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793"/>
    <a:srgbClr val="CF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49A0-DBC0-EE06-A39D-5C031E05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F771-5538-88D3-480A-6B377885B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516C-755A-C2E3-14B5-FDBD189F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DC88-DE24-FCDE-40EA-6F22A3A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E37A-A0C5-F86C-16AE-D488EAEC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F706-3FE4-4AE1-D375-E34A49B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84D7D-16A2-C52A-B323-6D139705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AA32-7D18-5838-F6E5-502BE55F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FECC-098F-353E-B749-3E6DFE4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46C6-B037-42DB-DA0B-316E4B6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4A218-B54D-ED27-5512-74C6887C1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C9895-17D2-36A4-7330-8529E2E8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5578-247D-DE5F-2A73-7FA4D30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48FC-5B83-0668-CE2B-2BECA977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EE8F-32F0-10B9-A17A-8962EF85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982-5B8E-4D8C-80B2-339B02A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35C6-5438-B91E-918E-9DD14174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5AC4-0CBD-4A7C-1A56-4F11BFF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8AAE-7AA2-B00D-BB86-00E8A528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DB65-1F59-E7EF-3BD8-0373290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ABCB-7442-A4CE-F5CF-9CCC5638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B88D-897F-6D33-A7A0-049C3F1A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8A6E-F5A4-B44F-2878-988F85C0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C9AD-B3BD-4A7E-3DBB-806DE1A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DBCD-BC6D-35EE-4EBF-742EDEE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7E13-A84D-53ED-A610-D18BE7ED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C256-024D-E21D-3F8C-A8670AB9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C9B4F-4FD7-92EB-9475-2880CD91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2-0CEE-8A97-98FF-044298B6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9C5D-EF25-4F02-90B0-0FB9566F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5B52F-FED4-4509-1FED-E1C2C162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D7FE-8ABC-CE55-5564-69C5E0E5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647D-F17F-9F97-658C-F63B0252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35AD-3BDB-3BFA-8ADB-C3E8E06B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8CCE-15B7-8B45-C617-B4952679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D620B-7810-E0CD-26ED-F747DB8BA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83436-F3DC-AE5E-EC8E-14B4824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D9C40-5367-4F8D-A2F7-09F77B0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453D9-CEE7-246C-6F0E-A8AE8D7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5F7-20CA-AC94-75A7-C952B05E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F4D3-DAC5-1C5C-9E24-66738E4D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1752-6956-F90B-3F2F-C54EAFB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0E7F-956F-8976-36CE-39A39325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3D50B-D72C-AC09-E82D-6D18CB0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DD4B-17D2-4AF3-A6CE-7123E3F9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21B8-0C1E-79D0-FF7D-D1AF4719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12B1-5D98-C208-48C6-AE6772D9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347C-0C88-B7E8-8A66-F94E777B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0C4C-3508-F9E2-F9B4-B082A8A1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B1B0-708F-6ADF-A4BA-91B3DDE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14545-EED1-D74C-7243-3BB6A19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297B-FBB0-91B4-062A-DF44168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D1D1-8B3D-57AB-48D2-F1A06138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47432-8773-E3E4-7DB4-F0640B0C5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B5F2-11C8-660F-A70B-5D6DEB34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0EF8-A7AE-18F2-8777-4D65276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41F3-8573-2D19-74D1-9464014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DEC2-2E84-188F-5C67-554569A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743AD-5103-3F82-849A-376757B0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9E96-4739-D292-57B8-CD9C5C43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0C2B-34FF-6CE3-7A19-4524B614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C39F-662A-458C-AC71-E49550EF05FD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1DBD-4804-B74C-34FD-AFBD43F25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FF11-3331-EF38-19C6-E980CCF13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B02DBA4-B26C-5B31-B890-B727890EBE57}"/>
              </a:ext>
            </a:extLst>
          </p:cNvPr>
          <p:cNvGrpSpPr/>
          <p:nvPr/>
        </p:nvGrpSpPr>
        <p:grpSpPr>
          <a:xfrm>
            <a:off x="-163772" y="-327784"/>
            <a:ext cx="12354023" cy="7415298"/>
            <a:chOff x="-163772" y="-327784"/>
            <a:chExt cx="12354023" cy="7415298"/>
          </a:xfrm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B19DFDA-E821-FFC9-D1A1-4736A1D4ED3F}"/>
                </a:ext>
              </a:extLst>
            </p:cNvPr>
            <p:cNvSpPr/>
            <p:nvPr/>
          </p:nvSpPr>
          <p:spPr>
            <a:xfrm flipV="1">
              <a:off x="-163772" y="-327784"/>
              <a:ext cx="12354023" cy="7415298"/>
            </a:xfrm>
            <a:custGeom>
              <a:avLst/>
              <a:gdLst>
                <a:gd name="connsiteX0" fmla="*/ -4332 w 12354023"/>
                <a:gd name="connsiteY0" fmla="*/ -2600 h 7415298"/>
                <a:gd name="connsiteX1" fmla="*/ 12349692 w 12354023"/>
                <a:gd name="connsiteY1" fmla="*/ -2600 h 7415298"/>
                <a:gd name="connsiteX2" fmla="*/ 12349692 w 12354023"/>
                <a:gd name="connsiteY2" fmla="*/ 7412699 h 7415298"/>
                <a:gd name="connsiteX3" fmla="*/ -4332 w 12354023"/>
                <a:gd name="connsiteY3" fmla="*/ 7412699 h 741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4023" h="7415298">
                  <a:moveTo>
                    <a:pt x="-4332" y="-2600"/>
                  </a:moveTo>
                  <a:lnTo>
                    <a:pt x="12349692" y="-2600"/>
                  </a:lnTo>
                  <a:lnTo>
                    <a:pt x="12349692" y="7412699"/>
                  </a:lnTo>
                  <a:lnTo>
                    <a:pt x="-4332" y="7412699"/>
                  </a:lnTo>
                  <a:close/>
                </a:path>
              </a:pathLst>
            </a:custGeom>
            <a:solidFill>
              <a:srgbClr val="C7F4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aa</a:t>
              </a: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03C2FDB-86B9-6CFE-7AD4-2C6C7AD6C62B}"/>
                </a:ext>
              </a:extLst>
            </p:cNvPr>
            <p:cNvSpPr/>
            <p:nvPr/>
          </p:nvSpPr>
          <p:spPr>
            <a:xfrm flipV="1">
              <a:off x="-163772" y="-327784"/>
              <a:ext cx="12354023" cy="3949758"/>
            </a:xfrm>
            <a:custGeom>
              <a:avLst/>
              <a:gdLst>
                <a:gd name="connsiteX0" fmla="*/ 12349692 w 12354023"/>
                <a:gd name="connsiteY0" fmla="*/ 3462290 h 3949758"/>
                <a:gd name="connsiteX1" fmla="*/ -4332 w 12354023"/>
                <a:gd name="connsiteY1" fmla="*/ -4189 h 3949758"/>
                <a:gd name="connsiteX2" fmla="*/ -4332 w 12354023"/>
                <a:gd name="connsiteY2" fmla="*/ 3945570 h 3949758"/>
                <a:gd name="connsiteX3" fmla="*/ 12349692 w 12354023"/>
                <a:gd name="connsiteY3" fmla="*/ 3945570 h 3949758"/>
                <a:gd name="connsiteX4" fmla="*/ 12349692 w 12354023"/>
                <a:gd name="connsiteY4" fmla="*/ 3462290 h 394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4023" h="3949758">
                  <a:moveTo>
                    <a:pt x="12349692" y="3462290"/>
                  </a:moveTo>
                  <a:lnTo>
                    <a:pt x="-4332" y="-4189"/>
                  </a:lnTo>
                  <a:lnTo>
                    <a:pt x="-4332" y="3945570"/>
                  </a:lnTo>
                  <a:lnTo>
                    <a:pt x="12349692" y="3945570"/>
                  </a:lnTo>
                  <a:lnTo>
                    <a:pt x="12349692" y="3462290"/>
                  </a:lnTo>
                </a:path>
              </a:pathLst>
            </a:custGeom>
            <a:solidFill>
              <a:srgbClr val="BBF1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D78AA84-BE09-7327-CFB4-8E7AAA37BE7E}"/>
                </a:ext>
              </a:extLst>
            </p:cNvPr>
            <p:cNvSpPr/>
            <p:nvPr/>
          </p:nvSpPr>
          <p:spPr>
            <a:xfrm flipV="1">
              <a:off x="-163772" y="-99121"/>
              <a:ext cx="4801121" cy="2219571"/>
            </a:xfrm>
            <a:custGeom>
              <a:avLst/>
              <a:gdLst>
                <a:gd name="connsiteX0" fmla="*/ -1683 w 4801121"/>
                <a:gd name="connsiteY0" fmla="*/ -4773 h 2219571"/>
                <a:gd name="connsiteX1" fmla="*/ -1683 w 4801121"/>
                <a:gd name="connsiteY1" fmla="*/ 2123678 h 2219571"/>
                <a:gd name="connsiteX2" fmla="*/ 1327262 w 4801121"/>
                <a:gd name="connsiteY2" fmla="*/ 2214799 h 2219571"/>
                <a:gd name="connsiteX3" fmla="*/ 4799438 w 4801121"/>
                <a:gd name="connsiteY3" fmla="*/ 1831700 h 2219571"/>
                <a:gd name="connsiteX4" fmla="*/ -1683 w 4801121"/>
                <a:gd name="connsiteY4" fmla="*/ -4773 h 221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1121" h="2219571">
                  <a:moveTo>
                    <a:pt x="-1683" y="-4773"/>
                  </a:moveTo>
                  <a:lnTo>
                    <a:pt x="-1683" y="2123678"/>
                  </a:lnTo>
                  <a:cubicBezTo>
                    <a:pt x="411686" y="2185670"/>
                    <a:pt x="855657" y="2214799"/>
                    <a:pt x="1327262" y="2214799"/>
                  </a:cubicBezTo>
                  <a:cubicBezTo>
                    <a:pt x="2363822" y="2214799"/>
                    <a:pt x="3533177" y="2073958"/>
                    <a:pt x="4799438" y="1831700"/>
                  </a:cubicBezTo>
                  <a:lnTo>
                    <a:pt x="-1683" y="-4773"/>
                  </a:lnTo>
                </a:path>
              </a:pathLst>
            </a:custGeom>
            <a:solidFill>
              <a:srgbClr val="C9F4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CD2477E-776A-A066-AB59-3FD04D21D402}"/>
                </a:ext>
              </a:extLst>
            </p:cNvPr>
            <p:cNvSpPr/>
            <p:nvPr/>
          </p:nvSpPr>
          <p:spPr>
            <a:xfrm flipV="1">
              <a:off x="-163772" y="4547019"/>
              <a:ext cx="4415673" cy="1856353"/>
            </a:xfrm>
            <a:custGeom>
              <a:avLst/>
              <a:gdLst>
                <a:gd name="connsiteX0" fmla="*/ 4243401 w 4415673"/>
                <a:gd name="connsiteY0" fmla="*/ 823527 h 1856353"/>
                <a:gd name="connsiteX1" fmla="*/ 3199686 w 4415673"/>
                <a:gd name="connsiteY1" fmla="*/ 900213 h 1856353"/>
                <a:gd name="connsiteX2" fmla="*/ 3077630 w 4415673"/>
                <a:gd name="connsiteY2" fmla="*/ 975960 h 1856353"/>
                <a:gd name="connsiteX3" fmla="*/ 2873363 w 4415673"/>
                <a:gd name="connsiteY3" fmla="*/ 797783 h 1856353"/>
                <a:gd name="connsiteX4" fmla="*/ 2457760 w 4415673"/>
                <a:gd name="connsiteY4" fmla="*/ 900905 h 1856353"/>
                <a:gd name="connsiteX5" fmla="*/ 2190970 w 4415673"/>
                <a:gd name="connsiteY5" fmla="*/ 912362 h 1856353"/>
                <a:gd name="connsiteX6" fmla="*/ 2069112 w 4415673"/>
                <a:gd name="connsiteY6" fmla="*/ 993337 h 1856353"/>
                <a:gd name="connsiteX7" fmla="*/ 2197829 w 4415673"/>
                <a:gd name="connsiteY7" fmla="*/ 1550831 h 1856353"/>
                <a:gd name="connsiteX8" fmla="*/ 1345935 w 4415673"/>
                <a:gd name="connsiteY8" fmla="*/ 1716044 h 1856353"/>
                <a:gd name="connsiteX9" fmla="*/ 1015062 w 4415673"/>
                <a:gd name="connsiteY9" fmla="*/ 1211755 h 1856353"/>
                <a:gd name="connsiteX10" fmla="*/ 853862 w 4415673"/>
                <a:gd name="connsiteY10" fmla="*/ 1114787 h 1856353"/>
                <a:gd name="connsiteX11" fmla="*/ 641179 w 4415673"/>
                <a:gd name="connsiteY11" fmla="*/ 1202041 h 1856353"/>
                <a:gd name="connsiteX12" fmla="*/ 512308 w 4415673"/>
                <a:gd name="connsiteY12" fmla="*/ 965777 h 1856353"/>
                <a:gd name="connsiteX13" fmla="*/ 291994 w 4415673"/>
                <a:gd name="connsiteY13" fmla="*/ 821042 h 1856353"/>
                <a:gd name="connsiteX14" fmla="*/ 102034 w 4415673"/>
                <a:gd name="connsiteY14" fmla="*/ 1062855 h 1856353"/>
                <a:gd name="connsiteX15" fmla="*/ -1548 w 4415673"/>
                <a:gd name="connsiteY15" fmla="*/ 1016510 h 1856353"/>
                <a:gd name="connsiteX16" fmla="*/ -1548 w 4415673"/>
                <a:gd name="connsiteY16" fmla="*/ 61307 h 1856353"/>
                <a:gd name="connsiteX17" fmla="*/ 4217547 w 4415673"/>
                <a:gd name="connsiteY17" fmla="*/ 14063 h 1856353"/>
                <a:gd name="connsiteX18" fmla="*/ 4243401 w 4415673"/>
                <a:gd name="connsiteY18" fmla="*/ 823527 h 185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673" h="1856353">
                  <a:moveTo>
                    <a:pt x="4243401" y="823527"/>
                  </a:moveTo>
                  <a:cubicBezTo>
                    <a:pt x="3960174" y="1167213"/>
                    <a:pt x="3248688" y="1245346"/>
                    <a:pt x="3199686" y="900213"/>
                  </a:cubicBezTo>
                  <a:cubicBezTo>
                    <a:pt x="3164859" y="939218"/>
                    <a:pt x="3124161" y="966728"/>
                    <a:pt x="3077630" y="975960"/>
                  </a:cubicBezTo>
                  <a:cubicBezTo>
                    <a:pt x="3015131" y="893193"/>
                    <a:pt x="2886674" y="966283"/>
                    <a:pt x="2873363" y="797783"/>
                  </a:cubicBezTo>
                  <a:cubicBezTo>
                    <a:pt x="2752593" y="1004930"/>
                    <a:pt x="2376662" y="1226437"/>
                    <a:pt x="2457760" y="900905"/>
                  </a:cubicBezTo>
                  <a:cubicBezTo>
                    <a:pt x="2371236" y="988381"/>
                    <a:pt x="2273676" y="956532"/>
                    <a:pt x="2190970" y="912362"/>
                  </a:cubicBezTo>
                  <a:cubicBezTo>
                    <a:pt x="2151669" y="942023"/>
                    <a:pt x="2121650" y="962217"/>
                    <a:pt x="2069112" y="993337"/>
                  </a:cubicBezTo>
                  <a:cubicBezTo>
                    <a:pt x="2239293" y="974304"/>
                    <a:pt x="2282932" y="1335157"/>
                    <a:pt x="2197829" y="1550831"/>
                  </a:cubicBezTo>
                  <a:cubicBezTo>
                    <a:pt x="2026709" y="1984849"/>
                    <a:pt x="1492375" y="1873422"/>
                    <a:pt x="1345935" y="1716044"/>
                  </a:cubicBezTo>
                  <a:cubicBezTo>
                    <a:pt x="1211606" y="1571804"/>
                    <a:pt x="1173647" y="1307709"/>
                    <a:pt x="1015062" y="1211755"/>
                  </a:cubicBezTo>
                  <a:cubicBezTo>
                    <a:pt x="939191" y="1165990"/>
                    <a:pt x="866457" y="1258805"/>
                    <a:pt x="853862" y="1114787"/>
                  </a:cubicBezTo>
                  <a:cubicBezTo>
                    <a:pt x="791493" y="1165619"/>
                    <a:pt x="703460" y="1218849"/>
                    <a:pt x="641179" y="1202041"/>
                  </a:cubicBezTo>
                  <a:cubicBezTo>
                    <a:pt x="528921" y="1171749"/>
                    <a:pt x="578443" y="1043749"/>
                    <a:pt x="512308" y="965777"/>
                  </a:cubicBezTo>
                  <a:cubicBezTo>
                    <a:pt x="438223" y="878301"/>
                    <a:pt x="279992" y="1064499"/>
                    <a:pt x="291994" y="821042"/>
                  </a:cubicBezTo>
                  <a:cubicBezTo>
                    <a:pt x="282898" y="983685"/>
                    <a:pt x="180040" y="1046294"/>
                    <a:pt x="102034" y="1062855"/>
                  </a:cubicBezTo>
                  <a:cubicBezTo>
                    <a:pt x="27456" y="1078576"/>
                    <a:pt x="8918" y="1048210"/>
                    <a:pt x="-1548" y="1016510"/>
                  </a:cubicBezTo>
                  <a:lnTo>
                    <a:pt x="-1548" y="61307"/>
                  </a:lnTo>
                  <a:cubicBezTo>
                    <a:pt x="-1548" y="61307"/>
                    <a:pt x="4028135" y="-37091"/>
                    <a:pt x="4217547" y="14063"/>
                  </a:cubicBezTo>
                  <a:cubicBezTo>
                    <a:pt x="4434283" y="72372"/>
                    <a:pt x="4511044" y="498785"/>
                    <a:pt x="4243401" y="823527"/>
                  </a:cubicBezTo>
                </a:path>
              </a:pathLst>
            </a:custGeom>
            <a:solidFill>
              <a:srgbClr val="FBFF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C0BCDB-AB06-AA85-B2E1-AEDF11E8C36D}"/>
                </a:ext>
              </a:extLst>
            </p:cNvPr>
            <p:cNvSpPr/>
            <p:nvPr/>
          </p:nvSpPr>
          <p:spPr>
            <a:xfrm flipV="1">
              <a:off x="-163772" y="-327784"/>
              <a:ext cx="6400490" cy="2448234"/>
            </a:xfrm>
            <a:custGeom>
              <a:avLst/>
              <a:gdLst>
                <a:gd name="connsiteX0" fmla="*/ -2244 w 6400490"/>
                <a:gd name="connsiteY0" fmla="*/ -4877 h 2448234"/>
                <a:gd name="connsiteX1" fmla="*/ -2244 w 6400490"/>
                <a:gd name="connsiteY1" fmla="*/ 2443358 h 2448234"/>
                <a:gd name="connsiteX2" fmla="*/ 6398246 w 6400490"/>
                <a:gd name="connsiteY2" fmla="*/ 2443358 h 2448234"/>
                <a:gd name="connsiteX3" fmla="*/ -2244 w 6400490"/>
                <a:gd name="connsiteY3" fmla="*/ -4877 h 244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490" h="2448234">
                  <a:moveTo>
                    <a:pt x="-2244" y="-4877"/>
                  </a:moveTo>
                  <a:lnTo>
                    <a:pt x="-2244" y="2443358"/>
                  </a:lnTo>
                  <a:lnTo>
                    <a:pt x="6398246" y="2443358"/>
                  </a:lnTo>
                  <a:lnTo>
                    <a:pt x="-2244" y="-4877"/>
                  </a:lnTo>
                </a:path>
              </a:pathLst>
            </a:custGeom>
            <a:solidFill>
              <a:srgbClr val="ABEB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D4F62FA-0552-EF10-B1EA-29464B4ABA4B}"/>
                </a:ext>
              </a:extLst>
            </p:cNvPr>
            <p:cNvSpPr/>
            <p:nvPr/>
          </p:nvSpPr>
          <p:spPr>
            <a:xfrm flipV="1">
              <a:off x="6380006" y="155495"/>
              <a:ext cx="5810245" cy="1671198"/>
            </a:xfrm>
            <a:custGeom>
              <a:avLst/>
              <a:gdLst>
                <a:gd name="connsiteX0" fmla="*/ 1153522 w 5810245"/>
                <a:gd name="connsiteY0" fmla="*/ -4791 h 1671198"/>
                <a:gd name="connsiteX1" fmla="*/ -6626 w 5810245"/>
                <a:gd name="connsiteY1" fmla="*/ 36080 h 1671198"/>
                <a:gd name="connsiteX2" fmla="*/ 3511872 w 5810245"/>
                <a:gd name="connsiteY2" fmla="*/ 1023353 h 1671198"/>
                <a:gd name="connsiteX3" fmla="*/ 5641953 w 5810245"/>
                <a:gd name="connsiteY3" fmla="*/ 1621051 h 1671198"/>
                <a:gd name="connsiteX4" fmla="*/ 5803620 w 5810245"/>
                <a:gd name="connsiteY4" fmla="*/ 1666408 h 1671198"/>
                <a:gd name="connsiteX5" fmla="*/ 5803620 w 5810245"/>
                <a:gd name="connsiteY5" fmla="*/ 1173649 h 1671198"/>
                <a:gd name="connsiteX6" fmla="*/ 1153522 w 5810245"/>
                <a:gd name="connsiteY6" fmla="*/ -4791 h 167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45" h="1671198">
                  <a:moveTo>
                    <a:pt x="1153522" y="-4791"/>
                  </a:moveTo>
                  <a:cubicBezTo>
                    <a:pt x="688583" y="-4791"/>
                    <a:pt x="288503" y="17789"/>
                    <a:pt x="-6626" y="36080"/>
                  </a:cubicBezTo>
                  <a:lnTo>
                    <a:pt x="3511872" y="1023353"/>
                  </a:lnTo>
                  <a:cubicBezTo>
                    <a:pt x="4520822" y="1196797"/>
                    <a:pt x="5315248" y="1489133"/>
                    <a:pt x="5641953" y="1621051"/>
                  </a:cubicBezTo>
                  <a:lnTo>
                    <a:pt x="5803620" y="1666408"/>
                  </a:lnTo>
                  <a:lnTo>
                    <a:pt x="5803620" y="1173649"/>
                  </a:lnTo>
                  <a:cubicBezTo>
                    <a:pt x="4340778" y="179356"/>
                    <a:pt x="2481862" y="-4791"/>
                    <a:pt x="1153522" y="-4791"/>
                  </a:cubicBezTo>
                </a:path>
              </a:pathLst>
            </a:custGeom>
            <a:solidFill>
              <a:srgbClr val="DBF9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313738E-48FF-268B-993B-D33FF77E9273}"/>
                </a:ext>
              </a:extLst>
            </p:cNvPr>
            <p:cNvSpPr/>
            <p:nvPr/>
          </p:nvSpPr>
          <p:spPr>
            <a:xfrm flipV="1">
              <a:off x="-163772" y="132631"/>
              <a:ext cx="12354023" cy="2085935"/>
            </a:xfrm>
            <a:custGeom>
              <a:avLst/>
              <a:gdLst>
                <a:gd name="connsiteX0" fmla="*/ -4332 w 12354023"/>
                <a:gd name="connsiteY0" fmla="*/ -4621 h 2085935"/>
                <a:gd name="connsiteX1" fmla="*/ -4332 w 12354023"/>
                <a:gd name="connsiteY1" fmla="*/ 93496 h 2085935"/>
                <a:gd name="connsiteX2" fmla="*/ 4796790 w 12354023"/>
                <a:gd name="connsiteY2" fmla="*/ 1929968 h 2085935"/>
                <a:gd name="connsiteX3" fmla="*/ 6859405 w 12354023"/>
                <a:gd name="connsiteY3" fmla="*/ 1471938 h 2085935"/>
                <a:gd name="connsiteX4" fmla="*/ 8519171 w 12354023"/>
                <a:gd name="connsiteY4" fmla="*/ 1278609 h 2085935"/>
                <a:gd name="connsiteX5" fmla="*/ 10057944 w 12354023"/>
                <a:gd name="connsiteY5" fmla="*/ 1415396 h 2085935"/>
                <a:gd name="connsiteX6" fmla="*/ 6539447 w 12354023"/>
                <a:gd name="connsiteY6" fmla="*/ 428123 h 2085935"/>
                <a:gd name="connsiteX7" fmla="*/ 6525877 w 12354023"/>
                <a:gd name="connsiteY7" fmla="*/ 428976 h 2085935"/>
                <a:gd name="connsiteX8" fmla="*/ 3571239 w 12354023"/>
                <a:gd name="connsiteY8" fmla="*/ 877700 h 2085935"/>
                <a:gd name="connsiteX9" fmla="*/ -4332 w 12354023"/>
                <a:gd name="connsiteY9" fmla="*/ -4621 h 2085935"/>
                <a:gd name="connsiteX10" fmla="*/ 12188025 w 12354023"/>
                <a:gd name="connsiteY10" fmla="*/ 2013094 h 2085935"/>
                <a:gd name="connsiteX11" fmla="*/ 12349692 w 12354023"/>
                <a:gd name="connsiteY11" fmla="*/ 2081315 h 2085935"/>
                <a:gd name="connsiteX12" fmla="*/ 12349692 w 12354023"/>
                <a:gd name="connsiteY12" fmla="*/ 2058451 h 2085935"/>
                <a:gd name="connsiteX13" fmla="*/ 12188025 w 12354023"/>
                <a:gd name="connsiteY13" fmla="*/ 2013094 h 208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54023" h="2085935">
                  <a:moveTo>
                    <a:pt x="-4332" y="-4621"/>
                  </a:moveTo>
                  <a:lnTo>
                    <a:pt x="-4332" y="93496"/>
                  </a:lnTo>
                  <a:lnTo>
                    <a:pt x="4796790" y="1929968"/>
                  </a:lnTo>
                  <a:cubicBezTo>
                    <a:pt x="5459433" y="1803191"/>
                    <a:pt x="6148661" y="1648644"/>
                    <a:pt x="6859405" y="1471938"/>
                  </a:cubicBezTo>
                  <a:cubicBezTo>
                    <a:pt x="7416331" y="1333494"/>
                    <a:pt x="7978237" y="1278609"/>
                    <a:pt x="8519171" y="1278609"/>
                  </a:cubicBezTo>
                  <a:cubicBezTo>
                    <a:pt x="9062020" y="1278609"/>
                    <a:pt x="9583661" y="1333877"/>
                    <a:pt x="10057944" y="1415396"/>
                  </a:cubicBezTo>
                  <a:lnTo>
                    <a:pt x="6539447" y="428123"/>
                  </a:lnTo>
                  <a:cubicBezTo>
                    <a:pt x="6534911" y="428407"/>
                    <a:pt x="6530364" y="428691"/>
                    <a:pt x="6525877" y="428976"/>
                  </a:cubicBezTo>
                  <a:cubicBezTo>
                    <a:pt x="5863357" y="470180"/>
                    <a:pt x="4931081" y="877700"/>
                    <a:pt x="3571239" y="877700"/>
                  </a:cubicBezTo>
                  <a:cubicBezTo>
                    <a:pt x="2611007" y="877700"/>
                    <a:pt x="1437487" y="674397"/>
                    <a:pt x="-4332" y="-4621"/>
                  </a:cubicBezTo>
                  <a:moveTo>
                    <a:pt x="12188025" y="2013094"/>
                  </a:moveTo>
                  <a:cubicBezTo>
                    <a:pt x="12293014" y="2055497"/>
                    <a:pt x="12349692" y="2081315"/>
                    <a:pt x="12349692" y="2081315"/>
                  </a:cubicBezTo>
                  <a:lnTo>
                    <a:pt x="12349692" y="2058451"/>
                  </a:lnTo>
                  <a:lnTo>
                    <a:pt x="12188025" y="2013094"/>
                  </a:lnTo>
                </a:path>
              </a:pathLst>
            </a:custGeom>
            <a:solidFill>
              <a:srgbClr val="D3F7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C881C48-B760-A2DF-C882-2B19606292D3}"/>
                </a:ext>
              </a:extLst>
            </p:cNvPr>
            <p:cNvSpPr/>
            <p:nvPr/>
          </p:nvSpPr>
          <p:spPr>
            <a:xfrm flipV="1">
              <a:off x="3345530" y="2580779"/>
              <a:ext cx="8844721" cy="1099651"/>
            </a:xfrm>
            <a:custGeom>
              <a:avLst/>
              <a:gdLst>
                <a:gd name="connsiteX0" fmla="*/ 8839159 w 8844721"/>
                <a:gd name="connsiteY0" fmla="*/ -2829 h 1099651"/>
                <a:gd name="connsiteX1" fmla="*/ 7408637 w 8844721"/>
                <a:gd name="connsiteY1" fmla="*/ 577493 h 1099651"/>
                <a:gd name="connsiteX2" fmla="*/ 7033287 w 8844721"/>
                <a:gd name="connsiteY2" fmla="*/ 560648 h 1099651"/>
                <a:gd name="connsiteX3" fmla="*/ 6572747 w 8844721"/>
                <a:gd name="connsiteY3" fmla="*/ 543790 h 1099651"/>
                <a:gd name="connsiteX4" fmla="*/ 6143982 w 8844721"/>
                <a:gd name="connsiteY4" fmla="*/ 560734 h 1099651"/>
                <a:gd name="connsiteX5" fmla="*/ 5595176 w 8844721"/>
                <a:gd name="connsiteY5" fmla="*/ 603533 h 1099651"/>
                <a:gd name="connsiteX6" fmla="*/ 5662630 w 8844721"/>
                <a:gd name="connsiteY6" fmla="*/ 784009 h 1099651"/>
                <a:gd name="connsiteX7" fmla="*/ 6551601 w 8844721"/>
                <a:gd name="connsiteY7" fmla="*/ 941386 h 1099651"/>
                <a:gd name="connsiteX8" fmla="*/ 6623122 w 8844721"/>
                <a:gd name="connsiteY8" fmla="*/ 1031235 h 1099651"/>
                <a:gd name="connsiteX9" fmla="*/ 6531530 w 8844721"/>
                <a:gd name="connsiteY9" fmla="*/ 1090644 h 1099651"/>
                <a:gd name="connsiteX10" fmla="*/ 7015923 w 8844721"/>
                <a:gd name="connsiteY10" fmla="*/ 1096823 h 1099651"/>
                <a:gd name="connsiteX11" fmla="*/ 8839159 w 8844721"/>
                <a:gd name="connsiteY11" fmla="*/ 1009718 h 1099651"/>
                <a:gd name="connsiteX12" fmla="*/ 8839159 w 8844721"/>
                <a:gd name="connsiteY12" fmla="*/ -2829 h 1099651"/>
                <a:gd name="connsiteX13" fmla="*/ 5446351 w 8844721"/>
                <a:gd name="connsiteY13" fmla="*/ 615138 h 1099651"/>
                <a:gd name="connsiteX14" fmla="*/ -5562 w 8844721"/>
                <a:gd name="connsiteY14" fmla="*/ 1040331 h 1099651"/>
                <a:gd name="connsiteX15" fmla="*/ 118904 w 8844721"/>
                <a:gd name="connsiteY15" fmla="*/ 1075257 h 1099651"/>
                <a:gd name="connsiteX16" fmla="*/ 236622 w 8844721"/>
                <a:gd name="connsiteY16" fmla="*/ 1077222 h 1099651"/>
                <a:gd name="connsiteX17" fmla="*/ 1233262 w 8844721"/>
                <a:gd name="connsiteY17" fmla="*/ 995654 h 1099651"/>
                <a:gd name="connsiteX18" fmla="*/ 4652630 w 8844721"/>
                <a:gd name="connsiteY18" fmla="*/ 787037 h 1099651"/>
                <a:gd name="connsiteX19" fmla="*/ 5261191 w 8844721"/>
                <a:gd name="connsiteY19" fmla="*/ 772861 h 1099651"/>
                <a:gd name="connsiteX20" fmla="*/ 5389130 w 8844721"/>
                <a:gd name="connsiteY20" fmla="*/ 773850 h 1099651"/>
                <a:gd name="connsiteX21" fmla="*/ 5446351 w 8844721"/>
                <a:gd name="connsiteY21" fmla="*/ 615138 h 109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44721" h="1099651">
                  <a:moveTo>
                    <a:pt x="8839159" y="-2829"/>
                  </a:moveTo>
                  <a:cubicBezTo>
                    <a:pt x="8148400" y="485493"/>
                    <a:pt x="7798521" y="577493"/>
                    <a:pt x="7408637" y="577493"/>
                  </a:cubicBezTo>
                  <a:cubicBezTo>
                    <a:pt x="7290709" y="577493"/>
                    <a:pt x="7169060" y="569064"/>
                    <a:pt x="7033287" y="560648"/>
                  </a:cubicBezTo>
                  <a:cubicBezTo>
                    <a:pt x="6897475" y="552219"/>
                    <a:pt x="6747501" y="543790"/>
                    <a:pt x="6572747" y="543790"/>
                  </a:cubicBezTo>
                  <a:cubicBezTo>
                    <a:pt x="6444549" y="543790"/>
                    <a:pt x="6302979" y="548338"/>
                    <a:pt x="6143982" y="560734"/>
                  </a:cubicBezTo>
                  <a:cubicBezTo>
                    <a:pt x="5961096" y="574996"/>
                    <a:pt x="5778062" y="589270"/>
                    <a:pt x="5595176" y="603533"/>
                  </a:cubicBezTo>
                  <a:lnTo>
                    <a:pt x="5662630" y="784009"/>
                  </a:lnTo>
                  <a:cubicBezTo>
                    <a:pt x="5966472" y="802473"/>
                    <a:pt x="6265408" y="847125"/>
                    <a:pt x="6551601" y="941386"/>
                  </a:cubicBezTo>
                  <a:cubicBezTo>
                    <a:pt x="6593671" y="955240"/>
                    <a:pt x="6644465" y="991538"/>
                    <a:pt x="6623122" y="1031235"/>
                  </a:cubicBezTo>
                  <a:cubicBezTo>
                    <a:pt x="6592583" y="1051034"/>
                    <a:pt x="6562044" y="1070845"/>
                    <a:pt x="6531530" y="1090644"/>
                  </a:cubicBezTo>
                  <a:cubicBezTo>
                    <a:pt x="6692912" y="1094759"/>
                    <a:pt x="6854331" y="1096823"/>
                    <a:pt x="7015923" y="1096823"/>
                  </a:cubicBezTo>
                  <a:cubicBezTo>
                    <a:pt x="7623483" y="1096823"/>
                    <a:pt x="8232229" y="1067693"/>
                    <a:pt x="8839159" y="1009718"/>
                  </a:cubicBezTo>
                  <a:lnTo>
                    <a:pt x="8839159" y="-2829"/>
                  </a:lnTo>
                  <a:moveTo>
                    <a:pt x="5446351" y="615138"/>
                  </a:moveTo>
                  <a:cubicBezTo>
                    <a:pt x="3628960" y="756881"/>
                    <a:pt x="1811816" y="898587"/>
                    <a:pt x="-5562" y="1040331"/>
                  </a:cubicBezTo>
                  <a:lnTo>
                    <a:pt x="118904" y="1075257"/>
                  </a:lnTo>
                  <a:cubicBezTo>
                    <a:pt x="158106" y="1076592"/>
                    <a:pt x="197320" y="1077222"/>
                    <a:pt x="236622" y="1077222"/>
                  </a:cubicBezTo>
                  <a:cubicBezTo>
                    <a:pt x="567628" y="1077222"/>
                    <a:pt x="901885" y="1032755"/>
                    <a:pt x="1233262" y="995654"/>
                  </a:cubicBezTo>
                  <a:cubicBezTo>
                    <a:pt x="2370423" y="868333"/>
                    <a:pt x="3512206" y="827623"/>
                    <a:pt x="4652630" y="787037"/>
                  </a:cubicBezTo>
                  <a:cubicBezTo>
                    <a:pt x="4854709" y="779844"/>
                    <a:pt x="5058222" y="772861"/>
                    <a:pt x="5261191" y="772861"/>
                  </a:cubicBezTo>
                  <a:cubicBezTo>
                    <a:pt x="5303878" y="772861"/>
                    <a:pt x="5346516" y="773170"/>
                    <a:pt x="5389130" y="773850"/>
                  </a:cubicBezTo>
                  <a:cubicBezTo>
                    <a:pt x="5391416" y="724328"/>
                    <a:pt x="5409200" y="670876"/>
                    <a:pt x="5446351" y="615138"/>
                  </a:cubicBezTo>
                </a:path>
              </a:pathLst>
            </a:custGeom>
            <a:solidFill>
              <a:srgbClr val="DEFAF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BC3A0A-93A7-B2FE-7755-75D5731245C8}"/>
              </a:ext>
            </a:extLst>
          </p:cNvPr>
          <p:cNvGrpSpPr/>
          <p:nvPr/>
        </p:nvGrpSpPr>
        <p:grpSpPr>
          <a:xfrm>
            <a:off x="-163772" y="5177296"/>
            <a:ext cx="12359077" cy="1910217"/>
            <a:chOff x="-163772" y="5177296"/>
            <a:chExt cx="12359077" cy="19102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22DDC2-64F6-97A1-A1E5-28E49FAC5B75}"/>
                </a:ext>
              </a:extLst>
            </p:cNvPr>
            <p:cNvSpPr/>
            <p:nvPr/>
          </p:nvSpPr>
          <p:spPr>
            <a:xfrm flipV="1">
              <a:off x="4613422" y="5492698"/>
              <a:ext cx="1441922" cy="1018450"/>
            </a:xfrm>
            <a:custGeom>
              <a:avLst/>
              <a:gdLst>
                <a:gd name="connsiteX0" fmla="*/ 1163745 w 1441922"/>
                <a:gd name="connsiteY0" fmla="*/ -196 h 1018450"/>
                <a:gd name="connsiteX1" fmla="*/ 1321963 w 1441922"/>
                <a:gd name="connsiteY1" fmla="*/ 74947 h 1018450"/>
                <a:gd name="connsiteX2" fmla="*/ 1385623 w 1441922"/>
                <a:gd name="connsiteY2" fmla="*/ 132763 h 1018450"/>
                <a:gd name="connsiteX3" fmla="*/ 1334692 w 1441922"/>
                <a:gd name="connsiteY3" fmla="*/ 155888 h 1018450"/>
                <a:gd name="connsiteX4" fmla="*/ 1334692 w 1441922"/>
                <a:gd name="connsiteY4" fmla="*/ 225243 h 1018450"/>
                <a:gd name="connsiteX5" fmla="*/ 1261949 w 1441922"/>
                <a:gd name="connsiteY5" fmla="*/ 242584 h 1018450"/>
                <a:gd name="connsiteX6" fmla="*/ 1421995 w 1441922"/>
                <a:gd name="connsiteY6" fmla="*/ 375538 h 1018450"/>
                <a:gd name="connsiteX7" fmla="*/ 1392903 w 1441922"/>
                <a:gd name="connsiteY7" fmla="*/ 453573 h 1018450"/>
                <a:gd name="connsiteX8" fmla="*/ 1429262 w 1441922"/>
                <a:gd name="connsiteY8" fmla="*/ 543174 h 1018450"/>
                <a:gd name="connsiteX9" fmla="*/ 1334692 w 1441922"/>
                <a:gd name="connsiteY9" fmla="*/ 592300 h 1018450"/>
                <a:gd name="connsiteX10" fmla="*/ 1367431 w 1441922"/>
                <a:gd name="connsiteY10" fmla="*/ 652993 h 1018450"/>
                <a:gd name="connsiteX11" fmla="*/ 1312879 w 1441922"/>
                <a:gd name="connsiteY11" fmla="*/ 670346 h 1018450"/>
                <a:gd name="connsiteX12" fmla="*/ 1341972 w 1441922"/>
                <a:gd name="connsiteY12" fmla="*/ 748380 h 1018450"/>
                <a:gd name="connsiteX13" fmla="*/ 1240123 w 1441922"/>
                <a:gd name="connsiteY13" fmla="*/ 783059 h 1018450"/>
                <a:gd name="connsiteX14" fmla="*/ 1240123 w 1441922"/>
                <a:gd name="connsiteY14" fmla="*/ 843753 h 1018450"/>
                <a:gd name="connsiteX15" fmla="*/ 1123727 w 1441922"/>
                <a:gd name="connsiteY15" fmla="*/ 869769 h 1018450"/>
                <a:gd name="connsiteX16" fmla="*/ 1141919 w 1441922"/>
                <a:gd name="connsiteY16" fmla="*/ 999833 h 1018450"/>
                <a:gd name="connsiteX17" fmla="*/ 1029157 w 1441922"/>
                <a:gd name="connsiteY17" fmla="*/ 970926 h 1018450"/>
                <a:gd name="connsiteX18" fmla="*/ 978239 w 1441922"/>
                <a:gd name="connsiteY18" fmla="*/ 1014280 h 1018450"/>
                <a:gd name="connsiteX19" fmla="*/ 909129 w 1441922"/>
                <a:gd name="connsiteY19" fmla="*/ 936247 h 1018450"/>
                <a:gd name="connsiteX20" fmla="*/ 825472 w 1441922"/>
                <a:gd name="connsiteY20" fmla="*/ 956478 h 1018450"/>
                <a:gd name="connsiteX21" fmla="*/ 778174 w 1441922"/>
                <a:gd name="connsiteY21" fmla="*/ 881336 h 1018450"/>
                <a:gd name="connsiteX22" fmla="*/ 719976 w 1441922"/>
                <a:gd name="connsiteY22" fmla="*/ 895784 h 1018450"/>
                <a:gd name="connsiteX23" fmla="*/ 661779 w 1441922"/>
                <a:gd name="connsiteY23" fmla="*/ 832198 h 1018450"/>
                <a:gd name="connsiteX24" fmla="*/ 585401 w 1441922"/>
                <a:gd name="connsiteY24" fmla="*/ 869769 h 1018450"/>
                <a:gd name="connsiteX25" fmla="*/ 494465 w 1441922"/>
                <a:gd name="connsiteY25" fmla="*/ 716593 h 1018450"/>
                <a:gd name="connsiteX26" fmla="*/ 469006 w 1441922"/>
                <a:gd name="connsiteY26" fmla="*/ 771504 h 1018450"/>
                <a:gd name="connsiteX27" fmla="*/ 396249 w 1441922"/>
                <a:gd name="connsiteY27" fmla="*/ 702133 h 1018450"/>
                <a:gd name="connsiteX28" fmla="*/ 338052 w 1441922"/>
                <a:gd name="connsiteY28" fmla="*/ 742596 h 1018450"/>
                <a:gd name="connsiteX29" fmla="*/ 316226 w 1441922"/>
                <a:gd name="connsiteY29" fmla="*/ 621208 h 1018450"/>
                <a:gd name="connsiteX30" fmla="*/ 232569 w 1441922"/>
                <a:gd name="connsiteY30" fmla="*/ 661671 h 1018450"/>
                <a:gd name="connsiteX31" fmla="*/ 207110 w 1441922"/>
                <a:gd name="connsiteY31" fmla="*/ 583639 h 1018450"/>
                <a:gd name="connsiteX32" fmla="*/ 101627 w 1441922"/>
                <a:gd name="connsiteY32" fmla="*/ 546065 h 1018450"/>
                <a:gd name="connsiteX33" fmla="*/ 105261 w 1441922"/>
                <a:gd name="connsiteY33" fmla="*/ 462247 h 1018450"/>
                <a:gd name="connsiteX34" fmla="*/ 43429 w 1441922"/>
                <a:gd name="connsiteY34" fmla="*/ 421772 h 1018450"/>
                <a:gd name="connsiteX35" fmla="*/ 72522 w 1441922"/>
                <a:gd name="connsiteY35" fmla="*/ 378420 h 1018450"/>
                <a:gd name="connsiteX36" fmla="*/ -3856 w 1441922"/>
                <a:gd name="connsiteY36" fmla="*/ 317727 h 1018450"/>
                <a:gd name="connsiteX37" fmla="*/ 76168 w 1441922"/>
                <a:gd name="connsiteY37" fmla="*/ 262816 h 1018450"/>
                <a:gd name="connsiteX38" fmla="*/ 10691 w 1441922"/>
                <a:gd name="connsiteY38" fmla="*/ 184791 h 1018450"/>
                <a:gd name="connsiteX39" fmla="*/ 87068 w 1441922"/>
                <a:gd name="connsiteY39" fmla="*/ 150100 h 1018450"/>
                <a:gd name="connsiteX40" fmla="*/ 43429 w 1441922"/>
                <a:gd name="connsiteY40" fmla="*/ 98072 h 1018450"/>
                <a:gd name="connsiteX41" fmla="*/ 119807 w 1441922"/>
                <a:gd name="connsiteY41" fmla="*/ 51838 h 1018450"/>
                <a:gd name="connsiteX42" fmla="*/ 97981 w 1441922"/>
                <a:gd name="connsiteY42" fmla="*/ -196 h 1018450"/>
                <a:gd name="connsiteX43" fmla="*/ 1163745 w 1441922"/>
                <a:gd name="connsiteY43" fmla="*/ -196 h 10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41922" h="1018450">
                  <a:moveTo>
                    <a:pt x="1163745" y="-196"/>
                  </a:moveTo>
                  <a:cubicBezTo>
                    <a:pt x="1407449" y="-196"/>
                    <a:pt x="1321963" y="74947"/>
                    <a:pt x="1321963" y="74947"/>
                  </a:cubicBezTo>
                  <a:cubicBezTo>
                    <a:pt x="1321963" y="74947"/>
                    <a:pt x="1389257" y="92288"/>
                    <a:pt x="1385623" y="132763"/>
                  </a:cubicBezTo>
                  <a:cubicBezTo>
                    <a:pt x="1381978" y="173225"/>
                    <a:pt x="1334692" y="155888"/>
                    <a:pt x="1334692" y="155888"/>
                  </a:cubicBezTo>
                  <a:cubicBezTo>
                    <a:pt x="1334692" y="155888"/>
                    <a:pt x="1381978" y="205009"/>
                    <a:pt x="1334692" y="225243"/>
                  </a:cubicBezTo>
                  <a:cubicBezTo>
                    <a:pt x="1287408" y="245476"/>
                    <a:pt x="1261949" y="242584"/>
                    <a:pt x="1261949" y="242584"/>
                  </a:cubicBezTo>
                  <a:cubicBezTo>
                    <a:pt x="1261949" y="242584"/>
                    <a:pt x="1421995" y="317727"/>
                    <a:pt x="1421995" y="375538"/>
                  </a:cubicBezTo>
                  <a:cubicBezTo>
                    <a:pt x="1421995" y="433344"/>
                    <a:pt x="1392903" y="453573"/>
                    <a:pt x="1392903" y="453573"/>
                  </a:cubicBezTo>
                  <a:cubicBezTo>
                    <a:pt x="1392903" y="453573"/>
                    <a:pt x="1462001" y="496930"/>
                    <a:pt x="1429262" y="543174"/>
                  </a:cubicBezTo>
                  <a:cubicBezTo>
                    <a:pt x="1396536" y="589422"/>
                    <a:pt x="1334692" y="592300"/>
                    <a:pt x="1334692" y="592300"/>
                  </a:cubicBezTo>
                  <a:cubicBezTo>
                    <a:pt x="1334692" y="592300"/>
                    <a:pt x="1385623" y="618316"/>
                    <a:pt x="1367431" y="652993"/>
                  </a:cubicBezTo>
                  <a:cubicBezTo>
                    <a:pt x="1349239" y="687686"/>
                    <a:pt x="1312879" y="670346"/>
                    <a:pt x="1312879" y="670346"/>
                  </a:cubicBezTo>
                  <a:cubicBezTo>
                    <a:pt x="1312879" y="670346"/>
                    <a:pt x="1374710" y="702133"/>
                    <a:pt x="1341972" y="748380"/>
                  </a:cubicBezTo>
                  <a:cubicBezTo>
                    <a:pt x="1309233" y="794614"/>
                    <a:pt x="1240123" y="783059"/>
                    <a:pt x="1240123" y="783059"/>
                  </a:cubicBezTo>
                  <a:cubicBezTo>
                    <a:pt x="1240123" y="783059"/>
                    <a:pt x="1298320" y="811966"/>
                    <a:pt x="1240123" y="843753"/>
                  </a:cubicBezTo>
                  <a:cubicBezTo>
                    <a:pt x="1181925" y="875552"/>
                    <a:pt x="1123727" y="869769"/>
                    <a:pt x="1123727" y="869769"/>
                  </a:cubicBezTo>
                  <a:cubicBezTo>
                    <a:pt x="1123727" y="869769"/>
                    <a:pt x="1207384" y="976710"/>
                    <a:pt x="1141919" y="999833"/>
                  </a:cubicBezTo>
                  <a:cubicBezTo>
                    <a:pt x="1076442" y="1022956"/>
                    <a:pt x="1029157" y="970926"/>
                    <a:pt x="1029157" y="970926"/>
                  </a:cubicBezTo>
                  <a:cubicBezTo>
                    <a:pt x="1029157" y="970926"/>
                    <a:pt x="1043703" y="1034512"/>
                    <a:pt x="978239" y="1014280"/>
                  </a:cubicBezTo>
                  <a:cubicBezTo>
                    <a:pt x="912762" y="994049"/>
                    <a:pt x="909129" y="936247"/>
                    <a:pt x="909129" y="936247"/>
                  </a:cubicBezTo>
                  <a:cubicBezTo>
                    <a:pt x="909129" y="936247"/>
                    <a:pt x="880023" y="982481"/>
                    <a:pt x="825472" y="956478"/>
                  </a:cubicBezTo>
                  <a:cubicBezTo>
                    <a:pt x="770895" y="930463"/>
                    <a:pt x="778174" y="881336"/>
                    <a:pt x="778174" y="881336"/>
                  </a:cubicBezTo>
                  <a:cubicBezTo>
                    <a:pt x="778174" y="881336"/>
                    <a:pt x="770895" y="910231"/>
                    <a:pt x="719976" y="895784"/>
                  </a:cubicBezTo>
                  <a:cubicBezTo>
                    <a:pt x="669058" y="881336"/>
                    <a:pt x="661779" y="832198"/>
                    <a:pt x="661779" y="832198"/>
                  </a:cubicBezTo>
                  <a:cubicBezTo>
                    <a:pt x="661779" y="832198"/>
                    <a:pt x="643599" y="892880"/>
                    <a:pt x="585401" y="869769"/>
                  </a:cubicBezTo>
                  <a:cubicBezTo>
                    <a:pt x="527203" y="846645"/>
                    <a:pt x="494465" y="716593"/>
                    <a:pt x="494465" y="716593"/>
                  </a:cubicBezTo>
                  <a:cubicBezTo>
                    <a:pt x="494465" y="716593"/>
                    <a:pt x="519924" y="768612"/>
                    <a:pt x="469006" y="771504"/>
                  </a:cubicBezTo>
                  <a:cubicBezTo>
                    <a:pt x="418075" y="774395"/>
                    <a:pt x="396249" y="702133"/>
                    <a:pt x="396249" y="702133"/>
                  </a:cubicBezTo>
                  <a:cubicBezTo>
                    <a:pt x="396249" y="702133"/>
                    <a:pt x="388982" y="762828"/>
                    <a:pt x="338052" y="742596"/>
                  </a:cubicBezTo>
                  <a:cubicBezTo>
                    <a:pt x="287121" y="722377"/>
                    <a:pt x="316226" y="621208"/>
                    <a:pt x="316226" y="621208"/>
                  </a:cubicBezTo>
                  <a:cubicBezTo>
                    <a:pt x="316226" y="621208"/>
                    <a:pt x="268941" y="673238"/>
                    <a:pt x="232569" y="661671"/>
                  </a:cubicBezTo>
                  <a:cubicBezTo>
                    <a:pt x="196197" y="650116"/>
                    <a:pt x="207110" y="583639"/>
                    <a:pt x="207110" y="583639"/>
                  </a:cubicBezTo>
                  <a:cubicBezTo>
                    <a:pt x="207110" y="583639"/>
                    <a:pt x="134366" y="592300"/>
                    <a:pt x="101627" y="546065"/>
                  </a:cubicBezTo>
                  <a:cubicBezTo>
                    <a:pt x="68889" y="499821"/>
                    <a:pt x="105261" y="462247"/>
                    <a:pt x="105261" y="462247"/>
                  </a:cubicBezTo>
                  <a:cubicBezTo>
                    <a:pt x="105261" y="462247"/>
                    <a:pt x="54342" y="453586"/>
                    <a:pt x="43429" y="421772"/>
                  </a:cubicBezTo>
                  <a:cubicBezTo>
                    <a:pt x="32517" y="389986"/>
                    <a:pt x="72522" y="378420"/>
                    <a:pt x="72522" y="378420"/>
                  </a:cubicBezTo>
                  <a:cubicBezTo>
                    <a:pt x="72522" y="378420"/>
                    <a:pt x="-3856" y="366862"/>
                    <a:pt x="-3856" y="317727"/>
                  </a:cubicBezTo>
                  <a:cubicBezTo>
                    <a:pt x="-3856" y="268600"/>
                    <a:pt x="76168" y="262816"/>
                    <a:pt x="76168" y="262816"/>
                  </a:cubicBezTo>
                  <a:cubicBezTo>
                    <a:pt x="76168" y="262816"/>
                    <a:pt x="7045" y="225243"/>
                    <a:pt x="10691" y="184791"/>
                  </a:cubicBezTo>
                  <a:cubicBezTo>
                    <a:pt x="14324" y="144316"/>
                    <a:pt x="87068" y="150100"/>
                    <a:pt x="87068" y="150100"/>
                  </a:cubicBezTo>
                  <a:cubicBezTo>
                    <a:pt x="87068" y="150100"/>
                    <a:pt x="39784" y="129873"/>
                    <a:pt x="43429" y="98072"/>
                  </a:cubicBezTo>
                  <a:cubicBezTo>
                    <a:pt x="47063" y="66286"/>
                    <a:pt x="119807" y="51838"/>
                    <a:pt x="119807" y="51838"/>
                  </a:cubicBezTo>
                  <a:cubicBezTo>
                    <a:pt x="119807" y="51838"/>
                    <a:pt x="82619" y="18121"/>
                    <a:pt x="97981" y="-196"/>
                  </a:cubicBezTo>
                  <a:cubicBezTo>
                    <a:pt x="287133" y="-196"/>
                    <a:pt x="1163745" y="-196"/>
                    <a:pt x="1163745" y="-19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DBD6C-2978-2627-C0CC-7CA4848925B9}"/>
                </a:ext>
              </a:extLst>
            </p:cNvPr>
            <p:cNvSpPr/>
            <p:nvPr/>
          </p:nvSpPr>
          <p:spPr>
            <a:xfrm flipV="1">
              <a:off x="4613422" y="5736112"/>
              <a:ext cx="1441922" cy="775035"/>
            </a:xfrm>
            <a:custGeom>
              <a:avLst/>
              <a:gdLst>
                <a:gd name="connsiteX0" fmla="*/ -3856 w 1441922"/>
                <a:gd name="connsiteY0" fmla="*/ 317838 h 775035"/>
                <a:gd name="connsiteX1" fmla="*/ 72522 w 1441922"/>
                <a:gd name="connsiteY1" fmla="*/ 378531 h 775035"/>
                <a:gd name="connsiteX2" fmla="*/ 43429 w 1441922"/>
                <a:gd name="connsiteY2" fmla="*/ 421884 h 775035"/>
                <a:gd name="connsiteX3" fmla="*/ 63302 w 1441922"/>
                <a:gd name="connsiteY3" fmla="*/ 445814 h 775035"/>
                <a:gd name="connsiteX4" fmla="*/ 83361 w 1441922"/>
                <a:gd name="connsiteY4" fmla="*/ 407821 h 775035"/>
                <a:gd name="connsiteX5" fmla="*/ 195851 w 1441922"/>
                <a:gd name="connsiteY5" fmla="*/ 372598 h 775035"/>
                <a:gd name="connsiteX6" fmla="*/ 161234 w 1441922"/>
                <a:gd name="connsiteY6" fmla="*/ 244660 h 775035"/>
                <a:gd name="connsiteX7" fmla="*/ 277085 w 1441922"/>
                <a:gd name="connsiteY7" fmla="*/ 264372 h 775035"/>
                <a:gd name="connsiteX8" fmla="*/ 322245 w 1441922"/>
                <a:gd name="connsiteY8" fmla="*/ 217162 h 775035"/>
                <a:gd name="connsiteX9" fmla="*/ 400908 w 1441922"/>
                <a:gd name="connsiteY9" fmla="*/ 289249 h 775035"/>
                <a:gd name="connsiteX10" fmla="*/ 481575 w 1441922"/>
                <a:gd name="connsiteY10" fmla="*/ 262407 h 775035"/>
                <a:gd name="connsiteX11" fmla="*/ 538166 w 1441922"/>
                <a:gd name="connsiteY11" fmla="*/ 333373 h 775035"/>
                <a:gd name="connsiteX12" fmla="*/ 594238 w 1441922"/>
                <a:gd name="connsiteY12" fmla="*/ 314328 h 775035"/>
                <a:gd name="connsiteX13" fmla="*/ 660209 w 1441922"/>
                <a:gd name="connsiteY13" fmla="*/ 372922 h 775035"/>
                <a:gd name="connsiteX14" fmla="*/ 731433 w 1441922"/>
                <a:gd name="connsiteY14" fmla="*/ 329415 h 775035"/>
                <a:gd name="connsiteX15" fmla="*/ 832862 w 1441922"/>
                <a:gd name="connsiteY15" fmla="*/ 454673 h 775035"/>
                <a:gd name="connsiteX16" fmla="*/ 859718 w 1441922"/>
                <a:gd name="connsiteY16" fmla="*/ 417844 h 775035"/>
                <a:gd name="connsiteX17" fmla="*/ 940903 w 1441922"/>
                <a:gd name="connsiteY17" fmla="*/ 481008 h 775035"/>
                <a:gd name="connsiteX18" fmla="*/ 993663 w 1441922"/>
                <a:gd name="connsiteY18" fmla="*/ 436096 h 775035"/>
                <a:gd name="connsiteX19" fmla="*/ 1030801 w 1441922"/>
                <a:gd name="connsiteY19" fmla="*/ 555128 h 775035"/>
                <a:gd name="connsiteX20" fmla="*/ 1108896 w 1441922"/>
                <a:gd name="connsiteY20" fmla="*/ 508150 h 775035"/>
                <a:gd name="connsiteX21" fmla="*/ 1144144 w 1441922"/>
                <a:gd name="connsiteY21" fmla="*/ 583751 h 775035"/>
                <a:gd name="connsiteX22" fmla="*/ 1253866 w 1441922"/>
                <a:gd name="connsiteY22" fmla="*/ 612668 h 775035"/>
                <a:gd name="connsiteX23" fmla="*/ 1260885 w 1441922"/>
                <a:gd name="connsiteY23" fmla="*/ 696337 h 775035"/>
                <a:gd name="connsiteX24" fmla="*/ 1327549 w 1441922"/>
                <a:gd name="connsiteY24" fmla="*/ 731647 h 775035"/>
                <a:gd name="connsiteX25" fmla="*/ 1308702 w 1441922"/>
                <a:gd name="connsiteY25" fmla="*/ 774952 h 775035"/>
                <a:gd name="connsiteX26" fmla="*/ 1341972 w 1441922"/>
                <a:gd name="connsiteY26" fmla="*/ 748492 h 775035"/>
                <a:gd name="connsiteX27" fmla="*/ 1312879 w 1441922"/>
                <a:gd name="connsiteY27" fmla="*/ 670458 h 775035"/>
                <a:gd name="connsiteX28" fmla="*/ 1367431 w 1441922"/>
                <a:gd name="connsiteY28" fmla="*/ 653105 h 775035"/>
                <a:gd name="connsiteX29" fmla="*/ 1334692 w 1441922"/>
                <a:gd name="connsiteY29" fmla="*/ 592412 h 775035"/>
                <a:gd name="connsiteX30" fmla="*/ 1429262 w 1441922"/>
                <a:gd name="connsiteY30" fmla="*/ 543286 h 775035"/>
                <a:gd name="connsiteX31" fmla="*/ 1392903 w 1441922"/>
                <a:gd name="connsiteY31" fmla="*/ 453684 h 775035"/>
                <a:gd name="connsiteX32" fmla="*/ 1421995 w 1441922"/>
                <a:gd name="connsiteY32" fmla="*/ 375649 h 775035"/>
                <a:gd name="connsiteX33" fmla="*/ 1261949 w 1441922"/>
                <a:gd name="connsiteY33" fmla="*/ 242695 h 775035"/>
                <a:gd name="connsiteX34" fmla="*/ 1334692 w 1441922"/>
                <a:gd name="connsiteY34" fmla="*/ 225355 h 775035"/>
                <a:gd name="connsiteX35" fmla="*/ 1334692 w 1441922"/>
                <a:gd name="connsiteY35" fmla="*/ 155999 h 775035"/>
                <a:gd name="connsiteX36" fmla="*/ 1385623 w 1441922"/>
                <a:gd name="connsiteY36" fmla="*/ 132875 h 775035"/>
                <a:gd name="connsiteX37" fmla="*/ 1321963 w 1441922"/>
                <a:gd name="connsiteY37" fmla="*/ 75059 h 775035"/>
                <a:gd name="connsiteX38" fmla="*/ 1163745 w 1441922"/>
                <a:gd name="connsiteY38" fmla="*/ -84 h 775035"/>
                <a:gd name="connsiteX39" fmla="*/ 97981 w 1441922"/>
                <a:gd name="connsiteY39" fmla="*/ -84 h 775035"/>
                <a:gd name="connsiteX40" fmla="*/ 119807 w 1441922"/>
                <a:gd name="connsiteY40" fmla="*/ 51949 h 775035"/>
                <a:gd name="connsiteX41" fmla="*/ 43429 w 1441922"/>
                <a:gd name="connsiteY41" fmla="*/ 98184 h 775035"/>
                <a:gd name="connsiteX42" fmla="*/ 87068 w 1441922"/>
                <a:gd name="connsiteY42" fmla="*/ 150212 h 775035"/>
                <a:gd name="connsiteX43" fmla="*/ 10691 w 1441922"/>
                <a:gd name="connsiteY43" fmla="*/ 184903 h 775035"/>
                <a:gd name="connsiteX44" fmla="*/ 76168 w 1441922"/>
                <a:gd name="connsiteY44" fmla="*/ 262928 h 775035"/>
                <a:gd name="connsiteX45" fmla="*/ -3856 w 1441922"/>
                <a:gd name="connsiteY45" fmla="*/ 317838 h 77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41922" h="775035">
                  <a:moveTo>
                    <a:pt x="-3856" y="317838"/>
                  </a:moveTo>
                  <a:cubicBezTo>
                    <a:pt x="-3856" y="366973"/>
                    <a:pt x="72522" y="378531"/>
                    <a:pt x="72522" y="378531"/>
                  </a:cubicBezTo>
                  <a:cubicBezTo>
                    <a:pt x="72522" y="378531"/>
                    <a:pt x="32517" y="390098"/>
                    <a:pt x="43429" y="421884"/>
                  </a:cubicBezTo>
                  <a:cubicBezTo>
                    <a:pt x="46927" y="432095"/>
                    <a:pt x="54565" y="439882"/>
                    <a:pt x="63302" y="445814"/>
                  </a:cubicBezTo>
                  <a:cubicBezTo>
                    <a:pt x="58556" y="435802"/>
                    <a:pt x="61028" y="422859"/>
                    <a:pt x="83361" y="407821"/>
                  </a:cubicBezTo>
                  <a:cubicBezTo>
                    <a:pt x="137221" y="371512"/>
                    <a:pt x="195851" y="372598"/>
                    <a:pt x="195851" y="372598"/>
                  </a:cubicBezTo>
                  <a:cubicBezTo>
                    <a:pt x="195851" y="372598"/>
                    <a:pt x="99032" y="272926"/>
                    <a:pt x="161234" y="244660"/>
                  </a:cubicBezTo>
                  <a:cubicBezTo>
                    <a:pt x="223436" y="216395"/>
                    <a:pt x="277085" y="264372"/>
                    <a:pt x="277085" y="264372"/>
                  </a:cubicBezTo>
                  <a:cubicBezTo>
                    <a:pt x="277085" y="264372"/>
                    <a:pt x="254531" y="202283"/>
                    <a:pt x="322245" y="217162"/>
                  </a:cubicBezTo>
                  <a:cubicBezTo>
                    <a:pt x="389946" y="232031"/>
                    <a:pt x="400908" y="289249"/>
                    <a:pt x="400908" y="289249"/>
                  </a:cubicBezTo>
                  <a:cubicBezTo>
                    <a:pt x="400908" y="289249"/>
                    <a:pt x="423995" y="240913"/>
                    <a:pt x="481575" y="262407"/>
                  </a:cubicBezTo>
                  <a:cubicBezTo>
                    <a:pt x="539167" y="283908"/>
                    <a:pt x="538166" y="333373"/>
                    <a:pt x="538166" y="333373"/>
                  </a:cubicBezTo>
                  <a:cubicBezTo>
                    <a:pt x="538166" y="333373"/>
                    <a:pt x="541738" y="304031"/>
                    <a:pt x="594238" y="314328"/>
                  </a:cubicBezTo>
                  <a:cubicBezTo>
                    <a:pt x="646738" y="324621"/>
                    <a:pt x="660209" y="372922"/>
                    <a:pt x="660209" y="372922"/>
                  </a:cubicBezTo>
                  <a:cubicBezTo>
                    <a:pt x="660209" y="372922"/>
                    <a:pt x="670591" y="311074"/>
                    <a:pt x="731433" y="329415"/>
                  </a:cubicBezTo>
                  <a:cubicBezTo>
                    <a:pt x="777173" y="343197"/>
                    <a:pt x="816264" y="418254"/>
                    <a:pt x="832862" y="454673"/>
                  </a:cubicBezTo>
                  <a:cubicBezTo>
                    <a:pt x="829093" y="439978"/>
                    <a:pt x="830786" y="421850"/>
                    <a:pt x="859718" y="417844"/>
                  </a:cubicBezTo>
                  <a:cubicBezTo>
                    <a:pt x="910018" y="410887"/>
                    <a:pt x="940903" y="481008"/>
                    <a:pt x="940903" y="481008"/>
                  </a:cubicBezTo>
                  <a:cubicBezTo>
                    <a:pt x="940903" y="481008"/>
                    <a:pt x="940434" y="420055"/>
                    <a:pt x="993663" y="436096"/>
                  </a:cubicBezTo>
                  <a:cubicBezTo>
                    <a:pt x="1046905" y="452139"/>
                    <a:pt x="1030801" y="555128"/>
                    <a:pt x="1030801" y="555128"/>
                  </a:cubicBezTo>
                  <a:cubicBezTo>
                    <a:pt x="1030801" y="555128"/>
                    <a:pt x="1071239" y="499561"/>
                    <a:pt x="1108896" y="508150"/>
                  </a:cubicBezTo>
                  <a:cubicBezTo>
                    <a:pt x="1146554" y="516728"/>
                    <a:pt x="1144144" y="583751"/>
                    <a:pt x="1144144" y="583751"/>
                  </a:cubicBezTo>
                  <a:cubicBezTo>
                    <a:pt x="1144144" y="583751"/>
                    <a:pt x="1215418" y="569278"/>
                    <a:pt x="1253866" y="612668"/>
                  </a:cubicBezTo>
                  <a:cubicBezTo>
                    <a:pt x="1292302" y="656050"/>
                    <a:pt x="1260885" y="696337"/>
                    <a:pt x="1260885" y="696337"/>
                  </a:cubicBezTo>
                  <a:cubicBezTo>
                    <a:pt x="1260885" y="696337"/>
                    <a:pt x="1312657" y="700886"/>
                    <a:pt x="1327549" y="731647"/>
                  </a:cubicBezTo>
                  <a:cubicBezTo>
                    <a:pt x="1339191" y="755672"/>
                    <a:pt x="1318366" y="769872"/>
                    <a:pt x="1308702" y="774952"/>
                  </a:cubicBezTo>
                  <a:cubicBezTo>
                    <a:pt x="1321073" y="769526"/>
                    <a:pt x="1332925" y="761271"/>
                    <a:pt x="1341972" y="748492"/>
                  </a:cubicBezTo>
                  <a:cubicBezTo>
                    <a:pt x="1374710" y="702245"/>
                    <a:pt x="1312879" y="670458"/>
                    <a:pt x="1312879" y="670458"/>
                  </a:cubicBezTo>
                  <a:cubicBezTo>
                    <a:pt x="1312879" y="670458"/>
                    <a:pt x="1349239" y="687798"/>
                    <a:pt x="1367431" y="653105"/>
                  </a:cubicBezTo>
                  <a:cubicBezTo>
                    <a:pt x="1385623" y="618427"/>
                    <a:pt x="1334692" y="592412"/>
                    <a:pt x="1334692" y="592412"/>
                  </a:cubicBezTo>
                  <a:cubicBezTo>
                    <a:pt x="1334692" y="592412"/>
                    <a:pt x="1396536" y="589534"/>
                    <a:pt x="1429262" y="543286"/>
                  </a:cubicBezTo>
                  <a:cubicBezTo>
                    <a:pt x="1462001" y="497041"/>
                    <a:pt x="1392903" y="453684"/>
                    <a:pt x="1392903" y="453684"/>
                  </a:cubicBezTo>
                  <a:cubicBezTo>
                    <a:pt x="1392903" y="453684"/>
                    <a:pt x="1421995" y="433455"/>
                    <a:pt x="1421995" y="375649"/>
                  </a:cubicBezTo>
                  <a:cubicBezTo>
                    <a:pt x="1421995" y="317838"/>
                    <a:pt x="1261949" y="242695"/>
                    <a:pt x="1261949" y="242695"/>
                  </a:cubicBezTo>
                  <a:cubicBezTo>
                    <a:pt x="1261949" y="242695"/>
                    <a:pt x="1287408" y="245587"/>
                    <a:pt x="1334692" y="225355"/>
                  </a:cubicBezTo>
                  <a:cubicBezTo>
                    <a:pt x="1381990" y="205121"/>
                    <a:pt x="1334692" y="155999"/>
                    <a:pt x="1334692" y="155999"/>
                  </a:cubicBezTo>
                  <a:cubicBezTo>
                    <a:pt x="1334692" y="155999"/>
                    <a:pt x="1381990" y="173336"/>
                    <a:pt x="1385623" y="132875"/>
                  </a:cubicBezTo>
                  <a:cubicBezTo>
                    <a:pt x="1389257" y="92400"/>
                    <a:pt x="1321963" y="75059"/>
                    <a:pt x="1321963" y="75059"/>
                  </a:cubicBezTo>
                  <a:cubicBezTo>
                    <a:pt x="1321963" y="75059"/>
                    <a:pt x="1407449" y="-84"/>
                    <a:pt x="1163745" y="-84"/>
                  </a:cubicBezTo>
                  <a:cubicBezTo>
                    <a:pt x="1163745" y="-84"/>
                    <a:pt x="287133" y="-84"/>
                    <a:pt x="97981" y="-84"/>
                  </a:cubicBezTo>
                  <a:cubicBezTo>
                    <a:pt x="82619" y="18233"/>
                    <a:pt x="119807" y="51949"/>
                    <a:pt x="119807" y="51949"/>
                  </a:cubicBezTo>
                  <a:cubicBezTo>
                    <a:pt x="119807" y="51949"/>
                    <a:pt x="47063" y="66398"/>
                    <a:pt x="43429" y="98184"/>
                  </a:cubicBezTo>
                  <a:cubicBezTo>
                    <a:pt x="39784" y="129984"/>
                    <a:pt x="87068" y="150212"/>
                    <a:pt x="87068" y="150212"/>
                  </a:cubicBezTo>
                  <a:cubicBezTo>
                    <a:pt x="87068" y="150212"/>
                    <a:pt x="14324" y="144428"/>
                    <a:pt x="10691" y="184903"/>
                  </a:cubicBezTo>
                  <a:cubicBezTo>
                    <a:pt x="7045" y="225355"/>
                    <a:pt x="76168" y="262928"/>
                    <a:pt x="76168" y="262928"/>
                  </a:cubicBezTo>
                  <a:cubicBezTo>
                    <a:pt x="76168" y="262928"/>
                    <a:pt x="-3856" y="268712"/>
                    <a:pt x="-3856" y="317838"/>
                  </a:cubicBezTo>
                </a:path>
              </a:pathLst>
            </a:custGeom>
            <a:solidFill>
              <a:srgbClr val="A096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A8D683-0915-5C86-1EB4-4644004EA616}"/>
                </a:ext>
              </a:extLst>
            </p:cNvPr>
            <p:cNvSpPr/>
            <p:nvPr/>
          </p:nvSpPr>
          <p:spPr>
            <a:xfrm flipV="1">
              <a:off x="9848302" y="5177296"/>
              <a:ext cx="1929912" cy="1305450"/>
            </a:xfrm>
            <a:custGeom>
              <a:avLst/>
              <a:gdLst>
                <a:gd name="connsiteX0" fmla="*/ -7698 w 1929912"/>
                <a:gd name="connsiteY0" fmla="*/ 535170 h 1305450"/>
                <a:gd name="connsiteX1" fmla="*/ 94547 w 1929912"/>
                <a:gd name="connsiteY1" fmla="*/ 637400 h 1305450"/>
                <a:gd name="connsiteX2" fmla="*/ 55592 w 1929912"/>
                <a:gd name="connsiteY2" fmla="*/ 710416 h 1305450"/>
                <a:gd name="connsiteX3" fmla="*/ 82188 w 1929912"/>
                <a:gd name="connsiteY3" fmla="*/ 750705 h 1305450"/>
                <a:gd name="connsiteX4" fmla="*/ 109044 w 1929912"/>
                <a:gd name="connsiteY4" fmla="*/ 686711 h 1305450"/>
                <a:gd name="connsiteX5" fmla="*/ 259599 w 1929912"/>
                <a:gd name="connsiteY5" fmla="*/ 627403 h 1305450"/>
                <a:gd name="connsiteX6" fmla="*/ 213267 w 1929912"/>
                <a:gd name="connsiteY6" fmla="*/ 411886 h 1305450"/>
                <a:gd name="connsiteX7" fmla="*/ 368332 w 1929912"/>
                <a:gd name="connsiteY7" fmla="*/ 445096 h 1305450"/>
                <a:gd name="connsiteX8" fmla="*/ 428766 w 1929912"/>
                <a:gd name="connsiteY8" fmla="*/ 365555 h 1305450"/>
                <a:gd name="connsiteX9" fmla="*/ 534064 w 1929912"/>
                <a:gd name="connsiteY9" fmla="*/ 486995 h 1305450"/>
                <a:gd name="connsiteX10" fmla="*/ 642031 w 1929912"/>
                <a:gd name="connsiteY10" fmla="*/ 441784 h 1305450"/>
                <a:gd name="connsiteX11" fmla="*/ 717766 w 1929912"/>
                <a:gd name="connsiteY11" fmla="*/ 561331 h 1305450"/>
                <a:gd name="connsiteX12" fmla="*/ 792809 w 1929912"/>
                <a:gd name="connsiteY12" fmla="*/ 529246 h 1305450"/>
                <a:gd name="connsiteX13" fmla="*/ 881113 w 1929912"/>
                <a:gd name="connsiteY13" fmla="*/ 627934 h 1305450"/>
                <a:gd name="connsiteX14" fmla="*/ 976436 w 1929912"/>
                <a:gd name="connsiteY14" fmla="*/ 554660 h 1305450"/>
                <a:gd name="connsiteX15" fmla="*/ 1112186 w 1929912"/>
                <a:gd name="connsiteY15" fmla="*/ 765647 h 1305450"/>
                <a:gd name="connsiteX16" fmla="*/ 1148137 w 1929912"/>
                <a:gd name="connsiteY16" fmla="*/ 703618 h 1305450"/>
                <a:gd name="connsiteX17" fmla="*/ 1256808 w 1929912"/>
                <a:gd name="connsiteY17" fmla="*/ 810015 h 1305450"/>
                <a:gd name="connsiteX18" fmla="*/ 1327427 w 1929912"/>
                <a:gd name="connsiteY18" fmla="*/ 734342 h 1305450"/>
                <a:gd name="connsiteX19" fmla="*/ 1377122 w 1929912"/>
                <a:gd name="connsiteY19" fmla="*/ 934827 h 1305450"/>
                <a:gd name="connsiteX20" fmla="*/ 1481641 w 1929912"/>
                <a:gd name="connsiteY20" fmla="*/ 855706 h 1305450"/>
                <a:gd name="connsiteX21" fmla="*/ 1528815 w 1929912"/>
                <a:gd name="connsiteY21" fmla="*/ 983051 h 1305450"/>
                <a:gd name="connsiteX22" fmla="*/ 1675661 w 1929912"/>
                <a:gd name="connsiteY22" fmla="*/ 1031758 h 1305450"/>
                <a:gd name="connsiteX23" fmla="*/ 1685079 w 1929912"/>
                <a:gd name="connsiteY23" fmla="*/ 1172722 h 1305450"/>
                <a:gd name="connsiteX24" fmla="*/ 1774298 w 1929912"/>
                <a:gd name="connsiteY24" fmla="*/ 1232168 h 1305450"/>
                <a:gd name="connsiteX25" fmla="*/ 1749061 w 1929912"/>
                <a:gd name="connsiteY25" fmla="*/ 1305098 h 1305450"/>
                <a:gd name="connsiteX26" fmla="*/ 1793589 w 1929912"/>
                <a:gd name="connsiteY26" fmla="*/ 1260544 h 1305450"/>
                <a:gd name="connsiteX27" fmla="*/ 1754647 w 1929912"/>
                <a:gd name="connsiteY27" fmla="*/ 1129108 h 1305450"/>
                <a:gd name="connsiteX28" fmla="*/ 1827675 w 1929912"/>
                <a:gd name="connsiteY28" fmla="*/ 1099892 h 1305450"/>
                <a:gd name="connsiteX29" fmla="*/ 1783863 w 1929912"/>
                <a:gd name="connsiteY29" fmla="*/ 997660 h 1305450"/>
                <a:gd name="connsiteX30" fmla="*/ 1910430 w 1929912"/>
                <a:gd name="connsiteY30" fmla="*/ 914892 h 1305450"/>
                <a:gd name="connsiteX31" fmla="*/ 1861749 w 1929912"/>
                <a:gd name="connsiteY31" fmla="*/ 763966 h 1305450"/>
                <a:gd name="connsiteX32" fmla="*/ 1900703 w 1929912"/>
                <a:gd name="connsiteY32" fmla="*/ 632530 h 1305450"/>
                <a:gd name="connsiteX33" fmla="*/ 1686489 w 1929912"/>
                <a:gd name="connsiteY33" fmla="*/ 408575 h 1305450"/>
                <a:gd name="connsiteX34" fmla="*/ 1783863 w 1929912"/>
                <a:gd name="connsiteY34" fmla="*/ 379372 h 1305450"/>
                <a:gd name="connsiteX35" fmla="*/ 1783863 w 1929912"/>
                <a:gd name="connsiteY35" fmla="*/ 262533 h 1305450"/>
                <a:gd name="connsiteX36" fmla="*/ 1852022 w 1929912"/>
                <a:gd name="connsiteY36" fmla="*/ 223588 h 1305450"/>
                <a:gd name="connsiteX37" fmla="*/ 1766821 w 1929912"/>
                <a:gd name="connsiteY37" fmla="*/ 126229 h 1305450"/>
                <a:gd name="connsiteX38" fmla="*/ 1555052 w 1929912"/>
                <a:gd name="connsiteY38" fmla="*/ -353 h 1305450"/>
                <a:gd name="connsiteX39" fmla="*/ 128621 w 1929912"/>
                <a:gd name="connsiteY39" fmla="*/ -353 h 1305450"/>
                <a:gd name="connsiteX40" fmla="*/ 157836 w 1929912"/>
                <a:gd name="connsiteY40" fmla="*/ 87268 h 1305450"/>
                <a:gd name="connsiteX41" fmla="*/ 55592 w 1929912"/>
                <a:gd name="connsiteY41" fmla="*/ 165169 h 1305450"/>
                <a:gd name="connsiteX42" fmla="*/ 114012 w 1929912"/>
                <a:gd name="connsiteY42" fmla="*/ 252795 h 1305450"/>
                <a:gd name="connsiteX43" fmla="*/ 11780 w 1929912"/>
                <a:gd name="connsiteY43" fmla="*/ 311224 h 1305450"/>
                <a:gd name="connsiteX44" fmla="*/ 99404 w 1929912"/>
                <a:gd name="connsiteY44" fmla="*/ 442663 h 1305450"/>
                <a:gd name="connsiteX45" fmla="*/ -7698 w 1929912"/>
                <a:gd name="connsiteY45" fmla="*/ 535170 h 130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929912" h="1305450">
                  <a:moveTo>
                    <a:pt x="-7698" y="535170"/>
                  </a:moveTo>
                  <a:cubicBezTo>
                    <a:pt x="-7698" y="617921"/>
                    <a:pt x="94547" y="637400"/>
                    <a:pt x="94547" y="637400"/>
                  </a:cubicBezTo>
                  <a:cubicBezTo>
                    <a:pt x="94547" y="637400"/>
                    <a:pt x="40996" y="656865"/>
                    <a:pt x="55592" y="710416"/>
                  </a:cubicBezTo>
                  <a:cubicBezTo>
                    <a:pt x="60276" y="727607"/>
                    <a:pt x="70497" y="740732"/>
                    <a:pt x="82188" y="750705"/>
                  </a:cubicBezTo>
                  <a:cubicBezTo>
                    <a:pt x="75848" y="733860"/>
                    <a:pt x="79161" y="712059"/>
                    <a:pt x="109044" y="686711"/>
                  </a:cubicBezTo>
                  <a:cubicBezTo>
                    <a:pt x="181134" y="625573"/>
                    <a:pt x="259599" y="627403"/>
                    <a:pt x="259599" y="627403"/>
                  </a:cubicBezTo>
                  <a:cubicBezTo>
                    <a:pt x="259599" y="627403"/>
                    <a:pt x="130017" y="459497"/>
                    <a:pt x="213267" y="411886"/>
                  </a:cubicBezTo>
                  <a:cubicBezTo>
                    <a:pt x="296515" y="364295"/>
                    <a:pt x="368332" y="445096"/>
                    <a:pt x="368332" y="445096"/>
                  </a:cubicBezTo>
                  <a:cubicBezTo>
                    <a:pt x="368332" y="445096"/>
                    <a:pt x="338152" y="340505"/>
                    <a:pt x="428766" y="365555"/>
                  </a:cubicBezTo>
                  <a:cubicBezTo>
                    <a:pt x="519394" y="390606"/>
                    <a:pt x="534064" y="486995"/>
                    <a:pt x="534064" y="486995"/>
                  </a:cubicBezTo>
                  <a:cubicBezTo>
                    <a:pt x="534064" y="486995"/>
                    <a:pt x="564949" y="405562"/>
                    <a:pt x="642031" y="441784"/>
                  </a:cubicBezTo>
                  <a:cubicBezTo>
                    <a:pt x="719101" y="478010"/>
                    <a:pt x="717766" y="561331"/>
                    <a:pt x="717766" y="561331"/>
                  </a:cubicBezTo>
                  <a:cubicBezTo>
                    <a:pt x="717766" y="561331"/>
                    <a:pt x="722536" y="511910"/>
                    <a:pt x="792809" y="529246"/>
                  </a:cubicBezTo>
                  <a:cubicBezTo>
                    <a:pt x="863068" y="546573"/>
                    <a:pt x="881113" y="627934"/>
                    <a:pt x="881113" y="627934"/>
                  </a:cubicBezTo>
                  <a:cubicBezTo>
                    <a:pt x="881113" y="627934"/>
                    <a:pt x="895003" y="523773"/>
                    <a:pt x="976436" y="554660"/>
                  </a:cubicBezTo>
                  <a:cubicBezTo>
                    <a:pt x="1037650" y="577881"/>
                    <a:pt x="1089977" y="704298"/>
                    <a:pt x="1112186" y="765647"/>
                  </a:cubicBezTo>
                  <a:cubicBezTo>
                    <a:pt x="1107155" y="740880"/>
                    <a:pt x="1109417" y="710341"/>
                    <a:pt x="1148137" y="703618"/>
                  </a:cubicBezTo>
                  <a:cubicBezTo>
                    <a:pt x="1215456" y="691877"/>
                    <a:pt x="1256808" y="810015"/>
                    <a:pt x="1256808" y="810015"/>
                  </a:cubicBezTo>
                  <a:cubicBezTo>
                    <a:pt x="1256808" y="810015"/>
                    <a:pt x="1256178" y="707313"/>
                    <a:pt x="1327427" y="734342"/>
                  </a:cubicBezTo>
                  <a:cubicBezTo>
                    <a:pt x="1398663" y="761371"/>
                    <a:pt x="1377122" y="934827"/>
                    <a:pt x="1377122" y="934827"/>
                  </a:cubicBezTo>
                  <a:cubicBezTo>
                    <a:pt x="1377122" y="934827"/>
                    <a:pt x="1431241" y="841246"/>
                    <a:pt x="1481641" y="855706"/>
                  </a:cubicBezTo>
                  <a:cubicBezTo>
                    <a:pt x="1532040" y="870166"/>
                    <a:pt x="1528815" y="983051"/>
                    <a:pt x="1528815" y="983051"/>
                  </a:cubicBezTo>
                  <a:cubicBezTo>
                    <a:pt x="1528815" y="983051"/>
                    <a:pt x="1624212" y="958680"/>
                    <a:pt x="1675661" y="1031758"/>
                  </a:cubicBezTo>
                  <a:cubicBezTo>
                    <a:pt x="1727124" y="1104823"/>
                    <a:pt x="1685079" y="1172722"/>
                    <a:pt x="1685079" y="1172722"/>
                  </a:cubicBezTo>
                  <a:cubicBezTo>
                    <a:pt x="1685079" y="1172722"/>
                    <a:pt x="1754350" y="1180360"/>
                    <a:pt x="1774298" y="1232168"/>
                  </a:cubicBezTo>
                  <a:cubicBezTo>
                    <a:pt x="1789870" y="1272644"/>
                    <a:pt x="1762013" y="1296558"/>
                    <a:pt x="1749061" y="1305098"/>
                  </a:cubicBezTo>
                  <a:cubicBezTo>
                    <a:pt x="1765633" y="1295989"/>
                    <a:pt x="1781490" y="1282073"/>
                    <a:pt x="1793589" y="1260544"/>
                  </a:cubicBezTo>
                  <a:cubicBezTo>
                    <a:pt x="1837414" y="1182659"/>
                    <a:pt x="1754647" y="1129108"/>
                    <a:pt x="1754647" y="1129108"/>
                  </a:cubicBezTo>
                  <a:cubicBezTo>
                    <a:pt x="1754647" y="1129108"/>
                    <a:pt x="1803328" y="1158324"/>
                    <a:pt x="1827675" y="1099892"/>
                  </a:cubicBezTo>
                  <a:cubicBezTo>
                    <a:pt x="1852022" y="1041472"/>
                    <a:pt x="1783863" y="997660"/>
                    <a:pt x="1783863" y="997660"/>
                  </a:cubicBezTo>
                  <a:cubicBezTo>
                    <a:pt x="1783863" y="997660"/>
                    <a:pt x="1866619" y="992790"/>
                    <a:pt x="1910430" y="914892"/>
                  </a:cubicBezTo>
                  <a:cubicBezTo>
                    <a:pt x="1954254" y="836995"/>
                    <a:pt x="1861749" y="763966"/>
                    <a:pt x="1861749" y="763966"/>
                  </a:cubicBezTo>
                  <a:cubicBezTo>
                    <a:pt x="1861749" y="763966"/>
                    <a:pt x="1900703" y="729893"/>
                    <a:pt x="1900703" y="632530"/>
                  </a:cubicBezTo>
                  <a:cubicBezTo>
                    <a:pt x="1900703" y="535170"/>
                    <a:pt x="1686489" y="408575"/>
                    <a:pt x="1686489" y="408575"/>
                  </a:cubicBezTo>
                  <a:cubicBezTo>
                    <a:pt x="1686489" y="408575"/>
                    <a:pt x="1720573" y="413460"/>
                    <a:pt x="1783863" y="379372"/>
                  </a:cubicBezTo>
                  <a:cubicBezTo>
                    <a:pt x="1847153" y="345299"/>
                    <a:pt x="1783863" y="262533"/>
                    <a:pt x="1783863" y="262533"/>
                  </a:cubicBezTo>
                  <a:cubicBezTo>
                    <a:pt x="1783863" y="262533"/>
                    <a:pt x="1847153" y="291735"/>
                    <a:pt x="1852022" y="223588"/>
                  </a:cubicBezTo>
                  <a:cubicBezTo>
                    <a:pt x="1856879" y="155431"/>
                    <a:pt x="1766821" y="126229"/>
                    <a:pt x="1766821" y="126229"/>
                  </a:cubicBezTo>
                  <a:cubicBezTo>
                    <a:pt x="1766821" y="126229"/>
                    <a:pt x="1881226" y="-353"/>
                    <a:pt x="1555052" y="-353"/>
                  </a:cubicBezTo>
                  <a:cubicBezTo>
                    <a:pt x="1555052" y="-353"/>
                    <a:pt x="381779" y="-353"/>
                    <a:pt x="128621" y="-353"/>
                  </a:cubicBezTo>
                  <a:cubicBezTo>
                    <a:pt x="108043" y="30496"/>
                    <a:pt x="157836" y="87268"/>
                    <a:pt x="157836" y="87268"/>
                  </a:cubicBezTo>
                  <a:cubicBezTo>
                    <a:pt x="157836" y="87268"/>
                    <a:pt x="60461" y="111619"/>
                    <a:pt x="55592" y="165169"/>
                  </a:cubicBezTo>
                  <a:cubicBezTo>
                    <a:pt x="50723" y="218722"/>
                    <a:pt x="114012" y="252795"/>
                    <a:pt x="114012" y="252795"/>
                  </a:cubicBezTo>
                  <a:cubicBezTo>
                    <a:pt x="114012" y="252795"/>
                    <a:pt x="16649" y="243068"/>
                    <a:pt x="11780" y="311224"/>
                  </a:cubicBezTo>
                  <a:cubicBezTo>
                    <a:pt x="6911" y="379372"/>
                    <a:pt x="99404" y="442663"/>
                    <a:pt x="99404" y="442663"/>
                  </a:cubicBezTo>
                  <a:cubicBezTo>
                    <a:pt x="99404" y="442663"/>
                    <a:pt x="-7698" y="452400"/>
                    <a:pt x="-7698" y="535170"/>
                  </a:cubicBezTo>
                </a:path>
              </a:pathLst>
            </a:custGeom>
            <a:solidFill>
              <a:srgbClr val="A096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14773A-D784-DAD3-97DB-94272DB52E62}"/>
                </a:ext>
              </a:extLst>
            </p:cNvPr>
            <p:cNvSpPr/>
            <p:nvPr/>
          </p:nvSpPr>
          <p:spPr>
            <a:xfrm flipV="1">
              <a:off x="144772" y="5583716"/>
              <a:ext cx="3607401" cy="948220"/>
            </a:xfrm>
            <a:custGeom>
              <a:avLst/>
              <a:gdLst>
                <a:gd name="connsiteX0" fmla="*/ 3605808 w 3607401"/>
                <a:gd name="connsiteY0" fmla="*/ 188439 h 948220"/>
                <a:gd name="connsiteX1" fmla="*/ 3557164 w 3607401"/>
                <a:gd name="connsiteY1" fmla="*/ 292625 h 948220"/>
                <a:gd name="connsiteX2" fmla="*/ 3564703 w 3607401"/>
                <a:gd name="connsiteY2" fmla="*/ 396391 h 948220"/>
                <a:gd name="connsiteX3" fmla="*/ 3501735 w 3607401"/>
                <a:gd name="connsiteY3" fmla="*/ 550495 h 948220"/>
                <a:gd name="connsiteX4" fmla="*/ 3448530 w 3607401"/>
                <a:gd name="connsiteY4" fmla="*/ 827627 h 948220"/>
                <a:gd name="connsiteX5" fmla="*/ 3456687 w 3607401"/>
                <a:gd name="connsiteY5" fmla="*/ 792268 h 948220"/>
                <a:gd name="connsiteX6" fmla="*/ 3449407 w 3607401"/>
                <a:gd name="connsiteY6" fmla="*/ 691803 h 948220"/>
                <a:gd name="connsiteX7" fmla="*/ 3363563 w 3607401"/>
                <a:gd name="connsiteY7" fmla="*/ 657852 h 948220"/>
                <a:gd name="connsiteX8" fmla="*/ 3377788 w 3607401"/>
                <a:gd name="connsiteY8" fmla="*/ 522910 h 948220"/>
                <a:gd name="connsiteX9" fmla="*/ 3288372 w 3607401"/>
                <a:gd name="connsiteY9" fmla="*/ 430252 h 948220"/>
                <a:gd name="connsiteX10" fmla="*/ 3205085 w 3607401"/>
                <a:gd name="connsiteY10" fmla="*/ 512096 h 948220"/>
                <a:gd name="connsiteX11" fmla="*/ 3105449 w 3607401"/>
                <a:gd name="connsiteY11" fmla="*/ 522094 h 948220"/>
                <a:gd name="connsiteX12" fmla="*/ 3086836 w 3607401"/>
                <a:gd name="connsiteY12" fmla="*/ 620482 h 948220"/>
                <a:gd name="connsiteX13" fmla="*/ 3014624 w 3607401"/>
                <a:gd name="connsiteY13" fmla="*/ 622176 h 948220"/>
                <a:gd name="connsiteX14" fmla="*/ 3083425 w 3607401"/>
                <a:gd name="connsiteY14" fmla="*/ 384008 h 948220"/>
                <a:gd name="connsiteX15" fmla="*/ 2970947 w 3607401"/>
                <a:gd name="connsiteY15" fmla="*/ 174250 h 948220"/>
                <a:gd name="connsiteX16" fmla="*/ 2744608 w 3607401"/>
                <a:gd name="connsiteY16" fmla="*/ 192851 h 948220"/>
                <a:gd name="connsiteX17" fmla="*/ 2622874 w 3607401"/>
                <a:gd name="connsiteY17" fmla="*/ 306750 h 948220"/>
                <a:gd name="connsiteX18" fmla="*/ 2368220 w 3607401"/>
                <a:gd name="connsiteY18" fmla="*/ 200702 h 948220"/>
                <a:gd name="connsiteX19" fmla="*/ 2231902 w 3607401"/>
                <a:gd name="connsiteY19" fmla="*/ 282777 h 948220"/>
                <a:gd name="connsiteX20" fmla="*/ 2008541 w 3607401"/>
                <a:gd name="connsiteY20" fmla="*/ 269886 h 948220"/>
                <a:gd name="connsiteX21" fmla="*/ 1972626 w 3607401"/>
                <a:gd name="connsiteY21" fmla="*/ 321606 h 948220"/>
                <a:gd name="connsiteX22" fmla="*/ 1937675 w 3607401"/>
                <a:gd name="connsiteY22" fmla="*/ 281280 h 948220"/>
                <a:gd name="connsiteX23" fmla="*/ 1895902 w 3607401"/>
                <a:gd name="connsiteY23" fmla="*/ 460855 h 948220"/>
                <a:gd name="connsiteX24" fmla="*/ 1790222 w 3607401"/>
                <a:gd name="connsiteY24" fmla="*/ 587865 h 948220"/>
                <a:gd name="connsiteX25" fmla="*/ 1757632 w 3607401"/>
                <a:gd name="connsiteY25" fmla="*/ 415421 h 948220"/>
                <a:gd name="connsiteX26" fmla="*/ 1430258 w 3607401"/>
                <a:gd name="connsiteY26" fmla="*/ 308406 h 948220"/>
                <a:gd name="connsiteX27" fmla="*/ 1408161 w 3607401"/>
                <a:gd name="connsiteY27" fmla="*/ 356089 h 948220"/>
                <a:gd name="connsiteX28" fmla="*/ 1393540 w 3607401"/>
                <a:gd name="connsiteY28" fmla="*/ 463659 h 948220"/>
                <a:gd name="connsiteX29" fmla="*/ 1352769 w 3607401"/>
                <a:gd name="connsiteY29" fmla="*/ 572123 h 948220"/>
                <a:gd name="connsiteX30" fmla="*/ 1022133 w 3607401"/>
                <a:gd name="connsiteY30" fmla="*/ 791996 h 948220"/>
                <a:gd name="connsiteX31" fmla="*/ 1015991 w 3607401"/>
                <a:gd name="connsiteY31" fmla="*/ 806963 h 948220"/>
                <a:gd name="connsiteX32" fmla="*/ 1034702 w 3607401"/>
                <a:gd name="connsiteY32" fmla="*/ 725543 h 948220"/>
                <a:gd name="connsiteX33" fmla="*/ 944668 w 3607401"/>
                <a:gd name="connsiteY33" fmla="*/ 803614 h 948220"/>
                <a:gd name="connsiteX34" fmla="*/ 954270 w 3607401"/>
                <a:gd name="connsiteY34" fmla="*/ 770331 h 948220"/>
                <a:gd name="connsiteX35" fmla="*/ 1221987 w 3607401"/>
                <a:gd name="connsiteY35" fmla="*/ 395971 h 948220"/>
                <a:gd name="connsiteX36" fmla="*/ 1061693 w 3607401"/>
                <a:gd name="connsiteY36" fmla="*/ 216188 h 948220"/>
                <a:gd name="connsiteX37" fmla="*/ 844831 w 3607401"/>
                <a:gd name="connsiteY37" fmla="*/ 255032 h 948220"/>
                <a:gd name="connsiteX38" fmla="*/ 786980 w 3607401"/>
                <a:gd name="connsiteY38" fmla="*/ 233501 h 948220"/>
                <a:gd name="connsiteX39" fmla="*/ 767022 w 3607401"/>
                <a:gd name="connsiteY39" fmla="*/ 291920 h 948220"/>
                <a:gd name="connsiteX40" fmla="*/ 544563 w 3607401"/>
                <a:gd name="connsiteY40" fmla="*/ 357461 h 948220"/>
                <a:gd name="connsiteX41" fmla="*/ 544496 w 3607401"/>
                <a:gd name="connsiteY41" fmla="*/ 612203 h 948220"/>
                <a:gd name="connsiteX42" fmla="*/ 441396 w 3607401"/>
                <a:gd name="connsiteY42" fmla="*/ 653638 h 948220"/>
                <a:gd name="connsiteX43" fmla="*/ 414955 w 3607401"/>
                <a:gd name="connsiteY43" fmla="*/ 709612 h 948220"/>
                <a:gd name="connsiteX44" fmla="*/ 78669 w 3607401"/>
                <a:gd name="connsiteY44" fmla="*/ 878323 h 948220"/>
                <a:gd name="connsiteX45" fmla="*/ 55824 w 3607401"/>
                <a:gd name="connsiteY45" fmla="*/ 948076 h 948220"/>
                <a:gd name="connsiteX46" fmla="*/ 47902 w 3607401"/>
                <a:gd name="connsiteY46" fmla="*/ 886319 h 948220"/>
                <a:gd name="connsiteX47" fmla="*/ 187702 w 3607401"/>
                <a:gd name="connsiteY47" fmla="*/ 669014 h 948220"/>
                <a:gd name="connsiteX48" fmla="*/ 169072 w 3607401"/>
                <a:gd name="connsiteY48" fmla="*/ 583231 h 948220"/>
                <a:gd name="connsiteX49" fmla="*/ 167986 w 3607401"/>
                <a:gd name="connsiteY49" fmla="*/ 495508 h 948220"/>
                <a:gd name="connsiteX50" fmla="*/ 134173 w 3607401"/>
                <a:gd name="connsiteY50" fmla="*/ 448978 h 948220"/>
                <a:gd name="connsiteX51" fmla="*/ 43944 w 3607401"/>
                <a:gd name="connsiteY51" fmla="*/ 455762 h 948220"/>
                <a:gd name="connsiteX52" fmla="*/ -1040 w 3607401"/>
                <a:gd name="connsiteY52" fmla="*/ 348930 h 948220"/>
                <a:gd name="connsiteX53" fmla="*/ 121568 w 3607401"/>
                <a:gd name="connsiteY53" fmla="*/ 212230 h 948220"/>
                <a:gd name="connsiteX54" fmla="*/ 109904 w 3607401"/>
                <a:gd name="connsiteY54" fmla="*/ 147288 h 948220"/>
                <a:gd name="connsiteX55" fmla="*/ 126294 w 3607401"/>
                <a:gd name="connsiteY55" fmla="*/ 59216 h 948220"/>
                <a:gd name="connsiteX56" fmla="*/ 31513 w 3607401"/>
                <a:gd name="connsiteY56" fmla="*/ -144 h 948220"/>
                <a:gd name="connsiteX57" fmla="*/ 3577853 w 3607401"/>
                <a:gd name="connsiteY57" fmla="*/ -144 h 948220"/>
                <a:gd name="connsiteX58" fmla="*/ 3591521 w 3607401"/>
                <a:gd name="connsiteY58" fmla="*/ 22155 h 948220"/>
                <a:gd name="connsiteX59" fmla="*/ 3568213 w 3607401"/>
                <a:gd name="connsiteY59" fmla="*/ 101570 h 948220"/>
                <a:gd name="connsiteX60" fmla="*/ 3605808 w 3607401"/>
                <a:gd name="connsiteY60" fmla="*/ 188439 h 94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07401" h="948220">
                  <a:moveTo>
                    <a:pt x="3605808" y="188439"/>
                  </a:moveTo>
                  <a:cubicBezTo>
                    <a:pt x="3607996" y="227790"/>
                    <a:pt x="3577630" y="259478"/>
                    <a:pt x="3557164" y="292625"/>
                  </a:cubicBezTo>
                  <a:cubicBezTo>
                    <a:pt x="3536685" y="325757"/>
                    <a:pt x="3530469" y="379707"/>
                    <a:pt x="3564703" y="396391"/>
                  </a:cubicBezTo>
                  <a:cubicBezTo>
                    <a:pt x="3582870" y="454342"/>
                    <a:pt x="3554383" y="524058"/>
                    <a:pt x="3501735" y="550495"/>
                  </a:cubicBezTo>
                  <a:cubicBezTo>
                    <a:pt x="3524141" y="644605"/>
                    <a:pt x="3497496" y="743834"/>
                    <a:pt x="3448530" y="827627"/>
                  </a:cubicBezTo>
                  <a:cubicBezTo>
                    <a:pt x="3451644" y="815985"/>
                    <a:pt x="3454425" y="804232"/>
                    <a:pt x="3456687" y="792268"/>
                  </a:cubicBezTo>
                  <a:cubicBezTo>
                    <a:pt x="3463051" y="758640"/>
                    <a:pt x="3465338" y="722107"/>
                    <a:pt x="3449407" y="691803"/>
                  </a:cubicBezTo>
                  <a:cubicBezTo>
                    <a:pt x="3433477" y="661497"/>
                    <a:pt x="3393743" y="641689"/>
                    <a:pt x="3363563" y="657852"/>
                  </a:cubicBezTo>
                  <a:cubicBezTo>
                    <a:pt x="3377318" y="614216"/>
                    <a:pt x="3387514" y="567633"/>
                    <a:pt x="3377788" y="522910"/>
                  </a:cubicBezTo>
                  <a:cubicBezTo>
                    <a:pt x="3368062" y="478206"/>
                    <a:pt x="3333753" y="436122"/>
                    <a:pt x="3288372" y="430252"/>
                  </a:cubicBezTo>
                  <a:cubicBezTo>
                    <a:pt x="3242990" y="424396"/>
                    <a:pt x="3194333" y="467628"/>
                    <a:pt x="3205085" y="512096"/>
                  </a:cubicBezTo>
                  <a:cubicBezTo>
                    <a:pt x="3174423" y="493644"/>
                    <a:pt x="3131835" y="497917"/>
                    <a:pt x="3105449" y="522094"/>
                  </a:cubicBezTo>
                  <a:cubicBezTo>
                    <a:pt x="3079075" y="546266"/>
                    <a:pt x="3071116" y="588324"/>
                    <a:pt x="3086836" y="620482"/>
                  </a:cubicBezTo>
                  <a:cubicBezTo>
                    <a:pt x="3062761" y="621051"/>
                    <a:pt x="3038699" y="621606"/>
                    <a:pt x="3014624" y="622176"/>
                  </a:cubicBezTo>
                  <a:cubicBezTo>
                    <a:pt x="3051663" y="547453"/>
                    <a:pt x="3083610" y="467406"/>
                    <a:pt x="3083425" y="384008"/>
                  </a:cubicBezTo>
                  <a:cubicBezTo>
                    <a:pt x="3083252" y="300610"/>
                    <a:pt x="3044829" y="212934"/>
                    <a:pt x="2970947" y="174250"/>
                  </a:cubicBezTo>
                  <a:cubicBezTo>
                    <a:pt x="2900823" y="137545"/>
                    <a:pt x="2812309" y="151859"/>
                    <a:pt x="2744608" y="192851"/>
                  </a:cubicBezTo>
                  <a:cubicBezTo>
                    <a:pt x="2696718" y="221846"/>
                    <a:pt x="2657565" y="262418"/>
                    <a:pt x="2622874" y="306750"/>
                  </a:cubicBezTo>
                  <a:cubicBezTo>
                    <a:pt x="2541639" y="262717"/>
                    <a:pt x="2456227" y="227051"/>
                    <a:pt x="2368220" y="200702"/>
                  </a:cubicBezTo>
                  <a:cubicBezTo>
                    <a:pt x="2335691" y="243489"/>
                    <a:pt x="2284266" y="272160"/>
                    <a:pt x="2231902" y="282777"/>
                  </a:cubicBezTo>
                  <a:cubicBezTo>
                    <a:pt x="2158256" y="297704"/>
                    <a:pt x="2082372" y="283790"/>
                    <a:pt x="2008541" y="269886"/>
                  </a:cubicBezTo>
                  <a:cubicBezTo>
                    <a:pt x="2005896" y="291920"/>
                    <a:pt x="1991869" y="312114"/>
                    <a:pt x="1972626" y="321606"/>
                  </a:cubicBezTo>
                  <a:cubicBezTo>
                    <a:pt x="1956460" y="313737"/>
                    <a:pt x="1943570" y="298843"/>
                    <a:pt x="1937675" y="281280"/>
                  </a:cubicBezTo>
                  <a:cubicBezTo>
                    <a:pt x="1922152" y="340752"/>
                    <a:pt x="1916257" y="402976"/>
                    <a:pt x="1895902" y="460855"/>
                  </a:cubicBezTo>
                  <a:cubicBezTo>
                    <a:pt x="1876808" y="515123"/>
                    <a:pt x="1841326" y="567314"/>
                    <a:pt x="1790222" y="587865"/>
                  </a:cubicBezTo>
                  <a:cubicBezTo>
                    <a:pt x="1798650" y="528591"/>
                    <a:pt x="1788665" y="466774"/>
                    <a:pt x="1757632" y="415421"/>
                  </a:cubicBezTo>
                  <a:cubicBezTo>
                    <a:pt x="1692946" y="308358"/>
                    <a:pt x="1545702" y="260222"/>
                    <a:pt x="1430258" y="308406"/>
                  </a:cubicBezTo>
                  <a:cubicBezTo>
                    <a:pt x="1446634" y="320732"/>
                    <a:pt x="1423980" y="343074"/>
                    <a:pt x="1408161" y="356089"/>
                  </a:cubicBezTo>
                  <a:cubicBezTo>
                    <a:pt x="1377449" y="381372"/>
                    <a:pt x="1370689" y="431092"/>
                    <a:pt x="1393540" y="463659"/>
                  </a:cubicBezTo>
                  <a:cubicBezTo>
                    <a:pt x="1348888" y="473643"/>
                    <a:pt x="1325752" y="535191"/>
                    <a:pt x="1352769" y="572123"/>
                  </a:cubicBezTo>
                  <a:cubicBezTo>
                    <a:pt x="1212780" y="571244"/>
                    <a:pt x="1079639" y="664365"/>
                    <a:pt x="1022133" y="791996"/>
                  </a:cubicBezTo>
                  <a:cubicBezTo>
                    <a:pt x="1019908" y="796915"/>
                    <a:pt x="1018005" y="801945"/>
                    <a:pt x="1015991" y="806963"/>
                  </a:cubicBezTo>
                  <a:cubicBezTo>
                    <a:pt x="1012579" y="778266"/>
                    <a:pt x="1018116" y="748975"/>
                    <a:pt x="1034702" y="725543"/>
                  </a:cubicBezTo>
                  <a:cubicBezTo>
                    <a:pt x="996389" y="765252"/>
                    <a:pt x="967667" y="789821"/>
                    <a:pt x="944668" y="803614"/>
                  </a:cubicBezTo>
                  <a:cubicBezTo>
                    <a:pt x="947498" y="792379"/>
                    <a:pt x="950612" y="781232"/>
                    <a:pt x="954270" y="770331"/>
                  </a:cubicBezTo>
                  <a:cubicBezTo>
                    <a:pt x="1003570" y="623508"/>
                    <a:pt x="1112031" y="505023"/>
                    <a:pt x="1221987" y="395971"/>
                  </a:cubicBezTo>
                  <a:cubicBezTo>
                    <a:pt x="1178979" y="327071"/>
                    <a:pt x="1132930" y="255215"/>
                    <a:pt x="1061693" y="216188"/>
                  </a:cubicBezTo>
                  <a:cubicBezTo>
                    <a:pt x="990469" y="177157"/>
                    <a:pt x="886416" y="185253"/>
                    <a:pt x="844831" y="255032"/>
                  </a:cubicBezTo>
                  <a:cubicBezTo>
                    <a:pt x="835561" y="234046"/>
                    <a:pt x="807701" y="223677"/>
                    <a:pt x="786980" y="233501"/>
                  </a:cubicBezTo>
                  <a:cubicBezTo>
                    <a:pt x="766249" y="243340"/>
                    <a:pt x="756643" y="271471"/>
                    <a:pt x="767022" y="291920"/>
                  </a:cubicBezTo>
                  <a:cubicBezTo>
                    <a:pt x="696900" y="239333"/>
                    <a:pt x="586830" y="280677"/>
                    <a:pt x="544563" y="357461"/>
                  </a:cubicBezTo>
                  <a:cubicBezTo>
                    <a:pt x="502297" y="434245"/>
                    <a:pt x="513662" y="530151"/>
                    <a:pt x="544496" y="612203"/>
                  </a:cubicBezTo>
                  <a:cubicBezTo>
                    <a:pt x="510127" y="626005"/>
                    <a:pt x="475765" y="639821"/>
                    <a:pt x="441396" y="653638"/>
                  </a:cubicBezTo>
                  <a:cubicBezTo>
                    <a:pt x="416592" y="663612"/>
                    <a:pt x="390203" y="699515"/>
                    <a:pt x="414955" y="709612"/>
                  </a:cubicBezTo>
                  <a:cubicBezTo>
                    <a:pt x="282556" y="684907"/>
                    <a:pt x="138015" y="757416"/>
                    <a:pt x="78669" y="878323"/>
                  </a:cubicBezTo>
                  <a:cubicBezTo>
                    <a:pt x="67141" y="901804"/>
                    <a:pt x="59924" y="925014"/>
                    <a:pt x="55824" y="948076"/>
                  </a:cubicBezTo>
                  <a:cubicBezTo>
                    <a:pt x="50206" y="928018"/>
                    <a:pt x="47309" y="907144"/>
                    <a:pt x="47902" y="886319"/>
                  </a:cubicBezTo>
                  <a:cubicBezTo>
                    <a:pt x="50519" y="794851"/>
                    <a:pt x="109784" y="710996"/>
                    <a:pt x="187702" y="669014"/>
                  </a:cubicBezTo>
                  <a:cubicBezTo>
                    <a:pt x="161613" y="651340"/>
                    <a:pt x="152827" y="610904"/>
                    <a:pt x="169072" y="583231"/>
                  </a:cubicBezTo>
                  <a:cubicBezTo>
                    <a:pt x="140111" y="565422"/>
                    <a:pt x="139474" y="514084"/>
                    <a:pt x="167986" y="495508"/>
                  </a:cubicBezTo>
                  <a:cubicBezTo>
                    <a:pt x="145025" y="500712"/>
                    <a:pt x="128660" y="470345"/>
                    <a:pt x="134173" y="448978"/>
                  </a:cubicBezTo>
                  <a:cubicBezTo>
                    <a:pt x="110947" y="471003"/>
                    <a:pt x="71374" y="473870"/>
                    <a:pt x="43944" y="455762"/>
                  </a:cubicBezTo>
                  <a:cubicBezTo>
                    <a:pt x="10816" y="433897"/>
                    <a:pt x="-4332" y="389690"/>
                    <a:pt x="-1040" y="348930"/>
                  </a:cubicBezTo>
                  <a:cubicBezTo>
                    <a:pt x="4367" y="281850"/>
                    <a:pt x="57779" y="222291"/>
                    <a:pt x="121568" y="212230"/>
                  </a:cubicBezTo>
                  <a:cubicBezTo>
                    <a:pt x="130369" y="190751"/>
                    <a:pt x="125555" y="163967"/>
                    <a:pt x="109904" y="147288"/>
                  </a:cubicBezTo>
                  <a:cubicBezTo>
                    <a:pt x="115364" y="117936"/>
                    <a:pt x="120829" y="88583"/>
                    <a:pt x="126294" y="59216"/>
                  </a:cubicBezTo>
                  <a:cubicBezTo>
                    <a:pt x="90261" y="90620"/>
                    <a:pt x="34505" y="46906"/>
                    <a:pt x="31513" y="-144"/>
                  </a:cubicBezTo>
                  <a:lnTo>
                    <a:pt x="3577853" y="-144"/>
                  </a:lnTo>
                  <a:cubicBezTo>
                    <a:pt x="3582673" y="7097"/>
                    <a:pt x="3587270" y="14517"/>
                    <a:pt x="3591521" y="22155"/>
                  </a:cubicBezTo>
                  <a:cubicBezTo>
                    <a:pt x="3561218" y="27407"/>
                    <a:pt x="3555582" y="72343"/>
                    <a:pt x="3568213" y="101570"/>
                  </a:cubicBezTo>
                  <a:cubicBezTo>
                    <a:pt x="3580831" y="130801"/>
                    <a:pt x="3604029" y="156431"/>
                    <a:pt x="3605808" y="188439"/>
                  </a:cubicBezTo>
                </a:path>
              </a:pathLst>
            </a:custGeom>
            <a:solidFill>
              <a:srgbClr val="A096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39DDAE6-5185-88D1-85DE-1EA37BBD593E}"/>
                </a:ext>
              </a:extLst>
            </p:cNvPr>
            <p:cNvSpPr/>
            <p:nvPr/>
          </p:nvSpPr>
          <p:spPr>
            <a:xfrm flipV="1">
              <a:off x="11658178" y="6228980"/>
              <a:ext cx="537127" cy="309048"/>
            </a:xfrm>
            <a:custGeom>
              <a:avLst/>
              <a:gdLst>
                <a:gd name="connsiteX0" fmla="*/ 528649 w 537127"/>
                <a:gd name="connsiteY0" fmla="*/ 134644 h 309048"/>
                <a:gd name="connsiteX1" fmla="*/ 466275 w 537127"/>
                <a:gd name="connsiteY1" fmla="*/ 207103 h 309048"/>
                <a:gd name="connsiteX2" fmla="*/ 400648 w 537127"/>
                <a:gd name="connsiteY2" fmla="*/ 138786 h 309048"/>
                <a:gd name="connsiteX3" fmla="*/ 368379 w 537127"/>
                <a:gd name="connsiteY3" fmla="*/ 162292 h 309048"/>
                <a:gd name="connsiteX4" fmla="*/ 358739 w 537127"/>
                <a:gd name="connsiteY4" fmla="*/ 142248 h 309048"/>
                <a:gd name="connsiteX5" fmla="*/ 312233 w 537127"/>
                <a:gd name="connsiteY5" fmla="*/ 173637 h 309048"/>
                <a:gd name="connsiteX6" fmla="*/ 297119 w 537127"/>
                <a:gd name="connsiteY6" fmla="*/ 134668 h 309048"/>
                <a:gd name="connsiteX7" fmla="*/ 273216 w 537127"/>
                <a:gd name="connsiteY7" fmla="*/ 163171 h 309048"/>
                <a:gd name="connsiteX8" fmla="*/ 284822 w 537127"/>
                <a:gd name="connsiteY8" fmla="*/ 111718 h 309048"/>
                <a:gd name="connsiteX9" fmla="*/ 118435 w 537127"/>
                <a:gd name="connsiteY9" fmla="*/ 309203 h 309048"/>
                <a:gd name="connsiteX10" fmla="*/ 152816 w 537127"/>
                <a:gd name="connsiteY10" fmla="*/ 147225 h 309048"/>
                <a:gd name="connsiteX11" fmla="*/ 114777 w 537127"/>
                <a:gd name="connsiteY11" fmla="*/ 214595 h 309048"/>
                <a:gd name="connsiteX12" fmla="*/ 79196 w 537127"/>
                <a:gd name="connsiteY12" fmla="*/ 114189 h 309048"/>
                <a:gd name="connsiteX13" fmla="*/ 40302 w 537127"/>
                <a:gd name="connsiteY13" fmla="*/ 235789 h 309048"/>
                <a:gd name="connsiteX14" fmla="*/ -8478 w 537127"/>
                <a:gd name="connsiteY14" fmla="*/ 154 h 309048"/>
                <a:gd name="connsiteX15" fmla="*/ 528649 w 537127"/>
                <a:gd name="connsiteY15" fmla="*/ 154 h 309048"/>
                <a:gd name="connsiteX16" fmla="*/ 528649 w 537127"/>
                <a:gd name="connsiteY16" fmla="*/ 134644 h 30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127" h="309048">
                  <a:moveTo>
                    <a:pt x="528649" y="134644"/>
                  </a:moveTo>
                  <a:cubicBezTo>
                    <a:pt x="528649" y="134644"/>
                    <a:pt x="482377" y="193831"/>
                    <a:pt x="466275" y="207103"/>
                  </a:cubicBezTo>
                  <a:cubicBezTo>
                    <a:pt x="462282" y="188357"/>
                    <a:pt x="395829" y="159274"/>
                    <a:pt x="400648" y="138786"/>
                  </a:cubicBezTo>
                  <a:cubicBezTo>
                    <a:pt x="395408" y="145014"/>
                    <a:pt x="373978" y="156794"/>
                    <a:pt x="368379" y="162292"/>
                  </a:cubicBezTo>
                  <a:cubicBezTo>
                    <a:pt x="366624" y="155273"/>
                    <a:pt x="360433" y="149856"/>
                    <a:pt x="358739" y="142248"/>
                  </a:cubicBezTo>
                  <a:cubicBezTo>
                    <a:pt x="344713" y="152975"/>
                    <a:pt x="324877" y="158656"/>
                    <a:pt x="312233" y="173637"/>
                  </a:cubicBezTo>
                  <a:cubicBezTo>
                    <a:pt x="310268" y="165088"/>
                    <a:pt x="298391" y="145869"/>
                    <a:pt x="297119" y="134668"/>
                  </a:cubicBezTo>
                  <a:cubicBezTo>
                    <a:pt x="289555" y="144410"/>
                    <a:pt x="279593" y="150972"/>
                    <a:pt x="273216" y="163171"/>
                  </a:cubicBezTo>
                  <a:cubicBezTo>
                    <a:pt x="278395" y="146066"/>
                    <a:pt x="280546" y="128812"/>
                    <a:pt x="284822" y="111718"/>
                  </a:cubicBezTo>
                  <a:cubicBezTo>
                    <a:pt x="205046" y="220673"/>
                    <a:pt x="213103" y="206364"/>
                    <a:pt x="118435" y="309203"/>
                  </a:cubicBezTo>
                  <a:cubicBezTo>
                    <a:pt x="153460" y="229291"/>
                    <a:pt x="138011" y="245540"/>
                    <a:pt x="152816" y="147225"/>
                  </a:cubicBezTo>
                  <a:cubicBezTo>
                    <a:pt x="124181" y="157136"/>
                    <a:pt x="118077" y="189013"/>
                    <a:pt x="114777" y="214595"/>
                  </a:cubicBezTo>
                  <a:cubicBezTo>
                    <a:pt x="90071" y="191359"/>
                    <a:pt x="84522" y="149267"/>
                    <a:pt x="79196" y="114189"/>
                  </a:cubicBezTo>
                  <a:cubicBezTo>
                    <a:pt x="39301" y="140206"/>
                    <a:pt x="43787" y="200392"/>
                    <a:pt x="40302" y="235789"/>
                  </a:cubicBezTo>
                  <a:cubicBezTo>
                    <a:pt x="-8923" y="188009"/>
                    <a:pt x="-8478" y="154"/>
                    <a:pt x="-8478" y="154"/>
                  </a:cubicBezTo>
                  <a:lnTo>
                    <a:pt x="528649" y="154"/>
                  </a:lnTo>
                  <a:lnTo>
                    <a:pt x="528649" y="134644"/>
                  </a:ln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6B2F00-06D1-19BC-3A9D-5B2CFA520A36}"/>
                </a:ext>
              </a:extLst>
            </p:cNvPr>
            <p:cNvSpPr/>
            <p:nvPr/>
          </p:nvSpPr>
          <p:spPr>
            <a:xfrm flipV="1">
              <a:off x="8585540" y="6180646"/>
              <a:ext cx="1030798" cy="357382"/>
            </a:xfrm>
            <a:custGeom>
              <a:avLst/>
              <a:gdLst>
                <a:gd name="connsiteX0" fmla="*/ 711821 w 1030798"/>
                <a:gd name="connsiteY0" fmla="*/ 83617 h 357382"/>
                <a:gd name="connsiteX1" fmla="*/ 647728 w 1030798"/>
                <a:gd name="connsiteY1" fmla="*/ 209234 h 357382"/>
                <a:gd name="connsiteX2" fmla="*/ 617041 w 1030798"/>
                <a:gd name="connsiteY2" fmla="*/ 105950 h 357382"/>
                <a:gd name="connsiteX3" fmla="*/ 583586 w 1030798"/>
                <a:gd name="connsiteY3" fmla="*/ 177053 h 357382"/>
                <a:gd name="connsiteX4" fmla="*/ 550241 w 1030798"/>
                <a:gd name="connsiteY4" fmla="*/ 74807 h 357382"/>
                <a:gd name="connsiteX5" fmla="*/ 477250 w 1030798"/>
                <a:gd name="connsiteY5" fmla="*/ 328535 h 357382"/>
                <a:gd name="connsiteX6" fmla="*/ 366960 w 1030798"/>
                <a:gd name="connsiteY6" fmla="*/ 155323 h 357382"/>
                <a:gd name="connsiteX7" fmla="*/ 351351 w 1030798"/>
                <a:gd name="connsiteY7" fmla="*/ 113800 h 357382"/>
                <a:gd name="connsiteX8" fmla="*/ 322073 w 1030798"/>
                <a:gd name="connsiteY8" fmla="*/ 224460 h 357382"/>
                <a:gd name="connsiteX9" fmla="*/ 295143 w 1030798"/>
                <a:gd name="connsiteY9" fmla="*/ 185365 h 357382"/>
                <a:gd name="connsiteX10" fmla="*/ 260872 w 1030798"/>
                <a:gd name="connsiteY10" fmla="*/ 333377 h 357382"/>
                <a:gd name="connsiteX11" fmla="*/ 206221 w 1030798"/>
                <a:gd name="connsiteY11" fmla="*/ 240956 h 357382"/>
                <a:gd name="connsiteX12" fmla="*/ 196939 w 1030798"/>
                <a:gd name="connsiteY12" fmla="*/ 134327 h 357382"/>
                <a:gd name="connsiteX13" fmla="*/ 145898 w 1030798"/>
                <a:gd name="connsiteY13" fmla="*/ 327879 h 357382"/>
                <a:gd name="connsiteX14" fmla="*/ 98909 w 1030798"/>
                <a:gd name="connsiteY14" fmla="*/ 192091 h 357382"/>
                <a:gd name="connsiteX15" fmla="*/ 94398 w 1030798"/>
                <a:gd name="connsiteY15" fmla="*/ 144104 h 357382"/>
                <a:gd name="connsiteX16" fmla="*/ 62377 w 1030798"/>
                <a:gd name="connsiteY16" fmla="*/ 264776 h 357382"/>
                <a:gd name="connsiteX17" fmla="*/ 39624 w 1030798"/>
                <a:gd name="connsiteY17" fmla="*/ 109682 h 357382"/>
                <a:gd name="connsiteX18" fmla="*/ 4513 w 1030798"/>
                <a:gd name="connsiteY18" fmla="*/ 263993 h 357382"/>
                <a:gd name="connsiteX19" fmla="*/ 8307 w 1030798"/>
                <a:gd name="connsiteY19" fmla="*/ 132 h 357382"/>
                <a:gd name="connsiteX20" fmla="*/ 909933 w 1030798"/>
                <a:gd name="connsiteY20" fmla="*/ 132 h 357382"/>
                <a:gd name="connsiteX21" fmla="*/ 1024302 w 1030798"/>
                <a:gd name="connsiteY21" fmla="*/ 132 h 357382"/>
                <a:gd name="connsiteX22" fmla="*/ 852365 w 1030798"/>
                <a:gd name="connsiteY22" fmla="*/ 357515 h 357382"/>
                <a:gd name="connsiteX23" fmla="*/ 711821 w 1030798"/>
                <a:gd name="connsiteY23" fmla="*/ 83617 h 35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0798" h="357382">
                  <a:moveTo>
                    <a:pt x="711821" y="83617"/>
                  </a:moveTo>
                  <a:cubicBezTo>
                    <a:pt x="663164" y="133574"/>
                    <a:pt x="645578" y="175951"/>
                    <a:pt x="647728" y="209234"/>
                  </a:cubicBezTo>
                  <a:cubicBezTo>
                    <a:pt x="589950" y="186013"/>
                    <a:pt x="617041" y="105950"/>
                    <a:pt x="617041" y="105950"/>
                  </a:cubicBezTo>
                  <a:cubicBezTo>
                    <a:pt x="605621" y="128322"/>
                    <a:pt x="578531" y="157279"/>
                    <a:pt x="583586" y="177053"/>
                  </a:cubicBezTo>
                  <a:cubicBezTo>
                    <a:pt x="556718" y="163119"/>
                    <a:pt x="544693" y="102948"/>
                    <a:pt x="550241" y="74807"/>
                  </a:cubicBezTo>
                  <a:cubicBezTo>
                    <a:pt x="449814" y="219700"/>
                    <a:pt x="478313" y="327309"/>
                    <a:pt x="477250" y="328535"/>
                  </a:cubicBezTo>
                  <a:cubicBezTo>
                    <a:pt x="442782" y="321414"/>
                    <a:pt x="373548" y="184676"/>
                    <a:pt x="366960" y="155323"/>
                  </a:cubicBezTo>
                  <a:cubicBezTo>
                    <a:pt x="363623" y="140516"/>
                    <a:pt x="365181" y="121558"/>
                    <a:pt x="351351" y="113800"/>
                  </a:cubicBezTo>
                  <a:cubicBezTo>
                    <a:pt x="325249" y="151765"/>
                    <a:pt x="314398" y="194687"/>
                    <a:pt x="322073" y="224460"/>
                  </a:cubicBezTo>
                  <a:cubicBezTo>
                    <a:pt x="313693" y="215586"/>
                    <a:pt x="303485" y="194847"/>
                    <a:pt x="295143" y="185365"/>
                  </a:cubicBezTo>
                  <a:cubicBezTo>
                    <a:pt x="262417" y="234941"/>
                    <a:pt x="256385" y="310166"/>
                    <a:pt x="260872" y="333377"/>
                  </a:cubicBezTo>
                  <a:cubicBezTo>
                    <a:pt x="234251" y="318759"/>
                    <a:pt x="214329" y="267789"/>
                    <a:pt x="206221" y="240956"/>
                  </a:cubicBezTo>
                  <a:cubicBezTo>
                    <a:pt x="197891" y="213362"/>
                    <a:pt x="186743" y="171428"/>
                    <a:pt x="196939" y="134327"/>
                  </a:cubicBezTo>
                  <a:cubicBezTo>
                    <a:pt x="162644" y="177608"/>
                    <a:pt x="149791" y="257892"/>
                    <a:pt x="145898" y="327879"/>
                  </a:cubicBezTo>
                  <a:cubicBezTo>
                    <a:pt x="124542" y="299193"/>
                    <a:pt x="107153" y="272834"/>
                    <a:pt x="98909" y="192091"/>
                  </a:cubicBezTo>
                  <a:cubicBezTo>
                    <a:pt x="97475" y="178114"/>
                    <a:pt x="103210" y="153508"/>
                    <a:pt x="94398" y="144104"/>
                  </a:cubicBezTo>
                  <a:cubicBezTo>
                    <a:pt x="70583" y="187470"/>
                    <a:pt x="57606" y="245422"/>
                    <a:pt x="62377" y="264776"/>
                  </a:cubicBezTo>
                  <a:cubicBezTo>
                    <a:pt x="33939" y="255134"/>
                    <a:pt x="34990" y="143375"/>
                    <a:pt x="39624" y="109682"/>
                  </a:cubicBezTo>
                  <a:cubicBezTo>
                    <a:pt x="13225" y="164385"/>
                    <a:pt x="-2668" y="222948"/>
                    <a:pt x="4513" y="263993"/>
                  </a:cubicBezTo>
                  <a:cubicBezTo>
                    <a:pt x="-22306" y="200955"/>
                    <a:pt x="8307" y="132"/>
                    <a:pt x="8307" y="132"/>
                  </a:cubicBezTo>
                  <a:lnTo>
                    <a:pt x="909933" y="132"/>
                  </a:lnTo>
                  <a:lnTo>
                    <a:pt x="1024302" y="132"/>
                  </a:lnTo>
                  <a:lnTo>
                    <a:pt x="852365" y="357515"/>
                  </a:lnTo>
                  <a:cubicBezTo>
                    <a:pt x="809678" y="269744"/>
                    <a:pt x="712426" y="206453"/>
                    <a:pt x="711821" y="8361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A2D790-9D35-3630-A1B7-1CAE11577851}"/>
                </a:ext>
              </a:extLst>
            </p:cNvPr>
            <p:cNvSpPr/>
            <p:nvPr/>
          </p:nvSpPr>
          <p:spPr>
            <a:xfrm flipV="1">
              <a:off x="7769682" y="6254528"/>
              <a:ext cx="914343" cy="283500"/>
            </a:xfrm>
            <a:custGeom>
              <a:avLst/>
              <a:gdLst>
                <a:gd name="connsiteX0" fmla="*/ 226227 w 914343"/>
                <a:gd name="connsiteY0" fmla="*/ 166 h 283500"/>
                <a:gd name="connsiteX1" fmla="*/ 256630 w 914343"/>
                <a:gd name="connsiteY1" fmla="*/ 161907 h 283500"/>
                <a:gd name="connsiteX2" fmla="*/ 296129 w 914343"/>
                <a:gd name="connsiteY2" fmla="*/ 78636 h 283500"/>
                <a:gd name="connsiteX3" fmla="*/ 311170 w 914343"/>
                <a:gd name="connsiteY3" fmla="*/ 135249 h 283500"/>
                <a:gd name="connsiteX4" fmla="*/ 352572 w 914343"/>
                <a:gd name="connsiteY4" fmla="*/ 166 h 283500"/>
                <a:gd name="connsiteX5" fmla="*/ 370331 w 914343"/>
                <a:gd name="connsiteY5" fmla="*/ 255314 h 283500"/>
                <a:gd name="connsiteX6" fmla="*/ 482105 w 914343"/>
                <a:gd name="connsiteY6" fmla="*/ 114842 h 283500"/>
                <a:gd name="connsiteX7" fmla="*/ 500532 w 914343"/>
                <a:gd name="connsiteY7" fmla="*/ 81315 h 283500"/>
                <a:gd name="connsiteX8" fmla="*/ 506266 w 914343"/>
                <a:gd name="connsiteY8" fmla="*/ 169734 h 283500"/>
                <a:gd name="connsiteX9" fmla="*/ 533097 w 914343"/>
                <a:gd name="connsiteY9" fmla="*/ 137982 h 283500"/>
                <a:gd name="connsiteX10" fmla="*/ 537015 w 914343"/>
                <a:gd name="connsiteY10" fmla="*/ 256279 h 283500"/>
                <a:gd name="connsiteX11" fmla="*/ 593421 w 914343"/>
                <a:gd name="connsiteY11" fmla="*/ 181387 h 283500"/>
                <a:gd name="connsiteX12" fmla="*/ 616853 w 914343"/>
                <a:gd name="connsiteY12" fmla="*/ 95686 h 283500"/>
                <a:gd name="connsiteX13" fmla="*/ 626827 w 914343"/>
                <a:gd name="connsiteY13" fmla="*/ 250313 h 283500"/>
                <a:gd name="connsiteX14" fmla="*/ 683925 w 914343"/>
                <a:gd name="connsiteY14" fmla="*/ 140700 h 283500"/>
                <a:gd name="connsiteX15" fmla="*/ 694701 w 914343"/>
                <a:gd name="connsiteY15" fmla="*/ 102151 h 283500"/>
                <a:gd name="connsiteX16" fmla="*/ 701103 w 914343"/>
                <a:gd name="connsiteY16" fmla="*/ 198540 h 283500"/>
                <a:gd name="connsiteX17" fmla="*/ 742370 w 914343"/>
                <a:gd name="connsiteY17" fmla="*/ 73789 h 283500"/>
                <a:gd name="connsiteX18" fmla="*/ 745990 w 914343"/>
                <a:gd name="connsiteY18" fmla="*/ 197107 h 283500"/>
                <a:gd name="connsiteX19" fmla="*/ 908460 w 914343"/>
                <a:gd name="connsiteY19" fmla="*/ 166 h 283500"/>
                <a:gd name="connsiteX20" fmla="*/ 82655 w 914343"/>
                <a:gd name="connsiteY20" fmla="*/ 166 h 283500"/>
                <a:gd name="connsiteX21" fmla="*/ -5884 w 914343"/>
                <a:gd name="connsiteY21" fmla="*/ 166 h 283500"/>
                <a:gd name="connsiteX22" fmla="*/ 75660 w 914343"/>
                <a:gd name="connsiteY22" fmla="*/ 283667 h 283500"/>
                <a:gd name="connsiteX23" fmla="*/ 226227 w 914343"/>
                <a:gd name="connsiteY23" fmla="*/ 166 h 28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4343" h="283500">
                  <a:moveTo>
                    <a:pt x="226227" y="166"/>
                  </a:moveTo>
                  <a:cubicBezTo>
                    <a:pt x="226227" y="166"/>
                    <a:pt x="263366" y="135186"/>
                    <a:pt x="256630" y="161907"/>
                  </a:cubicBezTo>
                  <a:cubicBezTo>
                    <a:pt x="304879" y="142505"/>
                    <a:pt x="296129" y="78636"/>
                    <a:pt x="296129" y="78636"/>
                  </a:cubicBezTo>
                  <a:cubicBezTo>
                    <a:pt x="301542" y="96445"/>
                    <a:pt x="318103" y="119309"/>
                    <a:pt x="311170" y="135249"/>
                  </a:cubicBezTo>
                  <a:cubicBezTo>
                    <a:pt x="334083" y="123693"/>
                    <a:pt x="352572" y="166"/>
                    <a:pt x="352572" y="166"/>
                  </a:cubicBezTo>
                  <a:lnTo>
                    <a:pt x="370331" y="255314"/>
                  </a:lnTo>
                  <a:cubicBezTo>
                    <a:pt x="398089" y="249148"/>
                    <a:pt x="472527" y="138499"/>
                    <a:pt x="482105" y="114842"/>
                  </a:cubicBezTo>
                  <a:cubicBezTo>
                    <a:pt x="486949" y="102934"/>
                    <a:pt x="488642" y="87754"/>
                    <a:pt x="500532" y="81315"/>
                  </a:cubicBezTo>
                  <a:cubicBezTo>
                    <a:pt x="514918" y="111435"/>
                    <a:pt x="516759" y="145731"/>
                    <a:pt x="506266" y="169734"/>
                  </a:cubicBezTo>
                  <a:cubicBezTo>
                    <a:pt x="514151" y="162477"/>
                    <a:pt x="525188" y="145691"/>
                    <a:pt x="533097" y="137982"/>
                  </a:cubicBezTo>
                  <a:cubicBezTo>
                    <a:pt x="550857" y="177318"/>
                    <a:pt x="544035" y="237592"/>
                    <a:pt x="537015" y="256279"/>
                  </a:cubicBezTo>
                  <a:cubicBezTo>
                    <a:pt x="559854" y="244191"/>
                    <a:pt x="583052" y="203015"/>
                    <a:pt x="593421" y="181387"/>
                  </a:cubicBezTo>
                  <a:cubicBezTo>
                    <a:pt x="604074" y="159127"/>
                    <a:pt x="619090" y="125339"/>
                    <a:pt x="616853" y="95686"/>
                  </a:cubicBezTo>
                  <a:cubicBezTo>
                    <a:pt x="636788" y="129959"/>
                    <a:pt x="634489" y="194200"/>
                    <a:pt x="626827" y="250313"/>
                  </a:cubicBezTo>
                  <a:cubicBezTo>
                    <a:pt x="647738" y="226990"/>
                    <a:pt x="665225" y="205608"/>
                    <a:pt x="683925" y="140700"/>
                  </a:cubicBezTo>
                  <a:cubicBezTo>
                    <a:pt x="687162" y="129480"/>
                    <a:pt x="686471" y="109827"/>
                    <a:pt x="694701" y="102151"/>
                  </a:cubicBezTo>
                  <a:cubicBezTo>
                    <a:pt x="706541" y="136621"/>
                    <a:pt x="707740" y="182932"/>
                    <a:pt x="701103" y="198540"/>
                  </a:cubicBezTo>
                  <a:cubicBezTo>
                    <a:pt x="724548" y="190406"/>
                    <a:pt x="740800" y="100746"/>
                    <a:pt x="742370" y="73789"/>
                  </a:cubicBezTo>
                  <a:cubicBezTo>
                    <a:pt x="754444" y="117306"/>
                    <a:pt x="757818" y="164085"/>
                    <a:pt x="745990" y="197107"/>
                  </a:cubicBezTo>
                  <a:cubicBezTo>
                    <a:pt x="776344" y="146175"/>
                    <a:pt x="908460" y="166"/>
                    <a:pt x="908460" y="166"/>
                  </a:cubicBezTo>
                  <a:lnTo>
                    <a:pt x="82655" y="166"/>
                  </a:lnTo>
                  <a:lnTo>
                    <a:pt x="-5884" y="166"/>
                  </a:lnTo>
                  <a:lnTo>
                    <a:pt x="75660" y="283667"/>
                  </a:lnTo>
                  <a:cubicBezTo>
                    <a:pt x="122067" y="212666"/>
                    <a:pt x="226227" y="166"/>
                    <a:pt x="226227" y="16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6A733E-1176-94EE-F133-E960789809C2}"/>
                </a:ext>
              </a:extLst>
            </p:cNvPr>
            <p:cNvSpPr/>
            <p:nvPr/>
          </p:nvSpPr>
          <p:spPr>
            <a:xfrm flipV="1">
              <a:off x="9522214" y="6228995"/>
              <a:ext cx="537090" cy="309033"/>
            </a:xfrm>
            <a:custGeom>
              <a:avLst/>
              <a:gdLst>
                <a:gd name="connsiteX0" fmla="*/ 450964 w 537090"/>
                <a:gd name="connsiteY0" fmla="*/ 134644 h 309033"/>
                <a:gd name="connsiteX1" fmla="*/ 397080 w 537090"/>
                <a:gd name="connsiteY1" fmla="*/ 199432 h 309033"/>
                <a:gd name="connsiteX2" fmla="*/ 402171 w 537090"/>
                <a:gd name="connsiteY2" fmla="*/ 138786 h 309033"/>
                <a:gd name="connsiteX3" fmla="*/ 369902 w 537090"/>
                <a:gd name="connsiteY3" fmla="*/ 162278 h 309033"/>
                <a:gd name="connsiteX4" fmla="*/ 360250 w 537090"/>
                <a:gd name="connsiteY4" fmla="*/ 142248 h 309033"/>
                <a:gd name="connsiteX5" fmla="*/ 313744 w 537090"/>
                <a:gd name="connsiteY5" fmla="*/ 173623 h 309033"/>
                <a:gd name="connsiteX6" fmla="*/ 298629 w 537090"/>
                <a:gd name="connsiteY6" fmla="*/ 134683 h 309033"/>
                <a:gd name="connsiteX7" fmla="*/ 274715 w 537090"/>
                <a:gd name="connsiteY7" fmla="*/ 163181 h 309033"/>
                <a:gd name="connsiteX8" fmla="*/ 286332 w 537090"/>
                <a:gd name="connsiteY8" fmla="*/ 111708 h 309033"/>
                <a:gd name="connsiteX9" fmla="*/ 119957 w 537090"/>
                <a:gd name="connsiteY9" fmla="*/ 309188 h 309033"/>
                <a:gd name="connsiteX10" fmla="*/ 154327 w 537090"/>
                <a:gd name="connsiteY10" fmla="*/ 147216 h 309033"/>
                <a:gd name="connsiteX11" fmla="*/ 116287 w 537090"/>
                <a:gd name="connsiteY11" fmla="*/ 214595 h 309033"/>
                <a:gd name="connsiteX12" fmla="*/ 80694 w 537090"/>
                <a:gd name="connsiteY12" fmla="*/ 114189 h 309033"/>
                <a:gd name="connsiteX13" fmla="*/ 41812 w 537090"/>
                <a:gd name="connsiteY13" fmla="*/ 235764 h 309033"/>
                <a:gd name="connsiteX14" fmla="*/ -6981 w 537090"/>
                <a:gd name="connsiteY14" fmla="*/ 154 h 309033"/>
                <a:gd name="connsiteX15" fmla="*/ 530110 w 537090"/>
                <a:gd name="connsiteY15" fmla="*/ 154 h 309033"/>
                <a:gd name="connsiteX16" fmla="*/ 450964 w 537090"/>
                <a:gd name="connsiteY16" fmla="*/ 134644 h 30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090" h="309033">
                  <a:moveTo>
                    <a:pt x="450964" y="134644"/>
                  </a:moveTo>
                  <a:cubicBezTo>
                    <a:pt x="439100" y="147944"/>
                    <a:pt x="413195" y="186155"/>
                    <a:pt x="397080" y="199432"/>
                  </a:cubicBezTo>
                  <a:cubicBezTo>
                    <a:pt x="393100" y="180695"/>
                    <a:pt x="397326" y="159266"/>
                    <a:pt x="402171" y="138786"/>
                  </a:cubicBezTo>
                  <a:cubicBezTo>
                    <a:pt x="396906" y="145014"/>
                    <a:pt x="375476" y="156794"/>
                    <a:pt x="369902" y="162278"/>
                  </a:cubicBezTo>
                  <a:cubicBezTo>
                    <a:pt x="368123" y="155249"/>
                    <a:pt x="361943" y="149846"/>
                    <a:pt x="360250" y="142248"/>
                  </a:cubicBezTo>
                  <a:cubicBezTo>
                    <a:pt x="346198" y="152975"/>
                    <a:pt x="326387" y="158648"/>
                    <a:pt x="313744" y="173623"/>
                  </a:cubicBezTo>
                  <a:cubicBezTo>
                    <a:pt x="311766" y="165088"/>
                    <a:pt x="299890" y="145879"/>
                    <a:pt x="298629" y="134683"/>
                  </a:cubicBezTo>
                  <a:cubicBezTo>
                    <a:pt x="291065" y="144396"/>
                    <a:pt x="281092" y="150972"/>
                    <a:pt x="274715" y="163181"/>
                  </a:cubicBezTo>
                  <a:cubicBezTo>
                    <a:pt x="279881" y="146066"/>
                    <a:pt x="282056" y="128812"/>
                    <a:pt x="286332" y="111708"/>
                  </a:cubicBezTo>
                  <a:cubicBezTo>
                    <a:pt x="206556" y="220673"/>
                    <a:pt x="214614" y="206349"/>
                    <a:pt x="119957" y="309188"/>
                  </a:cubicBezTo>
                  <a:cubicBezTo>
                    <a:pt x="154970" y="229276"/>
                    <a:pt x="139521" y="245540"/>
                    <a:pt x="154327" y="147216"/>
                  </a:cubicBezTo>
                  <a:cubicBezTo>
                    <a:pt x="125704" y="157126"/>
                    <a:pt x="119599" y="189013"/>
                    <a:pt x="116287" y="214595"/>
                  </a:cubicBezTo>
                  <a:cubicBezTo>
                    <a:pt x="91581" y="191359"/>
                    <a:pt x="86032" y="149267"/>
                    <a:pt x="80694" y="114189"/>
                  </a:cubicBezTo>
                  <a:cubicBezTo>
                    <a:pt x="40799" y="140206"/>
                    <a:pt x="45285" y="200407"/>
                    <a:pt x="41812" y="235764"/>
                  </a:cubicBezTo>
                  <a:cubicBezTo>
                    <a:pt x="-7413" y="188000"/>
                    <a:pt x="-6981" y="154"/>
                    <a:pt x="-6981" y="154"/>
                  </a:cubicBezTo>
                  <a:lnTo>
                    <a:pt x="530110" y="154"/>
                  </a:lnTo>
                  <a:cubicBezTo>
                    <a:pt x="530110" y="154"/>
                    <a:pt x="475188" y="107503"/>
                    <a:pt x="450964" y="13464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85013E8-9863-0E88-53D2-41498D58B664}"/>
                </a:ext>
              </a:extLst>
            </p:cNvPr>
            <p:cNvSpPr/>
            <p:nvPr/>
          </p:nvSpPr>
          <p:spPr>
            <a:xfrm flipV="1">
              <a:off x="5493878" y="6180636"/>
              <a:ext cx="1079049" cy="357392"/>
            </a:xfrm>
            <a:custGeom>
              <a:avLst/>
              <a:gdLst>
                <a:gd name="connsiteX0" fmla="*/ 762211 w 1079049"/>
                <a:gd name="connsiteY0" fmla="*/ 83617 h 357392"/>
                <a:gd name="connsiteX1" fmla="*/ 698131 w 1079049"/>
                <a:gd name="connsiteY1" fmla="*/ 209234 h 357392"/>
                <a:gd name="connsiteX2" fmla="*/ 667444 w 1079049"/>
                <a:gd name="connsiteY2" fmla="*/ 105960 h 357392"/>
                <a:gd name="connsiteX3" fmla="*/ 633988 w 1079049"/>
                <a:gd name="connsiteY3" fmla="*/ 177053 h 357392"/>
                <a:gd name="connsiteX4" fmla="*/ 600644 w 1079049"/>
                <a:gd name="connsiteY4" fmla="*/ 74807 h 357392"/>
                <a:gd name="connsiteX5" fmla="*/ 527665 w 1079049"/>
                <a:gd name="connsiteY5" fmla="*/ 328545 h 357392"/>
                <a:gd name="connsiteX6" fmla="*/ 417350 w 1079049"/>
                <a:gd name="connsiteY6" fmla="*/ 155347 h 357392"/>
                <a:gd name="connsiteX7" fmla="*/ 401741 w 1079049"/>
                <a:gd name="connsiteY7" fmla="*/ 113785 h 357392"/>
                <a:gd name="connsiteX8" fmla="*/ 372475 w 1079049"/>
                <a:gd name="connsiteY8" fmla="*/ 224470 h 357392"/>
                <a:gd name="connsiteX9" fmla="*/ 345546 w 1079049"/>
                <a:gd name="connsiteY9" fmla="*/ 185365 h 357392"/>
                <a:gd name="connsiteX10" fmla="*/ 311262 w 1079049"/>
                <a:gd name="connsiteY10" fmla="*/ 333392 h 357392"/>
                <a:gd name="connsiteX11" fmla="*/ 256611 w 1079049"/>
                <a:gd name="connsiteY11" fmla="*/ 240980 h 357392"/>
                <a:gd name="connsiteX12" fmla="*/ 247330 w 1079049"/>
                <a:gd name="connsiteY12" fmla="*/ 134352 h 357392"/>
                <a:gd name="connsiteX13" fmla="*/ 196300 w 1079049"/>
                <a:gd name="connsiteY13" fmla="*/ 327888 h 357392"/>
                <a:gd name="connsiteX14" fmla="*/ 149300 w 1079049"/>
                <a:gd name="connsiteY14" fmla="*/ 192114 h 357392"/>
                <a:gd name="connsiteX15" fmla="*/ 144801 w 1079049"/>
                <a:gd name="connsiteY15" fmla="*/ 144104 h 357392"/>
                <a:gd name="connsiteX16" fmla="*/ 112779 w 1079049"/>
                <a:gd name="connsiteY16" fmla="*/ 264776 h 357392"/>
                <a:gd name="connsiteX17" fmla="*/ 90014 w 1079049"/>
                <a:gd name="connsiteY17" fmla="*/ 109682 h 357392"/>
                <a:gd name="connsiteX18" fmla="*/ 54902 w 1079049"/>
                <a:gd name="connsiteY18" fmla="*/ 263993 h 357392"/>
                <a:gd name="connsiteX19" fmla="*/ -4346 w 1079049"/>
                <a:gd name="connsiteY19" fmla="*/ 132 h 357392"/>
                <a:gd name="connsiteX20" fmla="*/ 960335 w 1079049"/>
                <a:gd name="connsiteY20" fmla="*/ 132 h 357392"/>
                <a:gd name="connsiteX21" fmla="*/ 1074704 w 1079049"/>
                <a:gd name="connsiteY21" fmla="*/ 132 h 357392"/>
                <a:gd name="connsiteX22" fmla="*/ 902756 w 1079049"/>
                <a:gd name="connsiteY22" fmla="*/ 357525 h 357392"/>
                <a:gd name="connsiteX23" fmla="*/ 762211 w 1079049"/>
                <a:gd name="connsiteY23" fmla="*/ 83617 h 3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049" h="357392">
                  <a:moveTo>
                    <a:pt x="762211" y="83617"/>
                  </a:moveTo>
                  <a:cubicBezTo>
                    <a:pt x="713554" y="133559"/>
                    <a:pt x="695968" y="175951"/>
                    <a:pt x="698131" y="209234"/>
                  </a:cubicBezTo>
                  <a:cubicBezTo>
                    <a:pt x="640340" y="186013"/>
                    <a:pt x="667444" y="105960"/>
                    <a:pt x="667444" y="105960"/>
                  </a:cubicBezTo>
                  <a:cubicBezTo>
                    <a:pt x="656012" y="128346"/>
                    <a:pt x="628933" y="157279"/>
                    <a:pt x="633988" y="177053"/>
                  </a:cubicBezTo>
                  <a:cubicBezTo>
                    <a:pt x="607107" y="163119"/>
                    <a:pt x="595095" y="102958"/>
                    <a:pt x="600644" y="74807"/>
                  </a:cubicBezTo>
                  <a:cubicBezTo>
                    <a:pt x="500216" y="219700"/>
                    <a:pt x="528703" y="327324"/>
                    <a:pt x="527665" y="328545"/>
                  </a:cubicBezTo>
                  <a:cubicBezTo>
                    <a:pt x="493184" y="321414"/>
                    <a:pt x="423950" y="184676"/>
                    <a:pt x="417350" y="155347"/>
                  </a:cubicBezTo>
                  <a:cubicBezTo>
                    <a:pt x="414013" y="140531"/>
                    <a:pt x="415570" y="121573"/>
                    <a:pt x="401741" y="113785"/>
                  </a:cubicBezTo>
                  <a:cubicBezTo>
                    <a:pt x="375651" y="151775"/>
                    <a:pt x="364800" y="194697"/>
                    <a:pt x="372475" y="224470"/>
                  </a:cubicBezTo>
                  <a:cubicBezTo>
                    <a:pt x="364084" y="215586"/>
                    <a:pt x="353900" y="194847"/>
                    <a:pt x="345546" y="185365"/>
                  </a:cubicBezTo>
                  <a:cubicBezTo>
                    <a:pt x="312819" y="234950"/>
                    <a:pt x="306788" y="310166"/>
                    <a:pt x="311262" y="333392"/>
                  </a:cubicBezTo>
                  <a:cubicBezTo>
                    <a:pt x="284654" y="318759"/>
                    <a:pt x="264731" y="267789"/>
                    <a:pt x="256611" y="240980"/>
                  </a:cubicBezTo>
                  <a:cubicBezTo>
                    <a:pt x="248281" y="213362"/>
                    <a:pt x="237146" y="171428"/>
                    <a:pt x="247330" y="134352"/>
                  </a:cubicBezTo>
                  <a:cubicBezTo>
                    <a:pt x="213047" y="177608"/>
                    <a:pt x="200181" y="257892"/>
                    <a:pt x="196300" y="327888"/>
                  </a:cubicBezTo>
                  <a:cubicBezTo>
                    <a:pt x="174944" y="299193"/>
                    <a:pt x="157543" y="272834"/>
                    <a:pt x="149300" y="192114"/>
                  </a:cubicBezTo>
                  <a:cubicBezTo>
                    <a:pt x="147866" y="178114"/>
                    <a:pt x="153613" y="153518"/>
                    <a:pt x="144801" y="144104"/>
                  </a:cubicBezTo>
                  <a:cubicBezTo>
                    <a:pt x="120985" y="187470"/>
                    <a:pt x="107996" y="245422"/>
                    <a:pt x="112779" y="264776"/>
                  </a:cubicBezTo>
                  <a:cubicBezTo>
                    <a:pt x="84341" y="255134"/>
                    <a:pt x="85392" y="143375"/>
                    <a:pt x="90014" y="109682"/>
                  </a:cubicBezTo>
                  <a:cubicBezTo>
                    <a:pt x="63628" y="164385"/>
                    <a:pt x="47734" y="222948"/>
                    <a:pt x="54902" y="263993"/>
                  </a:cubicBezTo>
                  <a:cubicBezTo>
                    <a:pt x="28096" y="200978"/>
                    <a:pt x="-4346" y="132"/>
                    <a:pt x="-4346" y="132"/>
                  </a:cubicBezTo>
                  <a:lnTo>
                    <a:pt x="960335" y="132"/>
                  </a:lnTo>
                  <a:lnTo>
                    <a:pt x="1074704" y="132"/>
                  </a:lnTo>
                  <a:lnTo>
                    <a:pt x="902756" y="357525"/>
                  </a:lnTo>
                  <a:cubicBezTo>
                    <a:pt x="860093" y="269744"/>
                    <a:pt x="762817" y="206453"/>
                    <a:pt x="762211" y="8361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8EF900-9E7E-9060-7FE3-9E1F5C04F357}"/>
                </a:ext>
              </a:extLst>
            </p:cNvPr>
            <p:cNvSpPr/>
            <p:nvPr/>
          </p:nvSpPr>
          <p:spPr>
            <a:xfrm flipV="1">
              <a:off x="6478815" y="6228995"/>
              <a:ext cx="537077" cy="309033"/>
            </a:xfrm>
            <a:custGeom>
              <a:avLst/>
              <a:gdLst>
                <a:gd name="connsiteX0" fmla="*/ 453073 w 537077"/>
                <a:gd name="connsiteY0" fmla="*/ 134644 h 309033"/>
                <a:gd name="connsiteX1" fmla="*/ 399213 w 537077"/>
                <a:gd name="connsiteY1" fmla="*/ 199432 h 309033"/>
                <a:gd name="connsiteX2" fmla="*/ 404268 w 537077"/>
                <a:gd name="connsiteY2" fmla="*/ 138786 h 309033"/>
                <a:gd name="connsiteX3" fmla="*/ 372012 w 537077"/>
                <a:gd name="connsiteY3" fmla="*/ 162268 h 309033"/>
                <a:gd name="connsiteX4" fmla="*/ 362359 w 537077"/>
                <a:gd name="connsiteY4" fmla="*/ 142248 h 309033"/>
                <a:gd name="connsiteX5" fmla="*/ 315853 w 537077"/>
                <a:gd name="connsiteY5" fmla="*/ 173637 h 309033"/>
                <a:gd name="connsiteX6" fmla="*/ 300738 w 537077"/>
                <a:gd name="connsiteY6" fmla="*/ 134668 h 309033"/>
                <a:gd name="connsiteX7" fmla="*/ 276849 w 537077"/>
                <a:gd name="connsiteY7" fmla="*/ 163181 h 309033"/>
                <a:gd name="connsiteX8" fmla="*/ 288441 w 537077"/>
                <a:gd name="connsiteY8" fmla="*/ 111732 h 309033"/>
                <a:gd name="connsiteX9" fmla="*/ 122066 w 537077"/>
                <a:gd name="connsiteY9" fmla="*/ 309188 h 309033"/>
                <a:gd name="connsiteX10" fmla="*/ 156436 w 537077"/>
                <a:gd name="connsiteY10" fmla="*/ 147225 h 309033"/>
                <a:gd name="connsiteX11" fmla="*/ 118408 w 537077"/>
                <a:gd name="connsiteY11" fmla="*/ 214580 h 309033"/>
                <a:gd name="connsiteX12" fmla="*/ 82815 w 537077"/>
                <a:gd name="connsiteY12" fmla="*/ 114189 h 309033"/>
                <a:gd name="connsiteX13" fmla="*/ 43934 w 537077"/>
                <a:gd name="connsiteY13" fmla="*/ 235764 h 309033"/>
                <a:gd name="connsiteX14" fmla="*/ -4846 w 537077"/>
                <a:gd name="connsiteY14" fmla="*/ 154 h 309033"/>
                <a:gd name="connsiteX15" fmla="*/ 532231 w 537077"/>
                <a:gd name="connsiteY15" fmla="*/ 154 h 309033"/>
                <a:gd name="connsiteX16" fmla="*/ 453073 w 537077"/>
                <a:gd name="connsiteY16" fmla="*/ 134644 h 30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077" h="309033">
                  <a:moveTo>
                    <a:pt x="453073" y="134644"/>
                  </a:moveTo>
                  <a:cubicBezTo>
                    <a:pt x="441196" y="147944"/>
                    <a:pt x="415317" y="186170"/>
                    <a:pt x="399213" y="199432"/>
                  </a:cubicBezTo>
                  <a:cubicBezTo>
                    <a:pt x="395221" y="180695"/>
                    <a:pt x="399448" y="159266"/>
                    <a:pt x="404268" y="138786"/>
                  </a:cubicBezTo>
                  <a:cubicBezTo>
                    <a:pt x="399028" y="145014"/>
                    <a:pt x="377610" y="156779"/>
                    <a:pt x="372012" y="162268"/>
                  </a:cubicBezTo>
                  <a:cubicBezTo>
                    <a:pt x="370244" y="155273"/>
                    <a:pt x="364052" y="149846"/>
                    <a:pt x="362359" y="142248"/>
                  </a:cubicBezTo>
                  <a:cubicBezTo>
                    <a:pt x="348319" y="152975"/>
                    <a:pt x="328496" y="158656"/>
                    <a:pt x="315853" y="173637"/>
                  </a:cubicBezTo>
                  <a:cubicBezTo>
                    <a:pt x="313888" y="165097"/>
                    <a:pt x="302011" y="145892"/>
                    <a:pt x="300738" y="134668"/>
                  </a:cubicBezTo>
                  <a:cubicBezTo>
                    <a:pt x="293187" y="144396"/>
                    <a:pt x="283201" y="150980"/>
                    <a:pt x="276849" y="163181"/>
                  </a:cubicBezTo>
                  <a:cubicBezTo>
                    <a:pt x="282014" y="146066"/>
                    <a:pt x="284165" y="128822"/>
                    <a:pt x="288441" y="111732"/>
                  </a:cubicBezTo>
                  <a:cubicBezTo>
                    <a:pt x="208665" y="220673"/>
                    <a:pt x="216735" y="206349"/>
                    <a:pt x="122066" y="309188"/>
                  </a:cubicBezTo>
                  <a:cubicBezTo>
                    <a:pt x="157091" y="229276"/>
                    <a:pt x="141631" y="245555"/>
                    <a:pt x="156436" y="147225"/>
                  </a:cubicBezTo>
                  <a:cubicBezTo>
                    <a:pt x="127801" y="157136"/>
                    <a:pt x="121696" y="189023"/>
                    <a:pt x="118408" y="214580"/>
                  </a:cubicBezTo>
                  <a:cubicBezTo>
                    <a:pt x="93691" y="191359"/>
                    <a:pt x="88141" y="149253"/>
                    <a:pt x="82815" y="114189"/>
                  </a:cubicBezTo>
                  <a:cubicBezTo>
                    <a:pt x="42920" y="140206"/>
                    <a:pt x="47407" y="200392"/>
                    <a:pt x="43934" y="235764"/>
                  </a:cubicBezTo>
                  <a:cubicBezTo>
                    <a:pt x="-5304" y="188009"/>
                    <a:pt x="-4846" y="154"/>
                    <a:pt x="-4846" y="154"/>
                  </a:cubicBezTo>
                  <a:lnTo>
                    <a:pt x="532231" y="154"/>
                  </a:lnTo>
                  <a:cubicBezTo>
                    <a:pt x="532231" y="154"/>
                    <a:pt x="477297" y="107503"/>
                    <a:pt x="453073" y="13464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2572D6-2FDB-2D19-E6B2-032C7BAE99D9}"/>
                </a:ext>
              </a:extLst>
            </p:cNvPr>
            <p:cNvSpPr/>
            <p:nvPr/>
          </p:nvSpPr>
          <p:spPr>
            <a:xfrm flipV="1">
              <a:off x="3348175" y="6180646"/>
              <a:ext cx="1079828" cy="357382"/>
            </a:xfrm>
            <a:custGeom>
              <a:avLst/>
              <a:gdLst>
                <a:gd name="connsiteX0" fmla="*/ 764482 w 1079828"/>
                <a:gd name="connsiteY0" fmla="*/ 83617 h 357382"/>
                <a:gd name="connsiteX1" fmla="*/ 700413 w 1079828"/>
                <a:gd name="connsiteY1" fmla="*/ 209244 h 357382"/>
                <a:gd name="connsiteX2" fmla="*/ 669726 w 1079828"/>
                <a:gd name="connsiteY2" fmla="*/ 105950 h 357382"/>
                <a:gd name="connsiteX3" fmla="*/ 636259 w 1079828"/>
                <a:gd name="connsiteY3" fmla="*/ 177063 h 357382"/>
                <a:gd name="connsiteX4" fmla="*/ 602927 w 1079828"/>
                <a:gd name="connsiteY4" fmla="*/ 74817 h 357382"/>
                <a:gd name="connsiteX5" fmla="*/ 529948 w 1079828"/>
                <a:gd name="connsiteY5" fmla="*/ 328535 h 357382"/>
                <a:gd name="connsiteX6" fmla="*/ 419645 w 1079828"/>
                <a:gd name="connsiteY6" fmla="*/ 155337 h 357382"/>
                <a:gd name="connsiteX7" fmla="*/ 404024 w 1079828"/>
                <a:gd name="connsiteY7" fmla="*/ 113800 h 357382"/>
                <a:gd name="connsiteX8" fmla="*/ 374758 w 1079828"/>
                <a:gd name="connsiteY8" fmla="*/ 224460 h 357382"/>
                <a:gd name="connsiteX9" fmla="*/ 347828 w 1079828"/>
                <a:gd name="connsiteY9" fmla="*/ 185365 h 357382"/>
                <a:gd name="connsiteX10" fmla="*/ 313557 w 1079828"/>
                <a:gd name="connsiteY10" fmla="*/ 333392 h 357382"/>
                <a:gd name="connsiteX11" fmla="*/ 258906 w 1079828"/>
                <a:gd name="connsiteY11" fmla="*/ 240956 h 357382"/>
                <a:gd name="connsiteX12" fmla="*/ 249625 w 1079828"/>
                <a:gd name="connsiteY12" fmla="*/ 134327 h 357382"/>
                <a:gd name="connsiteX13" fmla="*/ 198583 w 1079828"/>
                <a:gd name="connsiteY13" fmla="*/ 327888 h 357382"/>
                <a:gd name="connsiteX14" fmla="*/ 151582 w 1079828"/>
                <a:gd name="connsiteY14" fmla="*/ 192091 h 357382"/>
                <a:gd name="connsiteX15" fmla="*/ 147084 w 1079828"/>
                <a:gd name="connsiteY15" fmla="*/ 144104 h 357382"/>
                <a:gd name="connsiteX16" fmla="*/ 115062 w 1079828"/>
                <a:gd name="connsiteY16" fmla="*/ 264785 h 357382"/>
                <a:gd name="connsiteX17" fmla="*/ 92309 w 1079828"/>
                <a:gd name="connsiteY17" fmla="*/ 109682 h 357382"/>
                <a:gd name="connsiteX18" fmla="*/ 57186 w 1079828"/>
                <a:gd name="connsiteY18" fmla="*/ 263993 h 357382"/>
                <a:gd name="connsiteX19" fmla="*/ -2841 w 1079828"/>
                <a:gd name="connsiteY19" fmla="*/ 132 h 357382"/>
                <a:gd name="connsiteX20" fmla="*/ 962618 w 1079828"/>
                <a:gd name="connsiteY20" fmla="*/ 132 h 357382"/>
                <a:gd name="connsiteX21" fmla="*/ 1076987 w 1079828"/>
                <a:gd name="connsiteY21" fmla="*/ 132 h 357382"/>
                <a:gd name="connsiteX22" fmla="*/ 905038 w 1079828"/>
                <a:gd name="connsiteY22" fmla="*/ 357515 h 357382"/>
                <a:gd name="connsiteX23" fmla="*/ 764482 w 1079828"/>
                <a:gd name="connsiteY23" fmla="*/ 83617 h 35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828" h="357382">
                  <a:moveTo>
                    <a:pt x="764482" y="83617"/>
                  </a:moveTo>
                  <a:cubicBezTo>
                    <a:pt x="715837" y="133584"/>
                    <a:pt x="698250" y="175976"/>
                    <a:pt x="700413" y="209244"/>
                  </a:cubicBezTo>
                  <a:cubicBezTo>
                    <a:pt x="642636" y="186023"/>
                    <a:pt x="669726" y="105950"/>
                    <a:pt x="669726" y="105950"/>
                  </a:cubicBezTo>
                  <a:cubicBezTo>
                    <a:pt x="658307" y="128332"/>
                    <a:pt x="631216" y="157288"/>
                    <a:pt x="636259" y="177063"/>
                  </a:cubicBezTo>
                  <a:cubicBezTo>
                    <a:pt x="609391" y="163119"/>
                    <a:pt x="597378" y="102958"/>
                    <a:pt x="602927" y="74817"/>
                  </a:cubicBezTo>
                  <a:cubicBezTo>
                    <a:pt x="502499" y="219714"/>
                    <a:pt x="530986" y="327309"/>
                    <a:pt x="529948" y="328535"/>
                  </a:cubicBezTo>
                  <a:cubicBezTo>
                    <a:pt x="495467" y="321428"/>
                    <a:pt x="426233" y="184689"/>
                    <a:pt x="419645" y="155337"/>
                  </a:cubicBezTo>
                  <a:cubicBezTo>
                    <a:pt x="416296" y="140516"/>
                    <a:pt x="417853" y="121573"/>
                    <a:pt x="404024" y="113800"/>
                  </a:cubicBezTo>
                  <a:cubicBezTo>
                    <a:pt x="377947" y="151765"/>
                    <a:pt x="367083" y="194712"/>
                    <a:pt x="374758" y="224460"/>
                  </a:cubicBezTo>
                  <a:cubicBezTo>
                    <a:pt x="366379" y="215586"/>
                    <a:pt x="356183" y="194847"/>
                    <a:pt x="347828" y="185365"/>
                  </a:cubicBezTo>
                  <a:cubicBezTo>
                    <a:pt x="315102" y="234941"/>
                    <a:pt x="309071" y="310179"/>
                    <a:pt x="313557" y="333392"/>
                  </a:cubicBezTo>
                  <a:cubicBezTo>
                    <a:pt x="286924" y="318769"/>
                    <a:pt x="267014" y="267802"/>
                    <a:pt x="258906" y="240956"/>
                  </a:cubicBezTo>
                  <a:cubicBezTo>
                    <a:pt x="250564" y="213375"/>
                    <a:pt x="239429" y="171438"/>
                    <a:pt x="249625" y="134327"/>
                  </a:cubicBezTo>
                  <a:cubicBezTo>
                    <a:pt x="215329" y="177617"/>
                    <a:pt x="202476" y="257892"/>
                    <a:pt x="198583" y="327888"/>
                  </a:cubicBezTo>
                  <a:cubicBezTo>
                    <a:pt x="177227" y="299193"/>
                    <a:pt x="159826" y="272843"/>
                    <a:pt x="151582" y="192091"/>
                  </a:cubicBezTo>
                  <a:cubicBezTo>
                    <a:pt x="150149" y="178114"/>
                    <a:pt x="155896" y="153518"/>
                    <a:pt x="147084" y="144104"/>
                  </a:cubicBezTo>
                  <a:cubicBezTo>
                    <a:pt x="123268" y="187470"/>
                    <a:pt x="110279" y="245422"/>
                    <a:pt x="115062" y="264785"/>
                  </a:cubicBezTo>
                  <a:cubicBezTo>
                    <a:pt x="86612" y="255144"/>
                    <a:pt x="87675" y="143385"/>
                    <a:pt x="92309" y="109682"/>
                  </a:cubicBezTo>
                  <a:cubicBezTo>
                    <a:pt x="65911" y="164395"/>
                    <a:pt x="50017" y="222948"/>
                    <a:pt x="57186" y="263993"/>
                  </a:cubicBezTo>
                  <a:cubicBezTo>
                    <a:pt x="30379" y="200978"/>
                    <a:pt x="-2841" y="132"/>
                    <a:pt x="-2841" y="132"/>
                  </a:cubicBezTo>
                  <a:lnTo>
                    <a:pt x="962618" y="132"/>
                  </a:lnTo>
                  <a:lnTo>
                    <a:pt x="1076987" y="132"/>
                  </a:lnTo>
                  <a:lnTo>
                    <a:pt x="905038" y="357515"/>
                  </a:lnTo>
                  <a:cubicBezTo>
                    <a:pt x="862376" y="269744"/>
                    <a:pt x="765099" y="206453"/>
                    <a:pt x="764482" y="8361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A2C226-2F7C-1C55-FA67-C7BCF57058B1}"/>
                </a:ext>
              </a:extLst>
            </p:cNvPr>
            <p:cNvSpPr/>
            <p:nvPr/>
          </p:nvSpPr>
          <p:spPr>
            <a:xfrm flipV="1">
              <a:off x="4333878" y="6228980"/>
              <a:ext cx="537077" cy="309048"/>
            </a:xfrm>
            <a:custGeom>
              <a:avLst/>
              <a:gdLst>
                <a:gd name="connsiteX0" fmla="*/ 454602 w 537077"/>
                <a:gd name="connsiteY0" fmla="*/ 134644 h 309048"/>
                <a:gd name="connsiteX1" fmla="*/ 400717 w 537077"/>
                <a:gd name="connsiteY1" fmla="*/ 199441 h 309048"/>
                <a:gd name="connsiteX2" fmla="*/ 405797 w 537077"/>
                <a:gd name="connsiteY2" fmla="*/ 138786 h 309048"/>
                <a:gd name="connsiteX3" fmla="*/ 373528 w 537077"/>
                <a:gd name="connsiteY3" fmla="*/ 162292 h 309048"/>
                <a:gd name="connsiteX4" fmla="*/ 363888 w 537077"/>
                <a:gd name="connsiteY4" fmla="*/ 142248 h 309048"/>
                <a:gd name="connsiteX5" fmla="*/ 317369 w 537077"/>
                <a:gd name="connsiteY5" fmla="*/ 173637 h 309048"/>
                <a:gd name="connsiteX6" fmla="*/ 302255 w 537077"/>
                <a:gd name="connsiteY6" fmla="*/ 134668 h 309048"/>
                <a:gd name="connsiteX7" fmla="*/ 278353 w 537077"/>
                <a:gd name="connsiteY7" fmla="*/ 163171 h 309048"/>
                <a:gd name="connsiteX8" fmla="*/ 289958 w 537077"/>
                <a:gd name="connsiteY8" fmla="*/ 111718 h 309048"/>
                <a:gd name="connsiteX9" fmla="*/ 123571 w 537077"/>
                <a:gd name="connsiteY9" fmla="*/ 309203 h 309048"/>
                <a:gd name="connsiteX10" fmla="*/ 157953 w 537077"/>
                <a:gd name="connsiteY10" fmla="*/ 147225 h 309048"/>
                <a:gd name="connsiteX11" fmla="*/ 119925 w 537077"/>
                <a:gd name="connsiteY11" fmla="*/ 214595 h 309048"/>
                <a:gd name="connsiteX12" fmla="*/ 84344 w 537077"/>
                <a:gd name="connsiteY12" fmla="*/ 114189 h 309048"/>
                <a:gd name="connsiteX13" fmla="*/ 45438 w 537077"/>
                <a:gd name="connsiteY13" fmla="*/ 235789 h 309048"/>
                <a:gd name="connsiteX14" fmla="*/ -3342 w 537077"/>
                <a:gd name="connsiteY14" fmla="*/ 154 h 309048"/>
                <a:gd name="connsiteX15" fmla="*/ 533736 w 537077"/>
                <a:gd name="connsiteY15" fmla="*/ 154 h 309048"/>
                <a:gd name="connsiteX16" fmla="*/ 454602 w 537077"/>
                <a:gd name="connsiteY16" fmla="*/ 134644 h 30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077" h="309048">
                  <a:moveTo>
                    <a:pt x="454602" y="134644"/>
                  </a:moveTo>
                  <a:cubicBezTo>
                    <a:pt x="442725" y="147954"/>
                    <a:pt x="416833" y="186170"/>
                    <a:pt x="400717" y="199441"/>
                  </a:cubicBezTo>
                  <a:cubicBezTo>
                    <a:pt x="396726" y="180705"/>
                    <a:pt x="400965" y="159274"/>
                    <a:pt x="405797" y="138786"/>
                  </a:cubicBezTo>
                  <a:cubicBezTo>
                    <a:pt x="400557" y="145014"/>
                    <a:pt x="379127" y="156794"/>
                    <a:pt x="373528" y="162292"/>
                  </a:cubicBezTo>
                  <a:cubicBezTo>
                    <a:pt x="371761" y="155273"/>
                    <a:pt x="365569" y="149856"/>
                    <a:pt x="363888" y="142248"/>
                  </a:cubicBezTo>
                  <a:cubicBezTo>
                    <a:pt x="349849" y="152975"/>
                    <a:pt x="330013" y="158656"/>
                    <a:pt x="317369" y="173637"/>
                  </a:cubicBezTo>
                  <a:cubicBezTo>
                    <a:pt x="315404" y="165088"/>
                    <a:pt x="303528" y="145869"/>
                    <a:pt x="302255" y="134668"/>
                  </a:cubicBezTo>
                  <a:cubicBezTo>
                    <a:pt x="294703" y="144410"/>
                    <a:pt x="284730" y="150972"/>
                    <a:pt x="278353" y="163171"/>
                  </a:cubicBezTo>
                  <a:cubicBezTo>
                    <a:pt x="283531" y="146066"/>
                    <a:pt x="285694" y="128812"/>
                    <a:pt x="289958" y="111718"/>
                  </a:cubicBezTo>
                  <a:cubicBezTo>
                    <a:pt x="210181" y="220673"/>
                    <a:pt x="218252" y="206364"/>
                    <a:pt x="123571" y="309203"/>
                  </a:cubicBezTo>
                  <a:cubicBezTo>
                    <a:pt x="158596" y="229291"/>
                    <a:pt x="143159" y="245540"/>
                    <a:pt x="157953" y="147225"/>
                  </a:cubicBezTo>
                  <a:cubicBezTo>
                    <a:pt x="129318" y="157136"/>
                    <a:pt x="123225" y="189013"/>
                    <a:pt x="119925" y="214595"/>
                  </a:cubicBezTo>
                  <a:cubicBezTo>
                    <a:pt x="95207" y="191359"/>
                    <a:pt x="89658" y="149267"/>
                    <a:pt x="84344" y="114189"/>
                  </a:cubicBezTo>
                  <a:cubicBezTo>
                    <a:pt x="44449" y="140206"/>
                    <a:pt x="48936" y="200392"/>
                    <a:pt x="45438" y="235789"/>
                  </a:cubicBezTo>
                  <a:cubicBezTo>
                    <a:pt x="-3775" y="188009"/>
                    <a:pt x="-3342" y="154"/>
                    <a:pt x="-3342" y="154"/>
                  </a:cubicBezTo>
                  <a:lnTo>
                    <a:pt x="533736" y="154"/>
                  </a:lnTo>
                  <a:cubicBezTo>
                    <a:pt x="533736" y="154"/>
                    <a:pt x="478813" y="107517"/>
                    <a:pt x="454602" y="13464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75F27B-7646-A091-7C34-BB1999B10334}"/>
                </a:ext>
              </a:extLst>
            </p:cNvPr>
            <p:cNvSpPr/>
            <p:nvPr/>
          </p:nvSpPr>
          <p:spPr>
            <a:xfrm flipV="1">
              <a:off x="6959524" y="6256058"/>
              <a:ext cx="866663" cy="281970"/>
            </a:xfrm>
            <a:custGeom>
              <a:avLst/>
              <a:gdLst>
                <a:gd name="connsiteX0" fmla="*/ 792290 w 866663"/>
                <a:gd name="connsiteY0" fmla="*/ 245727 h 281970"/>
                <a:gd name="connsiteX1" fmla="*/ 789151 w 866663"/>
                <a:gd name="connsiteY1" fmla="*/ 248768 h 281970"/>
                <a:gd name="connsiteX2" fmla="*/ 766807 w 866663"/>
                <a:gd name="connsiteY2" fmla="*/ 94157 h 281970"/>
                <a:gd name="connsiteX3" fmla="*/ 743510 w 866663"/>
                <a:gd name="connsiteY3" fmla="*/ 179843 h 281970"/>
                <a:gd name="connsiteX4" fmla="*/ 678935 w 866663"/>
                <a:gd name="connsiteY4" fmla="*/ 254750 h 281970"/>
                <a:gd name="connsiteX5" fmla="*/ 666403 w 866663"/>
                <a:gd name="connsiteY5" fmla="*/ 136448 h 281970"/>
                <a:gd name="connsiteX6" fmla="*/ 635457 w 866663"/>
                <a:gd name="connsiteY6" fmla="*/ 168190 h 281970"/>
                <a:gd name="connsiteX7" fmla="*/ 622628 w 866663"/>
                <a:gd name="connsiteY7" fmla="*/ 79785 h 281970"/>
                <a:gd name="connsiteX8" fmla="*/ 602113 w 866663"/>
                <a:gd name="connsiteY8" fmla="*/ 113313 h 281970"/>
                <a:gd name="connsiteX9" fmla="*/ 473630 w 866663"/>
                <a:gd name="connsiteY9" fmla="*/ 253770 h 281970"/>
                <a:gd name="connsiteX10" fmla="*/ 438556 w 866663"/>
                <a:gd name="connsiteY10" fmla="*/ 167 h 281970"/>
                <a:gd name="connsiteX11" fmla="*/ 392952 w 866663"/>
                <a:gd name="connsiteY11" fmla="*/ 133720 h 281970"/>
                <a:gd name="connsiteX12" fmla="*/ 370755 w 866663"/>
                <a:gd name="connsiteY12" fmla="*/ 77092 h 281970"/>
                <a:gd name="connsiteX13" fmla="*/ 327512 w 866663"/>
                <a:gd name="connsiteY13" fmla="*/ 160363 h 281970"/>
                <a:gd name="connsiteX14" fmla="*/ 283577 w 866663"/>
                <a:gd name="connsiteY14" fmla="*/ 167 h 281970"/>
                <a:gd name="connsiteX15" fmla="*/ 112592 w 866663"/>
                <a:gd name="connsiteY15" fmla="*/ 282137 h 281970"/>
                <a:gd name="connsiteX16" fmla="*/ -5299 w 866663"/>
                <a:gd name="connsiteY16" fmla="*/ 167 h 281970"/>
                <a:gd name="connsiteX17" fmla="*/ 103632 w 866663"/>
                <a:gd name="connsiteY17" fmla="*/ 167 h 281970"/>
                <a:gd name="connsiteX18" fmla="*/ 861364 w 866663"/>
                <a:gd name="connsiteY18" fmla="*/ 167 h 281970"/>
                <a:gd name="connsiteX19" fmla="*/ 792290 w 866663"/>
                <a:gd name="connsiteY19" fmla="*/ 245727 h 28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6663" h="281970">
                  <a:moveTo>
                    <a:pt x="792290" y="245727"/>
                  </a:moveTo>
                  <a:lnTo>
                    <a:pt x="789151" y="248768"/>
                  </a:lnTo>
                  <a:cubicBezTo>
                    <a:pt x="794948" y="192656"/>
                    <a:pt x="793600" y="128414"/>
                    <a:pt x="766807" y="94157"/>
                  </a:cubicBezTo>
                  <a:cubicBezTo>
                    <a:pt x="771503" y="123795"/>
                    <a:pt x="755189" y="157592"/>
                    <a:pt x="743510" y="179843"/>
                  </a:cubicBezTo>
                  <a:cubicBezTo>
                    <a:pt x="732165" y="201481"/>
                    <a:pt x="706297" y="242647"/>
                    <a:pt x="678935" y="254750"/>
                  </a:cubicBezTo>
                  <a:cubicBezTo>
                    <a:pt x="686375" y="236047"/>
                    <a:pt x="690837" y="175773"/>
                    <a:pt x="666403" y="136448"/>
                  </a:cubicBezTo>
                  <a:cubicBezTo>
                    <a:pt x="657184" y="144147"/>
                    <a:pt x="644676" y="160919"/>
                    <a:pt x="635457" y="168190"/>
                  </a:cubicBezTo>
                  <a:cubicBezTo>
                    <a:pt x="646802" y="144187"/>
                    <a:pt x="642316" y="109876"/>
                    <a:pt x="622628" y="79785"/>
                  </a:cubicBezTo>
                  <a:cubicBezTo>
                    <a:pt x="608403" y="86225"/>
                    <a:pt x="607291" y="101399"/>
                    <a:pt x="602113" y="113313"/>
                  </a:cubicBezTo>
                  <a:cubicBezTo>
                    <a:pt x="591855" y="136954"/>
                    <a:pt x="507407" y="247604"/>
                    <a:pt x="473630" y="253770"/>
                  </a:cubicBezTo>
                  <a:lnTo>
                    <a:pt x="438556" y="167"/>
                  </a:lnTo>
                  <a:cubicBezTo>
                    <a:pt x="438556" y="167"/>
                    <a:pt x="420401" y="122162"/>
                    <a:pt x="392952" y="133720"/>
                  </a:cubicBezTo>
                  <a:cubicBezTo>
                    <a:pt x="400441" y="117750"/>
                    <a:pt x="378591" y="94886"/>
                    <a:pt x="370755" y="77092"/>
                  </a:cubicBezTo>
                  <a:cubicBezTo>
                    <a:pt x="370755" y="77092"/>
                    <a:pt x="385660" y="140971"/>
                    <a:pt x="327512" y="160363"/>
                  </a:cubicBezTo>
                  <a:cubicBezTo>
                    <a:pt x="334062" y="133667"/>
                    <a:pt x="283577" y="167"/>
                    <a:pt x="283577" y="167"/>
                  </a:cubicBezTo>
                  <a:cubicBezTo>
                    <a:pt x="283577" y="167"/>
                    <a:pt x="165129" y="211132"/>
                    <a:pt x="112592" y="282137"/>
                  </a:cubicBezTo>
                  <a:lnTo>
                    <a:pt x="-5299" y="167"/>
                  </a:lnTo>
                  <a:lnTo>
                    <a:pt x="103632" y="167"/>
                  </a:lnTo>
                  <a:lnTo>
                    <a:pt x="861364" y="167"/>
                  </a:lnTo>
                  <a:lnTo>
                    <a:pt x="792290" y="245727"/>
                  </a:ln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420F3-8ECE-B584-C674-C3248F72CC1B}"/>
                </a:ext>
              </a:extLst>
            </p:cNvPr>
            <p:cNvSpPr/>
            <p:nvPr/>
          </p:nvSpPr>
          <p:spPr>
            <a:xfrm flipV="1">
              <a:off x="-163772" y="6469572"/>
              <a:ext cx="12358830" cy="617941"/>
            </a:xfrm>
            <a:custGeom>
              <a:avLst/>
              <a:gdLst>
                <a:gd name="connsiteX0" fmla="*/ 12354497 w 12358830"/>
                <a:gd name="connsiteY0" fmla="*/ 517 h 617941"/>
                <a:gd name="connsiteX1" fmla="*/ -4333 w 12358830"/>
                <a:gd name="connsiteY1" fmla="*/ 517 h 617941"/>
                <a:gd name="connsiteX2" fmla="*/ -4333 w 12358830"/>
                <a:gd name="connsiteY2" fmla="*/ 618458 h 617941"/>
                <a:gd name="connsiteX3" fmla="*/ 12354497 w 12358830"/>
                <a:gd name="connsiteY3" fmla="*/ 618458 h 617941"/>
                <a:gd name="connsiteX4" fmla="*/ 12354497 w 12358830"/>
                <a:gd name="connsiteY4" fmla="*/ 517 h 6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8830" h="617941">
                  <a:moveTo>
                    <a:pt x="12354497" y="517"/>
                  </a:moveTo>
                  <a:lnTo>
                    <a:pt x="-4333" y="517"/>
                  </a:lnTo>
                  <a:lnTo>
                    <a:pt x="-4333" y="618458"/>
                  </a:lnTo>
                  <a:lnTo>
                    <a:pt x="12354497" y="618458"/>
                  </a:lnTo>
                  <a:lnTo>
                    <a:pt x="12354497" y="517"/>
                  </a:ln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0AF728D-DDF9-7FF5-6318-D7CD0F7DBDBD}"/>
                </a:ext>
              </a:extLst>
            </p:cNvPr>
            <p:cNvSpPr/>
            <p:nvPr/>
          </p:nvSpPr>
          <p:spPr>
            <a:xfrm flipV="1">
              <a:off x="-163772" y="6586918"/>
              <a:ext cx="12358830" cy="500595"/>
            </a:xfrm>
            <a:custGeom>
              <a:avLst/>
              <a:gdLst>
                <a:gd name="connsiteX0" fmla="*/ 6604786 w 12358830"/>
                <a:gd name="connsiteY0" fmla="*/ 128102 h 500595"/>
                <a:gd name="connsiteX1" fmla="*/ -4333 w 12358830"/>
                <a:gd name="connsiteY1" fmla="*/ 501166 h 500595"/>
                <a:gd name="connsiteX2" fmla="*/ -4333 w 12358830"/>
                <a:gd name="connsiteY2" fmla="*/ 570 h 500595"/>
                <a:gd name="connsiteX3" fmla="*/ 12354497 w 12358830"/>
                <a:gd name="connsiteY3" fmla="*/ 570 h 500595"/>
                <a:gd name="connsiteX4" fmla="*/ 12354497 w 12358830"/>
                <a:gd name="connsiteY4" fmla="*/ 380059 h 500595"/>
                <a:gd name="connsiteX5" fmla="*/ 6604786 w 12358830"/>
                <a:gd name="connsiteY5" fmla="*/ 128102 h 50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58830" h="500595">
                  <a:moveTo>
                    <a:pt x="6604786" y="128102"/>
                  </a:moveTo>
                  <a:cubicBezTo>
                    <a:pt x="3724734" y="128102"/>
                    <a:pt x="1227639" y="279644"/>
                    <a:pt x="-4333" y="501166"/>
                  </a:cubicBezTo>
                  <a:lnTo>
                    <a:pt x="-4333" y="570"/>
                  </a:lnTo>
                  <a:lnTo>
                    <a:pt x="12354497" y="570"/>
                  </a:lnTo>
                  <a:lnTo>
                    <a:pt x="12354497" y="380059"/>
                  </a:lnTo>
                  <a:cubicBezTo>
                    <a:pt x="10992554" y="226269"/>
                    <a:pt x="8922722" y="128102"/>
                    <a:pt x="6604786" y="128102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8E22BF-CBE6-7F9C-BA32-1A56E3038EE7}"/>
                </a:ext>
              </a:extLst>
            </p:cNvPr>
            <p:cNvSpPr/>
            <p:nvPr/>
          </p:nvSpPr>
          <p:spPr>
            <a:xfrm flipV="1">
              <a:off x="970874" y="6602555"/>
              <a:ext cx="814909" cy="294869"/>
            </a:xfrm>
            <a:custGeom>
              <a:avLst/>
              <a:gdLst>
                <a:gd name="connsiteX0" fmla="*/ 570594 w 814909"/>
                <a:gd name="connsiteY0" fmla="*/ 64303 h 294869"/>
                <a:gd name="connsiteX1" fmla="*/ 533752 w 814909"/>
                <a:gd name="connsiteY1" fmla="*/ 172665 h 294869"/>
                <a:gd name="connsiteX2" fmla="*/ 497195 w 814909"/>
                <a:gd name="connsiteY2" fmla="*/ 85125 h 294869"/>
                <a:gd name="connsiteX3" fmla="*/ 478594 w 814909"/>
                <a:gd name="connsiteY3" fmla="*/ 146403 h 294869"/>
                <a:gd name="connsiteX4" fmla="*/ 440023 w 814909"/>
                <a:gd name="connsiteY4" fmla="*/ 59780 h 294869"/>
                <a:gd name="connsiteX5" fmla="*/ 410868 w 814909"/>
                <a:gd name="connsiteY5" fmla="*/ 277629 h 294869"/>
                <a:gd name="connsiteX6" fmla="*/ 302370 w 814909"/>
                <a:gd name="connsiteY6" fmla="*/ 131920 h 294869"/>
                <a:gd name="connsiteX7" fmla="*/ 285030 w 814909"/>
                <a:gd name="connsiteY7" fmla="*/ 96755 h 294869"/>
                <a:gd name="connsiteX8" fmla="*/ 274377 w 814909"/>
                <a:gd name="connsiteY8" fmla="*/ 191735 h 294869"/>
                <a:gd name="connsiteX9" fmla="*/ 248251 w 814909"/>
                <a:gd name="connsiteY9" fmla="*/ 158858 h 294869"/>
                <a:gd name="connsiteX10" fmla="*/ 237906 w 814909"/>
                <a:gd name="connsiteY10" fmla="*/ 285797 h 294869"/>
                <a:gd name="connsiteX11" fmla="*/ 183379 w 814909"/>
                <a:gd name="connsiteY11" fmla="*/ 207975 h 294869"/>
                <a:gd name="connsiteX12" fmla="*/ 163593 w 814909"/>
                <a:gd name="connsiteY12" fmla="*/ 117162 h 294869"/>
                <a:gd name="connsiteX13" fmla="*/ 145079 w 814909"/>
                <a:gd name="connsiteY13" fmla="*/ 283239 h 294869"/>
                <a:gd name="connsiteX14" fmla="*/ 91663 w 814909"/>
                <a:gd name="connsiteY14" fmla="*/ 168277 h 294869"/>
                <a:gd name="connsiteX15" fmla="*/ 82505 w 814909"/>
                <a:gd name="connsiteY15" fmla="*/ 127391 h 294869"/>
                <a:gd name="connsiteX16" fmla="*/ 70783 w 814909"/>
                <a:gd name="connsiteY16" fmla="*/ 230950 h 294869"/>
                <a:gd name="connsiteX17" fmla="*/ 34595 w 814909"/>
                <a:gd name="connsiteY17" fmla="*/ 99054 h 294869"/>
                <a:gd name="connsiteX18" fmla="*/ 24288 w 814909"/>
                <a:gd name="connsiteY18" fmla="*/ 231370 h 294869"/>
                <a:gd name="connsiteX19" fmla="*/ -1081 w 814909"/>
                <a:gd name="connsiteY19" fmla="*/ 21786 h 294869"/>
                <a:gd name="connsiteX20" fmla="*/ 722088 w 814909"/>
                <a:gd name="connsiteY20" fmla="*/ 6044 h 294869"/>
                <a:gd name="connsiteX21" fmla="*/ 813828 w 814909"/>
                <a:gd name="connsiteY21" fmla="*/ 4175 h 294869"/>
                <a:gd name="connsiteX22" fmla="*/ 715007 w 814909"/>
                <a:gd name="connsiteY22" fmla="*/ 295360 h 294869"/>
                <a:gd name="connsiteX23" fmla="*/ 570594 w 814909"/>
                <a:gd name="connsiteY23" fmla="*/ 64303 h 29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909" h="294869">
                  <a:moveTo>
                    <a:pt x="570594" y="64303"/>
                  </a:moveTo>
                  <a:cubicBezTo>
                    <a:pt x="537373" y="107815"/>
                    <a:pt x="528178" y="144313"/>
                    <a:pt x="533752" y="172665"/>
                  </a:cubicBezTo>
                  <a:cubicBezTo>
                    <a:pt x="484737" y="153929"/>
                    <a:pt x="497195" y="85125"/>
                    <a:pt x="497195" y="85125"/>
                  </a:cubicBezTo>
                  <a:cubicBezTo>
                    <a:pt x="490632" y="104431"/>
                    <a:pt x="472254" y="129617"/>
                    <a:pt x="478594" y="146403"/>
                  </a:cubicBezTo>
                  <a:cubicBezTo>
                    <a:pt x="455434" y="135034"/>
                    <a:pt x="438836" y="83914"/>
                    <a:pt x="440023" y="59780"/>
                  </a:cubicBezTo>
                  <a:cubicBezTo>
                    <a:pt x="376263" y="185285"/>
                    <a:pt x="411560" y="276566"/>
                    <a:pt x="410868" y="277629"/>
                  </a:cubicBezTo>
                  <a:cubicBezTo>
                    <a:pt x="382393" y="272187"/>
                    <a:pt x="311046" y="156806"/>
                    <a:pt x="302370" y="131920"/>
                  </a:cubicBezTo>
                  <a:cubicBezTo>
                    <a:pt x="297970" y="119335"/>
                    <a:pt x="297031" y="103132"/>
                    <a:pt x="285030" y="96755"/>
                  </a:cubicBezTo>
                  <a:cubicBezTo>
                    <a:pt x="268519" y="129655"/>
                    <a:pt x="264774" y="166471"/>
                    <a:pt x="274377" y="191735"/>
                  </a:cubicBezTo>
                  <a:cubicBezTo>
                    <a:pt x="266628" y="184295"/>
                    <a:pt x="256049" y="166805"/>
                    <a:pt x="248251" y="158858"/>
                  </a:cubicBezTo>
                  <a:cubicBezTo>
                    <a:pt x="227747" y="201782"/>
                    <a:pt x="231616" y="266061"/>
                    <a:pt x="237906" y="285797"/>
                  </a:cubicBezTo>
                  <a:cubicBezTo>
                    <a:pt x="214857" y="273810"/>
                    <a:pt x="192994" y="230689"/>
                    <a:pt x="183379" y="207975"/>
                  </a:cubicBezTo>
                  <a:cubicBezTo>
                    <a:pt x="173504" y="184551"/>
                    <a:pt x="159712" y="148986"/>
                    <a:pt x="163593" y="117162"/>
                  </a:cubicBezTo>
                  <a:cubicBezTo>
                    <a:pt x="141112" y="154722"/>
                    <a:pt x="140086" y="223448"/>
                    <a:pt x="145079" y="283239"/>
                  </a:cubicBezTo>
                  <a:cubicBezTo>
                    <a:pt x="124625" y="259162"/>
                    <a:pt x="107619" y="237004"/>
                    <a:pt x="91663" y="168277"/>
                  </a:cubicBezTo>
                  <a:cubicBezTo>
                    <a:pt x="88897" y="156363"/>
                    <a:pt x="90654" y="135265"/>
                    <a:pt x="82505" y="127391"/>
                  </a:cubicBezTo>
                  <a:cubicBezTo>
                    <a:pt x="68422" y="164840"/>
                    <a:pt x="64715" y="214511"/>
                    <a:pt x="70783" y="230950"/>
                  </a:cubicBezTo>
                  <a:cubicBezTo>
                    <a:pt x="46877" y="223250"/>
                    <a:pt x="34779" y="127874"/>
                    <a:pt x="34595" y="99054"/>
                  </a:cubicBezTo>
                  <a:cubicBezTo>
                    <a:pt x="19749" y="146215"/>
                    <a:pt x="13792" y="196481"/>
                    <a:pt x="24288" y="231370"/>
                  </a:cubicBezTo>
                  <a:cubicBezTo>
                    <a:pt x="-4505" y="178092"/>
                    <a:pt x="1598" y="97474"/>
                    <a:pt x="-1081" y="21786"/>
                  </a:cubicBezTo>
                  <a:lnTo>
                    <a:pt x="722088" y="6044"/>
                  </a:lnTo>
                  <a:cubicBezTo>
                    <a:pt x="751898" y="4759"/>
                    <a:pt x="792225" y="-4534"/>
                    <a:pt x="813828" y="4175"/>
                  </a:cubicBezTo>
                  <a:cubicBezTo>
                    <a:pt x="632598" y="58693"/>
                    <a:pt x="715007" y="295360"/>
                    <a:pt x="715007" y="295360"/>
                  </a:cubicBezTo>
                  <a:cubicBezTo>
                    <a:pt x="670638" y="221270"/>
                    <a:pt x="585313" y="169079"/>
                    <a:pt x="570594" y="64303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F05980E-8B2D-56D8-E03F-486CD09A9921}"/>
                </a:ext>
              </a:extLst>
            </p:cNvPr>
            <p:cNvSpPr/>
            <p:nvPr/>
          </p:nvSpPr>
          <p:spPr>
            <a:xfrm flipV="1">
              <a:off x="-97772" y="6464750"/>
              <a:ext cx="718409" cy="345688"/>
            </a:xfrm>
            <a:custGeom>
              <a:avLst/>
              <a:gdLst>
                <a:gd name="connsiteX0" fmla="*/ 503691 w 718409"/>
                <a:gd name="connsiteY0" fmla="*/ 85908 h 345688"/>
                <a:gd name="connsiteX1" fmla="*/ 471216 w 718409"/>
                <a:gd name="connsiteY1" fmla="*/ 197842 h 345688"/>
                <a:gd name="connsiteX2" fmla="*/ 438981 w 718409"/>
                <a:gd name="connsiteY2" fmla="*/ 113851 h 345688"/>
                <a:gd name="connsiteX3" fmla="*/ 422576 w 718409"/>
                <a:gd name="connsiteY3" fmla="*/ 176919 h 345688"/>
                <a:gd name="connsiteX4" fmla="*/ 388581 w 718409"/>
                <a:gd name="connsiteY4" fmla="*/ 94038 h 345688"/>
                <a:gd name="connsiteX5" fmla="*/ 362873 w 718409"/>
                <a:gd name="connsiteY5" fmla="*/ 314706 h 345688"/>
                <a:gd name="connsiteX6" fmla="*/ 267217 w 718409"/>
                <a:gd name="connsiteY6" fmla="*/ 179502 h 345688"/>
                <a:gd name="connsiteX7" fmla="*/ 251943 w 718409"/>
                <a:gd name="connsiteY7" fmla="*/ 146022 h 345688"/>
                <a:gd name="connsiteX8" fmla="*/ 242548 w 718409"/>
                <a:gd name="connsiteY8" fmla="*/ 242049 h 345688"/>
                <a:gd name="connsiteX9" fmla="*/ 219521 w 718409"/>
                <a:gd name="connsiteY9" fmla="*/ 211708 h 345688"/>
                <a:gd name="connsiteX10" fmla="*/ 210391 w 718409"/>
                <a:gd name="connsiteY10" fmla="*/ 339622 h 345688"/>
                <a:gd name="connsiteX11" fmla="*/ 162321 w 718409"/>
                <a:gd name="connsiteY11" fmla="*/ 267090 h 345688"/>
                <a:gd name="connsiteX12" fmla="*/ 144884 w 718409"/>
                <a:gd name="connsiteY12" fmla="*/ 178218 h 345688"/>
                <a:gd name="connsiteX13" fmla="*/ 128552 w 718409"/>
                <a:gd name="connsiteY13" fmla="*/ 346075 h 345688"/>
                <a:gd name="connsiteX14" fmla="*/ 81469 w 718409"/>
                <a:gd name="connsiteY14" fmla="*/ 236276 h 345688"/>
                <a:gd name="connsiteX15" fmla="*/ 73391 w 718409"/>
                <a:gd name="connsiteY15" fmla="*/ 196298 h 345688"/>
                <a:gd name="connsiteX16" fmla="*/ 63060 w 718409"/>
                <a:gd name="connsiteY16" fmla="*/ 300976 h 345688"/>
                <a:gd name="connsiteX17" fmla="*/ 31154 w 718409"/>
                <a:gd name="connsiteY17" fmla="*/ 172603 h 345688"/>
                <a:gd name="connsiteX18" fmla="*/ 22073 w 718409"/>
                <a:gd name="connsiteY18" fmla="*/ 305896 h 345688"/>
                <a:gd name="connsiteX19" fmla="*/ -298 w 718409"/>
                <a:gd name="connsiteY19" fmla="*/ 98797 h 345688"/>
                <a:gd name="connsiteX20" fmla="*/ 637239 w 718409"/>
                <a:gd name="connsiteY20" fmla="*/ 12967 h 345688"/>
                <a:gd name="connsiteX21" fmla="*/ 718112 w 718409"/>
                <a:gd name="connsiteY21" fmla="*/ 2216 h 345688"/>
                <a:gd name="connsiteX22" fmla="*/ 631002 w 718409"/>
                <a:gd name="connsiteY22" fmla="*/ 302979 h 345688"/>
                <a:gd name="connsiteX23" fmla="*/ 503691 w 718409"/>
                <a:gd name="connsiteY23" fmla="*/ 85908 h 3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8409" h="345688">
                  <a:moveTo>
                    <a:pt x="503691" y="85908"/>
                  </a:moveTo>
                  <a:cubicBezTo>
                    <a:pt x="474397" y="132635"/>
                    <a:pt x="466292" y="170035"/>
                    <a:pt x="471216" y="197842"/>
                  </a:cubicBezTo>
                  <a:cubicBezTo>
                    <a:pt x="427993" y="183852"/>
                    <a:pt x="438981" y="113851"/>
                    <a:pt x="438981" y="113851"/>
                  </a:cubicBezTo>
                  <a:cubicBezTo>
                    <a:pt x="433183" y="133784"/>
                    <a:pt x="416996" y="160766"/>
                    <a:pt x="422576" y="176919"/>
                  </a:cubicBezTo>
                  <a:cubicBezTo>
                    <a:pt x="402156" y="167786"/>
                    <a:pt x="387528" y="118277"/>
                    <a:pt x="388581" y="94038"/>
                  </a:cubicBezTo>
                  <a:cubicBezTo>
                    <a:pt x="332367" y="225713"/>
                    <a:pt x="363486" y="313580"/>
                    <a:pt x="362873" y="314706"/>
                  </a:cubicBezTo>
                  <a:cubicBezTo>
                    <a:pt x="337764" y="312036"/>
                    <a:pt x="274875" y="203563"/>
                    <a:pt x="267217" y="179502"/>
                  </a:cubicBezTo>
                  <a:cubicBezTo>
                    <a:pt x="263350" y="167351"/>
                    <a:pt x="262516" y="151251"/>
                    <a:pt x="251943" y="146022"/>
                  </a:cubicBezTo>
                  <a:cubicBezTo>
                    <a:pt x="237378" y="180525"/>
                    <a:pt x="234085" y="217703"/>
                    <a:pt x="242548" y="242049"/>
                  </a:cubicBezTo>
                  <a:cubicBezTo>
                    <a:pt x="235707" y="235354"/>
                    <a:pt x="226385" y="218891"/>
                    <a:pt x="219521" y="211708"/>
                  </a:cubicBezTo>
                  <a:cubicBezTo>
                    <a:pt x="201441" y="256595"/>
                    <a:pt x="204849" y="320504"/>
                    <a:pt x="210391" y="339622"/>
                  </a:cubicBezTo>
                  <a:cubicBezTo>
                    <a:pt x="190076" y="329869"/>
                    <a:pt x="170795" y="288887"/>
                    <a:pt x="162321" y="267090"/>
                  </a:cubicBezTo>
                  <a:cubicBezTo>
                    <a:pt x="153613" y="244647"/>
                    <a:pt x="141461" y="210399"/>
                    <a:pt x="144884" y="178218"/>
                  </a:cubicBezTo>
                  <a:cubicBezTo>
                    <a:pt x="125062" y="217925"/>
                    <a:pt x="124155" y="286763"/>
                    <a:pt x="128552" y="346075"/>
                  </a:cubicBezTo>
                  <a:cubicBezTo>
                    <a:pt x="110521" y="323975"/>
                    <a:pt x="95536" y="303447"/>
                    <a:pt x="81469" y="236276"/>
                  </a:cubicBezTo>
                  <a:cubicBezTo>
                    <a:pt x="79030" y="224636"/>
                    <a:pt x="80585" y="203379"/>
                    <a:pt x="73391" y="196298"/>
                  </a:cubicBezTo>
                  <a:cubicBezTo>
                    <a:pt x="60979" y="235102"/>
                    <a:pt x="57716" y="285132"/>
                    <a:pt x="63060" y="300976"/>
                  </a:cubicBezTo>
                  <a:cubicBezTo>
                    <a:pt x="41983" y="295603"/>
                    <a:pt x="31313" y="201400"/>
                    <a:pt x="31154" y="172603"/>
                  </a:cubicBezTo>
                  <a:cubicBezTo>
                    <a:pt x="18071" y="221189"/>
                    <a:pt x="12819" y="272029"/>
                    <a:pt x="22073" y="305896"/>
                  </a:cubicBezTo>
                  <a:cubicBezTo>
                    <a:pt x="-3306" y="255422"/>
                    <a:pt x="2067" y="174196"/>
                    <a:pt x="-298" y="98797"/>
                  </a:cubicBezTo>
                  <a:lnTo>
                    <a:pt x="637239" y="12967"/>
                  </a:lnTo>
                  <a:cubicBezTo>
                    <a:pt x="663520" y="8800"/>
                    <a:pt x="699067" y="-4412"/>
                    <a:pt x="718112" y="2216"/>
                  </a:cubicBezTo>
                  <a:cubicBezTo>
                    <a:pt x="558345" y="74287"/>
                    <a:pt x="631002" y="302979"/>
                    <a:pt x="631002" y="302979"/>
                  </a:cubicBezTo>
                  <a:cubicBezTo>
                    <a:pt x="591884" y="233186"/>
                    <a:pt x="516663" y="189264"/>
                    <a:pt x="503691" y="85908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69C5B35-6FE4-BA5E-141F-4AD791260200}"/>
                </a:ext>
              </a:extLst>
            </p:cNvPr>
            <p:cNvSpPr/>
            <p:nvPr/>
          </p:nvSpPr>
          <p:spPr>
            <a:xfrm flipV="1">
              <a:off x="4650388" y="5742502"/>
              <a:ext cx="796069" cy="686568"/>
            </a:xfrm>
            <a:custGeom>
              <a:avLst/>
              <a:gdLst>
                <a:gd name="connsiteX0" fmla="*/ -3655 w 796069"/>
                <a:gd name="connsiteY0" fmla="*/ 75480 h 686568"/>
                <a:gd name="connsiteX1" fmla="*/ 106648 w 796069"/>
                <a:gd name="connsiteY1" fmla="*/ 355582 h 686568"/>
                <a:gd name="connsiteX2" fmla="*/ 88171 w 796069"/>
                <a:gd name="connsiteY2" fmla="*/ 485509 h 686568"/>
                <a:gd name="connsiteX3" fmla="*/ 170345 w 796069"/>
                <a:gd name="connsiteY3" fmla="*/ 501638 h 686568"/>
                <a:gd name="connsiteX4" fmla="*/ 195804 w 796069"/>
                <a:gd name="connsiteY4" fmla="*/ 579670 h 686568"/>
                <a:gd name="connsiteX5" fmla="*/ 279461 w 796069"/>
                <a:gd name="connsiteY5" fmla="*/ 539207 h 686568"/>
                <a:gd name="connsiteX6" fmla="*/ 301287 w 796069"/>
                <a:gd name="connsiteY6" fmla="*/ 660595 h 686568"/>
                <a:gd name="connsiteX7" fmla="*/ 359484 w 796069"/>
                <a:gd name="connsiteY7" fmla="*/ 620132 h 686568"/>
                <a:gd name="connsiteX8" fmla="*/ 412257 w 796069"/>
                <a:gd name="connsiteY8" fmla="*/ 686450 h 686568"/>
                <a:gd name="connsiteX9" fmla="*/ 400244 w 796069"/>
                <a:gd name="connsiteY9" fmla="*/ 469617 h 686568"/>
                <a:gd name="connsiteX10" fmla="*/ 416063 w 796069"/>
                <a:gd name="connsiteY10" fmla="*/ 429957 h 686568"/>
                <a:gd name="connsiteX11" fmla="*/ 498904 w 796069"/>
                <a:gd name="connsiteY11" fmla="*/ 377997 h 686568"/>
                <a:gd name="connsiteX12" fmla="*/ 630773 w 796069"/>
                <a:gd name="connsiteY12" fmla="*/ 384080 h 686568"/>
                <a:gd name="connsiteX13" fmla="*/ 658000 w 796069"/>
                <a:gd name="connsiteY13" fmla="*/ 411863 h 686568"/>
                <a:gd name="connsiteX14" fmla="*/ 791524 w 796069"/>
                <a:gd name="connsiteY14" fmla="*/ 458662 h 686568"/>
                <a:gd name="connsiteX15" fmla="*/ 792414 w 796069"/>
                <a:gd name="connsiteY15" fmla="*/ 440969 h 686568"/>
                <a:gd name="connsiteX16" fmla="*/ 656059 w 796069"/>
                <a:gd name="connsiteY16" fmla="*/ 336990 h 686568"/>
                <a:gd name="connsiteX17" fmla="*/ 664995 w 796069"/>
                <a:gd name="connsiteY17" fmla="*/ 181332 h 686568"/>
                <a:gd name="connsiteX18" fmla="*/ 380346 w 796069"/>
                <a:gd name="connsiteY18" fmla="*/ 59795 h 686568"/>
                <a:gd name="connsiteX19" fmla="*/ 138298 w 796069"/>
                <a:gd name="connsiteY19" fmla="*/ 661 h 686568"/>
                <a:gd name="connsiteX20" fmla="*/ 6615 w 796069"/>
                <a:gd name="connsiteY20" fmla="*/ 18692 h 686568"/>
                <a:gd name="connsiteX21" fmla="*/ 50303 w 796069"/>
                <a:gd name="connsiteY21" fmla="*/ 68099 h 686568"/>
                <a:gd name="connsiteX22" fmla="*/ -3655 w 796069"/>
                <a:gd name="connsiteY22" fmla="*/ 75480 h 68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069" h="686568">
                  <a:moveTo>
                    <a:pt x="-3655" y="75480"/>
                  </a:moveTo>
                  <a:cubicBezTo>
                    <a:pt x="54184" y="164020"/>
                    <a:pt x="103199" y="256769"/>
                    <a:pt x="106648" y="355582"/>
                  </a:cubicBezTo>
                  <a:cubicBezTo>
                    <a:pt x="108168" y="399369"/>
                    <a:pt x="100591" y="442760"/>
                    <a:pt x="88171" y="485509"/>
                  </a:cubicBezTo>
                  <a:cubicBezTo>
                    <a:pt x="123591" y="507137"/>
                    <a:pt x="170345" y="501638"/>
                    <a:pt x="170345" y="501638"/>
                  </a:cubicBezTo>
                  <a:cubicBezTo>
                    <a:pt x="170345" y="501638"/>
                    <a:pt x="159432" y="568115"/>
                    <a:pt x="195804" y="579670"/>
                  </a:cubicBezTo>
                  <a:cubicBezTo>
                    <a:pt x="232176" y="591237"/>
                    <a:pt x="279461" y="539207"/>
                    <a:pt x="279461" y="539207"/>
                  </a:cubicBezTo>
                  <a:cubicBezTo>
                    <a:pt x="279461" y="539207"/>
                    <a:pt x="250368" y="640376"/>
                    <a:pt x="301287" y="660595"/>
                  </a:cubicBezTo>
                  <a:cubicBezTo>
                    <a:pt x="352217" y="680827"/>
                    <a:pt x="359484" y="620132"/>
                    <a:pt x="359484" y="620132"/>
                  </a:cubicBezTo>
                  <a:cubicBezTo>
                    <a:pt x="359484" y="620132"/>
                    <a:pt x="375588" y="673102"/>
                    <a:pt x="412257" y="686450"/>
                  </a:cubicBezTo>
                  <a:cubicBezTo>
                    <a:pt x="387873" y="616042"/>
                    <a:pt x="382806" y="541418"/>
                    <a:pt x="400244" y="469617"/>
                  </a:cubicBezTo>
                  <a:cubicBezTo>
                    <a:pt x="403568" y="455944"/>
                    <a:pt x="407721" y="442205"/>
                    <a:pt x="416063" y="429957"/>
                  </a:cubicBezTo>
                  <a:cubicBezTo>
                    <a:pt x="433131" y="404868"/>
                    <a:pt x="465721" y="388864"/>
                    <a:pt x="498904" y="377997"/>
                  </a:cubicBezTo>
                  <a:cubicBezTo>
                    <a:pt x="542061" y="363861"/>
                    <a:pt x="597330" y="358213"/>
                    <a:pt x="630773" y="384080"/>
                  </a:cubicBezTo>
                  <a:cubicBezTo>
                    <a:pt x="641365" y="392286"/>
                    <a:pt x="648532" y="402839"/>
                    <a:pt x="658000" y="411863"/>
                  </a:cubicBezTo>
                  <a:cubicBezTo>
                    <a:pt x="689824" y="442190"/>
                    <a:pt x="742645" y="451507"/>
                    <a:pt x="791524" y="458662"/>
                  </a:cubicBezTo>
                  <a:cubicBezTo>
                    <a:pt x="791809" y="452768"/>
                    <a:pt x="792118" y="446863"/>
                    <a:pt x="792414" y="440969"/>
                  </a:cubicBezTo>
                  <a:cubicBezTo>
                    <a:pt x="726974" y="432206"/>
                    <a:pt x="675376" y="387430"/>
                    <a:pt x="656059" y="336990"/>
                  </a:cubicBezTo>
                  <a:cubicBezTo>
                    <a:pt x="636755" y="286542"/>
                    <a:pt x="645356" y="231694"/>
                    <a:pt x="664995" y="181332"/>
                  </a:cubicBezTo>
                  <a:cubicBezTo>
                    <a:pt x="570116" y="140824"/>
                    <a:pt x="475225" y="100309"/>
                    <a:pt x="380346" y="59795"/>
                  </a:cubicBezTo>
                  <a:cubicBezTo>
                    <a:pt x="304834" y="27566"/>
                    <a:pt x="223636" y="-5658"/>
                    <a:pt x="138298" y="661"/>
                  </a:cubicBezTo>
                  <a:cubicBezTo>
                    <a:pt x="94387" y="3910"/>
                    <a:pt x="49574" y="17403"/>
                    <a:pt x="6615" y="18692"/>
                  </a:cubicBezTo>
                  <a:cubicBezTo>
                    <a:pt x="5787" y="48957"/>
                    <a:pt x="50303" y="68099"/>
                    <a:pt x="50303" y="68099"/>
                  </a:cubicBezTo>
                  <a:cubicBezTo>
                    <a:pt x="50303" y="68099"/>
                    <a:pt x="18912" y="65691"/>
                    <a:pt x="-3655" y="75480"/>
                  </a:cubicBezTo>
                </a:path>
              </a:pathLst>
            </a:custGeom>
            <a:solidFill>
              <a:srgbClr val="A096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0288F6-C6B6-1F0C-90CD-68BCEE6D200C}"/>
                </a:ext>
              </a:extLst>
            </p:cNvPr>
            <p:cNvSpPr/>
            <p:nvPr/>
          </p:nvSpPr>
          <p:spPr>
            <a:xfrm flipV="1">
              <a:off x="144772" y="5441129"/>
              <a:ext cx="3607401" cy="1090806"/>
            </a:xfrm>
            <a:custGeom>
              <a:avLst/>
              <a:gdLst>
                <a:gd name="connsiteX0" fmla="*/ 121568 w 3607401"/>
                <a:gd name="connsiteY0" fmla="*/ 212165 h 1090806"/>
                <a:gd name="connsiteX1" fmla="*/ 109904 w 3607401"/>
                <a:gd name="connsiteY1" fmla="*/ 147223 h 1090806"/>
                <a:gd name="connsiteX2" fmla="*/ 126294 w 3607401"/>
                <a:gd name="connsiteY2" fmla="*/ 59151 h 1090806"/>
                <a:gd name="connsiteX3" fmla="*/ 31513 w 3607401"/>
                <a:gd name="connsiteY3" fmla="*/ -210 h 1090806"/>
                <a:gd name="connsiteX4" fmla="*/ 3577853 w 3607401"/>
                <a:gd name="connsiteY4" fmla="*/ -210 h 1090806"/>
                <a:gd name="connsiteX5" fmla="*/ 3591521 w 3607401"/>
                <a:gd name="connsiteY5" fmla="*/ 22089 h 1090806"/>
                <a:gd name="connsiteX6" fmla="*/ 3568213 w 3607401"/>
                <a:gd name="connsiteY6" fmla="*/ 101505 h 1090806"/>
                <a:gd name="connsiteX7" fmla="*/ 3605808 w 3607401"/>
                <a:gd name="connsiteY7" fmla="*/ 188374 h 1090806"/>
                <a:gd name="connsiteX8" fmla="*/ 3557164 w 3607401"/>
                <a:gd name="connsiteY8" fmla="*/ 292560 h 1090806"/>
                <a:gd name="connsiteX9" fmla="*/ 3564703 w 3607401"/>
                <a:gd name="connsiteY9" fmla="*/ 396326 h 1090806"/>
                <a:gd name="connsiteX10" fmla="*/ 3501735 w 3607401"/>
                <a:gd name="connsiteY10" fmla="*/ 550429 h 1090806"/>
                <a:gd name="connsiteX11" fmla="*/ 3416372 w 3607401"/>
                <a:gd name="connsiteY11" fmla="*/ 876391 h 1090806"/>
                <a:gd name="connsiteX12" fmla="*/ 3296047 w 3607401"/>
                <a:gd name="connsiteY12" fmla="*/ 980069 h 1090806"/>
                <a:gd name="connsiteX13" fmla="*/ 3146727 w 3607401"/>
                <a:gd name="connsiteY13" fmla="*/ 961852 h 1090806"/>
                <a:gd name="connsiteX14" fmla="*/ 3132378 w 3607401"/>
                <a:gd name="connsiteY14" fmla="*/ 815413 h 1090806"/>
                <a:gd name="connsiteX15" fmla="*/ 3070819 w 3607401"/>
                <a:gd name="connsiteY15" fmla="*/ 864193 h 1090806"/>
                <a:gd name="connsiteX16" fmla="*/ 2931683 w 3607401"/>
                <a:gd name="connsiteY16" fmla="*/ 795465 h 1090806"/>
                <a:gd name="connsiteX17" fmla="*/ 2841279 w 3607401"/>
                <a:gd name="connsiteY17" fmla="*/ 827561 h 1090806"/>
                <a:gd name="connsiteX18" fmla="*/ 2813595 w 3607401"/>
                <a:gd name="connsiteY18" fmla="*/ 732201 h 1090806"/>
                <a:gd name="connsiteX19" fmla="*/ 2825892 w 3607401"/>
                <a:gd name="connsiteY19" fmla="*/ 706680 h 1090806"/>
                <a:gd name="connsiteX20" fmla="*/ 2757028 w 3607401"/>
                <a:gd name="connsiteY20" fmla="*/ 665647 h 1090806"/>
                <a:gd name="connsiteX21" fmla="*/ 2784947 w 3607401"/>
                <a:gd name="connsiteY21" fmla="*/ 550551 h 1090806"/>
                <a:gd name="connsiteX22" fmla="*/ 2710992 w 3607401"/>
                <a:gd name="connsiteY22" fmla="*/ 487941 h 1090806"/>
                <a:gd name="connsiteX23" fmla="*/ 2771291 w 3607401"/>
                <a:gd name="connsiteY23" fmla="*/ 386361 h 1090806"/>
                <a:gd name="connsiteX24" fmla="*/ 2700190 w 3607401"/>
                <a:gd name="connsiteY24" fmla="*/ 381162 h 1090806"/>
                <a:gd name="connsiteX25" fmla="*/ 2682171 w 3607401"/>
                <a:gd name="connsiteY25" fmla="*/ 340623 h 1090806"/>
                <a:gd name="connsiteX26" fmla="*/ 2368220 w 3607401"/>
                <a:gd name="connsiteY26" fmla="*/ 200636 h 1090806"/>
                <a:gd name="connsiteX27" fmla="*/ 2231902 w 3607401"/>
                <a:gd name="connsiteY27" fmla="*/ 282711 h 1090806"/>
                <a:gd name="connsiteX28" fmla="*/ 2008541 w 3607401"/>
                <a:gd name="connsiteY28" fmla="*/ 269821 h 1090806"/>
                <a:gd name="connsiteX29" fmla="*/ 1972626 w 3607401"/>
                <a:gd name="connsiteY29" fmla="*/ 321540 h 1090806"/>
                <a:gd name="connsiteX30" fmla="*/ 1937675 w 3607401"/>
                <a:gd name="connsiteY30" fmla="*/ 281215 h 1090806"/>
                <a:gd name="connsiteX31" fmla="*/ 1895902 w 3607401"/>
                <a:gd name="connsiteY31" fmla="*/ 460790 h 1090806"/>
                <a:gd name="connsiteX32" fmla="*/ 1779828 w 3607401"/>
                <a:gd name="connsiteY32" fmla="*/ 591484 h 1090806"/>
                <a:gd name="connsiteX33" fmla="*/ 1648379 w 3607401"/>
                <a:gd name="connsiteY33" fmla="*/ 754101 h 1090806"/>
                <a:gd name="connsiteX34" fmla="*/ 1581123 w 3607401"/>
                <a:gd name="connsiteY34" fmla="*/ 706952 h 1090806"/>
                <a:gd name="connsiteX35" fmla="*/ 1533702 w 3607401"/>
                <a:gd name="connsiteY35" fmla="*/ 732460 h 1090806"/>
                <a:gd name="connsiteX36" fmla="*/ 1474960 w 3607401"/>
                <a:gd name="connsiteY36" fmla="*/ 716122 h 1090806"/>
                <a:gd name="connsiteX37" fmla="*/ 1408729 w 3607401"/>
                <a:gd name="connsiteY37" fmla="*/ 749923 h 1090806"/>
                <a:gd name="connsiteX38" fmla="*/ 1347627 w 3607401"/>
                <a:gd name="connsiteY38" fmla="*/ 731818 h 1090806"/>
                <a:gd name="connsiteX39" fmla="*/ 1248448 w 3607401"/>
                <a:gd name="connsiteY39" fmla="*/ 896079 h 1090806"/>
                <a:gd name="connsiteX40" fmla="*/ 1068701 w 3607401"/>
                <a:gd name="connsiteY40" fmla="*/ 900503 h 1090806"/>
                <a:gd name="connsiteX41" fmla="*/ 1034702 w 3607401"/>
                <a:gd name="connsiteY41" fmla="*/ 725477 h 1090806"/>
                <a:gd name="connsiteX42" fmla="*/ 846645 w 3607401"/>
                <a:gd name="connsiteY42" fmla="*/ 792314 h 1090806"/>
                <a:gd name="connsiteX43" fmla="*/ 754214 w 3607401"/>
                <a:gd name="connsiteY43" fmla="*/ 803239 h 1090806"/>
                <a:gd name="connsiteX44" fmla="*/ 716105 w 3607401"/>
                <a:gd name="connsiteY44" fmla="*/ 756683 h 1090806"/>
                <a:gd name="connsiteX45" fmla="*/ 540629 w 3607401"/>
                <a:gd name="connsiteY45" fmla="*/ 1018060 h 1090806"/>
                <a:gd name="connsiteX46" fmla="*/ 473051 w 3607401"/>
                <a:gd name="connsiteY46" fmla="*/ 1014390 h 1090806"/>
                <a:gd name="connsiteX47" fmla="*/ 439373 w 3607401"/>
                <a:gd name="connsiteY47" fmla="*/ 1038922 h 1090806"/>
                <a:gd name="connsiteX48" fmla="*/ 435782 w 3607401"/>
                <a:gd name="connsiteY48" fmla="*/ 988770 h 1090806"/>
                <a:gd name="connsiteX49" fmla="*/ 376373 w 3607401"/>
                <a:gd name="connsiteY49" fmla="*/ 941621 h 1090806"/>
                <a:gd name="connsiteX50" fmla="*/ 193235 w 3607401"/>
                <a:gd name="connsiteY50" fmla="*/ 1087974 h 1090806"/>
                <a:gd name="connsiteX51" fmla="*/ 47902 w 3607401"/>
                <a:gd name="connsiteY51" fmla="*/ 886254 h 1090806"/>
                <a:gd name="connsiteX52" fmla="*/ 187702 w 3607401"/>
                <a:gd name="connsiteY52" fmla="*/ 668948 h 1090806"/>
                <a:gd name="connsiteX53" fmla="*/ 169072 w 3607401"/>
                <a:gd name="connsiteY53" fmla="*/ 583166 h 1090806"/>
                <a:gd name="connsiteX54" fmla="*/ 167986 w 3607401"/>
                <a:gd name="connsiteY54" fmla="*/ 495443 h 1090806"/>
                <a:gd name="connsiteX55" fmla="*/ 134173 w 3607401"/>
                <a:gd name="connsiteY55" fmla="*/ 448913 h 1090806"/>
                <a:gd name="connsiteX56" fmla="*/ 43944 w 3607401"/>
                <a:gd name="connsiteY56" fmla="*/ 455697 h 1090806"/>
                <a:gd name="connsiteX57" fmla="*/ -1040 w 3607401"/>
                <a:gd name="connsiteY57" fmla="*/ 348864 h 1090806"/>
                <a:gd name="connsiteX58" fmla="*/ 121568 w 3607401"/>
                <a:gd name="connsiteY58" fmla="*/ 212165 h 10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607401" h="1090806">
                  <a:moveTo>
                    <a:pt x="121568" y="212165"/>
                  </a:moveTo>
                  <a:cubicBezTo>
                    <a:pt x="130369" y="190686"/>
                    <a:pt x="125555" y="163902"/>
                    <a:pt x="109904" y="147223"/>
                  </a:cubicBezTo>
                  <a:cubicBezTo>
                    <a:pt x="115364" y="117870"/>
                    <a:pt x="120829" y="88518"/>
                    <a:pt x="126294" y="59151"/>
                  </a:cubicBezTo>
                  <a:cubicBezTo>
                    <a:pt x="90261" y="90555"/>
                    <a:pt x="34505" y="46840"/>
                    <a:pt x="31513" y="-210"/>
                  </a:cubicBezTo>
                  <a:lnTo>
                    <a:pt x="3577853" y="-210"/>
                  </a:lnTo>
                  <a:cubicBezTo>
                    <a:pt x="3582673" y="7031"/>
                    <a:pt x="3587270" y="14452"/>
                    <a:pt x="3591521" y="22089"/>
                  </a:cubicBezTo>
                  <a:cubicBezTo>
                    <a:pt x="3561218" y="27342"/>
                    <a:pt x="3555582" y="72277"/>
                    <a:pt x="3568213" y="101505"/>
                  </a:cubicBezTo>
                  <a:cubicBezTo>
                    <a:pt x="3580831" y="130736"/>
                    <a:pt x="3604029" y="156366"/>
                    <a:pt x="3605808" y="188374"/>
                  </a:cubicBezTo>
                  <a:cubicBezTo>
                    <a:pt x="3607996" y="227724"/>
                    <a:pt x="3577630" y="259412"/>
                    <a:pt x="3557164" y="292560"/>
                  </a:cubicBezTo>
                  <a:cubicBezTo>
                    <a:pt x="3536685" y="325691"/>
                    <a:pt x="3530469" y="379642"/>
                    <a:pt x="3564703" y="396326"/>
                  </a:cubicBezTo>
                  <a:cubicBezTo>
                    <a:pt x="3582870" y="454277"/>
                    <a:pt x="3554383" y="523993"/>
                    <a:pt x="3501735" y="550429"/>
                  </a:cubicBezTo>
                  <a:cubicBezTo>
                    <a:pt x="3528677" y="663586"/>
                    <a:pt x="3484803" y="784231"/>
                    <a:pt x="3416372" y="876391"/>
                  </a:cubicBezTo>
                  <a:cubicBezTo>
                    <a:pt x="3384128" y="919808"/>
                    <a:pt x="3344987" y="959826"/>
                    <a:pt x="3296047" y="980069"/>
                  </a:cubicBezTo>
                  <a:cubicBezTo>
                    <a:pt x="3247106" y="1000313"/>
                    <a:pt x="3186881" y="997372"/>
                    <a:pt x="3146727" y="961852"/>
                  </a:cubicBezTo>
                  <a:cubicBezTo>
                    <a:pt x="3106573" y="926333"/>
                    <a:pt x="3096143" y="855270"/>
                    <a:pt x="3132378" y="815413"/>
                  </a:cubicBezTo>
                  <a:cubicBezTo>
                    <a:pt x="3111863" y="831677"/>
                    <a:pt x="3091335" y="847941"/>
                    <a:pt x="3070819" y="864193"/>
                  </a:cubicBezTo>
                  <a:cubicBezTo>
                    <a:pt x="3029887" y="831232"/>
                    <a:pt x="2982070" y="807614"/>
                    <a:pt x="2931683" y="795465"/>
                  </a:cubicBezTo>
                  <a:cubicBezTo>
                    <a:pt x="2916532" y="828995"/>
                    <a:pt x="2872880" y="844493"/>
                    <a:pt x="2841279" y="827561"/>
                  </a:cubicBezTo>
                  <a:cubicBezTo>
                    <a:pt x="2809689" y="810630"/>
                    <a:pt x="2796317" y="764581"/>
                    <a:pt x="2813595" y="732201"/>
                  </a:cubicBezTo>
                  <a:cubicBezTo>
                    <a:pt x="2818056" y="723821"/>
                    <a:pt x="2824298" y="716122"/>
                    <a:pt x="2825892" y="706680"/>
                  </a:cubicBezTo>
                  <a:cubicBezTo>
                    <a:pt x="2831181" y="675167"/>
                    <a:pt x="2787629" y="663513"/>
                    <a:pt x="2757028" y="665647"/>
                  </a:cubicBezTo>
                  <a:cubicBezTo>
                    <a:pt x="2785565" y="636556"/>
                    <a:pt x="2796787" y="590311"/>
                    <a:pt x="2784947" y="550551"/>
                  </a:cubicBezTo>
                  <a:cubicBezTo>
                    <a:pt x="2751442" y="571536"/>
                    <a:pt x="2708298" y="528614"/>
                    <a:pt x="2710992" y="487941"/>
                  </a:cubicBezTo>
                  <a:cubicBezTo>
                    <a:pt x="2713686" y="447258"/>
                    <a:pt x="2743372" y="414903"/>
                    <a:pt x="2771291" y="386361"/>
                  </a:cubicBezTo>
                  <a:cubicBezTo>
                    <a:pt x="2747586" y="384633"/>
                    <a:pt x="2723895" y="382891"/>
                    <a:pt x="2700190" y="381162"/>
                  </a:cubicBezTo>
                  <a:cubicBezTo>
                    <a:pt x="2694184" y="367653"/>
                    <a:pt x="2688177" y="354132"/>
                    <a:pt x="2682171" y="340623"/>
                  </a:cubicBezTo>
                  <a:cubicBezTo>
                    <a:pt x="2583659" y="280534"/>
                    <a:pt x="2477904" y="233474"/>
                    <a:pt x="2368220" y="200636"/>
                  </a:cubicBezTo>
                  <a:cubicBezTo>
                    <a:pt x="2335691" y="243424"/>
                    <a:pt x="2284266" y="272095"/>
                    <a:pt x="2231902" y="282711"/>
                  </a:cubicBezTo>
                  <a:cubicBezTo>
                    <a:pt x="2158256" y="297638"/>
                    <a:pt x="2082372" y="283725"/>
                    <a:pt x="2008541" y="269821"/>
                  </a:cubicBezTo>
                  <a:cubicBezTo>
                    <a:pt x="2005896" y="291854"/>
                    <a:pt x="1991869" y="312049"/>
                    <a:pt x="1972626" y="321540"/>
                  </a:cubicBezTo>
                  <a:cubicBezTo>
                    <a:pt x="1956460" y="313671"/>
                    <a:pt x="1943570" y="298778"/>
                    <a:pt x="1937675" y="281215"/>
                  </a:cubicBezTo>
                  <a:cubicBezTo>
                    <a:pt x="1922152" y="340686"/>
                    <a:pt x="1916270" y="402911"/>
                    <a:pt x="1895902" y="460790"/>
                  </a:cubicBezTo>
                  <a:cubicBezTo>
                    <a:pt x="1875547" y="518654"/>
                    <a:pt x="1836530" y="574192"/>
                    <a:pt x="1779828" y="591484"/>
                  </a:cubicBezTo>
                  <a:cubicBezTo>
                    <a:pt x="1793077" y="671073"/>
                    <a:pt x="1725795" y="754311"/>
                    <a:pt x="1648379" y="754101"/>
                  </a:cubicBezTo>
                  <a:cubicBezTo>
                    <a:pt x="1619472" y="755534"/>
                    <a:pt x="1590775" y="735414"/>
                    <a:pt x="1581123" y="706952"/>
                  </a:cubicBezTo>
                  <a:cubicBezTo>
                    <a:pt x="1580517" y="728221"/>
                    <a:pt x="1553563" y="737280"/>
                    <a:pt x="1533702" y="732460"/>
                  </a:cubicBezTo>
                  <a:cubicBezTo>
                    <a:pt x="1513841" y="727640"/>
                    <a:pt x="1495328" y="715071"/>
                    <a:pt x="1474960" y="716122"/>
                  </a:cubicBezTo>
                  <a:cubicBezTo>
                    <a:pt x="1450131" y="717407"/>
                    <a:pt x="1430876" y="738158"/>
                    <a:pt x="1408729" y="749923"/>
                  </a:cubicBezTo>
                  <a:cubicBezTo>
                    <a:pt x="1386582" y="761701"/>
                    <a:pt x="1350902" y="757524"/>
                    <a:pt x="1347627" y="731818"/>
                  </a:cubicBezTo>
                  <a:cubicBezTo>
                    <a:pt x="1334589" y="796800"/>
                    <a:pt x="1301529" y="859484"/>
                    <a:pt x="1248448" y="896079"/>
                  </a:cubicBezTo>
                  <a:cubicBezTo>
                    <a:pt x="1195354" y="932673"/>
                    <a:pt x="1120979" y="938346"/>
                    <a:pt x="1068701" y="900503"/>
                  </a:cubicBezTo>
                  <a:cubicBezTo>
                    <a:pt x="1016423" y="862648"/>
                    <a:pt x="996921" y="778892"/>
                    <a:pt x="1034702" y="725477"/>
                  </a:cubicBezTo>
                  <a:cubicBezTo>
                    <a:pt x="921243" y="843072"/>
                    <a:pt x="891673" y="828291"/>
                    <a:pt x="846645" y="792314"/>
                  </a:cubicBezTo>
                  <a:cubicBezTo>
                    <a:pt x="816743" y="802943"/>
                    <a:pt x="784204" y="813633"/>
                    <a:pt x="754214" y="803239"/>
                  </a:cubicBezTo>
                  <a:cubicBezTo>
                    <a:pt x="734855" y="796528"/>
                    <a:pt x="719306" y="776705"/>
                    <a:pt x="716105" y="756683"/>
                  </a:cubicBezTo>
                  <a:cubicBezTo>
                    <a:pt x="688109" y="861103"/>
                    <a:pt x="625355" y="955191"/>
                    <a:pt x="540629" y="1018060"/>
                  </a:cubicBezTo>
                  <a:cubicBezTo>
                    <a:pt x="518649" y="1034374"/>
                    <a:pt x="478410" y="1041962"/>
                    <a:pt x="473051" y="1014390"/>
                  </a:cubicBezTo>
                  <a:cubicBezTo>
                    <a:pt x="461827" y="1022571"/>
                    <a:pt x="450602" y="1030741"/>
                    <a:pt x="439373" y="1038922"/>
                  </a:cubicBezTo>
                  <a:cubicBezTo>
                    <a:pt x="431456" y="1023746"/>
                    <a:pt x="430119" y="1004997"/>
                    <a:pt x="435782" y="988770"/>
                  </a:cubicBezTo>
                  <a:cubicBezTo>
                    <a:pt x="409365" y="987460"/>
                    <a:pt x="384632" y="967834"/>
                    <a:pt x="376373" y="941621"/>
                  </a:cubicBezTo>
                  <a:cubicBezTo>
                    <a:pt x="375426" y="1033113"/>
                    <a:pt x="279311" y="1105462"/>
                    <a:pt x="193235" y="1087974"/>
                  </a:cubicBezTo>
                  <a:cubicBezTo>
                    <a:pt x="107158" y="1070474"/>
                    <a:pt x="45286" y="977709"/>
                    <a:pt x="47902" y="886254"/>
                  </a:cubicBezTo>
                  <a:cubicBezTo>
                    <a:pt x="50519" y="794786"/>
                    <a:pt x="109784" y="710931"/>
                    <a:pt x="187702" y="668948"/>
                  </a:cubicBezTo>
                  <a:cubicBezTo>
                    <a:pt x="161613" y="651275"/>
                    <a:pt x="152827" y="610838"/>
                    <a:pt x="169072" y="583166"/>
                  </a:cubicBezTo>
                  <a:cubicBezTo>
                    <a:pt x="140111" y="565356"/>
                    <a:pt x="139474" y="514019"/>
                    <a:pt x="167986" y="495443"/>
                  </a:cubicBezTo>
                  <a:cubicBezTo>
                    <a:pt x="145025" y="500647"/>
                    <a:pt x="128660" y="470280"/>
                    <a:pt x="134173" y="448913"/>
                  </a:cubicBezTo>
                  <a:cubicBezTo>
                    <a:pt x="110947" y="470937"/>
                    <a:pt x="71374" y="473805"/>
                    <a:pt x="43944" y="455697"/>
                  </a:cubicBezTo>
                  <a:cubicBezTo>
                    <a:pt x="10816" y="433831"/>
                    <a:pt x="-4332" y="389625"/>
                    <a:pt x="-1040" y="348864"/>
                  </a:cubicBezTo>
                  <a:cubicBezTo>
                    <a:pt x="4367" y="281784"/>
                    <a:pt x="57779" y="222226"/>
                    <a:pt x="121568" y="21216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A0B9E0-0E43-1E7E-3A03-D80C96611979}"/>
                </a:ext>
              </a:extLst>
            </p:cNvPr>
            <p:cNvSpPr/>
            <p:nvPr/>
          </p:nvSpPr>
          <p:spPr>
            <a:xfrm flipV="1">
              <a:off x="4726271" y="6254528"/>
              <a:ext cx="786392" cy="283500"/>
            </a:xfrm>
            <a:custGeom>
              <a:avLst/>
              <a:gdLst>
                <a:gd name="connsiteX0" fmla="*/ 230631 w 786392"/>
                <a:gd name="connsiteY0" fmla="*/ 56660 h 283500"/>
                <a:gd name="connsiteX1" fmla="*/ 258797 w 786392"/>
                <a:gd name="connsiteY1" fmla="*/ 161907 h 283500"/>
                <a:gd name="connsiteX2" fmla="*/ 298308 w 786392"/>
                <a:gd name="connsiteY2" fmla="*/ 78636 h 283500"/>
                <a:gd name="connsiteX3" fmla="*/ 313348 w 786392"/>
                <a:gd name="connsiteY3" fmla="*/ 135249 h 283500"/>
                <a:gd name="connsiteX4" fmla="*/ 354738 w 786392"/>
                <a:gd name="connsiteY4" fmla="*/ 166 h 283500"/>
                <a:gd name="connsiteX5" fmla="*/ 372510 w 786392"/>
                <a:gd name="connsiteY5" fmla="*/ 255314 h 283500"/>
                <a:gd name="connsiteX6" fmla="*/ 484271 w 786392"/>
                <a:gd name="connsiteY6" fmla="*/ 114872 h 283500"/>
                <a:gd name="connsiteX7" fmla="*/ 502711 w 786392"/>
                <a:gd name="connsiteY7" fmla="*/ 81329 h 283500"/>
                <a:gd name="connsiteX8" fmla="*/ 508445 w 786392"/>
                <a:gd name="connsiteY8" fmla="*/ 169719 h 283500"/>
                <a:gd name="connsiteX9" fmla="*/ 535264 w 786392"/>
                <a:gd name="connsiteY9" fmla="*/ 137992 h 283500"/>
                <a:gd name="connsiteX10" fmla="*/ 539194 w 786392"/>
                <a:gd name="connsiteY10" fmla="*/ 256294 h 283500"/>
                <a:gd name="connsiteX11" fmla="*/ 595587 w 786392"/>
                <a:gd name="connsiteY11" fmla="*/ 181387 h 283500"/>
                <a:gd name="connsiteX12" fmla="*/ 619032 w 786392"/>
                <a:gd name="connsiteY12" fmla="*/ 95701 h 283500"/>
                <a:gd name="connsiteX13" fmla="*/ 629005 w 786392"/>
                <a:gd name="connsiteY13" fmla="*/ 250313 h 283500"/>
                <a:gd name="connsiteX14" fmla="*/ 686091 w 786392"/>
                <a:gd name="connsiteY14" fmla="*/ 140724 h 283500"/>
                <a:gd name="connsiteX15" fmla="*/ 696880 w 786392"/>
                <a:gd name="connsiteY15" fmla="*/ 102166 h 283500"/>
                <a:gd name="connsiteX16" fmla="*/ 703257 w 786392"/>
                <a:gd name="connsiteY16" fmla="*/ 198550 h 283500"/>
                <a:gd name="connsiteX17" fmla="*/ 744536 w 786392"/>
                <a:gd name="connsiteY17" fmla="*/ 73803 h 283500"/>
                <a:gd name="connsiteX18" fmla="*/ 748157 w 786392"/>
                <a:gd name="connsiteY18" fmla="*/ 197107 h 283500"/>
                <a:gd name="connsiteX19" fmla="*/ 782688 w 786392"/>
                <a:gd name="connsiteY19" fmla="*/ 166 h 283500"/>
                <a:gd name="connsiteX20" fmla="*/ 84822 w 786392"/>
                <a:gd name="connsiteY20" fmla="*/ 166 h 283500"/>
                <a:gd name="connsiteX21" fmla="*/ -3705 w 786392"/>
                <a:gd name="connsiteY21" fmla="*/ 166 h 283500"/>
                <a:gd name="connsiteX22" fmla="*/ 77839 w 786392"/>
                <a:gd name="connsiteY22" fmla="*/ 283667 h 283500"/>
                <a:gd name="connsiteX23" fmla="*/ 230631 w 786392"/>
                <a:gd name="connsiteY23" fmla="*/ 56660 h 28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6392" h="283500">
                  <a:moveTo>
                    <a:pt x="230631" y="56660"/>
                  </a:moveTo>
                  <a:cubicBezTo>
                    <a:pt x="230631" y="56660"/>
                    <a:pt x="265532" y="135211"/>
                    <a:pt x="258797" y="161907"/>
                  </a:cubicBezTo>
                  <a:cubicBezTo>
                    <a:pt x="307046" y="142515"/>
                    <a:pt x="298308" y="78636"/>
                    <a:pt x="298308" y="78636"/>
                  </a:cubicBezTo>
                  <a:cubicBezTo>
                    <a:pt x="303733" y="96445"/>
                    <a:pt x="320269" y="119309"/>
                    <a:pt x="313348" y="135249"/>
                  </a:cubicBezTo>
                  <a:cubicBezTo>
                    <a:pt x="336262" y="123706"/>
                    <a:pt x="354738" y="166"/>
                    <a:pt x="354738" y="166"/>
                  </a:cubicBezTo>
                  <a:lnTo>
                    <a:pt x="372510" y="255314"/>
                  </a:lnTo>
                  <a:cubicBezTo>
                    <a:pt x="400268" y="249148"/>
                    <a:pt x="474705" y="138489"/>
                    <a:pt x="484271" y="114872"/>
                  </a:cubicBezTo>
                  <a:cubicBezTo>
                    <a:pt x="489116" y="102934"/>
                    <a:pt x="490821" y="87769"/>
                    <a:pt x="502711" y="81329"/>
                  </a:cubicBezTo>
                  <a:cubicBezTo>
                    <a:pt x="517096" y="111435"/>
                    <a:pt x="518926" y="145740"/>
                    <a:pt x="508445" y="169719"/>
                  </a:cubicBezTo>
                  <a:cubicBezTo>
                    <a:pt x="516318" y="162464"/>
                    <a:pt x="527367" y="145691"/>
                    <a:pt x="535264" y="137992"/>
                  </a:cubicBezTo>
                  <a:cubicBezTo>
                    <a:pt x="553023" y="177318"/>
                    <a:pt x="546214" y="237592"/>
                    <a:pt x="539194" y="256294"/>
                  </a:cubicBezTo>
                  <a:cubicBezTo>
                    <a:pt x="562033" y="244191"/>
                    <a:pt x="585231" y="203015"/>
                    <a:pt x="595587" y="181387"/>
                  </a:cubicBezTo>
                  <a:cubicBezTo>
                    <a:pt x="606253" y="159127"/>
                    <a:pt x="621269" y="125339"/>
                    <a:pt x="619032" y="95701"/>
                  </a:cubicBezTo>
                  <a:cubicBezTo>
                    <a:pt x="638967" y="129959"/>
                    <a:pt x="636668" y="194200"/>
                    <a:pt x="629005" y="250313"/>
                  </a:cubicBezTo>
                  <a:cubicBezTo>
                    <a:pt x="649916" y="226990"/>
                    <a:pt x="667380" y="205623"/>
                    <a:pt x="686091" y="140724"/>
                  </a:cubicBezTo>
                  <a:cubicBezTo>
                    <a:pt x="689342" y="129490"/>
                    <a:pt x="688637" y="109842"/>
                    <a:pt x="696880" y="102166"/>
                  </a:cubicBezTo>
                  <a:cubicBezTo>
                    <a:pt x="708720" y="136611"/>
                    <a:pt x="709919" y="182942"/>
                    <a:pt x="703257" y="198550"/>
                  </a:cubicBezTo>
                  <a:cubicBezTo>
                    <a:pt x="726727" y="190406"/>
                    <a:pt x="742966" y="100756"/>
                    <a:pt x="744536" y="73803"/>
                  </a:cubicBezTo>
                  <a:cubicBezTo>
                    <a:pt x="756610" y="117314"/>
                    <a:pt x="759972" y="164110"/>
                    <a:pt x="748157" y="197107"/>
                  </a:cubicBezTo>
                  <a:cubicBezTo>
                    <a:pt x="778510" y="146189"/>
                    <a:pt x="782688" y="166"/>
                    <a:pt x="782688" y="166"/>
                  </a:cubicBezTo>
                  <a:lnTo>
                    <a:pt x="84822" y="166"/>
                  </a:lnTo>
                  <a:lnTo>
                    <a:pt x="-3705" y="166"/>
                  </a:lnTo>
                  <a:lnTo>
                    <a:pt x="77839" y="283667"/>
                  </a:lnTo>
                  <a:cubicBezTo>
                    <a:pt x="124234" y="212676"/>
                    <a:pt x="230631" y="56660"/>
                    <a:pt x="230631" y="56660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1FD759-8E80-E354-BCB5-2F5CB263E846}"/>
                </a:ext>
              </a:extLst>
            </p:cNvPr>
            <p:cNvSpPr/>
            <p:nvPr/>
          </p:nvSpPr>
          <p:spPr>
            <a:xfrm flipV="1">
              <a:off x="-163771" y="6182181"/>
              <a:ext cx="564532" cy="355847"/>
            </a:xfrm>
            <a:custGeom>
              <a:avLst/>
              <a:gdLst>
                <a:gd name="connsiteX0" fmla="*/ 392373 w 564532"/>
                <a:gd name="connsiteY0" fmla="*/ 355981 h 355847"/>
                <a:gd name="connsiteX1" fmla="*/ 251835 w 564532"/>
                <a:gd name="connsiteY1" fmla="*/ 82088 h 355847"/>
                <a:gd name="connsiteX2" fmla="*/ 187762 w 564532"/>
                <a:gd name="connsiteY2" fmla="*/ 207690 h 355847"/>
                <a:gd name="connsiteX3" fmla="*/ 157077 w 564532"/>
                <a:gd name="connsiteY3" fmla="*/ 104415 h 355847"/>
                <a:gd name="connsiteX4" fmla="*/ 123612 w 564532"/>
                <a:gd name="connsiteY4" fmla="*/ 175508 h 355847"/>
                <a:gd name="connsiteX5" fmla="*/ 90272 w 564532"/>
                <a:gd name="connsiteY5" fmla="*/ 73263 h 355847"/>
                <a:gd name="connsiteX6" fmla="*/ 96 w 564532"/>
                <a:gd name="connsiteY6" fmla="*/ 327001 h 355847"/>
                <a:gd name="connsiteX7" fmla="*/ 96 w 564532"/>
                <a:gd name="connsiteY7" fmla="*/ 222892 h 355847"/>
                <a:gd name="connsiteX8" fmla="*/ 96 w 564532"/>
                <a:gd name="connsiteY8" fmla="*/ 133 h 355847"/>
                <a:gd name="connsiteX9" fmla="*/ 449967 w 564532"/>
                <a:gd name="connsiteY9" fmla="*/ 133 h 355847"/>
                <a:gd name="connsiteX10" fmla="*/ 564334 w 564532"/>
                <a:gd name="connsiteY10" fmla="*/ 133 h 355847"/>
                <a:gd name="connsiteX11" fmla="*/ 392373 w 564532"/>
                <a:gd name="connsiteY11" fmla="*/ 355981 h 3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532" h="355847">
                  <a:moveTo>
                    <a:pt x="392373" y="355981"/>
                  </a:moveTo>
                  <a:cubicBezTo>
                    <a:pt x="349726" y="268200"/>
                    <a:pt x="252453" y="204919"/>
                    <a:pt x="251835" y="82088"/>
                  </a:cubicBezTo>
                  <a:cubicBezTo>
                    <a:pt x="203186" y="132015"/>
                    <a:pt x="185594" y="174417"/>
                    <a:pt x="187762" y="207690"/>
                  </a:cubicBezTo>
                  <a:cubicBezTo>
                    <a:pt x="129984" y="184469"/>
                    <a:pt x="157077" y="104415"/>
                    <a:pt x="157077" y="104415"/>
                  </a:cubicBezTo>
                  <a:cubicBezTo>
                    <a:pt x="145650" y="126802"/>
                    <a:pt x="118562" y="155734"/>
                    <a:pt x="123612" y="175508"/>
                  </a:cubicBezTo>
                  <a:cubicBezTo>
                    <a:pt x="96727" y="161590"/>
                    <a:pt x="84739" y="101404"/>
                    <a:pt x="90272" y="73263"/>
                  </a:cubicBezTo>
                  <a:cubicBezTo>
                    <a:pt x="-10144" y="218156"/>
                    <a:pt x="96" y="327001"/>
                    <a:pt x="96" y="327001"/>
                  </a:cubicBezTo>
                  <a:lnTo>
                    <a:pt x="96" y="222892"/>
                  </a:lnTo>
                  <a:lnTo>
                    <a:pt x="96" y="133"/>
                  </a:lnTo>
                  <a:lnTo>
                    <a:pt x="449967" y="133"/>
                  </a:lnTo>
                  <a:lnTo>
                    <a:pt x="564334" y="133"/>
                  </a:lnTo>
                  <a:lnTo>
                    <a:pt x="392373" y="355981"/>
                  </a:ln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974BE4B-C401-8953-784B-999E70872317}"/>
                </a:ext>
              </a:extLst>
            </p:cNvPr>
            <p:cNvSpPr/>
            <p:nvPr/>
          </p:nvSpPr>
          <p:spPr>
            <a:xfrm flipV="1">
              <a:off x="644809" y="6503496"/>
              <a:ext cx="4913038" cy="75722"/>
            </a:xfrm>
            <a:custGeom>
              <a:avLst/>
              <a:gdLst>
                <a:gd name="connsiteX0" fmla="*/ 4910749 w 4913038"/>
                <a:gd name="connsiteY0" fmla="*/ 38153 h 75722"/>
                <a:gd name="connsiteX1" fmla="*/ 2454221 w 4913038"/>
                <a:gd name="connsiteY1" fmla="*/ 299 h 75722"/>
                <a:gd name="connsiteX2" fmla="*/ -2290 w 4913038"/>
                <a:gd name="connsiteY2" fmla="*/ 38153 h 75722"/>
                <a:gd name="connsiteX3" fmla="*/ 2454221 w 4913038"/>
                <a:gd name="connsiteY3" fmla="*/ 76022 h 75722"/>
                <a:gd name="connsiteX4" fmla="*/ 4910749 w 4913038"/>
                <a:gd name="connsiteY4" fmla="*/ 38153 h 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038" h="75722">
                  <a:moveTo>
                    <a:pt x="4910749" y="38153"/>
                  </a:moveTo>
                  <a:cubicBezTo>
                    <a:pt x="4910749" y="17244"/>
                    <a:pt x="3810924" y="299"/>
                    <a:pt x="2454221" y="299"/>
                  </a:cubicBezTo>
                  <a:cubicBezTo>
                    <a:pt x="1097530" y="299"/>
                    <a:pt x="-2290" y="17244"/>
                    <a:pt x="-2290" y="38153"/>
                  </a:cubicBezTo>
                  <a:cubicBezTo>
                    <a:pt x="-2290" y="59077"/>
                    <a:pt x="1097530" y="76022"/>
                    <a:pt x="2454221" y="76022"/>
                  </a:cubicBezTo>
                  <a:cubicBezTo>
                    <a:pt x="3810924" y="76022"/>
                    <a:pt x="4910749" y="59077"/>
                    <a:pt x="4910749" y="38153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8A4EC37-686C-5BCD-8A78-21809F606A7B}"/>
                </a:ext>
              </a:extLst>
            </p:cNvPr>
            <p:cNvSpPr/>
            <p:nvPr/>
          </p:nvSpPr>
          <p:spPr>
            <a:xfrm flipV="1">
              <a:off x="1705693" y="6647626"/>
              <a:ext cx="437656" cy="237020"/>
            </a:xfrm>
            <a:custGeom>
              <a:avLst/>
              <a:gdLst>
                <a:gd name="connsiteX0" fmla="*/ 383642 w 437656"/>
                <a:gd name="connsiteY0" fmla="*/ 82446 h 237020"/>
                <a:gd name="connsiteX1" fmla="*/ 347938 w 437656"/>
                <a:gd name="connsiteY1" fmla="*/ 138731 h 237020"/>
                <a:gd name="connsiteX2" fmla="*/ 344984 w 437656"/>
                <a:gd name="connsiteY2" fmla="*/ 86882 h 237020"/>
                <a:gd name="connsiteX3" fmla="*/ 321836 w 437656"/>
                <a:gd name="connsiteY3" fmla="*/ 107520 h 237020"/>
                <a:gd name="connsiteX4" fmla="*/ 311776 w 437656"/>
                <a:gd name="connsiteY4" fmla="*/ 90628 h 237020"/>
                <a:gd name="connsiteX5" fmla="*/ 278110 w 437656"/>
                <a:gd name="connsiteY5" fmla="*/ 118276 h 237020"/>
                <a:gd name="connsiteX6" fmla="*/ 261488 w 437656"/>
                <a:gd name="connsiteY6" fmla="*/ 85304 h 237020"/>
                <a:gd name="connsiteX7" fmla="*/ 245619 w 437656"/>
                <a:gd name="connsiteY7" fmla="*/ 110080 h 237020"/>
                <a:gd name="connsiteX8" fmla="*/ 248968 w 437656"/>
                <a:gd name="connsiteY8" fmla="*/ 65974 h 237020"/>
                <a:gd name="connsiteX9" fmla="*/ 138406 w 437656"/>
                <a:gd name="connsiteY9" fmla="*/ 237525 h 237020"/>
                <a:gd name="connsiteX10" fmla="*/ 147218 w 437656"/>
                <a:gd name="connsiteY10" fmla="*/ 98710 h 237020"/>
                <a:gd name="connsiteX11" fmla="*/ 124515 w 437656"/>
                <a:gd name="connsiteY11" fmla="*/ 156884 h 237020"/>
                <a:gd name="connsiteX12" fmla="*/ 84361 w 437656"/>
                <a:gd name="connsiteY12" fmla="*/ 71907 h 237020"/>
                <a:gd name="connsiteX13" fmla="*/ 67244 w 437656"/>
                <a:gd name="connsiteY13" fmla="*/ 176349 h 237020"/>
                <a:gd name="connsiteX14" fmla="*/ 4572 w 437656"/>
                <a:gd name="connsiteY14" fmla="*/ 3673 h 237020"/>
                <a:gd name="connsiteX15" fmla="*/ 436192 w 437656"/>
                <a:gd name="connsiteY15" fmla="*/ 505 h 237020"/>
                <a:gd name="connsiteX16" fmla="*/ 383642 w 437656"/>
                <a:gd name="connsiteY16" fmla="*/ 82446 h 2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656" h="237020">
                  <a:moveTo>
                    <a:pt x="383642" y="82446"/>
                  </a:moveTo>
                  <a:cubicBezTo>
                    <a:pt x="375659" y="94013"/>
                    <a:pt x="359320" y="127112"/>
                    <a:pt x="347938" y="138731"/>
                  </a:cubicBezTo>
                  <a:cubicBezTo>
                    <a:pt x="342574" y="122824"/>
                    <a:pt x="343488" y="104446"/>
                    <a:pt x="344984" y="86882"/>
                  </a:cubicBezTo>
                  <a:cubicBezTo>
                    <a:pt x="341511" y="92309"/>
                    <a:pt x="325679" y="102741"/>
                    <a:pt x="321836" y="107520"/>
                  </a:cubicBezTo>
                  <a:cubicBezTo>
                    <a:pt x="319611" y="101592"/>
                    <a:pt x="314013" y="97078"/>
                    <a:pt x="311776" y="90628"/>
                  </a:cubicBezTo>
                  <a:cubicBezTo>
                    <a:pt x="301765" y="100047"/>
                    <a:pt x="286527" y="105261"/>
                    <a:pt x="278110" y="118276"/>
                  </a:cubicBezTo>
                  <a:cubicBezTo>
                    <a:pt x="275540" y="111007"/>
                    <a:pt x="263799" y="94858"/>
                    <a:pt x="261488" y="85304"/>
                  </a:cubicBezTo>
                  <a:cubicBezTo>
                    <a:pt x="256556" y="93743"/>
                    <a:pt x="249314" y="99550"/>
                    <a:pt x="245619" y="110080"/>
                  </a:cubicBezTo>
                  <a:cubicBezTo>
                    <a:pt x="247794" y="95374"/>
                    <a:pt x="247522" y="80630"/>
                    <a:pt x="248968" y="65974"/>
                  </a:cubicBezTo>
                  <a:cubicBezTo>
                    <a:pt x="197605" y="160408"/>
                    <a:pt x="202425" y="148035"/>
                    <a:pt x="138406" y="237525"/>
                  </a:cubicBezTo>
                  <a:cubicBezTo>
                    <a:pt x="157241" y="168697"/>
                    <a:pt x="146724" y="182876"/>
                    <a:pt x="147218" y="98710"/>
                  </a:cubicBezTo>
                  <a:cubicBezTo>
                    <a:pt x="125405" y="107710"/>
                    <a:pt x="124206" y="135024"/>
                    <a:pt x="124515" y="156884"/>
                  </a:cubicBezTo>
                  <a:cubicBezTo>
                    <a:pt x="102022" y="137530"/>
                    <a:pt x="92691" y="101713"/>
                    <a:pt x="84361" y="71907"/>
                  </a:cubicBezTo>
                  <a:cubicBezTo>
                    <a:pt x="55379" y="94843"/>
                    <a:pt x="65946" y="146108"/>
                    <a:pt x="67244" y="176349"/>
                  </a:cubicBezTo>
                  <a:cubicBezTo>
                    <a:pt x="22245" y="136515"/>
                    <a:pt x="-16858" y="73819"/>
                    <a:pt x="4572" y="3673"/>
                  </a:cubicBezTo>
                  <a:lnTo>
                    <a:pt x="436192" y="505"/>
                  </a:lnTo>
                  <a:cubicBezTo>
                    <a:pt x="424488" y="35839"/>
                    <a:pt x="399931" y="58853"/>
                    <a:pt x="383642" y="82446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101B0B-FEF1-A347-338C-1DB60F2CE268}"/>
                </a:ext>
              </a:extLst>
            </p:cNvPr>
            <p:cNvSpPr/>
            <p:nvPr/>
          </p:nvSpPr>
          <p:spPr>
            <a:xfrm flipV="1">
              <a:off x="4399849" y="6711732"/>
              <a:ext cx="814904" cy="294871"/>
            </a:xfrm>
            <a:custGeom>
              <a:avLst/>
              <a:gdLst>
                <a:gd name="connsiteX0" fmla="*/ 568196 w 814904"/>
                <a:gd name="connsiteY0" fmla="*/ 64390 h 294871"/>
                <a:gd name="connsiteX1" fmla="*/ 531355 w 814904"/>
                <a:gd name="connsiteY1" fmla="*/ 172766 h 294871"/>
                <a:gd name="connsiteX2" fmla="*/ 494785 w 814904"/>
                <a:gd name="connsiteY2" fmla="*/ 85226 h 294871"/>
                <a:gd name="connsiteX3" fmla="*/ 476185 w 814904"/>
                <a:gd name="connsiteY3" fmla="*/ 146503 h 294871"/>
                <a:gd name="connsiteX4" fmla="*/ 437625 w 814904"/>
                <a:gd name="connsiteY4" fmla="*/ 59880 h 294871"/>
                <a:gd name="connsiteX5" fmla="*/ 408458 w 814904"/>
                <a:gd name="connsiteY5" fmla="*/ 277729 h 294871"/>
                <a:gd name="connsiteX6" fmla="*/ 299960 w 814904"/>
                <a:gd name="connsiteY6" fmla="*/ 132006 h 294871"/>
                <a:gd name="connsiteX7" fmla="*/ 282633 w 814904"/>
                <a:gd name="connsiteY7" fmla="*/ 96855 h 294871"/>
                <a:gd name="connsiteX8" fmla="*/ 271968 w 814904"/>
                <a:gd name="connsiteY8" fmla="*/ 191835 h 294871"/>
                <a:gd name="connsiteX9" fmla="*/ 245853 w 814904"/>
                <a:gd name="connsiteY9" fmla="*/ 158958 h 294871"/>
                <a:gd name="connsiteX10" fmla="*/ 235497 w 814904"/>
                <a:gd name="connsiteY10" fmla="*/ 285884 h 294871"/>
                <a:gd name="connsiteX11" fmla="*/ 180982 w 814904"/>
                <a:gd name="connsiteY11" fmla="*/ 208061 h 294871"/>
                <a:gd name="connsiteX12" fmla="*/ 161183 w 814904"/>
                <a:gd name="connsiteY12" fmla="*/ 117262 h 294871"/>
                <a:gd name="connsiteX13" fmla="*/ 142670 w 814904"/>
                <a:gd name="connsiteY13" fmla="*/ 283339 h 294871"/>
                <a:gd name="connsiteX14" fmla="*/ 89254 w 814904"/>
                <a:gd name="connsiteY14" fmla="*/ 168363 h 294871"/>
                <a:gd name="connsiteX15" fmla="*/ 80097 w 814904"/>
                <a:gd name="connsiteY15" fmla="*/ 127492 h 294871"/>
                <a:gd name="connsiteX16" fmla="*/ 68381 w 814904"/>
                <a:gd name="connsiteY16" fmla="*/ 231036 h 294871"/>
                <a:gd name="connsiteX17" fmla="*/ 32181 w 814904"/>
                <a:gd name="connsiteY17" fmla="*/ 99144 h 294871"/>
                <a:gd name="connsiteX18" fmla="*/ 21886 w 814904"/>
                <a:gd name="connsiteY18" fmla="*/ 231457 h 294871"/>
                <a:gd name="connsiteX19" fmla="*/ -3486 w 814904"/>
                <a:gd name="connsiteY19" fmla="*/ 21901 h 294871"/>
                <a:gd name="connsiteX20" fmla="*/ 719679 w 814904"/>
                <a:gd name="connsiteY20" fmla="*/ 6129 h 294871"/>
                <a:gd name="connsiteX21" fmla="*/ 811418 w 814904"/>
                <a:gd name="connsiteY21" fmla="*/ 4276 h 294871"/>
                <a:gd name="connsiteX22" fmla="*/ 712609 w 814904"/>
                <a:gd name="connsiteY22" fmla="*/ 295462 h 294871"/>
                <a:gd name="connsiteX23" fmla="*/ 568196 w 814904"/>
                <a:gd name="connsiteY23" fmla="*/ 64390 h 2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904" h="294871">
                  <a:moveTo>
                    <a:pt x="568196" y="64390"/>
                  </a:moveTo>
                  <a:cubicBezTo>
                    <a:pt x="534963" y="107907"/>
                    <a:pt x="525768" y="144413"/>
                    <a:pt x="531355" y="172766"/>
                  </a:cubicBezTo>
                  <a:cubicBezTo>
                    <a:pt x="482327" y="154015"/>
                    <a:pt x="494785" y="85226"/>
                    <a:pt x="494785" y="85226"/>
                  </a:cubicBezTo>
                  <a:cubicBezTo>
                    <a:pt x="488222" y="104531"/>
                    <a:pt x="469857" y="129717"/>
                    <a:pt x="476185" y="146503"/>
                  </a:cubicBezTo>
                  <a:cubicBezTo>
                    <a:pt x="453024" y="135119"/>
                    <a:pt x="436427" y="84005"/>
                    <a:pt x="437625" y="59880"/>
                  </a:cubicBezTo>
                  <a:cubicBezTo>
                    <a:pt x="373854" y="185370"/>
                    <a:pt x="409151" y="276653"/>
                    <a:pt x="408458" y="277729"/>
                  </a:cubicBezTo>
                  <a:cubicBezTo>
                    <a:pt x="379984" y="272279"/>
                    <a:pt x="308648" y="156907"/>
                    <a:pt x="299960" y="132006"/>
                  </a:cubicBezTo>
                  <a:cubicBezTo>
                    <a:pt x="295573" y="119435"/>
                    <a:pt x="294621" y="103234"/>
                    <a:pt x="282633" y="96855"/>
                  </a:cubicBezTo>
                  <a:cubicBezTo>
                    <a:pt x="266109" y="129742"/>
                    <a:pt x="262377" y="166573"/>
                    <a:pt x="271968" y="191835"/>
                  </a:cubicBezTo>
                  <a:cubicBezTo>
                    <a:pt x="264218" y="184395"/>
                    <a:pt x="253639" y="166895"/>
                    <a:pt x="245853" y="158958"/>
                  </a:cubicBezTo>
                  <a:cubicBezTo>
                    <a:pt x="225338" y="201872"/>
                    <a:pt x="229206" y="266163"/>
                    <a:pt x="235497" y="285884"/>
                  </a:cubicBezTo>
                  <a:cubicBezTo>
                    <a:pt x="212460" y="273896"/>
                    <a:pt x="190584" y="230789"/>
                    <a:pt x="180982" y="208061"/>
                  </a:cubicBezTo>
                  <a:cubicBezTo>
                    <a:pt x="171095" y="184651"/>
                    <a:pt x="157315" y="149086"/>
                    <a:pt x="161183" y="117262"/>
                  </a:cubicBezTo>
                  <a:cubicBezTo>
                    <a:pt x="138702" y="154807"/>
                    <a:pt x="137677" y="223548"/>
                    <a:pt x="142670" y="283339"/>
                  </a:cubicBezTo>
                  <a:cubicBezTo>
                    <a:pt x="122216" y="259254"/>
                    <a:pt x="105222" y="237095"/>
                    <a:pt x="89254" y="168363"/>
                  </a:cubicBezTo>
                  <a:cubicBezTo>
                    <a:pt x="86486" y="156453"/>
                    <a:pt x="88254" y="135367"/>
                    <a:pt x="80097" y="127492"/>
                  </a:cubicBezTo>
                  <a:cubicBezTo>
                    <a:pt x="66020" y="164940"/>
                    <a:pt x="62312" y="214613"/>
                    <a:pt x="68381" y="231036"/>
                  </a:cubicBezTo>
                  <a:cubicBezTo>
                    <a:pt x="44466" y="223350"/>
                    <a:pt x="32367" y="127975"/>
                    <a:pt x="32181" y="99144"/>
                  </a:cubicBezTo>
                  <a:cubicBezTo>
                    <a:pt x="17351" y="146305"/>
                    <a:pt x="11381" y="196581"/>
                    <a:pt x="21886" y="231457"/>
                  </a:cubicBezTo>
                  <a:cubicBezTo>
                    <a:pt x="-6909" y="178192"/>
                    <a:pt x="-804" y="97575"/>
                    <a:pt x="-3486" y="21901"/>
                  </a:cubicBezTo>
                  <a:lnTo>
                    <a:pt x="719679" y="6129"/>
                  </a:lnTo>
                  <a:cubicBezTo>
                    <a:pt x="749488" y="4860"/>
                    <a:pt x="789815" y="-4434"/>
                    <a:pt x="811418" y="4276"/>
                  </a:cubicBezTo>
                  <a:cubicBezTo>
                    <a:pt x="630188" y="58790"/>
                    <a:pt x="712609" y="295462"/>
                    <a:pt x="712609" y="295462"/>
                  </a:cubicBezTo>
                  <a:cubicBezTo>
                    <a:pt x="668229" y="221370"/>
                    <a:pt x="582916" y="169179"/>
                    <a:pt x="568196" y="64390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811D61B-E8C0-18D2-AB2A-525E33151153}"/>
                </a:ext>
              </a:extLst>
            </p:cNvPr>
            <p:cNvSpPr/>
            <p:nvPr/>
          </p:nvSpPr>
          <p:spPr>
            <a:xfrm flipV="1">
              <a:off x="5134669" y="6756804"/>
              <a:ext cx="437649" cy="237019"/>
            </a:xfrm>
            <a:custGeom>
              <a:avLst/>
              <a:gdLst>
                <a:gd name="connsiteX0" fmla="*/ 381231 w 437649"/>
                <a:gd name="connsiteY0" fmla="*/ 82545 h 237019"/>
                <a:gd name="connsiteX1" fmla="*/ 345539 w 437649"/>
                <a:gd name="connsiteY1" fmla="*/ 138831 h 237019"/>
                <a:gd name="connsiteX2" fmla="*/ 342585 w 437649"/>
                <a:gd name="connsiteY2" fmla="*/ 86982 h 237019"/>
                <a:gd name="connsiteX3" fmla="*/ 319424 w 437649"/>
                <a:gd name="connsiteY3" fmla="*/ 107620 h 237019"/>
                <a:gd name="connsiteX4" fmla="*/ 309377 w 437649"/>
                <a:gd name="connsiteY4" fmla="*/ 90728 h 237019"/>
                <a:gd name="connsiteX5" fmla="*/ 275712 w 437649"/>
                <a:gd name="connsiteY5" fmla="*/ 118362 h 237019"/>
                <a:gd name="connsiteX6" fmla="*/ 259077 w 437649"/>
                <a:gd name="connsiteY6" fmla="*/ 85404 h 237019"/>
                <a:gd name="connsiteX7" fmla="*/ 243208 w 437649"/>
                <a:gd name="connsiteY7" fmla="*/ 110179 h 237019"/>
                <a:gd name="connsiteX8" fmla="*/ 246557 w 437649"/>
                <a:gd name="connsiteY8" fmla="*/ 66073 h 237019"/>
                <a:gd name="connsiteX9" fmla="*/ 135995 w 437649"/>
                <a:gd name="connsiteY9" fmla="*/ 237625 h 237019"/>
                <a:gd name="connsiteX10" fmla="*/ 144819 w 437649"/>
                <a:gd name="connsiteY10" fmla="*/ 98801 h 237019"/>
                <a:gd name="connsiteX11" fmla="*/ 122116 w 437649"/>
                <a:gd name="connsiteY11" fmla="*/ 156969 h 237019"/>
                <a:gd name="connsiteX12" fmla="*/ 81962 w 437649"/>
                <a:gd name="connsiteY12" fmla="*/ 71992 h 237019"/>
                <a:gd name="connsiteX13" fmla="*/ 64832 w 437649"/>
                <a:gd name="connsiteY13" fmla="*/ 176449 h 237019"/>
                <a:gd name="connsiteX14" fmla="*/ 2174 w 437649"/>
                <a:gd name="connsiteY14" fmla="*/ 3772 h 237019"/>
                <a:gd name="connsiteX15" fmla="*/ 433781 w 437649"/>
                <a:gd name="connsiteY15" fmla="*/ 605 h 237019"/>
                <a:gd name="connsiteX16" fmla="*/ 381231 w 437649"/>
                <a:gd name="connsiteY16" fmla="*/ 82545 h 23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649" h="237019">
                  <a:moveTo>
                    <a:pt x="381231" y="82545"/>
                  </a:moveTo>
                  <a:cubicBezTo>
                    <a:pt x="373260" y="94113"/>
                    <a:pt x="356909" y="127196"/>
                    <a:pt x="345539" y="138831"/>
                  </a:cubicBezTo>
                  <a:cubicBezTo>
                    <a:pt x="340163" y="122924"/>
                    <a:pt x="341090" y="104545"/>
                    <a:pt x="342585" y="86982"/>
                  </a:cubicBezTo>
                  <a:cubicBezTo>
                    <a:pt x="339100" y="92399"/>
                    <a:pt x="323280" y="102841"/>
                    <a:pt x="319424" y="107620"/>
                  </a:cubicBezTo>
                  <a:cubicBezTo>
                    <a:pt x="317200" y="101692"/>
                    <a:pt x="311614" y="97193"/>
                    <a:pt x="309377" y="90728"/>
                  </a:cubicBezTo>
                  <a:cubicBezTo>
                    <a:pt x="299354" y="100148"/>
                    <a:pt x="284115" y="105361"/>
                    <a:pt x="275712" y="118362"/>
                  </a:cubicBezTo>
                  <a:cubicBezTo>
                    <a:pt x="273128" y="111106"/>
                    <a:pt x="261387" y="94957"/>
                    <a:pt x="259077" y="85404"/>
                  </a:cubicBezTo>
                  <a:cubicBezTo>
                    <a:pt x="254145" y="93842"/>
                    <a:pt x="246903" y="99650"/>
                    <a:pt x="243208" y="110179"/>
                  </a:cubicBezTo>
                  <a:cubicBezTo>
                    <a:pt x="245383" y="95474"/>
                    <a:pt x="245111" y="80731"/>
                    <a:pt x="246557" y="66073"/>
                  </a:cubicBezTo>
                  <a:cubicBezTo>
                    <a:pt x="195194" y="160507"/>
                    <a:pt x="200014" y="148125"/>
                    <a:pt x="135995" y="237625"/>
                  </a:cubicBezTo>
                  <a:cubicBezTo>
                    <a:pt x="154830" y="168787"/>
                    <a:pt x="144325" y="182975"/>
                    <a:pt x="144819" y="98801"/>
                  </a:cubicBezTo>
                  <a:cubicBezTo>
                    <a:pt x="122993" y="107794"/>
                    <a:pt x="121795" y="135110"/>
                    <a:pt x="122116" y="156969"/>
                  </a:cubicBezTo>
                  <a:cubicBezTo>
                    <a:pt x="99610" y="137620"/>
                    <a:pt x="90280" y="101827"/>
                    <a:pt x="81962" y="71992"/>
                  </a:cubicBezTo>
                  <a:cubicBezTo>
                    <a:pt x="52968" y="94928"/>
                    <a:pt x="63535" y="146193"/>
                    <a:pt x="64832" y="176449"/>
                  </a:cubicBezTo>
                  <a:cubicBezTo>
                    <a:pt x="19834" y="136615"/>
                    <a:pt x="-19269" y="73918"/>
                    <a:pt x="2174" y="3772"/>
                  </a:cubicBezTo>
                  <a:lnTo>
                    <a:pt x="433781" y="605"/>
                  </a:lnTo>
                  <a:cubicBezTo>
                    <a:pt x="422090" y="35939"/>
                    <a:pt x="397520" y="58953"/>
                    <a:pt x="381231" y="82545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C1F66B5-1B73-BA2D-BACE-3B477A2D75E1}"/>
                </a:ext>
              </a:extLst>
            </p:cNvPr>
            <p:cNvSpPr/>
            <p:nvPr/>
          </p:nvSpPr>
          <p:spPr>
            <a:xfrm flipV="1">
              <a:off x="2685964" y="6692277"/>
              <a:ext cx="814904" cy="294873"/>
            </a:xfrm>
            <a:custGeom>
              <a:avLst/>
              <a:gdLst>
                <a:gd name="connsiteX0" fmla="*/ 569398 w 814904"/>
                <a:gd name="connsiteY0" fmla="*/ 64384 h 294873"/>
                <a:gd name="connsiteX1" fmla="*/ 532557 w 814904"/>
                <a:gd name="connsiteY1" fmla="*/ 172747 h 294873"/>
                <a:gd name="connsiteX2" fmla="*/ 495987 w 814904"/>
                <a:gd name="connsiteY2" fmla="*/ 85220 h 294873"/>
                <a:gd name="connsiteX3" fmla="*/ 477387 w 814904"/>
                <a:gd name="connsiteY3" fmla="*/ 146498 h 294873"/>
                <a:gd name="connsiteX4" fmla="*/ 438827 w 814904"/>
                <a:gd name="connsiteY4" fmla="*/ 59875 h 294873"/>
                <a:gd name="connsiteX5" fmla="*/ 409660 w 814904"/>
                <a:gd name="connsiteY5" fmla="*/ 277709 h 294873"/>
                <a:gd name="connsiteX6" fmla="*/ 301162 w 814904"/>
                <a:gd name="connsiteY6" fmla="*/ 132001 h 294873"/>
                <a:gd name="connsiteX7" fmla="*/ 283835 w 814904"/>
                <a:gd name="connsiteY7" fmla="*/ 96841 h 294873"/>
                <a:gd name="connsiteX8" fmla="*/ 273182 w 814904"/>
                <a:gd name="connsiteY8" fmla="*/ 191830 h 294873"/>
                <a:gd name="connsiteX9" fmla="*/ 247055 w 814904"/>
                <a:gd name="connsiteY9" fmla="*/ 158968 h 294873"/>
                <a:gd name="connsiteX10" fmla="*/ 236698 w 814904"/>
                <a:gd name="connsiteY10" fmla="*/ 285878 h 294873"/>
                <a:gd name="connsiteX11" fmla="*/ 182184 w 814904"/>
                <a:gd name="connsiteY11" fmla="*/ 208056 h 294873"/>
                <a:gd name="connsiteX12" fmla="*/ 162397 w 814904"/>
                <a:gd name="connsiteY12" fmla="*/ 117257 h 294873"/>
                <a:gd name="connsiteX13" fmla="*/ 143871 w 814904"/>
                <a:gd name="connsiteY13" fmla="*/ 283334 h 294873"/>
                <a:gd name="connsiteX14" fmla="*/ 90457 w 814904"/>
                <a:gd name="connsiteY14" fmla="*/ 168358 h 294873"/>
                <a:gd name="connsiteX15" fmla="*/ 81299 w 814904"/>
                <a:gd name="connsiteY15" fmla="*/ 127491 h 294873"/>
                <a:gd name="connsiteX16" fmla="*/ 69582 w 814904"/>
                <a:gd name="connsiteY16" fmla="*/ 231045 h 294873"/>
                <a:gd name="connsiteX17" fmla="*/ 33396 w 814904"/>
                <a:gd name="connsiteY17" fmla="*/ 99149 h 294873"/>
                <a:gd name="connsiteX18" fmla="*/ 23089 w 814904"/>
                <a:gd name="connsiteY18" fmla="*/ 231451 h 294873"/>
                <a:gd name="connsiteX19" fmla="*/ -2284 w 814904"/>
                <a:gd name="connsiteY19" fmla="*/ 21881 h 294873"/>
                <a:gd name="connsiteX20" fmla="*/ 720880 w 814904"/>
                <a:gd name="connsiteY20" fmla="*/ 6124 h 294873"/>
                <a:gd name="connsiteX21" fmla="*/ 812620 w 814904"/>
                <a:gd name="connsiteY21" fmla="*/ 4260 h 294873"/>
                <a:gd name="connsiteX22" fmla="*/ 713811 w 814904"/>
                <a:gd name="connsiteY22" fmla="*/ 295446 h 294873"/>
                <a:gd name="connsiteX23" fmla="*/ 569398 w 814904"/>
                <a:gd name="connsiteY23" fmla="*/ 64384 h 29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904" h="294873">
                  <a:moveTo>
                    <a:pt x="569398" y="64384"/>
                  </a:moveTo>
                  <a:cubicBezTo>
                    <a:pt x="536165" y="107916"/>
                    <a:pt x="526970" y="144398"/>
                    <a:pt x="532557" y="172747"/>
                  </a:cubicBezTo>
                  <a:cubicBezTo>
                    <a:pt x="483541" y="154009"/>
                    <a:pt x="495987" y="85220"/>
                    <a:pt x="495987" y="85220"/>
                  </a:cubicBezTo>
                  <a:cubicBezTo>
                    <a:pt x="489424" y="104512"/>
                    <a:pt x="471047" y="129702"/>
                    <a:pt x="477387" y="146498"/>
                  </a:cubicBezTo>
                  <a:cubicBezTo>
                    <a:pt x="454226" y="135114"/>
                    <a:pt x="437628" y="83999"/>
                    <a:pt x="438827" y="59875"/>
                  </a:cubicBezTo>
                  <a:cubicBezTo>
                    <a:pt x="375056" y="185365"/>
                    <a:pt x="410365" y="276647"/>
                    <a:pt x="409660" y="277709"/>
                  </a:cubicBezTo>
                  <a:cubicBezTo>
                    <a:pt x="381186" y="272274"/>
                    <a:pt x="309850" y="156901"/>
                    <a:pt x="301162" y="132001"/>
                  </a:cubicBezTo>
                  <a:cubicBezTo>
                    <a:pt x="296775" y="119420"/>
                    <a:pt x="295823" y="103228"/>
                    <a:pt x="283835" y="96841"/>
                  </a:cubicBezTo>
                  <a:cubicBezTo>
                    <a:pt x="267311" y="129737"/>
                    <a:pt x="263579" y="166557"/>
                    <a:pt x="273182" y="191830"/>
                  </a:cubicBezTo>
                  <a:cubicBezTo>
                    <a:pt x="265420" y="184376"/>
                    <a:pt x="254841" y="166890"/>
                    <a:pt x="247055" y="158968"/>
                  </a:cubicBezTo>
                  <a:cubicBezTo>
                    <a:pt x="226552" y="201867"/>
                    <a:pt x="230420" y="266142"/>
                    <a:pt x="236698" y="285878"/>
                  </a:cubicBezTo>
                  <a:cubicBezTo>
                    <a:pt x="213662" y="273890"/>
                    <a:pt x="191787" y="230784"/>
                    <a:pt x="182184" y="208056"/>
                  </a:cubicBezTo>
                  <a:cubicBezTo>
                    <a:pt x="172297" y="184651"/>
                    <a:pt x="158516" y="149081"/>
                    <a:pt x="162397" y="117257"/>
                  </a:cubicBezTo>
                  <a:cubicBezTo>
                    <a:pt x="139904" y="154817"/>
                    <a:pt x="138878" y="223543"/>
                    <a:pt x="143871" y="283334"/>
                  </a:cubicBezTo>
                  <a:cubicBezTo>
                    <a:pt x="123418" y="259249"/>
                    <a:pt x="106412" y="237089"/>
                    <a:pt x="90457" y="168358"/>
                  </a:cubicBezTo>
                  <a:cubicBezTo>
                    <a:pt x="87688" y="156443"/>
                    <a:pt x="89455" y="135351"/>
                    <a:pt x="81299" y="127491"/>
                  </a:cubicBezTo>
                  <a:cubicBezTo>
                    <a:pt x="67222" y="164935"/>
                    <a:pt x="63514" y="214592"/>
                    <a:pt x="69582" y="231045"/>
                  </a:cubicBezTo>
                  <a:cubicBezTo>
                    <a:pt x="45668" y="223345"/>
                    <a:pt x="33569" y="127969"/>
                    <a:pt x="33396" y="99149"/>
                  </a:cubicBezTo>
                  <a:cubicBezTo>
                    <a:pt x="18553" y="146300"/>
                    <a:pt x="12596" y="196561"/>
                    <a:pt x="23089" y="231451"/>
                  </a:cubicBezTo>
                  <a:cubicBezTo>
                    <a:pt x="-5708" y="178172"/>
                    <a:pt x="398" y="97569"/>
                    <a:pt x="-2284" y="21881"/>
                  </a:cubicBezTo>
                  <a:lnTo>
                    <a:pt x="720880" y="6124"/>
                  </a:lnTo>
                  <a:cubicBezTo>
                    <a:pt x="750690" y="4840"/>
                    <a:pt x="791017" y="-4453"/>
                    <a:pt x="812620" y="4260"/>
                  </a:cubicBezTo>
                  <a:cubicBezTo>
                    <a:pt x="631390" y="58785"/>
                    <a:pt x="713811" y="295446"/>
                    <a:pt x="713811" y="295446"/>
                  </a:cubicBezTo>
                  <a:cubicBezTo>
                    <a:pt x="669431" y="221356"/>
                    <a:pt x="584105" y="169174"/>
                    <a:pt x="569398" y="64384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CCC6E1-8B7B-CC43-301B-A88DB7994F2C}"/>
                </a:ext>
              </a:extLst>
            </p:cNvPr>
            <p:cNvSpPr/>
            <p:nvPr/>
          </p:nvSpPr>
          <p:spPr>
            <a:xfrm flipV="1">
              <a:off x="3420784" y="6737348"/>
              <a:ext cx="437662" cy="237019"/>
            </a:xfrm>
            <a:custGeom>
              <a:avLst/>
              <a:gdLst>
                <a:gd name="connsiteX0" fmla="*/ 382445 w 437662"/>
                <a:gd name="connsiteY0" fmla="*/ 82537 h 237019"/>
                <a:gd name="connsiteX1" fmla="*/ 346741 w 437662"/>
                <a:gd name="connsiteY1" fmla="*/ 138809 h 237019"/>
                <a:gd name="connsiteX2" fmla="*/ 343787 w 437662"/>
                <a:gd name="connsiteY2" fmla="*/ 86988 h 237019"/>
                <a:gd name="connsiteX3" fmla="*/ 320626 w 437662"/>
                <a:gd name="connsiteY3" fmla="*/ 107612 h 237019"/>
                <a:gd name="connsiteX4" fmla="*/ 310579 w 437662"/>
                <a:gd name="connsiteY4" fmla="*/ 90706 h 237019"/>
                <a:gd name="connsiteX5" fmla="*/ 276913 w 437662"/>
                <a:gd name="connsiteY5" fmla="*/ 118369 h 237019"/>
                <a:gd name="connsiteX6" fmla="*/ 260278 w 437662"/>
                <a:gd name="connsiteY6" fmla="*/ 85405 h 237019"/>
                <a:gd name="connsiteX7" fmla="*/ 244410 w 437662"/>
                <a:gd name="connsiteY7" fmla="*/ 110161 h 237019"/>
                <a:gd name="connsiteX8" fmla="*/ 247759 w 437662"/>
                <a:gd name="connsiteY8" fmla="*/ 66051 h 237019"/>
                <a:gd name="connsiteX9" fmla="*/ 137197 w 437662"/>
                <a:gd name="connsiteY9" fmla="*/ 237607 h 237019"/>
                <a:gd name="connsiteX10" fmla="*/ 146021 w 437662"/>
                <a:gd name="connsiteY10" fmla="*/ 98802 h 237019"/>
                <a:gd name="connsiteX11" fmla="*/ 123318 w 437662"/>
                <a:gd name="connsiteY11" fmla="*/ 156975 h 237019"/>
                <a:gd name="connsiteX12" fmla="*/ 83164 w 437662"/>
                <a:gd name="connsiteY12" fmla="*/ 71998 h 237019"/>
                <a:gd name="connsiteX13" fmla="*/ 66047 w 437662"/>
                <a:gd name="connsiteY13" fmla="*/ 176431 h 237019"/>
                <a:gd name="connsiteX14" fmla="*/ 3375 w 437662"/>
                <a:gd name="connsiteY14" fmla="*/ 3750 h 237019"/>
                <a:gd name="connsiteX15" fmla="*/ 434995 w 437662"/>
                <a:gd name="connsiteY15" fmla="*/ 588 h 237019"/>
                <a:gd name="connsiteX16" fmla="*/ 382445 w 437662"/>
                <a:gd name="connsiteY16" fmla="*/ 82537 h 23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662" h="237019">
                  <a:moveTo>
                    <a:pt x="382445" y="82537"/>
                  </a:moveTo>
                  <a:cubicBezTo>
                    <a:pt x="374462" y="94105"/>
                    <a:pt x="358111" y="127188"/>
                    <a:pt x="346741" y="138809"/>
                  </a:cubicBezTo>
                  <a:cubicBezTo>
                    <a:pt x="341365" y="122902"/>
                    <a:pt x="342292" y="104537"/>
                    <a:pt x="343787" y="86988"/>
                  </a:cubicBezTo>
                  <a:cubicBezTo>
                    <a:pt x="340302" y="92390"/>
                    <a:pt x="324483" y="102832"/>
                    <a:pt x="320626" y="107612"/>
                  </a:cubicBezTo>
                  <a:cubicBezTo>
                    <a:pt x="318402" y="101669"/>
                    <a:pt x="312816" y="97170"/>
                    <a:pt x="310579" y="90706"/>
                  </a:cubicBezTo>
                  <a:cubicBezTo>
                    <a:pt x="300556" y="100125"/>
                    <a:pt x="285317" y="105339"/>
                    <a:pt x="276913" y="118369"/>
                  </a:cubicBezTo>
                  <a:cubicBezTo>
                    <a:pt x="274343" y="111098"/>
                    <a:pt x="262589" y="94944"/>
                    <a:pt x="260278" y="85405"/>
                  </a:cubicBezTo>
                  <a:cubicBezTo>
                    <a:pt x="255347" y="93819"/>
                    <a:pt x="248105" y="99631"/>
                    <a:pt x="244410" y="110161"/>
                  </a:cubicBezTo>
                  <a:cubicBezTo>
                    <a:pt x="246585" y="95452"/>
                    <a:pt x="246325" y="80722"/>
                    <a:pt x="247759" y="66051"/>
                  </a:cubicBezTo>
                  <a:cubicBezTo>
                    <a:pt x="196395" y="160485"/>
                    <a:pt x="201216" y="148116"/>
                    <a:pt x="137197" y="237607"/>
                  </a:cubicBezTo>
                  <a:cubicBezTo>
                    <a:pt x="156032" y="168793"/>
                    <a:pt x="145527" y="182967"/>
                    <a:pt x="146021" y="98802"/>
                  </a:cubicBezTo>
                  <a:cubicBezTo>
                    <a:pt x="124208" y="107786"/>
                    <a:pt x="122996" y="135101"/>
                    <a:pt x="123318" y="156975"/>
                  </a:cubicBezTo>
                  <a:cubicBezTo>
                    <a:pt x="100812" y="137611"/>
                    <a:pt x="91494" y="101804"/>
                    <a:pt x="83164" y="71998"/>
                  </a:cubicBezTo>
                  <a:cubicBezTo>
                    <a:pt x="54182" y="94920"/>
                    <a:pt x="64749" y="146200"/>
                    <a:pt x="66047" y="176431"/>
                  </a:cubicBezTo>
                  <a:cubicBezTo>
                    <a:pt x="21036" y="136598"/>
                    <a:pt x="-18067" y="73900"/>
                    <a:pt x="3375" y="3750"/>
                  </a:cubicBezTo>
                  <a:lnTo>
                    <a:pt x="434995" y="588"/>
                  </a:lnTo>
                  <a:cubicBezTo>
                    <a:pt x="423291" y="35935"/>
                    <a:pt x="398722" y="58935"/>
                    <a:pt x="382445" y="82537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AA586C-41C0-8604-8ED4-0AE8CEB9D448}"/>
                </a:ext>
              </a:extLst>
            </p:cNvPr>
            <p:cNvSpPr/>
            <p:nvPr/>
          </p:nvSpPr>
          <p:spPr>
            <a:xfrm flipV="1">
              <a:off x="6642890" y="6720664"/>
              <a:ext cx="814904" cy="294887"/>
            </a:xfrm>
            <a:custGeom>
              <a:avLst/>
              <a:gdLst>
                <a:gd name="connsiteX0" fmla="*/ 566636 w 814904"/>
                <a:gd name="connsiteY0" fmla="*/ 64410 h 294887"/>
                <a:gd name="connsiteX1" fmla="*/ 529782 w 814904"/>
                <a:gd name="connsiteY1" fmla="*/ 172772 h 294887"/>
                <a:gd name="connsiteX2" fmla="*/ 493213 w 814904"/>
                <a:gd name="connsiteY2" fmla="*/ 85247 h 294887"/>
                <a:gd name="connsiteX3" fmla="*/ 474612 w 814904"/>
                <a:gd name="connsiteY3" fmla="*/ 146524 h 294887"/>
                <a:gd name="connsiteX4" fmla="*/ 436053 w 814904"/>
                <a:gd name="connsiteY4" fmla="*/ 59901 h 294887"/>
                <a:gd name="connsiteX5" fmla="*/ 406886 w 814904"/>
                <a:gd name="connsiteY5" fmla="*/ 277736 h 294887"/>
                <a:gd name="connsiteX6" fmla="*/ 298400 w 814904"/>
                <a:gd name="connsiteY6" fmla="*/ 132026 h 294887"/>
                <a:gd name="connsiteX7" fmla="*/ 281061 w 814904"/>
                <a:gd name="connsiteY7" fmla="*/ 96867 h 294887"/>
                <a:gd name="connsiteX8" fmla="*/ 270407 w 814904"/>
                <a:gd name="connsiteY8" fmla="*/ 191855 h 294887"/>
                <a:gd name="connsiteX9" fmla="*/ 244280 w 814904"/>
                <a:gd name="connsiteY9" fmla="*/ 158980 h 294887"/>
                <a:gd name="connsiteX10" fmla="*/ 233924 w 814904"/>
                <a:gd name="connsiteY10" fmla="*/ 285909 h 294887"/>
                <a:gd name="connsiteX11" fmla="*/ 179409 w 814904"/>
                <a:gd name="connsiteY11" fmla="*/ 208081 h 294887"/>
                <a:gd name="connsiteX12" fmla="*/ 159623 w 814904"/>
                <a:gd name="connsiteY12" fmla="*/ 117283 h 294887"/>
                <a:gd name="connsiteX13" fmla="*/ 141097 w 814904"/>
                <a:gd name="connsiteY13" fmla="*/ 283360 h 294887"/>
                <a:gd name="connsiteX14" fmla="*/ 87694 w 814904"/>
                <a:gd name="connsiteY14" fmla="*/ 168383 h 294887"/>
                <a:gd name="connsiteX15" fmla="*/ 78536 w 814904"/>
                <a:gd name="connsiteY15" fmla="*/ 127518 h 294887"/>
                <a:gd name="connsiteX16" fmla="*/ 66808 w 814904"/>
                <a:gd name="connsiteY16" fmla="*/ 231071 h 294887"/>
                <a:gd name="connsiteX17" fmla="*/ 30621 w 814904"/>
                <a:gd name="connsiteY17" fmla="*/ 99179 h 294887"/>
                <a:gd name="connsiteX18" fmla="*/ 20314 w 814904"/>
                <a:gd name="connsiteY18" fmla="*/ 231477 h 294887"/>
                <a:gd name="connsiteX19" fmla="*/ -5059 w 814904"/>
                <a:gd name="connsiteY19" fmla="*/ 21908 h 294887"/>
                <a:gd name="connsiteX20" fmla="*/ 718119 w 814904"/>
                <a:gd name="connsiteY20" fmla="*/ 6150 h 294887"/>
                <a:gd name="connsiteX21" fmla="*/ 809845 w 814904"/>
                <a:gd name="connsiteY21" fmla="*/ 4286 h 294887"/>
                <a:gd name="connsiteX22" fmla="*/ 711037 w 814904"/>
                <a:gd name="connsiteY22" fmla="*/ 295487 h 294887"/>
                <a:gd name="connsiteX23" fmla="*/ 566636 w 814904"/>
                <a:gd name="connsiteY23" fmla="*/ 64410 h 2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904" h="294887">
                  <a:moveTo>
                    <a:pt x="566636" y="64410"/>
                  </a:moveTo>
                  <a:cubicBezTo>
                    <a:pt x="533391" y="107941"/>
                    <a:pt x="524196" y="144425"/>
                    <a:pt x="529782" y="172772"/>
                  </a:cubicBezTo>
                  <a:cubicBezTo>
                    <a:pt x="480767" y="154036"/>
                    <a:pt x="493213" y="85247"/>
                    <a:pt x="493213" y="85247"/>
                  </a:cubicBezTo>
                  <a:cubicBezTo>
                    <a:pt x="486650" y="104538"/>
                    <a:pt x="468284" y="129729"/>
                    <a:pt x="474612" y="146524"/>
                  </a:cubicBezTo>
                  <a:cubicBezTo>
                    <a:pt x="451452" y="135141"/>
                    <a:pt x="434867" y="84025"/>
                    <a:pt x="436053" y="59901"/>
                  </a:cubicBezTo>
                  <a:cubicBezTo>
                    <a:pt x="372293" y="185392"/>
                    <a:pt x="407590" y="276673"/>
                    <a:pt x="406886" y="277736"/>
                  </a:cubicBezTo>
                  <a:cubicBezTo>
                    <a:pt x="378411" y="272314"/>
                    <a:pt x="307076" y="156928"/>
                    <a:pt x="298400" y="132026"/>
                  </a:cubicBezTo>
                  <a:cubicBezTo>
                    <a:pt x="294000" y="119446"/>
                    <a:pt x="293049" y="103254"/>
                    <a:pt x="281061" y="96867"/>
                  </a:cubicBezTo>
                  <a:cubicBezTo>
                    <a:pt x="264537" y="129762"/>
                    <a:pt x="260804" y="166583"/>
                    <a:pt x="270407" y="191855"/>
                  </a:cubicBezTo>
                  <a:cubicBezTo>
                    <a:pt x="262646" y="184402"/>
                    <a:pt x="252079" y="166916"/>
                    <a:pt x="244280" y="158980"/>
                  </a:cubicBezTo>
                  <a:cubicBezTo>
                    <a:pt x="223777" y="201893"/>
                    <a:pt x="227646" y="266183"/>
                    <a:pt x="233924" y="285909"/>
                  </a:cubicBezTo>
                  <a:cubicBezTo>
                    <a:pt x="210887" y="273917"/>
                    <a:pt x="189012" y="230810"/>
                    <a:pt x="179409" y="208081"/>
                  </a:cubicBezTo>
                  <a:cubicBezTo>
                    <a:pt x="169534" y="184677"/>
                    <a:pt x="155754" y="149107"/>
                    <a:pt x="159623" y="117283"/>
                  </a:cubicBezTo>
                  <a:cubicBezTo>
                    <a:pt x="137142" y="154842"/>
                    <a:pt x="136116" y="223569"/>
                    <a:pt x="141097" y="283360"/>
                  </a:cubicBezTo>
                  <a:cubicBezTo>
                    <a:pt x="120655" y="259274"/>
                    <a:pt x="103650" y="237116"/>
                    <a:pt x="87694" y="168383"/>
                  </a:cubicBezTo>
                  <a:cubicBezTo>
                    <a:pt x="84914" y="156483"/>
                    <a:pt x="86681" y="135387"/>
                    <a:pt x="78536" y="127518"/>
                  </a:cubicBezTo>
                  <a:cubicBezTo>
                    <a:pt x="64447" y="164951"/>
                    <a:pt x="60740" y="214633"/>
                    <a:pt x="66808" y="231071"/>
                  </a:cubicBezTo>
                  <a:cubicBezTo>
                    <a:pt x="42906" y="223370"/>
                    <a:pt x="30794" y="127996"/>
                    <a:pt x="30621" y="99179"/>
                  </a:cubicBezTo>
                  <a:cubicBezTo>
                    <a:pt x="15766" y="146327"/>
                    <a:pt x="9821" y="196601"/>
                    <a:pt x="20314" y="231477"/>
                  </a:cubicBezTo>
                  <a:cubicBezTo>
                    <a:pt x="-8470" y="178199"/>
                    <a:pt x="-2377" y="97596"/>
                    <a:pt x="-5059" y="21908"/>
                  </a:cubicBezTo>
                  <a:lnTo>
                    <a:pt x="718119" y="6150"/>
                  </a:lnTo>
                  <a:cubicBezTo>
                    <a:pt x="747928" y="4866"/>
                    <a:pt x="788242" y="-4427"/>
                    <a:pt x="809845" y="4286"/>
                  </a:cubicBezTo>
                  <a:cubicBezTo>
                    <a:pt x="628615" y="58815"/>
                    <a:pt x="711037" y="295487"/>
                    <a:pt x="711037" y="295487"/>
                  </a:cubicBezTo>
                  <a:cubicBezTo>
                    <a:pt x="666656" y="221382"/>
                    <a:pt x="581343" y="169204"/>
                    <a:pt x="566636" y="64410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796BFB-ED9C-9611-9253-3707D4F11A10}"/>
                </a:ext>
              </a:extLst>
            </p:cNvPr>
            <p:cNvSpPr/>
            <p:nvPr/>
          </p:nvSpPr>
          <p:spPr>
            <a:xfrm flipV="1">
              <a:off x="7377717" y="6765749"/>
              <a:ext cx="437656" cy="237019"/>
            </a:xfrm>
            <a:custGeom>
              <a:avLst/>
              <a:gdLst>
                <a:gd name="connsiteX0" fmla="*/ 379665 w 437656"/>
                <a:gd name="connsiteY0" fmla="*/ 82563 h 237019"/>
                <a:gd name="connsiteX1" fmla="*/ 343948 w 437656"/>
                <a:gd name="connsiteY1" fmla="*/ 138834 h 237019"/>
                <a:gd name="connsiteX2" fmla="*/ 341006 w 437656"/>
                <a:gd name="connsiteY2" fmla="*/ 87014 h 237019"/>
                <a:gd name="connsiteX3" fmla="*/ 317846 w 437656"/>
                <a:gd name="connsiteY3" fmla="*/ 107653 h 237019"/>
                <a:gd name="connsiteX4" fmla="*/ 307810 w 437656"/>
                <a:gd name="connsiteY4" fmla="*/ 90731 h 237019"/>
                <a:gd name="connsiteX5" fmla="*/ 274132 w 437656"/>
                <a:gd name="connsiteY5" fmla="*/ 118394 h 237019"/>
                <a:gd name="connsiteX6" fmla="*/ 257497 w 437656"/>
                <a:gd name="connsiteY6" fmla="*/ 85421 h 237019"/>
                <a:gd name="connsiteX7" fmla="*/ 241641 w 437656"/>
                <a:gd name="connsiteY7" fmla="*/ 110201 h 237019"/>
                <a:gd name="connsiteX8" fmla="*/ 244991 w 437656"/>
                <a:gd name="connsiteY8" fmla="*/ 66077 h 237019"/>
                <a:gd name="connsiteX9" fmla="*/ 134416 w 437656"/>
                <a:gd name="connsiteY9" fmla="*/ 237633 h 237019"/>
                <a:gd name="connsiteX10" fmla="*/ 143240 w 437656"/>
                <a:gd name="connsiteY10" fmla="*/ 98828 h 237019"/>
                <a:gd name="connsiteX11" fmla="*/ 120537 w 437656"/>
                <a:gd name="connsiteY11" fmla="*/ 157001 h 237019"/>
                <a:gd name="connsiteX12" fmla="*/ 80383 w 437656"/>
                <a:gd name="connsiteY12" fmla="*/ 72025 h 237019"/>
                <a:gd name="connsiteX13" fmla="*/ 63266 w 437656"/>
                <a:gd name="connsiteY13" fmla="*/ 176457 h 237019"/>
                <a:gd name="connsiteX14" fmla="*/ 595 w 437656"/>
                <a:gd name="connsiteY14" fmla="*/ 3776 h 237019"/>
                <a:gd name="connsiteX15" fmla="*/ 432214 w 437656"/>
                <a:gd name="connsiteY15" fmla="*/ 614 h 237019"/>
                <a:gd name="connsiteX16" fmla="*/ 379665 w 437656"/>
                <a:gd name="connsiteY16" fmla="*/ 82563 h 23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656" h="237019">
                  <a:moveTo>
                    <a:pt x="379665" y="82563"/>
                  </a:moveTo>
                  <a:cubicBezTo>
                    <a:pt x="371681" y="94135"/>
                    <a:pt x="355330" y="127229"/>
                    <a:pt x="343948" y="138834"/>
                  </a:cubicBezTo>
                  <a:cubicBezTo>
                    <a:pt x="338596" y="122927"/>
                    <a:pt x="339511" y="104577"/>
                    <a:pt x="341006" y="87014"/>
                  </a:cubicBezTo>
                  <a:cubicBezTo>
                    <a:pt x="337521" y="92417"/>
                    <a:pt x="321702" y="102859"/>
                    <a:pt x="317846" y="107653"/>
                  </a:cubicBezTo>
                  <a:cubicBezTo>
                    <a:pt x="315621" y="101695"/>
                    <a:pt x="310035" y="97196"/>
                    <a:pt x="307810" y="90731"/>
                  </a:cubicBezTo>
                  <a:cubicBezTo>
                    <a:pt x="297775" y="100150"/>
                    <a:pt x="282549" y="105369"/>
                    <a:pt x="274132" y="118394"/>
                  </a:cubicBezTo>
                  <a:cubicBezTo>
                    <a:pt x="271562" y="111128"/>
                    <a:pt x="259821" y="94975"/>
                    <a:pt x="257497" y="85421"/>
                  </a:cubicBezTo>
                  <a:cubicBezTo>
                    <a:pt x="252567" y="93851"/>
                    <a:pt x="245336" y="99658"/>
                    <a:pt x="241641" y="110201"/>
                  </a:cubicBezTo>
                  <a:cubicBezTo>
                    <a:pt x="243804" y="95482"/>
                    <a:pt x="243532" y="80748"/>
                    <a:pt x="244991" y="66077"/>
                  </a:cubicBezTo>
                  <a:cubicBezTo>
                    <a:pt x="193615" y="160511"/>
                    <a:pt x="198434" y="148142"/>
                    <a:pt x="134416" y="237633"/>
                  </a:cubicBezTo>
                  <a:cubicBezTo>
                    <a:pt x="153263" y="168819"/>
                    <a:pt x="142746" y="182994"/>
                    <a:pt x="143240" y="98828"/>
                  </a:cubicBezTo>
                  <a:cubicBezTo>
                    <a:pt x="121427" y="107813"/>
                    <a:pt x="120215" y="135127"/>
                    <a:pt x="120537" y="157001"/>
                  </a:cubicBezTo>
                  <a:cubicBezTo>
                    <a:pt x="98032" y="137637"/>
                    <a:pt x="88713" y="101831"/>
                    <a:pt x="80383" y="72025"/>
                  </a:cubicBezTo>
                  <a:cubicBezTo>
                    <a:pt x="51402" y="94946"/>
                    <a:pt x="61968" y="146226"/>
                    <a:pt x="63266" y="176457"/>
                  </a:cubicBezTo>
                  <a:cubicBezTo>
                    <a:pt x="18268" y="136623"/>
                    <a:pt x="-20836" y="73927"/>
                    <a:pt x="595" y="3776"/>
                  </a:cubicBezTo>
                  <a:lnTo>
                    <a:pt x="432214" y="614"/>
                  </a:lnTo>
                  <a:cubicBezTo>
                    <a:pt x="420510" y="35962"/>
                    <a:pt x="395941" y="58961"/>
                    <a:pt x="379665" y="82563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A6C22F-F5A3-6353-F139-C65258594B1F}"/>
                </a:ext>
              </a:extLst>
            </p:cNvPr>
            <p:cNvSpPr/>
            <p:nvPr/>
          </p:nvSpPr>
          <p:spPr>
            <a:xfrm flipV="1">
              <a:off x="8418826" y="6742480"/>
              <a:ext cx="817231" cy="305668"/>
            </a:xfrm>
            <a:custGeom>
              <a:avLst/>
              <a:gdLst>
                <a:gd name="connsiteX0" fmla="*/ 565233 w 817231"/>
                <a:gd name="connsiteY0" fmla="*/ 68930 h 305668"/>
                <a:gd name="connsiteX1" fmla="*/ 523522 w 817231"/>
                <a:gd name="connsiteY1" fmla="*/ 175510 h 305668"/>
                <a:gd name="connsiteX2" fmla="*/ 490969 w 817231"/>
                <a:gd name="connsiteY2" fmla="*/ 86417 h 305668"/>
                <a:gd name="connsiteX3" fmla="*/ 469600 w 817231"/>
                <a:gd name="connsiteY3" fmla="*/ 146791 h 305668"/>
                <a:gd name="connsiteX4" fmla="*/ 434996 w 817231"/>
                <a:gd name="connsiteY4" fmla="*/ 58512 h 305668"/>
                <a:gd name="connsiteX5" fmla="*/ 396016 w 817231"/>
                <a:gd name="connsiteY5" fmla="*/ 274816 h 305668"/>
                <a:gd name="connsiteX6" fmla="*/ 294216 w 817231"/>
                <a:gd name="connsiteY6" fmla="*/ 124332 h 305668"/>
                <a:gd name="connsiteX7" fmla="*/ 278496 w 817231"/>
                <a:gd name="connsiteY7" fmla="*/ 88444 h 305668"/>
                <a:gd name="connsiteX8" fmla="*/ 263554 w 817231"/>
                <a:gd name="connsiteY8" fmla="*/ 182839 h 305668"/>
                <a:gd name="connsiteX9" fmla="*/ 238935 w 817231"/>
                <a:gd name="connsiteY9" fmla="*/ 148829 h 305668"/>
                <a:gd name="connsiteX10" fmla="*/ 222856 w 817231"/>
                <a:gd name="connsiteY10" fmla="*/ 275148 h 305668"/>
                <a:gd name="connsiteX11" fmla="*/ 171913 w 817231"/>
                <a:gd name="connsiteY11" fmla="*/ 194942 h 305668"/>
                <a:gd name="connsiteX12" fmla="*/ 156254 w 817231"/>
                <a:gd name="connsiteY12" fmla="*/ 103337 h 305668"/>
                <a:gd name="connsiteX13" fmla="*/ 130239 w 817231"/>
                <a:gd name="connsiteY13" fmla="*/ 268414 h 305668"/>
                <a:gd name="connsiteX14" fmla="*/ 82089 w 817231"/>
                <a:gd name="connsiteY14" fmla="*/ 151141 h 305668"/>
                <a:gd name="connsiteX15" fmla="*/ 74785 w 817231"/>
                <a:gd name="connsiteY15" fmla="*/ 109889 h 305668"/>
                <a:gd name="connsiteX16" fmla="*/ 58397 w 817231"/>
                <a:gd name="connsiteY16" fmla="*/ 212809 h 305668"/>
                <a:gd name="connsiteX17" fmla="*/ 28205 w 817231"/>
                <a:gd name="connsiteY17" fmla="*/ 79421 h 305668"/>
                <a:gd name="connsiteX18" fmla="*/ 11928 w 817231"/>
                <a:gd name="connsiteY18" fmla="*/ 211120 h 305668"/>
                <a:gd name="connsiteX19" fmla="*/ -3941 w 817231"/>
                <a:gd name="connsiteY19" fmla="*/ 624 h 305668"/>
                <a:gd name="connsiteX20" fmla="*/ 719187 w 817231"/>
                <a:gd name="connsiteY20" fmla="*/ 17593 h 305668"/>
                <a:gd name="connsiteX21" fmla="*/ 810926 w 817231"/>
                <a:gd name="connsiteY21" fmla="*/ 19867 h 305668"/>
                <a:gd name="connsiteX22" fmla="*/ 699042 w 817231"/>
                <a:gd name="connsiteY22" fmla="*/ 306293 h 305668"/>
                <a:gd name="connsiteX23" fmla="*/ 565233 w 817231"/>
                <a:gd name="connsiteY23" fmla="*/ 68930 h 30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7231" h="305668">
                  <a:moveTo>
                    <a:pt x="565233" y="68930"/>
                  </a:moveTo>
                  <a:cubicBezTo>
                    <a:pt x="530072" y="110897"/>
                    <a:pt x="519234" y="146936"/>
                    <a:pt x="523522" y="175510"/>
                  </a:cubicBezTo>
                  <a:cubicBezTo>
                    <a:pt x="475409" y="154588"/>
                    <a:pt x="490969" y="86417"/>
                    <a:pt x="490969" y="86417"/>
                  </a:cubicBezTo>
                  <a:cubicBezTo>
                    <a:pt x="483529" y="105414"/>
                    <a:pt x="464039" y="129749"/>
                    <a:pt x="469600" y="146791"/>
                  </a:cubicBezTo>
                  <a:cubicBezTo>
                    <a:pt x="446983" y="134384"/>
                    <a:pt x="432722" y="82559"/>
                    <a:pt x="434996" y="58512"/>
                  </a:cubicBezTo>
                  <a:cubicBezTo>
                    <a:pt x="365626" y="181000"/>
                    <a:pt x="396757" y="273778"/>
                    <a:pt x="396016" y="274816"/>
                  </a:cubicBezTo>
                  <a:cubicBezTo>
                    <a:pt x="367825" y="268092"/>
                    <a:pt x="301767" y="149605"/>
                    <a:pt x="294216" y="124332"/>
                  </a:cubicBezTo>
                  <a:cubicBezTo>
                    <a:pt x="290397" y="111578"/>
                    <a:pt x="290175" y="95367"/>
                    <a:pt x="278496" y="88444"/>
                  </a:cubicBezTo>
                  <a:cubicBezTo>
                    <a:pt x="260501" y="120567"/>
                    <a:pt x="255112" y="157171"/>
                    <a:pt x="263554" y="182839"/>
                  </a:cubicBezTo>
                  <a:cubicBezTo>
                    <a:pt x="256151" y="175067"/>
                    <a:pt x="246375" y="157108"/>
                    <a:pt x="238935" y="148829"/>
                  </a:cubicBezTo>
                  <a:cubicBezTo>
                    <a:pt x="216504" y="190761"/>
                    <a:pt x="217480" y="255153"/>
                    <a:pt x="222856" y="275148"/>
                  </a:cubicBezTo>
                  <a:cubicBezTo>
                    <a:pt x="200388" y="262133"/>
                    <a:pt x="180478" y="218077"/>
                    <a:pt x="171913" y="194942"/>
                  </a:cubicBezTo>
                  <a:cubicBezTo>
                    <a:pt x="163101" y="171113"/>
                    <a:pt x="150940" y="134963"/>
                    <a:pt x="156254" y="103337"/>
                  </a:cubicBezTo>
                  <a:cubicBezTo>
                    <a:pt x="132081" y="139829"/>
                    <a:pt x="127953" y="208450"/>
                    <a:pt x="130239" y="268414"/>
                  </a:cubicBezTo>
                  <a:cubicBezTo>
                    <a:pt x="110910" y="243412"/>
                    <a:pt x="94918" y="220524"/>
                    <a:pt x="82089" y="151141"/>
                  </a:cubicBezTo>
                  <a:cubicBezTo>
                    <a:pt x="79864" y="139115"/>
                    <a:pt x="82584" y="118120"/>
                    <a:pt x="74785" y="109889"/>
                  </a:cubicBezTo>
                  <a:cubicBezTo>
                    <a:pt x="59015" y="146666"/>
                    <a:pt x="53070" y="196125"/>
                    <a:pt x="58397" y="212809"/>
                  </a:cubicBezTo>
                  <a:cubicBezTo>
                    <a:pt x="34854" y="204037"/>
                    <a:pt x="27080" y="108218"/>
                    <a:pt x="28205" y="79421"/>
                  </a:cubicBezTo>
                  <a:cubicBezTo>
                    <a:pt x="11236" y="125844"/>
                    <a:pt x="3017" y="175796"/>
                    <a:pt x="11928" y="211120"/>
                  </a:cubicBezTo>
                  <a:cubicBezTo>
                    <a:pt x="-14421" y="156606"/>
                    <a:pt x="-4682" y="76346"/>
                    <a:pt x="-3941" y="624"/>
                  </a:cubicBezTo>
                  <a:lnTo>
                    <a:pt x="719187" y="17593"/>
                  </a:lnTo>
                  <a:cubicBezTo>
                    <a:pt x="749034" y="17641"/>
                    <a:pt x="789731" y="10187"/>
                    <a:pt x="810926" y="19867"/>
                  </a:cubicBezTo>
                  <a:cubicBezTo>
                    <a:pt x="627422" y="66135"/>
                    <a:pt x="699042" y="306293"/>
                    <a:pt x="699042" y="306293"/>
                  </a:cubicBezTo>
                  <a:cubicBezTo>
                    <a:pt x="658073" y="230276"/>
                    <a:pt x="575194" y="174274"/>
                    <a:pt x="565233" y="68930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79337B7-95B4-982A-D1E3-96000EAD9A31}"/>
                </a:ext>
              </a:extLst>
            </p:cNvPr>
            <p:cNvSpPr/>
            <p:nvPr/>
          </p:nvSpPr>
          <p:spPr>
            <a:xfrm flipV="1">
              <a:off x="9153562" y="6780348"/>
              <a:ext cx="439282" cy="239650"/>
            </a:xfrm>
            <a:custGeom>
              <a:avLst/>
              <a:gdLst>
                <a:gd name="connsiteX0" fmla="*/ 376399 w 439282"/>
                <a:gd name="connsiteY0" fmla="*/ 96472 h 239650"/>
                <a:gd name="connsiteX1" fmla="*/ 338198 w 439282"/>
                <a:gd name="connsiteY1" fmla="*/ 151072 h 239650"/>
                <a:gd name="connsiteX2" fmla="*/ 337580 w 439282"/>
                <a:gd name="connsiteY2" fmla="*/ 99165 h 239650"/>
                <a:gd name="connsiteX3" fmla="*/ 313530 w 439282"/>
                <a:gd name="connsiteY3" fmla="*/ 118732 h 239650"/>
                <a:gd name="connsiteX4" fmla="*/ 304248 w 439282"/>
                <a:gd name="connsiteY4" fmla="*/ 101376 h 239650"/>
                <a:gd name="connsiteX5" fmla="*/ 269360 w 439282"/>
                <a:gd name="connsiteY5" fmla="*/ 127494 h 239650"/>
                <a:gd name="connsiteX6" fmla="*/ 254245 w 439282"/>
                <a:gd name="connsiteY6" fmla="*/ 93803 h 239650"/>
                <a:gd name="connsiteX7" fmla="*/ 237276 w 439282"/>
                <a:gd name="connsiteY7" fmla="*/ 117830 h 239650"/>
                <a:gd name="connsiteX8" fmla="*/ 242603 w 439282"/>
                <a:gd name="connsiteY8" fmla="*/ 73917 h 239650"/>
                <a:gd name="connsiteX9" fmla="*/ 124403 w 439282"/>
                <a:gd name="connsiteY9" fmla="*/ 240278 h 239650"/>
                <a:gd name="connsiteX10" fmla="*/ 139493 w 439282"/>
                <a:gd name="connsiteY10" fmla="*/ 102024 h 239650"/>
                <a:gd name="connsiteX11" fmla="*/ 114182 w 439282"/>
                <a:gd name="connsiteY11" fmla="*/ 159106 h 239650"/>
                <a:gd name="connsiteX12" fmla="*/ 77909 w 439282"/>
                <a:gd name="connsiteY12" fmla="*/ 72396 h 239650"/>
                <a:gd name="connsiteX13" fmla="*/ 56071 w 439282"/>
                <a:gd name="connsiteY13" fmla="*/ 175949 h 239650"/>
                <a:gd name="connsiteX14" fmla="*/ 1284 w 439282"/>
                <a:gd name="connsiteY14" fmla="*/ 628 h 239650"/>
                <a:gd name="connsiteX15" fmla="*/ 432595 w 439282"/>
                <a:gd name="connsiteY15" fmla="*/ 16994 h 239650"/>
                <a:gd name="connsiteX16" fmla="*/ 376399 w 439282"/>
                <a:gd name="connsiteY16" fmla="*/ 96472 h 2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9282" h="239650">
                  <a:moveTo>
                    <a:pt x="376399" y="96472"/>
                  </a:moveTo>
                  <a:cubicBezTo>
                    <a:pt x="367909" y="107657"/>
                    <a:pt x="350087" y="139974"/>
                    <a:pt x="338198" y="151072"/>
                  </a:cubicBezTo>
                  <a:cubicBezTo>
                    <a:pt x="333551" y="134934"/>
                    <a:pt x="335294" y="116642"/>
                    <a:pt x="337580" y="99165"/>
                  </a:cubicBezTo>
                  <a:cubicBezTo>
                    <a:pt x="333860" y="104394"/>
                    <a:pt x="317584" y="114122"/>
                    <a:pt x="313530" y="118732"/>
                  </a:cubicBezTo>
                  <a:cubicBezTo>
                    <a:pt x="311565" y="112688"/>
                    <a:pt x="306189" y="107943"/>
                    <a:pt x="304248" y="101376"/>
                  </a:cubicBezTo>
                  <a:cubicBezTo>
                    <a:pt x="293805" y="110341"/>
                    <a:pt x="278344" y="114851"/>
                    <a:pt x="269360" y="127494"/>
                  </a:cubicBezTo>
                  <a:cubicBezTo>
                    <a:pt x="267122" y="120114"/>
                    <a:pt x="256123" y="103443"/>
                    <a:pt x="254245" y="93803"/>
                  </a:cubicBezTo>
                  <a:cubicBezTo>
                    <a:pt x="248930" y="101994"/>
                    <a:pt x="241440" y="107469"/>
                    <a:pt x="237276" y="117830"/>
                  </a:cubicBezTo>
                  <a:cubicBezTo>
                    <a:pt x="240094" y="103235"/>
                    <a:pt x="240502" y="88501"/>
                    <a:pt x="242603" y="73917"/>
                  </a:cubicBezTo>
                  <a:cubicBezTo>
                    <a:pt x="187025" y="165928"/>
                    <a:pt x="192401" y="153767"/>
                    <a:pt x="124403" y="240278"/>
                  </a:cubicBezTo>
                  <a:cubicBezTo>
                    <a:pt x="146327" y="172383"/>
                    <a:pt x="135192" y="186087"/>
                    <a:pt x="139493" y="102024"/>
                  </a:cubicBezTo>
                  <a:cubicBezTo>
                    <a:pt x="117296" y="110004"/>
                    <a:pt x="114837" y="137256"/>
                    <a:pt x="114182" y="159106"/>
                  </a:cubicBezTo>
                  <a:cubicBezTo>
                    <a:pt x="92579" y="138753"/>
                    <a:pt x="84879" y="102555"/>
                    <a:pt x="77909" y="72396"/>
                  </a:cubicBezTo>
                  <a:cubicBezTo>
                    <a:pt x="47914" y="94001"/>
                    <a:pt x="56145" y="145685"/>
                    <a:pt x="56071" y="175949"/>
                  </a:cubicBezTo>
                  <a:cubicBezTo>
                    <a:pt x="12926" y="134142"/>
                    <a:pt x="-23298" y="69741"/>
                    <a:pt x="1284" y="628"/>
                  </a:cubicBezTo>
                  <a:lnTo>
                    <a:pt x="432595" y="16994"/>
                  </a:lnTo>
                  <a:cubicBezTo>
                    <a:pt x="419309" y="51758"/>
                    <a:pt x="393738" y="73622"/>
                    <a:pt x="376399" y="96472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5986CA-58C5-F17D-4D53-D4353392A21A}"/>
                </a:ext>
              </a:extLst>
            </p:cNvPr>
            <p:cNvSpPr/>
            <p:nvPr/>
          </p:nvSpPr>
          <p:spPr>
            <a:xfrm flipV="1">
              <a:off x="5667853" y="6749064"/>
              <a:ext cx="814917" cy="294887"/>
            </a:xfrm>
            <a:custGeom>
              <a:avLst/>
              <a:gdLst>
                <a:gd name="connsiteX0" fmla="*/ 567308 w 814917"/>
                <a:gd name="connsiteY0" fmla="*/ 64436 h 294887"/>
                <a:gd name="connsiteX1" fmla="*/ 530478 w 814917"/>
                <a:gd name="connsiteY1" fmla="*/ 172798 h 294887"/>
                <a:gd name="connsiteX2" fmla="*/ 493908 w 814917"/>
                <a:gd name="connsiteY2" fmla="*/ 85277 h 294887"/>
                <a:gd name="connsiteX3" fmla="*/ 475309 w 814917"/>
                <a:gd name="connsiteY3" fmla="*/ 146549 h 294887"/>
                <a:gd name="connsiteX4" fmla="*/ 436749 w 814917"/>
                <a:gd name="connsiteY4" fmla="*/ 59927 h 294887"/>
                <a:gd name="connsiteX5" fmla="*/ 407570 w 814917"/>
                <a:gd name="connsiteY5" fmla="*/ 277761 h 294887"/>
                <a:gd name="connsiteX6" fmla="*/ 299084 w 814917"/>
                <a:gd name="connsiteY6" fmla="*/ 132052 h 294887"/>
                <a:gd name="connsiteX7" fmla="*/ 281757 w 814917"/>
                <a:gd name="connsiteY7" fmla="*/ 96893 h 294887"/>
                <a:gd name="connsiteX8" fmla="*/ 271091 w 814917"/>
                <a:gd name="connsiteY8" fmla="*/ 191882 h 294887"/>
                <a:gd name="connsiteX9" fmla="*/ 244964 w 814917"/>
                <a:gd name="connsiteY9" fmla="*/ 159009 h 294887"/>
                <a:gd name="connsiteX10" fmla="*/ 234620 w 814917"/>
                <a:gd name="connsiteY10" fmla="*/ 285935 h 294887"/>
                <a:gd name="connsiteX11" fmla="*/ 180093 w 814917"/>
                <a:gd name="connsiteY11" fmla="*/ 208107 h 294887"/>
                <a:gd name="connsiteX12" fmla="*/ 160319 w 814917"/>
                <a:gd name="connsiteY12" fmla="*/ 117308 h 294887"/>
                <a:gd name="connsiteX13" fmla="*/ 141793 w 814917"/>
                <a:gd name="connsiteY13" fmla="*/ 283385 h 294887"/>
                <a:gd name="connsiteX14" fmla="*/ 88378 w 814917"/>
                <a:gd name="connsiteY14" fmla="*/ 168424 h 294887"/>
                <a:gd name="connsiteX15" fmla="*/ 79220 w 814917"/>
                <a:gd name="connsiteY15" fmla="*/ 127543 h 294887"/>
                <a:gd name="connsiteX16" fmla="*/ 67504 w 814917"/>
                <a:gd name="connsiteY16" fmla="*/ 231096 h 294887"/>
                <a:gd name="connsiteX17" fmla="*/ 31318 w 814917"/>
                <a:gd name="connsiteY17" fmla="*/ 99205 h 294887"/>
                <a:gd name="connsiteX18" fmla="*/ 21010 w 814917"/>
                <a:gd name="connsiteY18" fmla="*/ 231503 h 294887"/>
                <a:gd name="connsiteX19" fmla="*/ -4375 w 814917"/>
                <a:gd name="connsiteY19" fmla="*/ 21938 h 294887"/>
                <a:gd name="connsiteX20" fmla="*/ 718802 w 814917"/>
                <a:gd name="connsiteY20" fmla="*/ 6190 h 294887"/>
                <a:gd name="connsiteX21" fmla="*/ 810542 w 814917"/>
                <a:gd name="connsiteY21" fmla="*/ 4312 h 294887"/>
                <a:gd name="connsiteX22" fmla="*/ 711733 w 814917"/>
                <a:gd name="connsiteY22" fmla="*/ 295513 h 294887"/>
                <a:gd name="connsiteX23" fmla="*/ 567308 w 814917"/>
                <a:gd name="connsiteY23" fmla="*/ 64436 h 2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4917" h="294887">
                  <a:moveTo>
                    <a:pt x="567308" y="64436"/>
                  </a:moveTo>
                  <a:cubicBezTo>
                    <a:pt x="534087" y="107968"/>
                    <a:pt x="524892" y="144450"/>
                    <a:pt x="530478" y="172798"/>
                  </a:cubicBezTo>
                  <a:cubicBezTo>
                    <a:pt x="481451" y="154061"/>
                    <a:pt x="493908" y="85277"/>
                    <a:pt x="493908" y="85277"/>
                  </a:cubicBezTo>
                  <a:cubicBezTo>
                    <a:pt x="487346" y="104577"/>
                    <a:pt x="468968" y="129769"/>
                    <a:pt x="475309" y="146549"/>
                  </a:cubicBezTo>
                  <a:cubicBezTo>
                    <a:pt x="452148" y="135166"/>
                    <a:pt x="435550" y="84051"/>
                    <a:pt x="436749" y="59927"/>
                  </a:cubicBezTo>
                  <a:cubicBezTo>
                    <a:pt x="372977" y="185431"/>
                    <a:pt x="408274" y="276699"/>
                    <a:pt x="407570" y="277761"/>
                  </a:cubicBezTo>
                  <a:cubicBezTo>
                    <a:pt x="379107" y="272340"/>
                    <a:pt x="307760" y="156958"/>
                    <a:pt x="299084" y="132052"/>
                  </a:cubicBezTo>
                  <a:cubicBezTo>
                    <a:pt x="294684" y="119486"/>
                    <a:pt x="293732" y="103280"/>
                    <a:pt x="281757" y="96893"/>
                  </a:cubicBezTo>
                  <a:cubicBezTo>
                    <a:pt x="265233" y="129803"/>
                    <a:pt x="261501" y="166609"/>
                    <a:pt x="271091" y="191882"/>
                  </a:cubicBezTo>
                  <a:cubicBezTo>
                    <a:pt x="263342" y="184428"/>
                    <a:pt x="252763" y="166941"/>
                    <a:pt x="244964" y="159009"/>
                  </a:cubicBezTo>
                  <a:cubicBezTo>
                    <a:pt x="224461" y="201918"/>
                    <a:pt x="228329" y="266209"/>
                    <a:pt x="234620" y="285935"/>
                  </a:cubicBezTo>
                  <a:cubicBezTo>
                    <a:pt x="211583" y="273957"/>
                    <a:pt x="189708" y="230837"/>
                    <a:pt x="180093" y="208107"/>
                  </a:cubicBezTo>
                  <a:cubicBezTo>
                    <a:pt x="170218" y="184702"/>
                    <a:pt x="156438" y="149132"/>
                    <a:pt x="160319" y="117308"/>
                  </a:cubicBezTo>
                  <a:cubicBezTo>
                    <a:pt x="137826" y="154868"/>
                    <a:pt x="136800" y="223594"/>
                    <a:pt x="141793" y="283385"/>
                  </a:cubicBezTo>
                  <a:cubicBezTo>
                    <a:pt x="121339" y="259300"/>
                    <a:pt x="104333" y="237141"/>
                    <a:pt x="88378" y="168424"/>
                  </a:cubicBezTo>
                  <a:cubicBezTo>
                    <a:pt x="85610" y="156509"/>
                    <a:pt x="87377" y="135418"/>
                    <a:pt x="79220" y="127543"/>
                  </a:cubicBezTo>
                  <a:cubicBezTo>
                    <a:pt x="65131" y="164976"/>
                    <a:pt x="61436" y="214659"/>
                    <a:pt x="67504" y="231096"/>
                  </a:cubicBezTo>
                  <a:cubicBezTo>
                    <a:pt x="43590" y="223397"/>
                    <a:pt x="31490" y="128026"/>
                    <a:pt x="31318" y="99205"/>
                  </a:cubicBezTo>
                  <a:cubicBezTo>
                    <a:pt x="16462" y="146352"/>
                    <a:pt x="10505" y="196627"/>
                    <a:pt x="21010" y="231503"/>
                  </a:cubicBezTo>
                  <a:cubicBezTo>
                    <a:pt x="-7786" y="178239"/>
                    <a:pt x="-1681" y="97621"/>
                    <a:pt x="-4375" y="21938"/>
                  </a:cubicBezTo>
                  <a:lnTo>
                    <a:pt x="718802" y="6190"/>
                  </a:lnTo>
                  <a:cubicBezTo>
                    <a:pt x="748611" y="4891"/>
                    <a:pt x="788939" y="-4402"/>
                    <a:pt x="810542" y="4312"/>
                  </a:cubicBezTo>
                  <a:cubicBezTo>
                    <a:pt x="629312" y="58841"/>
                    <a:pt x="711733" y="295513"/>
                    <a:pt x="711733" y="295513"/>
                  </a:cubicBezTo>
                  <a:cubicBezTo>
                    <a:pt x="667352" y="221422"/>
                    <a:pt x="582027" y="169230"/>
                    <a:pt x="567308" y="64436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EAEA481-5410-58F4-A2CA-567FA9048D0F}"/>
                </a:ext>
              </a:extLst>
            </p:cNvPr>
            <p:cNvSpPr/>
            <p:nvPr/>
          </p:nvSpPr>
          <p:spPr>
            <a:xfrm flipV="1">
              <a:off x="10391695" y="6586522"/>
              <a:ext cx="1029613" cy="342868"/>
            </a:xfrm>
            <a:custGeom>
              <a:avLst/>
              <a:gdLst>
                <a:gd name="connsiteX0" fmla="*/ 295486 w 1029613"/>
                <a:gd name="connsiteY0" fmla="*/ 85129 h 342868"/>
                <a:gd name="connsiteX1" fmla="*/ 334082 w 1029613"/>
                <a:gd name="connsiteY1" fmla="*/ 196638 h 342868"/>
                <a:gd name="connsiteX2" fmla="*/ 386817 w 1029613"/>
                <a:gd name="connsiteY2" fmla="*/ 112787 h 342868"/>
                <a:gd name="connsiteX3" fmla="*/ 405812 w 1029613"/>
                <a:gd name="connsiteY3" fmla="*/ 175633 h 342868"/>
                <a:gd name="connsiteX4" fmla="*/ 461007 w 1029613"/>
                <a:gd name="connsiteY4" fmla="*/ 92864 h 342868"/>
                <a:gd name="connsiteX5" fmla="*/ 481795 w 1029613"/>
                <a:gd name="connsiteY5" fmla="*/ 312841 h 342868"/>
                <a:gd name="connsiteX6" fmla="*/ 629830 w 1029613"/>
                <a:gd name="connsiteY6" fmla="*/ 177695 h 342868"/>
                <a:gd name="connsiteX7" fmla="*/ 654336 w 1029613"/>
                <a:gd name="connsiteY7" fmla="*/ 144264 h 342868"/>
                <a:gd name="connsiteX8" fmla="*/ 660812 w 1029613"/>
                <a:gd name="connsiteY8" fmla="*/ 239982 h 342868"/>
                <a:gd name="connsiteX9" fmla="*/ 696282 w 1029613"/>
                <a:gd name="connsiteY9" fmla="*/ 209655 h 342868"/>
                <a:gd name="connsiteX10" fmla="*/ 700002 w 1029613"/>
                <a:gd name="connsiteY10" fmla="*/ 337196 h 342868"/>
                <a:gd name="connsiteX11" fmla="*/ 774711 w 1029613"/>
                <a:gd name="connsiteY11" fmla="*/ 264713 h 342868"/>
                <a:gd name="connsiteX12" fmla="*/ 806462 w 1029613"/>
                <a:gd name="connsiteY12" fmla="*/ 176000 h 342868"/>
                <a:gd name="connsiteX13" fmla="*/ 817621 w 1029613"/>
                <a:gd name="connsiteY13" fmla="*/ 343366 h 342868"/>
                <a:gd name="connsiteX14" fmla="*/ 893677 w 1029613"/>
                <a:gd name="connsiteY14" fmla="*/ 233715 h 342868"/>
                <a:gd name="connsiteX15" fmla="*/ 908298 w 1029613"/>
                <a:gd name="connsiteY15" fmla="*/ 193824 h 342868"/>
                <a:gd name="connsiteX16" fmla="*/ 915466 w 1029613"/>
                <a:gd name="connsiteY16" fmla="*/ 298180 h 342868"/>
                <a:gd name="connsiteX17" fmla="*/ 970995 w 1029613"/>
                <a:gd name="connsiteY17" fmla="*/ 170043 h 342868"/>
                <a:gd name="connsiteX18" fmla="*/ 974257 w 1029613"/>
                <a:gd name="connsiteY18" fmla="*/ 302954 h 342868"/>
                <a:gd name="connsiteX19" fmla="*/ 1021851 w 1029613"/>
                <a:gd name="connsiteY19" fmla="*/ 96339 h 342868"/>
                <a:gd name="connsiteX20" fmla="*/ 108163 w 1029613"/>
                <a:gd name="connsiteY20" fmla="*/ 12830 h 342868"/>
                <a:gd name="connsiteX21" fmla="*/ -7763 w 1029613"/>
                <a:gd name="connsiteY21" fmla="*/ 2359 h 342868"/>
                <a:gd name="connsiteX22" fmla="*/ 95717 w 1029613"/>
                <a:gd name="connsiteY22" fmla="*/ 302027 h 342868"/>
                <a:gd name="connsiteX23" fmla="*/ 295486 w 1029613"/>
                <a:gd name="connsiteY23" fmla="*/ 85129 h 3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9613" h="342868">
                  <a:moveTo>
                    <a:pt x="295486" y="85129"/>
                  </a:moveTo>
                  <a:cubicBezTo>
                    <a:pt x="334305" y="131635"/>
                    <a:pt x="343240" y="168894"/>
                    <a:pt x="334082" y="196638"/>
                  </a:cubicBezTo>
                  <a:cubicBezTo>
                    <a:pt x="397483" y="182552"/>
                    <a:pt x="386817" y="112787"/>
                    <a:pt x="386817" y="112787"/>
                  </a:cubicBezTo>
                  <a:cubicBezTo>
                    <a:pt x="393689" y="132648"/>
                    <a:pt x="415069" y="159490"/>
                    <a:pt x="405812" y="175633"/>
                  </a:cubicBezTo>
                  <a:cubicBezTo>
                    <a:pt x="435956" y="166460"/>
                    <a:pt x="460724" y="117040"/>
                    <a:pt x="461007" y="92864"/>
                  </a:cubicBezTo>
                  <a:cubicBezTo>
                    <a:pt x="532391" y="223992"/>
                    <a:pt x="480991" y="311726"/>
                    <a:pt x="481795" y="312841"/>
                  </a:cubicBezTo>
                  <a:cubicBezTo>
                    <a:pt x="518228" y="310094"/>
                    <a:pt x="617000" y="201723"/>
                    <a:pt x="629830" y="177695"/>
                  </a:cubicBezTo>
                  <a:cubicBezTo>
                    <a:pt x="636305" y="165573"/>
                    <a:pt x="638715" y="149507"/>
                    <a:pt x="654336" y="144264"/>
                  </a:cubicBezTo>
                  <a:cubicBezTo>
                    <a:pt x="672813" y="178622"/>
                    <a:pt x="674815" y="215684"/>
                    <a:pt x="660812" y="239982"/>
                  </a:cubicBezTo>
                  <a:cubicBezTo>
                    <a:pt x="671169" y="233296"/>
                    <a:pt x="685839" y="216838"/>
                    <a:pt x="696282" y="209655"/>
                  </a:cubicBezTo>
                  <a:cubicBezTo>
                    <a:pt x="719059" y="254368"/>
                    <a:pt x="709408" y="318117"/>
                    <a:pt x="700002" y="337196"/>
                  </a:cubicBezTo>
                  <a:cubicBezTo>
                    <a:pt x="730034" y="327411"/>
                    <a:pt x="760881" y="286477"/>
                    <a:pt x="774711" y="264713"/>
                  </a:cubicBezTo>
                  <a:cubicBezTo>
                    <a:pt x="788949" y="242279"/>
                    <a:pt x="809019" y="208110"/>
                    <a:pt x="806462" y="176000"/>
                  </a:cubicBezTo>
                  <a:cubicBezTo>
                    <a:pt x="832143" y="215563"/>
                    <a:pt x="828349" y="284203"/>
                    <a:pt x="817621" y="343366"/>
                  </a:cubicBezTo>
                  <a:cubicBezTo>
                    <a:pt x="845268" y="321255"/>
                    <a:pt x="868429" y="300753"/>
                    <a:pt x="893677" y="233715"/>
                  </a:cubicBezTo>
                  <a:cubicBezTo>
                    <a:pt x="898064" y="222100"/>
                    <a:pt x="897398" y="200907"/>
                    <a:pt x="908298" y="193824"/>
                  </a:cubicBezTo>
                  <a:cubicBezTo>
                    <a:pt x="923338" y="232470"/>
                    <a:pt x="924364" y="282374"/>
                    <a:pt x="915466" y="298180"/>
                  </a:cubicBezTo>
                  <a:cubicBezTo>
                    <a:pt x="946277" y="292743"/>
                    <a:pt x="968646" y="198768"/>
                    <a:pt x="970995" y="170043"/>
                  </a:cubicBezTo>
                  <a:cubicBezTo>
                    <a:pt x="986295" y="218470"/>
                    <a:pt x="990114" y="269150"/>
                    <a:pt x="974257" y="302954"/>
                  </a:cubicBezTo>
                  <a:cubicBezTo>
                    <a:pt x="1014621" y="252529"/>
                    <a:pt x="1012854" y="171555"/>
                    <a:pt x="1021851" y="96339"/>
                  </a:cubicBezTo>
                  <a:lnTo>
                    <a:pt x="108163" y="12830"/>
                  </a:lnTo>
                  <a:cubicBezTo>
                    <a:pt x="70543" y="8751"/>
                    <a:pt x="20217" y="-4303"/>
                    <a:pt x="-7763" y="2359"/>
                  </a:cubicBezTo>
                  <a:cubicBezTo>
                    <a:pt x="217489" y="73731"/>
                    <a:pt x="95717" y="302027"/>
                    <a:pt x="95717" y="302027"/>
                  </a:cubicBezTo>
                  <a:cubicBezTo>
                    <a:pt x="157326" y="232296"/>
                    <a:pt x="269124" y="188248"/>
                    <a:pt x="295486" y="85129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E318D1-27DB-314D-63FB-9ED47FE61C4E}"/>
                </a:ext>
              </a:extLst>
            </p:cNvPr>
            <p:cNvSpPr/>
            <p:nvPr/>
          </p:nvSpPr>
          <p:spPr>
            <a:xfrm flipV="1">
              <a:off x="9938682" y="6687681"/>
              <a:ext cx="550759" cy="264281"/>
            </a:xfrm>
            <a:custGeom>
              <a:avLst/>
              <a:gdLst>
                <a:gd name="connsiteX0" fmla="*/ 53133 w 550759"/>
                <a:gd name="connsiteY0" fmla="*/ 87191 h 264281"/>
                <a:gd name="connsiteX1" fmla="*/ 94151 w 550759"/>
                <a:gd name="connsiteY1" fmla="*/ 146650 h 264281"/>
                <a:gd name="connsiteX2" fmla="*/ 101715 w 550759"/>
                <a:gd name="connsiteY2" fmla="*/ 95249 h 264281"/>
                <a:gd name="connsiteX3" fmla="*/ 129473 w 550759"/>
                <a:gd name="connsiteY3" fmla="*/ 118002 h 264281"/>
                <a:gd name="connsiteX4" fmla="*/ 143439 w 550759"/>
                <a:gd name="connsiteY4" fmla="*/ 102085 h 264281"/>
                <a:gd name="connsiteX5" fmla="*/ 183988 w 550759"/>
                <a:gd name="connsiteY5" fmla="*/ 132808 h 264281"/>
                <a:gd name="connsiteX6" fmla="*/ 207470 w 550759"/>
                <a:gd name="connsiteY6" fmla="*/ 101500 h 264281"/>
                <a:gd name="connsiteX7" fmla="*/ 225699 w 550759"/>
                <a:gd name="connsiteY7" fmla="*/ 127691 h 264281"/>
                <a:gd name="connsiteX8" fmla="*/ 224723 w 550759"/>
                <a:gd name="connsiteY8" fmla="*/ 83382 h 264281"/>
                <a:gd name="connsiteX9" fmla="*/ 351920 w 550759"/>
                <a:gd name="connsiteY9" fmla="*/ 264836 h 264281"/>
                <a:gd name="connsiteX10" fmla="*/ 351018 w 550759"/>
                <a:gd name="connsiteY10" fmla="*/ 125576 h 264281"/>
                <a:gd name="connsiteX11" fmla="*/ 375451 w 550759"/>
                <a:gd name="connsiteY11" fmla="*/ 185715 h 264281"/>
                <a:gd name="connsiteX12" fmla="*/ 432524 w 550759"/>
                <a:gd name="connsiteY12" fmla="*/ 104726 h 264281"/>
                <a:gd name="connsiteX13" fmla="*/ 446465 w 550759"/>
                <a:gd name="connsiteY13" fmla="*/ 210495 h 264281"/>
                <a:gd name="connsiteX14" fmla="*/ 538501 w 550759"/>
                <a:gd name="connsiteY14" fmla="*/ 44168 h 264281"/>
                <a:gd name="connsiteX15" fmla="*/ -7277 w 550759"/>
                <a:gd name="connsiteY15" fmla="*/ 555 h 264281"/>
                <a:gd name="connsiteX16" fmla="*/ 53133 w 550759"/>
                <a:gd name="connsiteY16" fmla="*/ 87191 h 2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0759" h="264281">
                  <a:moveTo>
                    <a:pt x="53133" y="87191"/>
                  </a:moveTo>
                  <a:cubicBezTo>
                    <a:pt x="62377" y="99473"/>
                    <a:pt x="80606" y="134005"/>
                    <a:pt x="94151" y="146650"/>
                  </a:cubicBezTo>
                  <a:cubicBezTo>
                    <a:pt x="102111" y="131297"/>
                    <a:pt x="102309" y="112899"/>
                    <a:pt x="101715" y="95249"/>
                  </a:cubicBezTo>
                  <a:cubicBezTo>
                    <a:pt x="105720" y="100970"/>
                    <a:pt x="124963" y="112860"/>
                    <a:pt x="129473" y="118002"/>
                  </a:cubicBezTo>
                  <a:cubicBezTo>
                    <a:pt x="132736" y="112281"/>
                    <a:pt x="140126" y="108312"/>
                    <a:pt x="143439" y="102085"/>
                  </a:cubicBezTo>
                  <a:cubicBezTo>
                    <a:pt x="155426" y="112416"/>
                    <a:pt x="174323" y="119040"/>
                    <a:pt x="183988" y="132808"/>
                  </a:cubicBezTo>
                  <a:cubicBezTo>
                    <a:pt x="187783" y="125813"/>
                    <a:pt x="203836" y="110809"/>
                    <a:pt x="207470" y="101500"/>
                  </a:cubicBezTo>
                  <a:cubicBezTo>
                    <a:pt x="213093" y="110374"/>
                    <a:pt x="221819" y="116839"/>
                    <a:pt x="225699" y="127691"/>
                  </a:cubicBezTo>
                  <a:cubicBezTo>
                    <a:pt x="224055" y="112812"/>
                    <a:pt x="225477" y="98141"/>
                    <a:pt x="224723" y="83382"/>
                  </a:cubicBezTo>
                  <a:cubicBezTo>
                    <a:pt x="282736" y="182364"/>
                    <a:pt x="277557" y="169585"/>
                    <a:pt x="351920" y="264836"/>
                  </a:cubicBezTo>
                  <a:cubicBezTo>
                    <a:pt x="333184" y="194429"/>
                    <a:pt x="345431" y="209553"/>
                    <a:pt x="351018" y="125576"/>
                  </a:cubicBezTo>
                  <a:cubicBezTo>
                    <a:pt x="377960" y="136588"/>
                    <a:pt x="377465" y="163927"/>
                    <a:pt x="375451" y="185715"/>
                  </a:cubicBezTo>
                  <a:cubicBezTo>
                    <a:pt x="405334" y="168523"/>
                    <a:pt x="419782" y="133681"/>
                    <a:pt x="432524" y="104726"/>
                  </a:cubicBezTo>
                  <a:cubicBezTo>
                    <a:pt x="467500" y="130322"/>
                    <a:pt x="450345" y="180447"/>
                    <a:pt x="446465" y="210495"/>
                  </a:cubicBezTo>
                  <a:cubicBezTo>
                    <a:pt x="506332" y="174987"/>
                    <a:pt x="560438" y="116123"/>
                    <a:pt x="538501" y="44168"/>
                  </a:cubicBezTo>
                  <a:lnTo>
                    <a:pt x="-7277" y="555"/>
                  </a:lnTo>
                  <a:cubicBezTo>
                    <a:pt x="4909" y="36877"/>
                    <a:pt x="34286" y="62126"/>
                    <a:pt x="53133" y="87191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49529AD-92B2-0F08-27D9-E079B0F5239A}"/>
                </a:ext>
              </a:extLst>
            </p:cNvPr>
            <p:cNvSpPr/>
            <p:nvPr/>
          </p:nvSpPr>
          <p:spPr>
            <a:xfrm flipV="1">
              <a:off x="550037" y="6568283"/>
              <a:ext cx="385832" cy="265874"/>
            </a:xfrm>
            <a:custGeom>
              <a:avLst/>
              <a:gdLst>
                <a:gd name="connsiteX0" fmla="*/ 338865 w 385832"/>
                <a:gd name="connsiteY0" fmla="*/ 87479 h 265874"/>
                <a:gd name="connsiteX1" fmla="*/ 307394 w 385832"/>
                <a:gd name="connsiteY1" fmla="*/ 147207 h 265874"/>
                <a:gd name="connsiteX2" fmla="*/ 304792 w 385832"/>
                <a:gd name="connsiteY2" fmla="*/ 95672 h 265874"/>
                <a:gd name="connsiteX3" fmla="*/ 284376 w 385832"/>
                <a:gd name="connsiteY3" fmla="*/ 118559 h 265874"/>
                <a:gd name="connsiteX4" fmla="*/ 275517 w 385832"/>
                <a:gd name="connsiteY4" fmla="*/ 102629 h 265874"/>
                <a:gd name="connsiteX5" fmla="*/ 245831 w 385832"/>
                <a:gd name="connsiteY5" fmla="*/ 133539 h 265874"/>
                <a:gd name="connsiteX6" fmla="*/ 231175 w 385832"/>
                <a:gd name="connsiteY6" fmla="*/ 102170 h 265874"/>
                <a:gd name="connsiteX7" fmla="*/ 217184 w 385832"/>
                <a:gd name="connsiteY7" fmla="*/ 128486 h 265874"/>
                <a:gd name="connsiteX8" fmla="*/ 220139 w 385832"/>
                <a:gd name="connsiteY8" fmla="*/ 84056 h 265874"/>
                <a:gd name="connsiteX9" fmla="*/ 122668 w 385832"/>
                <a:gd name="connsiteY9" fmla="*/ 266320 h 265874"/>
                <a:gd name="connsiteX10" fmla="*/ 130446 w 385832"/>
                <a:gd name="connsiteY10" fmla="*/ 126655 h 265874"/>
                <a:gd name="connsiteX11" fmla="*/ 110430 w 385832"/>
                <a:gd name="connsiteY11" fmla="*/ 187026 h 265874"/>
                <a:gd name="connsiteX12" fmla="*/ 75029 w 385832"/>
                <a:gd name="connsiteY12" fmla="*/ 105931 h 265874"/>
                <a:gd name="connsiteX13" fmla="*/ 59937 w 385832"/>
                <a:gd name="connsiteY13" fmla="*/ 212028 h 265874"/>
                <a:gd name="connsiteX14" fmla="*/ 4690 w 385832"/>
                <a:gd name="connsiteY14" fmla="*/ 45434 h 265874"/>
                <a:gd name="connsiteX15" fmla="*/ 385197 w 385832"/>
                <a:gd name="connsiteY15" fmla="*/ 446 h 265874"/>
                <a:gd name="connsiteX16" fmla="*/ 338865 w 385832"/>
                <a:gd name="connsiteY16" fmla="*/ 87479 h 26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832" h="265874">
                  <a:moveTo>
                    <a:pt x="338865" y="87479"/>
                  </a:moveTo>
                  <a:cubicBezTo>
                    <a:pt x="331831" y="99823"/>
                    <a:pt x="317426" y="134501"/>
                    <a:pt x="307394" y="147207"/>
                  </a:cubicBezTo>
                  <a:cubicBezTo>
                    <a:pt x="302662" y="131831"/>
                    <a:pt x="303469" y="113380"/>
                    <a:pt x="304792" y="95672"/>
                  </a:cubicBezTo>
                  <a:cubicBezTo>
                    <a:pt x="301722" y="101416"/>
                    <a:pt x="287775" y="113394"/>
                    <a:pt x="284376" y="118559"/>
                  </a:cubicBezTo>
                  <a:cubicBezTo>
                    <a:pt x="282416" y="112825"/>
                    <a:pt x="277491" y="108856"/>
                    <a:pt x="275517" y="102629"/>
                  </a:cubicBezTo>
                  <a:cubicBezTo>
                    <a:pt x="266682" y="112998"/>
                    <a:pt x="253247" y="119694"/>
                    <a:pt x="245831" y="133539"/>
                  </a:cubicBezTo>
                  <a:cubicBezTo>
                    <a:pt x="243572" y="126521"/>
                    <a:pt x="233212" y="111492"/>
                    <a:pt x="231175" y="102170"/>
                  </a:cubicBezTo>
                  <a:cubicBezTo>
                    <a:pt x="226825" y="111082"/>
                    <a:pt x="220443" y="117594"/>
                    <a:pt x="217184" y="128486"/>
                  </a:cubicBezTo>
                  <a:cubicBezTo>
                    <a:pt x="219100" y="113567"/>
                    <a:pt x="218864" y="98858"/>
                    <a:pt x="220139" y="84056"/>
                  </a:cubicBezTo>
                  <a:cubicBezTo>
                    <a:pt x="174860" y="183458"/>
                    <a:pt x="179104" y="170626"/>
                    <a:pt x="122668" y="266320"/>
                  </a:cubicBezTo>
                  <a:cubicBezTo>
                    <a:pt x="139275" y="195667"/>
                    <a:pt x="130006" y="210855"/>
                    <a:pt x="130446" y="126655"/>
                  </a:cubicBezTo>
                  <a:cubicBezTo>
                    <a:pt x="111212" y="137755"/>
                    <a:pt x="110145" y="165175"/>
                    <a:pt x="110430" y="187026"/>
                  </a:cubicBezTo>
                  <a:cubicBezTo>
                    <a:pt x="90588" y="169848"/>
                    <a:pt x="82366" y="134935"/>
                    <a:pt x="75029" y="105931"/>
                  </a:cubicBezTo>
                  <a:cubicBezTo>
                    <a:pt x="49480" y="131672"/>
                    <a:pt x="58788" y="181923"/>
                    <a:pt x="59937" y="212028"/>
                  </a:cubicBezTo>
                  <a:cubicBezTo>
                    <a:pt x="20263" y="176559"/>
                    <a:pt x="-14211" y="117642"/>
                    <a:pt x="4690" y="45434"/>
                  </a:cubicBezTo>
                  <a:lnTo>
                    <a:pt x="385197" y="446"/>
                  </a:lnTo>
                  <a:cubicBezTo>
                    <a:pt x="374885" y="36919"/>
                    <a:pt x="353223" y="62303"/>
                    <a:pt x="338865" y="87479"/>
                  </a:cubicBezTo>
                </a:path>
              </a:pathLst>
            </a:custGeom>
            <a:solidFill>
              <a:srgbClr val="9B91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09EA3-466B-DD62-28ED-0C9788DE4CFD}"/>
              </a:ext>
            </a:extLst>
          </p:cNvPr>
          <p:cNvGrpSpPr/>
          <p:nvPr/>
        </p:nvGrpSpPr>
        <p:grpSpPr>
          <a:xfrm>
            <a:off x="36390" y="89069"/>
            <a:ext cx="12603532" cy="7064644"/>
            <a:chOff x="36390" y="89069"/>
            <a:chExt cx="12603532" cy="70646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D722F2-3B3D-4979-8D19-3E38A5786525}"/>
                </a:ext>
              </a:extLst>
            </p:cNvPr>
            <p:cNvGrpSpPr/>
            <p:nvPr/>
          </p:nvGrpSpPr>
          <p:grpSpPr>
            <a:xfrm>
              <a:off x="9236057" y="956741"/>
              <a:ext cx="3403865" cy="6196972"/>
              <a:chOff x="9990489" y="2211394"/>
              <a:chExt cx="2089265" cy="451461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6ABF5C-4E35-BC48-629A-1C3B0682C7C1}"/>
                  </a:ext>
                </a:extLst>
              </p:cNvPr>
              <p:cNvGrpSpPr/>
              <p:nvPr/>
            </p:nvGrpSpPr>
            <p:grpSpPr>
              <a:xfrm>
                <a:off x="9990489" y="2211394"/>
                <a:ext cx="2089265" cy="4514612"/>
                <a:chOff x="10034987" y="164640"/>
                <a:chExt cx="2089265" cy="4514612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63402BA-242C-CFB2-4CB2-276C528DAEF9}"/>
                    </a:ext>
                  </a:extLst>
                </p:cNvPr>
                <p:cNvSpPr/>
                <p:nvPr/>
              </p:nvSpPr>
              <p:spPr>
                <a:xfrm flipV="1">
                  <a:off x="11039900" y="2245584"/>
                  <a:ext cx="137895" cy="2433668"/>
                </a:xfrm>
                <a:custGeom>
                  <a:avLst/>
                  <a:gdLst>
                    <a:gd name="connsiteX0" fmla="*/ 26315 w 137895"/>
                    <a:gd name="connsiteY0" fmla="*/ -903 h 2433668"/>
                    <a:gd name="connsiteX1" fmla="*/ 31093 w 137895"/>
                    <a:gd name="connsiteY1" fmla="*/ 103664 h 2433668"/>
                    <a:gd name="connsiteX2" fmla="*/ 38795 w 137895"/>
                    <a:gd name="connsiteY2" fmla="*/ 378852 h 2433668"/>
                    <a:gd name="connsiteX3" fmla="*/ 41296 w 137895"/>
                    <a:gd name="connsiteY3" fmla="*/ 562918 h 2433668"/>
                    <a:gd name="connsiteX4" fmla="*/ 42167 w 137895"/>
                    <a:gd name="connsiteY4" fmla="*/ 768417 h 2433668"/>
                    <a:gd name="connsiteX5" fmla="*/ 41177 w 137895"/>
                    <a:gd name="connsiteY5" fmla="*/ 988187 h 2433668"/>
                    <a:gd name="connsiteX6" fmla="*/ 38705 w 137895"/>
                    <a:gd name="connsiteY6" fmla="*/ 1215093 h 2433668"/>
                    <a:gd name="connsiteX7" fmla="*/ 35202 w 137895"/>
                    <a:gd name="connsiteY7" fmla="*/ 1442035 h 2433668"/>
                    <a:gd name="connsiteX8" fmla="*/ 30330 w 137895"/>
                    <a:gd name="connsiteY8" fmla="*/ 1661841 h 2433668"/>
                    <a:gd name="connsiteX9" fmla="*/ 24296 w 137895"/>
                    <a:gd name="connsiteY9" fmla="*/ 1867445 h 2433668"/>
                    <a:gd name="connsiteX10" fmla="*/ 17713 w 137895"/>
                    <a:gd name="connsiteY10" fmla="*/ 2051710 h 2433668"/>
                    <a:gd name="connsiteX11" fmla="*/ 5437 w 137895"/>
                    <a:gd name="connsiteY11" fmla="*/ 2327859 h 2433668"/>
                    <a:gd name="connsiteX12" fmla="*/ 1166 w 137895"/>
                    <a:gd name="connsiteY12" fmla="*/ 2405344 h 2433668"/>
                    <a:gd name="connsiteX13" fmla="*/ -485 w 137895"/>
                    <a:gd name="connsiteY13" fmla="*/ 2432766 h 2433668"/>
                    <a:gd name="connsiteX14" fmla="*/ 110610 w 137895"/>
                    <a:gd name="connsiteY14" fmla="*/ 2431731 h 2433668"/>
                    <a:gd name="connsiteX15" fmla="*/ 108763 w 137895"/>
                    <a:gd name="connsiteY15" fmla="*/ 2404523 h 2433668"/>
                    <a:gd name="connsiteX16" fmla="*/ 103928 w 137895"/>
                    <a:gd name="connsiteY16" fmla="*/ 2327556 h 2433668"/>
                    <a:gd name="connsiteX17" fmla="*/ 98250 w 137895"/>
                    <a:gd name="connsiteY17" fmla="*/ 2207840 h 2433668"/>
                    <a:gd name="connsiteX18" fmla="*/ 93151 w 137895"/>
                    <a:gd name="connsiteY18" fmla="*/ 2052424 h 2433668"/>
                    <a:gd name="connsiteX19" fmla="*/ 89779 w 137895"/>
                    <a:gd name="connsiteY19" fmla="*/ 1868408 h 2433668"/>
                    <a:gd name="connsiteX20" fmla="*/ 88863 w 137895"/>
                    <a:gd name="connsiteY20" fmla="*/ 1662947 h 2433668"/>
                    <a:gd name="connsiteX21" fmla="*/ 90584 w 137895"/>
                    <a:gd name="connsiteY21" fmla="*/ 1443230 h 2433668"/>
                    <a:gd name="connsiteX22" fmla="*/ 94557 w 137895"/>
                    <a:gd name="connsiteY22" fmla="*/ 1216396 h 2433668"/>
                    <a:gd name="connsiteX23" fmla="*/ 99816 w 137895"/>
                    <a:gd name="connsiteY23" fmla="*/ 989543 h 2433668"/>
                    <a:gd name="connsiteX24" fmla="*/ 106078 w 137895"/>
                    <a:gd name="connsiteY24" fmla="*/ 769808 h 2433668"/>
                    <a:gd name="connsiteX25" fmla="*/ 113100 w 137895"/>
                    <a:gd name="connsiteY25" fmla="*/ 564278 h 2433668"/>
                    <a:gd name="connsiteX26" fmla="*/ 120141 w 137895"/>
                    <a:gd name="connsiteY26" fmla="*/ 380065 h 2433668"/>
                    <a:gd name="connsiteX27" fmla="*/ 132091 w 137895"/>
                    <a:gd name="connsiteY27" fmla="*/ 104004 h 2433668"/>
                    <a:gd name="connsiteX28" fmla="*/ 137411 w 137895"/>
                    <a:gd name="connsiteY28" fmla="*/ -528 h 2433668"/>
                    <a:gd name="connsiteX29" fmla="*/ 26315 w 137895"/>
                    <a:gd name="connsiteY29" fmla="*/ -903 h 243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7895" h="2433668">
                      <a:moveTo>
                        <a:pt x="26315" y="-903"/>
                      </a:moveTo>
                      <a:cubicBezTo>
                        <a:pt x="26315" y="-903"/>
                        <a:pt x="28049" y="37120"/>
                        <a:pt x="31093" y="103664"/>
                      </a:cubicBezTo>
                      <a:cubicBezTo>
                        <a:pt x="33731" y="170214"/>
                        <a:pt x="36692" y="264773"/>
                        <a:pt x="38795" y="378852"/>
                      </a:cubicBezTo>
                      <a:cubicBezTo>
                        <a:pt x="39568" y="435854"/>
                        <a:pt x="40409" y="497603"/>
                        <a:pt x="41296" y="562918"/>
                      </a:cubicBezTo>
                      <a:cubicBezTo>
                        <a:pt x="41577" y="628255"/>
                        <a:pt x="41868" y="697140"/>
                        <a:pt x="42167" y="768417"/>
                      </a:cubicBezTo>
                      <a:cubicBezTo>
                        <a:pt x="41850" y="839693"/>
                        <a:pt x="41517" y="913342"/>
                        <a:pt x="41177" y="988187"/>
                      </a:cubicBezTo>
                      <a:cubicBezTo>
                        <a:pt x="41065" y="1063031"/>
                        <a:pt x="39587" y="1139071"/>
                        <a:pt x="38705" y="1215093"/>
                      </a:cubicBezTo>
                      <a:cubicBezTo>
                        <a:pt x="37646" y="1291133"/>
                        <a:pt x="37031" y="1367191"/>
                        <a:pt x="35202" y="1442035"/>
                      </a:cubicBezTo>
                      <a:cubicBezTo>
                        <a:pt x="33392" y="1516880"/>
                        <a:pt x="32659" y="1590565"/>
                        <a:pt x="30330" y="1661841"/>
                      </a:cubicBezTo>
                      <a:cubicBezTo>
                        <a:pt x="28090" y="1733135"/>
                        <a:pt x="26809" y="1802074"/>
                        <a:pt x="24296" y="1867445"/>
                      </a:cubicBezTo>
                      <a:cubicBezTo>
                        <a:pt x="21961" y="1932833"/>
                        <a:pt x="19750" y="1994654"/>
                        <a:pt x="17713" y="2051710"/>
                      </a:cubicBezTo>
                      <a:cubicBezTo>
                        <a:pt x="13175" y="2165877"/>
                        <a:pt x="8993" y="2261114"/>
                        <a:pt x="5437" y="2327859"/>
                      </a:cubicBezTo>
                      <a:cubicBezTo>
                        <a:pt x="3912" y="2361222"/>
                        <a:pt x="2244" y="2387449"/>
                        <a:pt x="1166" y="2405344"/>
                      </a:cubicBezTo>
                      <a:cubicBezTo>
                        <a:pt x="87" y="2423239"/>
                        <a:pt x="-485" y="2432766"/>
                        <a:pt x="-485" y="2432766"/>
                      </a:cubicBezTo>
                      <a:lnTo>
                        <a:pt x="110610" y="2431731"/>
                      </a:lnTo>
                      <a:cubicBezTo>
                        <a:pt x="110610" y="2431731"/>
                        <a:pt x="109967" y="2422275"/>
                        <a:pt x="108763" y="2404523"/>
                      </a:cubicBezTo>
                      <a:cubicBezTo>
                        <a:pt x="107554" y="2386771"/>
                        <a:pt x="105691" y="2360723"/>
                        <a:pt x="103928" y="2327556"/>
                      </a:cubicBezTo>
                      <a:cubicBezTo>
                        <a:pt x="101813" y="2294406"/>
                        <a:pt x="100150" y="2254085"/>
                        <a:pt x="98250" y="2207840"/>
                      </a:cubicBezTo>
                      <a:cubicBezTo>
                        <a:pt x="95992" y="2161595"/>
                        <a:pt x="94813" y="2109391"/>
                        <a:pt x="93151" y="2052424"/>
                      </a:cubicBezTo>
                      <a:cubicBezTo>
                        <a:pt x="91173" y="1995456"/>
                        <a:pt x="91007" y="1933707"/>
                        <a:pt x="89779" y="1868408"/>
                      </a:cubicBezTo>
                      <a:cubicBezTo>
                        <a:pt x="88754" y="1803091"/>
                        <a:pt x="89113" y="1734223"/>
                        <a:pt x="88863" y="1662947"/>
                      </a:cubicBezTo>
                      <a:cubicBezTo>
                        <a:pt x="88558" y="1591689"/>
                        <a:pt x="89947" y="1518075"/>
                        <a:pt x="90584" y="1443230"/>
                      </a:cubicBezTo>
                      <a:cubicBezTo>
                        <a:pt x="91066" y="1368404"/>
                        <a:pt x="93104" y="1292400"/>
                        <a:pt x="94557" y="1216396"/>
                      </a:cubicBezTo>
                      <a:cubicBezTo>
                        <a:pt x="96266" y="1140391"/>
                        <a:pt x="97410" y="1064369"/>
                        <a:pt x="99816" y="989543"/>
                      </a:cubicBezTo>
                      <a:cubicBezTo>
                        <a:pt x="101950" y="914716"/>
                        <a:pt x="104047" y="841067"/>
                        <a:pt x="106078" y="769808"/>
                      </a:cubicBezTo>
                      <a:cubicBezTo>
                        <a:pt x="108513" y="698512"/>
                        <a:pt x="110866" y="629614"/>
                        <a:pt x="113100" y="564278"/>
                      </a:cubicBezTo>
                      <a:cubicBezTo>
                        <a:pt x="115603" y="498905"/>
                        <a:pt x="117962" y="437103"/>
                        <a:pt x="120141" y="380065"/>
                      </a:cubicBezTo>
                      <a:cubicBezTo>
                        <a:pt x="125087" y="265825"/>
                        <a:pt x="129208" y="170645"/>
                        <a:pt x="132091" y="104004"/>
                      </a:cubicBezTo>
                      <a:cubicBezTo>
                        <a:pt x="135475" y="37476"/>
                        <a:pt x="137411" y="-528"/>
                        <a:pt x="137411" y="-528"/>
                      </a:cubicBezTo>
                      <a:lnTo>
                        <a:pt x="26315" y="-903"/>
                      </a:lnTo>
                    </a:path>
                  </a:pathLst>
                </a:custGeom>
                <a:solidFill>
                  <a:srgbClr val="50466F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00167CA2-1C4E-730E-1B20-A3A10135D582}"/>
                    </a:ext>
                  </a:extLst>
                </p:cNvPr>
                <p:cNvSpPr/>
                <p:nvPr/>
              </p:nvSpPr>
              <p:spPr>
                <a:xfrm flipV="1">
                  <a:off x="11085690" y="2048454"/>
                  <a:ext cx="332905" cy="950213"/>
                </a:xfrm>
                <a:custGeom>
                  <a:avLst/>
                  <a:gdLst>
                    <a:gd name="connsiteX0" fmla="*/ 33930 w 332905"/>
                    <a:gd name="connsiteY0" fmla="*/ -1499 h 950213"/>
                    <a:gd name="connsiteX1" fmla="*/ -566 w 332905"/>
                    <a:gd name="connsiteY1" fmla="*/ 35629 h 950213"/>
                    <a:gd name="connsiteX2" fmla="*/ 285548 w 332905"/>
                    <a:gd name="connsiteY2" fmla="*/ 948714 h 950213"/>
                    <a:gd name="connsiteX3" fmla="*/ 332340 w 332905"/>
                    <a:gd name="connsiteY3" fmla="*/ 945271 h 950213"/>
                    <a:gd name="connsiteX4" fmla="*/ 33930 w 332905"/>
                    <a:gd name="connsiteY4" fmla="*/ -1499 h 95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905" h="950213">
                      <a:moveTo>
                        <a:pt x="33930" y="-1499"/>
                      </a:moveTo>
                      <a:lnTo>
                        <a:pt x="-566" y="35629"/>
                      </a:lnTo>
                      <a:cubicBezTo>
                        <a:pt x="1972" y="38876"/>
                        <a:pt x="254221" y="366764"/>
                        <a:pt x="285548" y="948714"/>
                      </a:cubicBezTo>
                      <a:lnTo>
                        <a:pt x="332340" y="945271"/>
                      </a:lnTo>
                      <a:cubicBezTo>
                        <a:pt x="299910" y="342839"/>
                        <a:pt x="44773" y="12274"/>
                        <a:pt x="33930" y="-1499"/>
                      </a:cubicBezTo>
                    </a:path>
                  </a:pathLst>
                </a:custGeom>
                <a:solidFill>
                  <a:srgbClr val="50466F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810D087-BB77-D9F6-E9A0-2B5B33EC6D58}"/>
                    </a:ext>
                  </a:extLst>
                </p:cNvPr>
                <p:cNvSpPr/>
                <p:nvPr/>
              </p:nvSpPr>
              <p:spPr>
                <a:xfrm flipV="1">
                  <a:off x="10812491" y="2175271"/>
                  <a:ext cx="292767" cy="760559"/>
                </a:xfrm>
                <a:custGeom>
                  <a:avLst/>
                  <a:gdLst>
                    <a:gd name="connsiteX0" fmla="*/ 260440 w 292767"/>
                    <a:gd name="connsiteY0" fmla="*/ -1479 h 760559"/>
                    <a:gd name="connsiteX1" fmla="*/ -399 w 292767"/>
                    <a:gd name="connsiteY1" fmla="*/ 752069 h 760559"/>
                    <a:gd name="connsiteX2" fmla="*/ 48613 w 292767"/>
                    <a:gd name="connsiteY2" fmla="*/ 759081 h 760559"/>
                    <a:gd name="connsiteX3" fmla="*/ 292368 w 292767"/>
                    <a:gd name="connsiteY3" fmla="*/ 42589 h 760559"/>
                    <a:gd name="connsiteX4" fmla="*/ 260440 w 292767"/>
                    <a:gd name="connsiteY4" fmla="*/ -1479 h 76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2767" h="760559">
                      <a:moveTo>
                        <a:pt x="260440" y="-1479"/>
                      </a:moveTo>
                      <a:cubicBezTo>
                        <a:pt x="127798" y="130048"/>
                        <a:pt x="23726" y="520649"/>
                        <a:pt x="-399" y="752069"/>
                      </a:cubicBezTo>
                      <a:lnTo>
                        <a:pt x="48613" y="759081"/>
                      </a:lnTo>
                      <a:cubicBezTo>
                        <a:pt x="74734" y="508623"/>
                        <a:pt x="181255" y="152760"/>
                        <a:pt x="292368" y="42589"/>
                      </a:cubicBezTo>
                      <a:lnTo>
                        <a:pt x="260440" y="-1479"/>
                      </a:lnTo>
                    </a:path>
                  </a:pathLst>
                </a:custGeom>
                <a:solidFill>
                  <a:srgbClr val="50466F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2506E8D-CE8B-A9B8-E072-D742A52FD67C}"/>
                    </a:ext>
                  </a:extLst>
                </p:cNvPr>
                <p:cNvSpPr/>
                <p:nvPr/>
              </p:nvSpPr>
              <p:spPr>
                <a:xfrm flipV="1">
                  <a:off x="10034987" y="164640"/>
                  <a:ext cx="2089265" cy="2420573"/>
                </a:xfrm>
                <a:custGeom>
                  <a:avLst/>
                  <a:gdLst>
                    <a:gd name="connsiteX0" fmla="*/ 188326 w 2089265"/>
                    <a:gd name="connsiteY0" fmla="*/ 1831079 h 2420573"/>
                    <a:gd name="connsiteX1" fmla="*/ 1595218 w 2089265"/>
                    <a:gd name="connsiteY1" fmla="*/ 2142786 h 2420573"/>
                    <a:gd name="connsiteX2" fmla="*/ 1880208 w 2089265"/>
                    <a:gd name="connsiteY2" fmla="*/ 480559 h 2420573"/>
                    <a:gd name="connsiteX3" fmla="*/ 473321 w 2089265"/>
                    <a:gd name="connsiteY3" fmla="*/ 168853 h 2420573"/>
                    <a:gd name="connsiteX4" fmla="*/ 188326 w 2089265"/>
                    <a:gd name="connsiteY4" fmla="*/ 1831079 h 2420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9265" h="2420573">
                      <a:moveTo>
                        <a:pt x="188326" y="1831079"/>
                      </a:moveTo>
                      <a:cubicBezTo>
                        <a:pt x="520998" y="2467320"/>
                        <a:pt x="1100179" y="2610461"/>
                        <a:pt x="1595218" y="2142786"/>
                      </a:cubicBezTo>
                      <a:cubicBezTo>
                        <a:pt x="2090255" y="1675110"/>
                        <a:pt x="2263033" y="1029592"/>
                        <a:pt x="1880208" y="480559"/>
                      </a:cubicBezTo>
                      <a:cubicBezTo>
                        <a:pt x="1497389" y="-68491"/>
                        <a:pt x="984454" y="-114843"/>
                        <a:pt x="473321" y="168853"/>
                      </a:cubicBezTo>
                      <a:cubicBezTo>
                        <a:pt x="-37808" y="452548"/>
                        <a:pt x="-139511" y="1204098"/>
                        <a:pt x="188326" y="1831079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5465AA4-E0C8-742E-CC71-2C6A4D87BCA7}"/>
                    </a:ext>
                  </a:extLst>
                </p:cNvPr>
                <p:cNvSpPr/>
                <p:nvPr/>
              </p:nvSpPr>
              <p:spPr>
                <a:xfrm flipV="1">
                  <a:off x="10415825" y="695528"/>
                  <a:ext cx="236740" cy="256021"/>
                </a:xfrm>
                <a:custGeom>
                  <a:avLst/>
                  <a:gdLst>
                    <a:gd name="connsiteX0" fmla="*/ 234910 w 236740"/>
                    <a:gd name="connsiteY0" fmla="*/ 114745 h 256021"/>
                    <a:gd name="connsiteX1" fmla="*/ 103788 w 236740"/>
                    <a:gd name="connsiteY1" fmla="*/ -1349 h 256021"/>
                    <a:gd name="connsiteX2" fmla="*/ 233 w 236740"/>
                    <a:gd name="connsiteY2" fmla="*/ 148091 h 256021"/>
                    <a:gd name="connsiteX3" fmla="*/ 130885 w 236740"/>
                    <a:gd name="connsiteY3" fmla="*/ 242079 h 256021"/>
                    <a:gd name="connsiteX4" fmla="*/ 234910 w 236740"/>
                    <a:gd name="connsiteY4" fmla="*/ 114745 h 256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40" h="256021">
                      <a:moveTo>
                        <a:pt x="234910" y="114745"/>
                      </a:moveTo>
                      <a:cubicBezTo>
                        <a:pt x="224027" y="41988"/>
                        <a:pt x="184921" y="-11465"/>
                        <a:pt x="103788" y="-1349"/>
                      </a:cubicBezTo>
                      <a:cubicBezTo>
                        <a:pt x="19045" y="9213"/>
                        <a:pt x="-3530" y="90677"/>
                        <a:pt x="233" y="148091"/>
                      </a:cubicBezTo>
                      <a:cubicBezTo>
                        <a:pt x="5273" y="224862"/>
                        <a:pt x="74540" y="277726"/>
                        <a:pt x="130885" y="242079"/>
                      </a:cubicBezTo>
                      <a:cubicBezTo>
                        <a:pt x="205543" y="254229"/>
                        <a:pt x="245460" y="185290"/>
                        <a:pt x="234910" y="114745"/>
                      </a:cubicBezTo>
                    </a:path>
                  </a:pathLst>
                </a:custGeom>
                <a:solidFill>
                  <a:srgbClr val="C2C96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E2ED5B3-3AFC-A66B-4087-ACC059504D62}"/>
                    </a:ext>
                  </a:extLst>
                </p:cNvPr>
                <p:cNvSpPr/>
                <p:nvPr/>
              </p:nvSpPr>
              <p:spPr>
                <a:xfrm flipV="1">
                  <a:off x="10148504" y="1661582"/>
                  <a:ext cx="231183" cy="243391"/>
                </a:xfrm>
                <a:custGeom>
                  <a:avLst/>
                  <a:gdLst>
                    <a:gd name="connsiteX0" fmla="*/ 163893 w 231183"/>
                    <a:gd name="connsiteY0" fmla="*/ 241422 h 243391"/>
                    <a:gd name="connsiteX1" fmla="*/ 194100 w 231183"/>
                    <a:gd name="connsiteY1" fmla="*/ 143616 h 243391"/>
                    <a:gd name="connsiteX2" fmla="*/ 76458 w 231183"/>
                    <a:gd name="connsiteY2" fmla="*/ 39458 h 243391"/>
                    <a:gd name="connsiteX3" fmla="*/ -4 w 231183"/>
                    <a:gd name="connsiteY3" fmla="*/ 91251 h 243391"/>
                    <a:gd name="connsiteX4" fmla="*/ 98385 w 231183"/>
                    <a:gd name="connsiteY4" fmla="*/ -739 h 243391"/>
                    <a:gd name="connsiteX5" fmla="*/ 229508 w 231183"/>
                    <a:gd name="connsiteY5" fmla="*/ 115355 h 243391"/>
                    <a:gd name="connsiteX6" fmla="*/ 163893 w 231183"/>
                    <a:gd name="connsiteY6" fmla="*/ 241422 h 24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183" h="243391">
                      <a:moveTo>
                        <a:pt x="163893" y="241422"/>
                      </a:moveTo>
                      <a:cubicBezTo>
                        <a:pt x="188614" y="220084"/>
                        <a:pt x="199872" y="182224"/>
                        <a:pt x="194100" y="143616"/>
                      </a:cubicBezTo>
                      <a:cubicBezTo>
                        <a:pt x="184337" y="78334"/>
                        <a:pt x="149251" y="30377"/>
                        <a:pt x="76458" y="39458"/>
                      </a:cubicBezTo>
                      <a:cubicBezTo>
                        <a:pt x="38197" y="44221"/>
                        <a:pt x="14107" y="65132"/>
                        <a:pt x="-4" y="91251"/>
                      </a:cubicBezTo>
                      <a:cubicBezTo>
                        <a:pt x="11034" y="47629"/>
                        <a:pt x="39895" y="6558"/>
                        <a:pt x="98385" y="-739"/>
                      </a:cubicBezTo>
                      <a:cubicBezTo>
                        <a:pt x="179517" y="-10855"/>
                        <a:pt x="218624" y="42598"/>
                        <a:pt x="229508" y="115355"/>
                      </a:cubicBezTo>
                      <a:cubicBezTo>
                        <a:pt x="238068" y="172590"/>
                        <a:pt x="213388" y="228773"/>
                        <a:pt x="163893" y="241422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EBCFCA3A-1756-C599-F343-9C78B587C74C}"/>
                    </a:ext>
                  </a:extLst>
                </p:cNvPr>
                <p:cNvSpPr/>
                <p:nvPr/>
              </p:nvSpPr>
              <p:spPr>
                <a:xfrm flipV="1">
                  <a:off x="11085285" y="1887894"/>
                  <a:ext cx="116037" cy="128909"/>
                </a:xfrm>
                <a:custGeom>
                  <a:avLst/>
                  <a:gdLst>
                    <a:gd name="connsiteX0" fmla="*/ 106404 w 116037"/>
                    <a:gd name="connsiteY0" fmla="*/ 104062 h 128909"/>
                    <a:gd name="connsiteX1" fmla="*/ 88236 w 116037"/>
                    <a:gd name="connsiteY1" fmla="*/ 13445 h 128909"/>
                    <a:gd name="connsiteX2" fmla="*/ 8813 w 116037"/>
                    <a:gd name="connsiteY2" fmla="*/ 18780 h 128909"/>
                    <a:gd name="connsiteX3" fmla="*/ 26988 w 116037"/>
                    <a:gd name="connsiteY3" fmla="*/ 109378 h 128909"/>
                    <a:gd name="connsiteX4" fmla="*/ 106404 w 116037"/>
                    <a:gd name="connsiteY4" fmla="*/ 104062 h 128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37" h="128909">
                      <a:moveTo>
                        <a:pt x="106404" y="104062"/>
                      </a:moveTo>
                      <a:cubicBezTo>
                        <a:pt x="119842" y="74856"/>
                        <a:pt x="121957" y="49931"/>
                        <a:pt x="88236" y="13445"/>
                      </a:cubicBezTo>
                      <a:cubicBezTo>
                        <a:pt x="63593" y="-13210"/>
                        <a:pt x="23741" y="-881"/>
                        <a:pt x="8813" y="18780"/>
                      </a:cubicBezTo>
                      <a:cubicBezTo>
                        <a:pt x="-9974" y="43508"/>
                        <a:pt x="1457" y="82403"/>
                        <a:pt x="26988" y="109378"/>
                      </a:cubicBezTo>
                      <a:cubicBezTo>
                        <a:pt x="52525" y="136373"/>
                        <a:pt x="94145" y="130717"/>
                        <a:pt x="106404" y="104062"/>
                      </a:cubicBezTo>
                    </a:path>
                  </a:pathLst>
                </a:custGeom>
                <a:solidFill>
                  <a:srgbClr val="D6DA81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8393299-B5AB-C84A-D47F-1A3B01AD2E04}"/>
                    </a:ext>
                  </a:extLst>
                </p:cNvPr>
                <p:cNvSpPr/>
                <p:nvPr/>
              </p:nvSpPr>
              <p:spPr>
                <a:xfrm flipV="1">
                  <a:off x="10808732" y="2401374"/>
                  <a:ext cx="604752" cy="85995"/>
                </a:xfrm>
                <a:custGeom>
                  <a:avLst/>
                  <a:gdLst>
                    <a:gd name="connsiteX0" fmla="*/ 293337 w 604752"/>
                    <a:gd name="connsiteY0" fmla="*/ -1550 h 85995"/>
                    <a:gd name="connsiteX1" fmla="*/ -486 w 604752"/>
                    <a:gd name="connsiteY1" fmla="*/ 60431 h 85995"/>
                    <a:gd name="connsiteX2" fmla="*/ 4845 w 604752"/>
                    <a:gd name="connsiteY2" fmla="*/ 76988 h 85995"/>
                    <a:gd name="connsiteX3" fmla="*/ 598626 w 604752"/>
                    <a:gd name="connsiteY3" fmla="*/ 84446 h 85995"/>
                    <a:gd name="connsiteX4" fmla="*/ 604266 w 604752"/>
                    <a:gd name="connsiteY4" fmla="*/ 68032 h 85995"/>
                    <a:gd name="connsiteX5" fmla="*/ 293337 w 604752"/>
                    <a:gd name="connsiteY5" fmla="*/ -1550 h 85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4752" h="85995">
                      <a:moveTo>
                        <a:pt x="293337" y="-1550"/>
                      </a:moveTo>
                      <a:cubicBezTo>
                        <a:pt x="193231" y="-1550"/>
                        <a:pt x="93144" y="19093"/>
                        <a:pt x="-486" y="60431"/>
                      </a:cubicBezTo>
                      <a:lnTo>
                        <a:pt x="4845" y="76988"/>
                      </a:lnTo>
                      <a:cubicBezTo>
                        <a:pt x="194327" y="-6742"/>
                        <a:pt x="410752" y="-3994"/>
                        <a:pt x="598626" y="84446"/>
                      </a:cubicBezTo>
                      <a:lnTo>
                        <a:pt x="604266" y="68032"/>
                      </a:lnTo>
                      <a:cubicBezTo>
                        <a:pt x="505753" y="21662"/>
                        <a:pt x="399535" y="-1550"/>
                        <a:pt x="293337" y="-1550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1739396-AE69-3EA9-6634-A0E753D15720}"/>
                    </a:ext>
                  </a:extLst>
                </p:cNvPr>
                <p:cNvSpPr/>
                <p:nvPr/>
              </p:nvSpPr>
              <p:spPr>
                <a:xfrm flipV="1">
                  <a:off x="10365488" y="1305184"/>
                  <a:ext cx="354868" cy="102516"/>
                </a:xfrm>
                <a:custGeom>
                  <a:avLst/>
                  <a:gdLst>
                    <a:gd name="connsiteX0" fmla="*/ 10607 w 354868"/>
                    <a:gd name="connsiteY0" fmla="*/ -2241 h 102516"/>
                    <a:gd name="connsiteX1" fmla="*/ -163 w 354868"/>
                    <a:gd name="connsiteY1" fmla="*/ 10159 h 102516"/>
                    <a:gd name="connsiteX2" fmla="*/ 174838 w 354868"/>
                    <a:gd name="connsiteY2" fmla="*/ 100080 h 102516"/>
                    <a:gd name="connsiteX3" fmla="*/ 354706 w 354868"/>
                    <a:gd name="connsiteY3" fmla="*/ 24468 h 102516"/>
                    <a:gd name="connsiteX4" fmla="*/ 344697 w 354868"/>
                    <a:gd name="connsiteY4" fmla="*/ 11230 h 102516"/>
                    <a:gd name="connsiteX5" fmla="*/ 175355 w 354868"/>
                    <a:gd name="connsiteY5" fmla="*/ 82399 h 102516"/>
                    <a:gd name="connsiteX6" fmla="*/ 10607 w 354868"/>
                    <a:gd name="connsiteY6" fmla="*/ -2241 h 10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4868" h="102516">
                      <a:moveTo>
                        <a:pt x="10607" y="-2241"/>
                      </a:moveTo>
                      <a:lnTo>
                        <a:pt x="-163" y="10159"/>
                      </a:lnTo>
                      <a:cubicBezTo>
                        <a:pt x="45717" y="64664"/>
                        <a:pt x="109497" y="97439"/>
                        <a:pt x="174838" y="100080"/>
                      </a:cubicBezTo>
                      <a:cubicBezTo>
                        <a:pt x="240071" y="102898"/>
                        <a:pt x="305739" y="75155"/>
                        <a:pt x="354706" y="24468"/>
                      </a:cubicBezTo>
                      <a:lnTo>
                        <a:pt x="344697" y="11230"/>
                      </a:lnTo>
                      <a:cubicBezTo>
                        <a:pt x="298598" y="58937"/>
                        <a:pt x="237069" y="84754"/>
                        <a:pt x="175355" y="82399"/>
                      </a:cubicBezTo>
                      <a:cubicBezTo>
                        <a:pt x="113845" y="79937"/>
                        <a:pt x="53800" y="49071"/>
                        <a:pt x="10607" y="-2241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DD85E788-41F9-7866-6789-EFBB6251DE9A}"/>
                    </a:ext>
                  </a:extLst>
                </p:cNvPr>
                <p:cNvSpPr/>
                <p:nvPr/>
              </p:nvSpPr>
              <p:spPr>
                <a:xfrm flipV="1">
                  <a:off x="10421381" y="708158"/>
                  <a:ext cx="231183" cy="243391"/>
                </a:xfrm>
                <a:custGeom>
                  <a:avLst/>
                  <a:gdLst>
                    <a:gd name="connsiteX0" fmla="*/ 163738 w 231183"/>
                    <a:gd name="connsiteY0" fmla="*/ 240816 h 243391"/>
                    <a:gd name="connsiteX1" fmla="*/ 193945 w 231183"/>
                    <a:gd name="connsiteY1" fmla="*/ 143010 h 243391"/>
                    <a:gd name="connsiteX2" fmla="*/ 76309 w 231183"/>
                    <a:gd name="connsiteY2" fmla="*/ 38852 h 243391"/>
                    <a:gd name="connsiteX3" fmla="*/ -160 w 231183"/>
                    <a:gd name="connsiteY3" fmla="*/ 90663 h 243391"/>
                    <a:gd name="connsiteX4" fmla="*/ 98237 w 231183"/>
                    <a:gd name="connsiteY4" fmla="*/ -1345 h 243391"/>
                    <a:gd name="connsiteX5" fmla="*/ 229353 w 231183"/>
                    <a:gd name="connsiteY5" fmla="*/ 114767 h 243391"/>
                    <a:gd name="connsiteX6" fmla="*/ 163738 w 231183"/>
                    <a:gd name="connsiteY6" fmla="*/ 240816 h 24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183" h="243391">
                      <a:moveTo>
                        <a:pt x="163738" y="240816"/>
                      </a:moveTo>
                      <a:cubicBezTo>
                        <a:pt x="188459" y="219478"/>
                        <a:pt x="199717" y="181619"/>
                        <a:pt x="193945" y="143010"/>
                      </a:cubicBezTo>
                      <a:cubicBezTo>
                        <a:pt x="184182" y="77728"/>
                        <a:pt x="149096" y="29771"/>
                        <a:pt x="76309" y="38852"/>
                      </a:cubicBezTo>
                      <a:cubicBezTo>
                        <a:pt x="38042" y="43616"/>
                        <a:pt x="13952" y="64526"/>
                        <a:pt x="-160" y="90663"/>
                      </a:cubicBezTo>
                      <a:cubicBezTo>
                        <a:pt x="10878" y="47023"/>
                        <a:pt x="39739" y="5952"/>
                        <a:pt x="98237" y="-1345"/>
                      </a:cubicBezTo>
                      <a:cubicBezTo>
                        <a:pt x="179363" y="-11461"/>
                        <a:pt x="218469" y="41992"/>
                        <a:pt x="229353" y="114767"/>
                      </a:cubicBezTo>
                      <a:cubicBezTo>
                        <a:pt x="237912" y="171984"/>
                        <a:pt x="213234" y="228167"/>
                        <a:pt x="163738" y="240816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B2D09680-0843-7757-06BF-6D9C405C8C69}"/>
                    </a:ext>
                  </a:extLst>
                </p:cNvPr>
                <p:cNvSpPr/>
                <p:nvPr/>
              </p:nvSpPr>
              <p:spPr>
                <a:xfrm flipV="1">
                  <a:off x="10142948" y="1648968"/>
                  <a:ext cx="236740" cy="256006"/>
                </a:xfrm>
                <a:custGeom>
                  <a:avLst/>
                  <a:gdLst>
                    <a:gd name="connsiteX0" fmla="*/ 235065 w 236740"/>
                    <a:gd name="connsiteY0" fmla="*/ 115351 h 256006"/>
                    <a:gd name="connsiteX1" fmla="*/ 103943 w 236740"/>
                    <a:gd name="connsiteY1" fmla="*/ -743 h 256006"/>
                    <a:gd name="connsiteX2" fmla="*/ 389 w 236740"/>
                    <a:gd name="connsiteY2" fmla="*/ 148696 h 256006"/>
                    <a:gd name="connsiteX3" fmla="*/ 131040 w 236740"/>
                    <a:gd name="connsiteY3" fmla="*/ 242667 h 256006"/>
                    <a:gd name="connsiteX4" fmla="*/ 235065 w 236740"/>
                    <a:gd name="connsiteY4" fmla="*/ 115351 h 25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40" h="256006">
                      <a:moveTo>
                        <a:pt x="235065" y="115351"/>
                      </a:moveTo>
                      <a:cubicBezTo>
                        <a:pt x="224182" y="42594"/>
                        <a:pt x="185075" y="-10859"/>
                        <a:pt x="103943" y="-743"/>
                      </a:cubicBezTo>
                      <a:cubicBezTo>
                        <a:pt x="19200" y="9819"/>
                        <a:pt x="-3376" y="91283"/>
                        <a:pt x="389" y="148696"/>
                      </a:cubicBezTo>
                      <a:cubicBezTo>
                        <a:pt x="5428" y="225468"/>
                        <a:pt x="74694" y="278314"/>
                        <a:pt x="131040" y="242667"/>
                      </a:cubicBezTo>
                      <a:cubicBezTo>
                        <a:pt x="205698" y="254835"/>
                        <a:pt x="245615" y="185878"/>
                        <a:pt x="235065" y="115351"/>
                      </a:cubicBezTo>
                    </a:path>
                  </a:pathLst>
                </a:custGeom>
                <a:solidFill>
                  <a:srgbClr val="C2C96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1E5D8CAC-FD5C-67EF-7D1F-6E7CC6CE5AD0}"/>
                    </a:ext>
                  </a:extLst>
                </p:cNvPr>
                <p:cNvSpPr/>
                <p:nvPr/>
              </p:nvSpPr>
              <p:spPr>
                <a:xfrm flipV="1">
                  <a:off x="11061345" y="1857965"/>
                  <a:ext cx="259396" cy="280508"/>
                </a:xfrm>
                <a:custGeom>
                  <a:avLst/>
                  <a:gdLst>
                    <a:gd name="connsiteX0" fmla="*/ 257032 w 259396"/>
                    <a:gd name="connsiteY0" fmla="*/ 126723 h 280508"/>
                    <a:gd name="connsiteX1" fmla="*/ 113364 w 259396"/>
                    <a:gd name="connsiteY1" fmla="*/ -485 h 280508"/>
                    <a:gd name="connsiteX2" fmla="*/ -102 w 259396"/>
                    <a:gd name="connsiteY2" fmla="*/ 163262 h 280508"/>
                    <a:gd name="connsiteX3" fmla="*/ 143054 w 259396"/>
                    <a:gd name="connsiteY3" fmla="*/ 266225 h 280508"/>
                    <a:gd name="connsiteX4" fmla="*/ 257032 w 259396"/>
                    <a:gd name="connsiteY4" fmla="*/ 126723 h 28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396" h="280508">
                      <a:moveTo>
                        <a:pt x="257032" y="126723"/>
                      </a:moveTo>
                      <a:cubicBezTo>
                        <a:pt x="245105" y="46990"/>
                        <a:pt x="202259" y="-11565"/>
                        <a:pt x="113364" y="-485"/>
                      </a:cubicBezTo>
                      <a:cubicBezTo>
                        <a:pt x="20514" y="11094"/>
                        <a:pt x="-4231" y="100354"/>
                        <a:pt x="-102" y="163262"/>
                      </a:cubicBezTo>
                      <a:cubicBezTo>
                        <a:pt x="5414" y="247367"/>
                        <a:pt x="81310" y="305280"/>
                        <a:pt x="143054" y="266225"/>
                      </a:cubicBezTo>
                      <a:cubicBezTo>
                        <a:pt x="224852" y="279553"/>
                        <a:pt x="268594" y="204012"/>
                        <a:pt x="257032" y="126723"/>
                      </a:cubicBezTo>
                    </a:path>
                  </a:pathLst>
                </a:custGeom>
                <a:solidFill>
                  <a:srgbClr val="C2C96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DD235CB-2C7C-7A63-40A3-59B5B686AB50}"/>
                    </a:ext>
                  </a:extLst>
                </p:cNvPr>
                <p:cNvSpPr/>
                <p:nvPr/>
              </p:nvSpPr>
              <p:spPr>
                <a:xfrm flipV="1">
                  <a:off x="11093801" y="1870232"/>
                  <a:ext cx="259802" cy="301993"/>
                </a:xfrm>
                <a:custGeom>
                  <a:avLst/>
                  <a:gdLst>
                    <a:gd name="connsiteX0" fmla="*/ 259035 w 259802"/>
                    <a:gd name="connsiteY0" fmla="*/ 148715 h 301993"/>
                    <a:gd name="connsiteX1" fmla="*/ 131023 w 259802"/>
                    <a:gd name="connsiteY1" fmla="*/ -1206 h 301993"/>
                    <a:gd name="connsiteX2" fmla="*/ -41 w 259802"/>
                    <a:gd name="connsiteY2" fmla="*/ 148715 h 301993"/>
                    <a:gd name="connsiteX3" fmla="*/ 127967 w 259802"/>
                    <a:gd name="connsiteY3" fmla="*/ 298618 h 301993"/>
                    <a:gd name="connsiteX4" fmla="*/ 259035 w 259802"/>
                    <a:gd name="connsiteY4" fmla="*/ 148715 h 301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802" h="301993">
                      <a:moveTo>
                        <a:pt x="259035" y="148715"/>
                      </a:moveTo>
                      <a:cubicBezTo>
                        <a:pt x="263044" y="54494"/>
                        <a:pt x="211243" y="-8771"/>
                        <a:pt x="131023" y="-1206"/>
                      </a:cubicBezTo>
                      <a:cubicBezTo>
                        <a:pt x="50801" y="6376"/>
                        <a:pt x="-6588" y="59419"/>
                        <a:pt x="-41" y="148715"/>
                      </a:cubicBezTo>
                      <a:cubicBezTo>
                        <a:pt x="6505" y="238011"/>
                        <a:pt x="57276" y="285629"/>
                        <a:pt x="127967" y="298618"/>
                      </a:cubicBezTo>
                      <a:cubicBezTo>
                        <a:pt x="198662" y="311624"/>
                        <a:pt x="255085" y="241561"/>
                        <a:pt x="259035" y="148715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7145E0B-C412-08A8-B451-71825E54D36F}"/>
                    </a:ext>
                  </a:extLst>
                </p:cNvPr>
                <p:cNvSpPr/>
                <p:nvPr/>
              </p:nvSpPr>
              <p:spPr>
                <a:xfrm flipV="1">
                  <a:off x="10448162" y="708750"/>
                  <a:ext cx="238039" cy="276706"/>
                </a:xfrm>
                <a:custGeom>
                  <a:avLst/>
                  <a:gdLst>
                    <a:gd name="connsiteX0" fmla="*/ 237664 w 238039"/>
                    <a:gd name="connsiteY0" fmla="*/ 135359 h 276706"/>
                    <a:gd name="connsiteX1" fmla="*/ 120373 w 238039"/>
                    <a:gd name="connsiteY1" fmla="*/ -2002 h 276706"/>
                    <a:gd name="connsiteX2" fmla="*/ 289 w 238039"/>
                    <a:gd name="connsiteY2" fmla="*/ 135359 h 276706"/>
                    <a:gd name="connsiteX3" fmla="*/ 117573 w 238039"/>
                    <a:gd name="connsiteY3" fmla="*/ 272719 h 276706"/>
                    <a:gd name="connsiteX4" fmla="*/ 237664 w 238039"/>
                    <a:gd name="connsiteY4" fmla="*/ 135359 h 27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39" h="276706">
                      <a:moveTo>
                        <a:pt x="237664" y="135359"/>
                      </a:moveTo>
                      <a:cubicBezTo>
                        <a:pt x="241334" y="49024"/>
                        <a:pt x="193882" y="-8942"/>
                        <a:pt x="120373" y="-2002"/>
                      </a:cubicBezTo>
                      <a:cubicBezTo>
                        <a:pt x="46872" y="4939"/>
                        <a:pt x="-5709" y="53538"/>
                        <a:pt x="289" y="135359"/>
                      </a:cubicBezTo>
                      <a:cubicBezTo>
                        <a:pt x="6288" y="217179"/>
                        <a:pt x="52806" y="260819"/>
                        <a:pt x="117573" y="272719"/>
                      </a:cubicBezTo>
                      <a:cubicBezTo>
                        <a:pt x="182349" y="284620"/>
                        <a:pt x="234042" y="220427"/>
                        <a:pt x="237664" y="135359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7B72D90-3B1B-7899-C88A-96DE018E800C}"/>
                    </a:ext>
                  </a:extLst>
                </p:cNvPr>
                <p:cNvSpPr/>
                <p:nvPr/>
              </p:nvSpPr>
              <p:spPr>
                <a:xfrm flipV="1">
                  <a:off x="10437674" y="722854"/>
                  <a:ext cx="105905" cy="117645"/>
                </a:xfrm>
                <a:custGeom>
                  <a:avLst/>
                  <a:gdLst>
                    <a:gd name="connsiteX0" fmla="*/ 97440 w 105905"/>
                    <a:gd name="connsiteY0" fmla="*/ 94070 h 117645"/>
                    <a:gd name="connsiteX1" fmla="*/ 80856 w 105905"/>
                    <a:gd name="connsiteY1" fmla="*/ 11376 h 117645"/>
                    <a:gd name="connsiteX2" fmla="*/ 8373 w 105905"/>
                    <a:gd name="connsiteY2" fmla="*/ 16228 h 117645"/>
                    <a:gd name="connsiteX3" fmla="*/ 24957 w 105905"/>
                    <a:gd name="connsiteY3" fmla="*/ 98923 h 117645"/>
                    <a:gd name="connsiteX4" fmla="*/ 97440 w 105905"/>
                    <a:gd name="connsiteY4" fmla="*/ 94070 h 117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905" h="117645">
                      <a:moveTo>
                        <a:pt x="97440" y="94070"/>
                      </a:moveTo>
                      <a:cubicBezTo>
                        <a:pt x="109705" y="67416"/>
                        <a:pt x="111635" y="44668"/>
                        <a:pt x="80856" y="11376"/>
                      </a:cubicBezTo>
                      <a:cubicBezTo>
                        <a:pt x="58363" y="-12960"/>
                        <a:pt x="21991" y="-1720"/>
                        <a:pt x="8373" y="16228"/>
                      </a:cubicBezTo>
                      <a:cubicBezTo>
                        <a:pt x="-8777" y="38798"/>
                        <a:pt x="1654" y="74284"/>
                        <a:pt x="24957" y="98923"/>
                      </a:cubicBezTo>
                      <a:cubicBezTo>
                        <a:pt x="48260" y="123544"/>
                        <a:pt x="86246" y="118388"/>
                        <a:pt x="97440" y="94070"/>
                      </a:cubicBezTo>
                    </a:path>
                  </a:pathLst>
                </a:custGeom>
                <a:solidFill>
                  <a:srgbClr val="D6DA81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A36FE58-F347-9719-C59C-A1D0DDC60EB4}"/>
                    </a:ext>
                  </a:extLst>
                </p:cNvPr>
                <p:cNvSpPr/>
                <p:nvPr/>
              </p:nvSpPr>
              <p:spPr>
                <a:xfrm flipV="1">
                  <a:off x="10175285" y="1662193"/>
                  <a:ext cx="238039" cy="276689"/>
                </a:xfrm>
                <a:custGeom>
                  <a:avLst/>
                  <a:gdLst>
                    <a:gd name="connsiteX0" fmla="*/ 237819 w 238039"/>
                    <a:gd name="connsiteY0" fmla="*/ 135964 h 276689"/>
                    <a:gd name="connsiteX1" fmla="*/ 120529 w 238039"/>
                    <a:gd name="connsiteY1" fmla="*/ -1396 h 276689"/>
                    <a:gd name="connsiteX2" fmla="*/ 444 w 238039"/>
                    <a:gd name="connsiteY2" fmla="*/ 135964 h 276689"/>
                    <a:gd name="connsiteX3" fmla="*/ 117729 w 238039"/>
                    <a:gd name="connsiteY3" fmla="*/ 273307 h 276689"/>
                    <a:gd name="connsiteX4" fmla="*/ 237819 w 238039"/>
                    <a:gd name="connsiteY4" fmla="*/ 135964 h 276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039" h="276689">
                      <a:moveTo>
                        <a:pt x="237819" y="135964"/>
                      </a:moveTo>
                      <a:cubicBezTo>
                        <a:pt x="241488" y="49630"/>
                        <a:pt x="194030" y="-8337"/>
                        <a:pt x="120529" y="-1396"/>
                      </a:cubicBezTo>
                      <a:cubicBezTo>
                        <a:pt x="47027" y="5544"/>
                        <a:pt x="-5554" y="54144"/>
                        <a:pt x="444" y="135964"/>
                      </a:cubicBezTo>
                      <a:cubicBezTo>
                        <a:pt x="6443" y="217785"/>
                        <a:pt x="52960" y="261407"/>
                        <a:pt x="117729" y="273307"/>
                      </a:cubicBezTo>
                      <a:cubicBezTo>
                        <a:pt x="182504" y="285207"/>
                        <a:pt x="234197" y="221032"/>
                        <a:pt x="237819" y="135964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579A32B-CFAF-019F-F23D-165D6ABBEF6F}"/>
                    </a:ext>
                  </a:extLst>
                </p:cNvPr>
                <p:cNvSpPr/>
                <p:nvPr/>
              </p:nvSpPr>
              <p:spPr>
                <a:xfrm flipV="1">
                  <a:off x="10164796" y="1676289"/>
                  <a:ext cx="105905" cy="117638"/>
                </a:xfrm>
                <a:custGeom>
                  <a:avLst/>
                  <a:gdLst>
                    <a:gd name="connsiteX0" fmla="*/ 97595 w 105905"/>
                    <a:gd name="connsiteY0" fmla="*/ 94662 h 117638"/>
                    <a:gd name="connsiteX1" fmla="*/ 81011 w 105905"/>
                    <a:gd name="connsiteY1" fmla="*/ 11967 h 117638"/>
                    <a:gd name="connsiteX2" fmla="*/ 8528 w 105905"/>
                    <a:gd name="connsiteY2" fmla="*/ 16838 h 117638"/>
                    <a:gd name="connsiteX3" fmla="*/ 25112 w 105905"/>
                    <a:gd name="connsiteY3" fmla="*/ 99515 h 117638"/>
                    <a:gd name="connsiteX4" fmla="*/ 97595 w 105905"/>
                    <a:gd name="connsiteY4" fmla="*/ 94662 h 11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905" h="117638">
                      <a:moveTo>
                        <a:pt x="97595" y="94662"/>
                      </a:moveTo>
                      <a:cubicBezTo>
                        <a:pt x="109860" y="68007"/>
                        <a:pt x="111791" y="45277"/>
                        <a:pt x="81011" y="11967"/>
                      </a:cubicBezTo>
                      <a:cubicBezTo>
                        <a:pt x="58518" y="-12351"/>
                        <a:pt x="22146" y="-1111"/>
                        <a:pt x="8528" y="16838"/>
                      </a:cubicBezTo>
                      <a:cubicBezTo>
                        <a:pt x="-8622" y="39407"/>
                        <a:pt x="1809" y="74894"/>
                        <a:pt x="25112" y="99515"/>
                      </a:cubicBezTo>
                      <a:cubicBezTo>
                        <a:pt x="48415" y="124154"/>
                        <a:pt x="86402" y="118980"/>
                        <a:pt x="97595" y="94662"/>
                      </a:cubicBezTo>
                    </a:path>
                  </a:pathLst>
                </a:custGeom>
                <a:solidFill>
                  <a:srgbClr val="D6DA81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825E72E5-C3D0-79BB-AF51-1CC2C3549458}"/>
                    </a:ext>
                  </a:extLst>
                </p:cNvPr>
                <p:cNvSpPr/>
                <p:nvPr/>
              </p:nvSpPr>
              <p:spPr>
                <a:xfrm flipV="1">
                  <a:off x="11067432" y="1871789"/>
                  <a:ext cx="253308" cy="266684"/>
                </a:xfrm>
                <a:custGeom>
                  <a:avLst/>
                  <a:gdLst>
                    <a:gd name="connsiteX0" fmla="*/ 179049 w 253308"/>
                    <a:gd name="connsiteY0" fmla="*/ 264856 h 266684"/>
                    <a:gd name="connsiteX1" fmla="*/ 212151 w 253308"/>
                    <a:gd name="connsiteY1" fmla="*/ 157683 h 266684"/>
                    <a:gd name="connsiteX2" fmla="*/ 83251 w 253308"/>
                    <a:gd name="connsiteY2" fmla="*/ 43552 h 266684"/>
                    <a:gd name="connsiteX3" fmla="*/ -533 w 253308"/>
                    <a:gd name="connsiteY3" fmla="*/ 100323 h 266684"/>
                    <a:gd name="connsiteX4" fmla="*/ 107275 w 253308"/>
                    <a:gd name="connsiteY4" fmla="*/ -481 h 266684"/>
                    <a:gd name="connsiteX5" fmla="*/ 250943 w 253308"/>
                    <a:gd name="connsiteY5" fmla="*/ 126728 h 266684"/>
                    <a:gd name="connsiteX6" fmla="*/ 179049 w 253308"/>
                    <a:gd name="connsiteY6" fmla="*/ 264856 h 266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3308" h="266684">
                      <a:moveTo>
                        <a:pt x="179049" y="264856"/>
                      </a:moveTo>
                      <a:cubicBezTo>
                        <a:pt x="206141" y="241466"/>
                        <a:pt x="218478" y="199984"/>
                        <a:pt x="212151" y="157683"/>
                      </a:cubicBezTo>
                      <a:cubicBezTo>
                        <a:pt x="201454" y="86157"/>
                        <a:pt x="163008" y="33614"/>
                        <a:pt x="83251" y="43552"/>
                      </a:cubicBezTo>
                      <a:cubicBezTo>
                        <a:pt x="41327" y="48779"/>
                        <a:pt x="14925" y="71687"/>
                        <a:pt x="-533" y="100323"/>
                      </a:cubicBezTo>
                      <a:cubicBezTo>
                        <a:pt x="11560" y="52526"/>
                        <a:pt x="43180" y="7512"/>
                        <a:pt x="107275" y="-481"/>
                      </a:cubicBezTo>
                      <a:cubicBezTo>
                        <a:pt x="196170" y="-11560"/>
                        <a:pt x="239022" y="46995"/>
                        <a:pt x="250943" y="126728"/>
                      </a:cubicBezTo>
                      <a:cubicBezTo>
                        <a:pt x="260325" y="189440"/>
                        <a:pt x="233287" y="250993"/>
                        <a:pt x="179049" y="264856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0455D1-09D7-D9C1-63A4-A6684C5A0479}"/>
                  </a:ext>
                </a:extLst>
              </p:cNvPr>
              <p:cNvGrpSpPr/>
              <p:nvPr/>
            </p:nvGrpSpPr>
            <p:grpSpPr>
              <a:xfrm>
                <a:off x="10169461" y="2507857"/>
                <a:ext cx="1730431" cy="1673657"/>
                <a:chOff x="10169461" y="2507857"/>
                <a:chExt cx="1730431" cy="167365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226C964-BBF7-F987-D65C-CC34A6F2009B}"/>
                    </a:ext>
                  </a:extLst>
                </p:cNvPr>
                <p:cNvSpPr/>
                <p:nvPr/>
              </p:nvSpPr>
              <p:spPr>
                <a:xfrm flipV="1">
                  <a:off x="10838914" y="2507857"/>
                  <a:ext cx="663534" cy="257160"/>
                </a:xfrm>
                <a:custGeom>
                  <a:avLst/>
                  <a:gdLst>
                    <a:gd name="connsiteX0" fmla="*/ 652753 w 663534"/>
                    <a:gd name="connsiteY0" fmla="*/ -2838 h 257160"/>
                    <a:gd name="connsiteX1" fmla="*/ 1799 w 663534"/>
                    <a:gd name="connsiteY1" fmla="*/ 225960 h 257160"/>
                    <a:gd name="connsiteX2" fmla="*/ -577 w 663534"/>
                    <a:gd name="connsiteY2" fmla="*/ 243427 h 257160"/>
                    <a:gd name="connsiteX3" fmla="*/ 662958 w 663534"/>
                    <a:gd name="connsiteY3" fmla="*/ 10186 h 257160"/>
                    <a:gd name="connsiteX4" fmla="*/ 652753 w 663534"/>
                    <a:gd name="connsiteY4" fmla="*/ -2838 h 25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3534" h="257160">
                      <a:moveTo>
                        <a:pt x="652753" y="-2838"/>
                      </a:moveTo>
                      <a:cubicBezTo>
                        <a:pt x="481082" y="181071"/>
                        <a:pt x="231639" y="268725"/>
                        <a:pt x="1799" y="225960"/>
                      </a:cubicBezTo>
                      <a:lnTo>
                        <a:pt x="-577" y="243427"/>
                      </a:lnTo>
                      <a:cubicBezTo>
                        <a:pt x="233723" y="287066"/>
                        <a:pt x="487975" y="197681"/>
                        <a:pt x="662958" y="10186"/>
                      </a:cubicBezTo>
                      <a:lnTo>
                        <a:pt x="652753" y="-2838"/>
                      </a:ln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E04B826-CB02-3CB6-FBD6-B76AD891501B}"/>
                    </a:ext>
                  </a:extLst>
                </p:cNvPr>
                <p:cNvSpPr/>
                <p:nvPr/>
              </p:nvSpPr>
              <p:spPr>
                <a:xfrm flipV="1">
                  <a:off x="10650927" y="2606092"/>
                  <a:ext cx="275791" cy="70700"/>
                </a:xfrm>
                <a:custGeom>
                  <a:avLst/>
                  <a:gdLst>
                    <a:gd name="connsiteX0" fmla="*/ 6640 w 275791"/>
                    <a:gd name="connsiteY0" fmla="*/ -2835 h 70700"/>
                    <a:gd name="connsiteX1" fmla="*/ -360 w 275791"/>
                    <a:gd name="connsiteY1" fmla="*/ 12848 h 70700"/>
                    <a:gd name="connsiteX2" fmla="*/ 275431 w 275791"/>
                    <a:gd name="connsiteY2" fmla="*/ 57897 h 70700"/>
                    <a:gd name="connsiteX3" fmla="*/ 272375 w 275791"/>
                    <a:gd name="connsiteY3" fmla="*/ 40591 h 70700"/>
                    <a:gd name="connsiteX4" fmla="*/ 6640 w 275791"/>
                    <a:gd name="connsiteY4" fmla="*/ -2835 h 7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791" h="70700">
                      <a:moveTo>
                        <a:pt x="6640" y="-2835"/>
                      </a:moveTo>
                      <a:lnTo>
                        <a:pt x="-360" y="12848"/>
                      </a:lnTo>
                      <a:cubicBezTo>
                        <a:pt x="84138" y="64445"/>
                        <a:pt x="182069" y="80449"/>
                        <a:pt x="275431" y="57897"/>
                      </a:cubicBezTo>
                      <a:lnTo>
                        <a:pt x="272375" y="40591"/>
                      </a:lnTo>
                      <a:cubicBezTo>
                        <a:pt x="182432" y="62268"/>
                        <a:pt x="88059" y="46889"/>
                        <a:pt x="6640" y="-2835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51AD67F-2A3E-4A4F-C0BA-A6F44D549357}"/>
                    </a:ext>
                  </a:extLst>
                </p:cNvPr>
                <p:cNvSpPr/>
                <p:nvPr/>
              </p:nvSpPr>
              <p:spPr>
                <a:xfrm flipV="1">
                  <a:off x="11761905" y="3442579"/>
                  <a:ext cx="137987" cy="708480"/>
                </a:xfrm>
                <a:custGeom>
                  <a:avLst/>
                  <a:gdLst>
                    <a:gd name="connsiteX0" fmla="*/ 11034 w 137987"/>
                    <a:gd name="connsiteY0" fmla="*/ -2101 h 708480"/>
                    <a:gd name="connsiteX1" fmla="*/ -952 w 137987"/>
                    <a:gd name="connsiteY1" fmla="*/ 8675 h 708480"/>
                    <a:gd name="connsiteX2" fmla="*/ 79398 w 137987"/>
                    <a:gd name="connsiteY2" fmla="*/ 699743 h 708480"/>
                    <a:gd name="connsiteX3" fmla="*/ 93412 w 137987"/>
                    <a:gd name="connsiteY3" fmla="*/ 706380 h 708480"/>
                    <a:gd name="connsiteX4" fmla="*/ 11034 w 137987"/>
                    <a:gd name="connsiteY4" fmla="*/ -2101 h 708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987" h="708480">
                      <a:moveTo>
                        <a:pt x="11034" y="-2101"/>
                      </a:moveTo>
                      <a:lnTo>
                        <a:pt x="-952" y="8675"/>
                      </a:lnTo>
                      <a:cubicBezTo>
                        <a:pt x="126183" y="202219"/>
                        <a:pt x="157720" y="473479"/>
                        <a:pt x="79398" y="699743"/>
                      </a:cubicBezTo>
                      <a:lnTo>
                        <a:pt x="93412" y="706380"/>
                      </a:lnTo>
                      <a:cubicBezTo>
                        <a:pt x="173716" y="474424"/>
                        <a:pt x="141372" y="196331"/>
                        <a:pt x="11034" y="-2101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809A773-2B5C-1953-8915-7D547D318BAD}"/>
                    </a:ext>
                  </a:extLst>
                </p:cNvPr>
                <p:cNvSpPr/>
                <p:nvPr/>
              </p:nvSpPr>
              <p:spPr>
                <a:xfrm flipV="1">
                  <a:off x="11344819" y="3107500"/>
                  <a:ext cx="295628" cy="588657"/>
                </a:xfrm>
                <a:custGeom>
                  <a:avLst/>
                  <a:gdLst>
                    <a:gd name="connsiteX0" fmla="*/ 260955 w 295628"/>
                    <a:gd name="connsiteY0" fmla="*/ -2352 h 588657"/>
                    <a:gd name="connsiteX1" fmla="*/ 247312 w 295628"/>
                    <a:gd name="connsiteY1" fmla="*/ 5284 h 588657"/>
                    <a:gd name="connsiteX2" fmla="*/ 242780 w 295628"/>
                    <a:gd name="connsiteY2" fmla="*/ 359078 h 588657"/>
                    <a:gd name="connsiteX3" fmla="*/ -760 w 295628"/>
                    <a:gd name="connsiteY3" fmla="*/ 568893 h 588657"/>
                    <a:gd name="connsiteX4" fmla="*/ 1860 w 295628"/>
                    <a:gd name="connsiteY4" fmla="*/ 586306 h 588657"/>
                    <a:gd name="connsiteX5" fmla="*/ 256212 w 295628"/>
                    <a:gd name="connsiteY5" fmla="*/ 367178 h 588657"/>
                    <a:gd name="connsiteX6" fmla="*/ 260955 w 295628"/>
                    <a:gd name="connsiteY6" fmla="*/ -2352 h 588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5628" h="588657">
                      <a:moveTo>
                        <a:pt x="260955" y="-2352"/>
                      </a:moveTo>
                      <a:lnTo>
                        <a:pt x="247312" y="5284"/>
                      </a:lnTo>
                      <a:cubicBezTo>
                        <a:pt x="292186" y="115205"/>
                        <a:pt x="290441" y="250764"/>
                        <a:pt x="242780" y="359078"/>
                      </a:cubicBezTo>
                      <a:cubicBezTo>
                        <a:pt x="195101" y="467375"/>
                        <a:pt x="101787" y="547769"/>
                        <a:pt x="-760" y="568893"/>
                      </a:cubicBezTo>
                      <a:lnTo>
                        <a:pt x="1860" y="586306"/>
                      </a:lnTo>
                      <a:cubicBezTo>
                        <a:pt x="108959" y="564254"/>
                        <a:pt x="206431" y="480275"/>
                        <a:pt x="256212" y="367178"/>
                      </a:cubicBezTo>
                      <a:cubicBezTo>
                        <a:pt x="306000" y="254046"/>
                        <a:pt x="307816" y="112475"/>
                        <a:pt x="260955" y="-2352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A438E096-8F2B-0C60-AF9F-766CE46F3047}"/>
                    </a:ext>
                  </a:extLst>
                </p:cNvPr>
                <p:cNvSpPr/>
                <p:nvPr/>
              </p:nvSpPr>
              <p:spPr>
                <a:xfrm flipV="1">
                  <a:off x="11262741" y="2965584"/>
                  <a:ext cx="212489" cy="246988"/>
                </a:xfrm>
                <a:custGeom>
                  <a:avLst/>
                  <a:gdLst>
                    <a:gd name="connsiteX0" fmla="*/ 211623 w 212489"/>
                    <a:gd name="connsiteY0" fmla="*/ 120559 h 246988"/>
                    <a:gd name="connsiteX1" fmla="*/ 106925 w 212489"/>
                    <a:gd name="connsiteY1" fmla="*/ -2046 h 246988"/>
                    <a:gd name="connsiteX2" fmla="*/ -275 w 212489"/>
                    <a:gd name="connsiteY2" fmla="*/ 120559 h 246988"/>
                    <a:gd name="connsiteX3" fmla="*/ 104423 w 212489"/>
                    <a:gd name="connsiteY3" fmla="*/ 243165 h 246988"/>
                    <a:gd name="connsiteX4" fmla="*/ 211623 w 212489"/>
                    <a:gd name="connsiteY4" fmla="*/ 120559 h 24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89" h="246988">
                      <a:moveTo>
                        <a:pt x="211623" y="120559"/>
                      </a:moveTo>
                      <a:cubicBezTo>
                        <a:pt x="214898" y="43503"/>
                        <a:pt x="172534" y="-8255"/>
                        <a:pt x="106925" y="-2046"/>
                      </a:cubicBezTo>
                      <a:cubicBezTo>
                        <a:pt x="41309" y="4144"/>
                        <a:pt x="-5624" y="47517"/>
                        <a:pt x="-275" y="120559"/>
                      </a:cubicBezTo>
                      <a:cubicBezTo>
                        <a:pt x="5081" y="193602"/>
                        <a:pt x="46606" y="232550"/>
                        <a:pt x="104423" y="243165"/>
                      </a:cubicBezTo>
                      <a:cubicBezTo>
                        <a:pt x="162246" y="253799"/>
                        <a:pt x="208388" y="196510"/>
                        <a:pt x="211623" y="120559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DECE5A9-EC57-142D-8B7C-5B4B9CCFD757}"/>
                    </a:ext>
                  </a:extLst>
                </p:cNvPr>
                <p:cNvSpPr/>
                <p:nvPr/>
              </p:nvSpPr>
              <p:spPr>
                <a:xfrm flipV="1">
                  <a:off x="11273909" y="2978100"/>
                  <a:ext cx="84903" cy="94304"/>
                </a:xfrm>
                <a:custGeom>
                  <a:avLst/>
                  <a:gdLst>
                    <a:gd name="connsiteX0" fmla="*/ 77565 w 84903"/>
                    <a:gd name="connsiteY0" fmla="*/ 74910 h 94304"/>
                    <a:gd name="connsiteX1" fmla="*/ 64269 w 84903"/>
                    <a:gd name="connsiteY1" fmla="*/ 8612 h 94304"/>
                    <a:gd name="connsiteX2" fmla="*/ 6159 w 84903"/>
                    <a:gd name="connsiteY2" fmla="*/ 12501 h 94304"/>
                    <a:gd name="connsiteX3" fmla="*/ 19455 w 84903"/>
                    <a:gd name="connsiteY3" fmla="*/ 78800 h 94304"/>
                    <a:gd name="connsiteX4" fmla="*/ 77565 w 84903"/>
                    <a:gd name="connsiteY4" fmla="*/ 74910 h 94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03" h="94304">
                      <a:moveTo>
                        <a:pt x="77565" y="74910"/>
                      </a:moveTo>
                      <a:cubicBezTo>
                        <a:pt x="87399" y="53536"/>
                        <a:pt x="88941" y="35302"/>
                        <a:pt x="64269" y="8612"/>
                      </a:cubicBezTo>
                      <a:cubicBezTo>
                        <a:pt x="46237" y="-10889"/>
                        <a:pt x="17077" y="-1879"/>
                        <a:pt x="6159" y="12501"/>
                      </a:cubicBezTo>
                      <a:cubicBezTo>
                        <a:pt x="-7589" y="30610"/>
                        <a:pt x="774" y="59049"/>
                        <a:pt x="19455" y="78800"/>
                      </a:cubicBezTo>
                      <a:cubicBezTo>
                        <a:pt x="38135" y="98532"/>
                        <a:pt x="68593" y="94393"/>
                        <a:pt x="77565" y="74910"/>
                      </a:cubicBezTo>
                    </a:path>
                  </a:pathLst>
                </a:custGeom>
                <a:solidFill>
                  <a:srgbClr val="D6DA81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F8DF5B0-3866-516B-09DA-D0284254878F}"/>
                    </a:ext>
                  </a:extLst>
                </p:cNvPr>
                <p:cNvSpPr/>
                <p:nvPr/>
              </p:nvSpPr>
              <p:spPr>
                <a:xfrm flipV="1">
                  <a:off x="11550604" y="3938123"/>
                  <a:ext cx="231179" cy="243391"/>
                </a:xfrm>
                <a:custGeom>
                  <a:avLst/>
                  <a:gdLst>
                    <a:gd name="connsiteX0" fmla="*/ 163032 w 231179"/>
                    <a:gd name="connsiteY0" fmla="*/ 241458 h 243391"/>
                    <a:gd name="connsiteX1" fmla="*/ 193241 w 231179"/>
                    <a:gd name="connsiteY1" fmla="*/ 143652 h 243391"/>
                    <a:gd name="connsiteX2" fmla="*/ 75610 w 231179"/>
                    <a:gd name="connsiteY2" fmla="*/ 39476 h 243391"/>
                    <a:gd name="connsiteX3" fmla="*/ -859 w 231179"/>
                    <a:gd name="connsiteY3" fmla="*/ 91287 h 243391"/>
                    <a:gd name="connsiteX4" fmla="*/ 97532 w 231179"/>
                    <a:gd name="connsiteY4" fmla="*/ -703 h 243391"/>
                    <a:gd name="connsiteX5" fmla="*/ 228650 w 231179"/>
                    <a:gd name="connsiteY5" fmla="*/ 115391 h 243391"/>
                    <a:gd name="connsiteX6" fmla="*/ 163032 w 231179"/>
                    <a:gd name="connsiteY6" fmla="*/ 241458 h 24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1179" h="243391">
                      <a:moveTo>
                        <a:pt x="163032" y="241458"/>
                      </a:moveTo>
                      <a:cubicBezTo>
                        <a:pt x="187766" y="220120"/>
                        <a:pt x="199020" y="182243"/>
                        <a:pt x="193241" y="143652"/>
                      </a:cubicBezTo>
                      <a:cubicBezTo>
                        <a:pt x="183481" y="78352"/>
                        <a:pt x="148392" y="30412"/>
                        <a:pt x="75610" y="39476"/>
                      </a:cubicBezTo>
                      <a:cubicBezTo>
                        <a:pt x="37343" y="44257"/>
                        <a:pt x="13253" y="65150"/>
                        <a:pt x="-859" y="91287"/>
                      </a:cubicBezTo>
                      <a:cubicBezTo>
                        <a:pt x="10179" y="47665"/>
                        <a:pt x="39034" y="6595"/>
                        <a:pt x="97532" y="-703"/>
                      </a:cubicBezTo>
                      <a:cubicBezTo>
                        <a:pt x="178662" y="-10819"/>
                        <a:pt x="217762" y="42616"/>
                        <a:pt x="228650" y="115391"/>
                      </a:cubicBezTo>
                      <a:cubicBezTo>
                        <a:pt x="237205" y="172626"/>
                        <a:pt x="212532" y="228808"/>
                        <a:pt x="163032" y="241458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5192CFF-D78E-E3D2-2BF2-21999CF886F4}"/>
                    </a:ext>
                  </a:extLst>
                </p:cNvPr>
                <p:cNvSpPr/>
                <p:nvPr/>
              </p:nvSpPr>
              <p:spPr>
                <a:xfrm flipV="1">
                  <a:off x="11566896" y="3952829"/>
                  <a:ext cx="105905" cy="117639"/>
                </a:xfrm>
                <a:custGeom>
                  <a:avLst/>
                  <a:gdLst>
                    <a:gd name="connsiteX0" fmla="*/ 96741 w 105905"/>
                    <a:gd name="connsiteY0" fmla="*/ 94699 h 117639"/>
                    <a:gd name="connsiteX1" fmla="*/ 80157 w 105905"/>
                    <a:gd name="connsiteY1" fmla="*/ 12004 h 117639"/>
                    <a:gd name="connsiteX2" fmla="*/ 7674 w 105905"/>
                    <a:gd name="connsiteY2" fmla="*/ 16857 h 117639"/>
                    <a:gd name="connsiteX3" fmla="*/ 24258 w 105905"/>
                    <a:gd name="connsiteY3" fmla="*/ 99552 h 117639"/>
                    <a:gd name="connsiteX4" fmla="*/ 96741 w 105905"/>
                    <a:gd name="connsiteY4" fmla="*/ 94699 h 117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905" h="117639">
                      <a:moveTo>
                        <a:pt x="96741" y="94699"/>
                      </a:moveTo>
                      <a:cubicBezTo>
                        <a:pt x="109006" y="68044"/>
                        <a:pt x="110937" y="45296"/>
                        <a:pt x="80157" y="12004"/>
                      </a:cubicBezTo>
                      <a:cubicBezTo>
                        <a:pt x="57664" y="-12313"/>
                        <a:pt x="21291" y="-1073"/>
                        <a:pt x="7674" y="16857"/>
                      </a:cubicBezTo>
                      <a:cubicBezTo>
                        <a:pt x="-9475" y="39444"/>
                        <a:pt x="954" y="74931"/>
                        <a:pt x="24258" y="99552"/>
                      </a:cubicBezTo>
                      <a:cubicBezTo>
                        <a:pt x="47561" y="124191"/>
                        <a:pt x="85548" y="119017"/>
                        <a:pt x="96741" y="94699"/>
                      </a:cubicBezTo>
                    </a:path>
                  </a:pathLst>
                </a:custGeom>
                <a:solidFill>
                  <a:srgbClr val="D6DA81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6406923A-9416-9203-C2A8-7F225126FEF3}"/>
                    </a:ext>
                  </a:extLst>
                </p:cNvPr>
                <p:cNvSpPr/>
                <p:nvPr/>
              </p:nvSpPr>
              <p:spPr>
                <a:xfrm flipV="1">
                  <a:off x="10442339" y="2859149"/>
                  <a:ext cx="25551" cy="75718"/>
                </a:xfrm>
                <a:custGeom>
                  <a:avLst/>
                  <a:gdLst>
                    <a:gd name="connsiteX0" fmla="*/ 2150 w 25551"/>
                    <a:gd name="connsiteY0" fmla="*/ -2672 h 75718"/>
                    <a:gd name="connsiteX1" fmla="*/ 16434 w 25551"/>
                    <a:gd name="connsiteY1" fmla="*/ 73046 h 75718"/>
                    <a:gd name="connsiteX2" fmla="*/ 25381 w 25551"/>
                    <a:gd name="connsiteY2" fmla="*/ 66855 h 75718"/>
                    <a:gd name="connsiteX3" fmla="*/ 12395 w 25551"/>
                    <a:gd name="connsiteY3" fmla="*/ 949 h 75718"/>
                    <a:gd name="connsiteX4" fmla="*/ 2150 w 25551"/>
                    <a:gd name="connsiteY4" fmla="*/ -2672 h 7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51" h="75718">
                      <a:moveTo>
                        <a:pt x="2150" y="-2672"/>
                      </a:moveTo>
                      <a:cubicBezTo>
                        <a:pt x="2150" y="-2672"/>
                        <a:pt x="-8674" y="45321"/>
                        <a:pt x="16434" y="73046"/>
                      </a:cubicBezTo>
                      <a:lnTo>
                        <a:pt x="25381" y="66855"/>
                      </a:lnTo>
                      <a:cubicBezTo>
                        <a:pt x="25381" y="66855"/>
                        <a:pt x="5211" y="32493"/>
                        <a:pt x="12395" y="949"/>
                      </a:cubicBezTo>
                      <a:lnTo>
                        <a:pt x="2150" y="-2672"/>
                      </a:ln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A7D7F4ED-D265-ADC7-478A-211679BF8EF8}"/>
                    </a:ext>
                  </a:extLst>
                </p:cNvPr>
                <p:cNvSpPr/>
                <p:nvPr/>
              </p:nvSpPr>
              <p:spPr>
                <a:xfrm flipV="1">
                  <a:off x="10169461" y="3812573"/>
                  <a:ext cx="25551" cy="75719"/>
                </a:xfrm>
                <a:custGeom>
                  <a:avLst/>
                  <a:gdLst>
                    <a:gd name="connsiteX0" fmla="*/ 2305 w 25551"/>
                    <a:gd name="connsiteY0" fmla="*/ -2067 h 75719"/>
                    <a:gd name="connsiteX1" fmla="*/ 16589 w 25551"/>
                    <a:gd name="connsiteY1" fmla="*/ 73652 h 75719"/>
                    <a:gd name="connsiteX2" fmla="*/ 25537 w 25551"/>
                    <a:gd name="connsiteY2" fmla="*/ 67461 h 75719"/>
                    <a:gd name="connsiteX3" fmla="*/ 12551 w 25551"/>
                    <a:gd name="connsiteY3" fmla="*/ 1555 h 75719"/>
                    <a:gd name="connsiteX4" fmla="*/ 2305 w 25551"/>
                    <a:gd name="connsiteY4" fmla="*/ -2067 h 7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51" h="75719">
                      <a:moveTo>
                        <a:pt x="2305" y="-2067"/>
                      </a:moveTo>
                      <a:cubicBezTo>
                        <a:pt x="2305" y="-2067"/>
                        <a:pt x="-8519" y="45927"/>
                        <a:pt x="16589" y="73652"/>
                      </a:cubicBezTo>
                      <a:lnTo>
                        <a:pt x="25537" y="67461"/>
                      </a:lnTo>
                      <a:cubicBezTo>
                        <a:pt x="25537" y="67461"/>
                        <a:pt x="5367" y="33099"/>
                        <a:pt x="12551" y="1555"/>
                      </a:cubicBezTo>
                      <a:lnTo>
                        <a:pt x="2305" y="-2067"/>
                      </a:ln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3E3FA6F-7C20-1D8B-1FE5-281A07E59857}"/>
                    </a:ext>
                  </a:extLst>
                </p:cNvPr>
                <p:cNvSpPr/>
                <p:nvPr/>
              </p:nvSpPr>
              <p:spPr>
                <a:xfrm flipV="1">
                  <a:off x="11105287" y="3972503"/>
                  <a:ext cx="92328" cy="128101"/>
                </a:xfrm>
                <a:custGeom>
                  <a:avLst/>
                  <a:gdLst>
                    <a:gd name="connsiteX0" fmla="*/ 91121 w 92328"/>
                    <a:gd name="connsiteY0" fmla="*/ 126153 h 128101"/>
                    <a:gd name="connsiteX1" fmla="*/ 2406 w 92328"/>
                    <a:gd name="connsiteY1" fmla="*/ -1948 h 128101"/>
                    <a:gd name="connsiteX2" fmla="*/ 91121 w 92328"/>
                    <a:gd name="connsiteY2" fmla="*/ 126153 h 128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328" h="128101">
                      <a:moveTo>
                        <a:pt x="91121" y="126153"/>
                      </a:moveTo>
                      <a:cubicBezTo>
                        <a:pt x="91121" y="126153"/>
                        <a:pt x="105114" y="16071"/>
                        <a:pt x="2406" y="-1948"/>
                      </a:cubicBezTo>
                      <a:cubicBezTo>
                        <a:pt x="2406" y="-1948"/>
                        <a:pt x="-25729" y="105974"/>
                        <a:pt x="91121" y="126153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672A7B5-8EF9-3F7D-85F2-489A0949C984}"/>
                    </a:ext>
                  </a:extLst>
                </p:cNvPr>
                <p:cNvSpPr/>
                <p:nvPr/>
              </p:nvSpPr>
              <p:spPr>
                <a:xfrm flipV="1">
                  <a:off x="11318662" y="3572887"/>
                  <a:ext cx="245129" cy="284939"/>
                </a:xfrm>
                <a:custGeom>
                  <a:avLst/>
                  <a:gdLst>
                    <a:gd name="connsiteX0" fmla="*/ 244051 w 245129"/>
                    <a:gd name="connsiteY0" fmla="*/ 140106 h 284939"/>
                    <a:gd name="connsiteX1" fmla="*/ 123274 w 245129"/>
                    <a:gd name="connsiteY1" fmla="*/ -1340 h 284939"/>
                    <a:gd name="connsiteX2" fmla="*/ -394 w 245129"/>
                    <a:gd name="connsiteY2" fmla="*/ 140106 h 284939"/>
                    <a:gd name="connsiteX3" fmla="*/ 120392 w 245129"/>
                    <a:gd name="connsiteY3" fmla="*/ 281553 h 284939"/>
                    <a:gd name="connsiteX4" fmla="*/ 244051 w 245129"/>
                    <a:gd name="connsiteY4" fmla="*/ 140106 h 284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129" h="284939">
                      <a:moveTo>
                        <a:pt x="244051" y="140106"/>
                      </a:moveTo>
                      <a:cubicBezTo>
                        <a:pt x="247833" y="51203"/>
                        <a:pt x="198958" y="-8494"/>
                        <a:pt x="123274" y="-1340"/>
                      </a:cubicBezTo>
                      <a:cubicBezTo>
                        <a:pt x="47577" y="5797"/>
                        <a:pt x="-6571" y="55842"/>
                        <a:pt x="-394" y="140106"/>
                      </a:cubicBezTo>
                      <a:cubicBezTo>
                        <a:pt x="5784" y="224353"/>
                        <a:pt x="53683" y="269296"/>
                        <a:pt x="120392" y="281553"/>
                      </a:cubicBezTo>
                      <a:cubicBezTo>
                        <a:pt x="187094" y="293810"/>
                        <a:pt x="240330" y="227707"/>
                        <a:pt x="244051" y="140106"/>
                      </a:cubicBezTo>
                    </a:path>
                  </a:pathLst>
                </a:custGeom>
                <a:solidFill>
                  <a:srgbClr val="A4AA4C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66B3D8D-F977-FEBC-042D-CDF8A7E672F9}"/>
                    </a:ext>
                  </a:extLst>
                </p:cNvPr>
                <p:cNvSpPr/>
                <p:nvPr/>
              </p:nvSpPr>
              <p:spPr>
                <a:xfrm flipV="1">
                  <a:off x="11009813" y="2600465"/>
                  <a:ext cx="185330" cy="195120"/>
                </a:xfrm>
                <a:custGeom>
                  <a:avLst/>
                  <a:gdLst>
                    <a:gd name="connsiteX0" fmla="*/ 130709 w 185330"/>
                    <a:gd name="connsiteY0" fmla="*/ 192554 h 195120"/>
                    <a:gd name="connsiteX1" fmla="*/ 154924 w 185330"/>
                    <a:gd name="connsiteY1" fmla="*/ 114141 h 195120"/>
                    <a:gd name="connsiteX2" fmla="*/ 60621 w 185330"/>
                    <a:gd name="connsiteY2" fmla="*/ 30644 h 195120"/>
                    <a:gd name="connsiteX3" fmla="*/ -681 w 185330"/>
                    <a:gd name="connsiteY3" fmla="*/ 72160 h 195120"/>
                    <a:gd name="connsiteX4" fmla="*/ 78194 w 185330"/>
                    <a:gd name="connsiteY4" fmla="*/ -1578 h 195120"/>
                    <a:gd name="connsiteX5" fmla="*/ 183310 w 185330"/>
                    <a:gd name="connsiteY5" fmla="*/ 91483 h 195120"/>
                    <a:gd name="connsiteX6" fmla="*/ 130709 w 185330"/>
                    <a:gd name="connsiteY6" fmla="*/ 192554 h 19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330" h="195120">
                      <a:moveTo>
                        <a:pt x="130709" y="192554"/>
                      </a:moveTo>
                      <a:cubicBezTo>
                        <a:pt x="150528" y="175444"/>
                        <a:pt x="159552" y="145096"/>
                        <a:pt x="154924" y="114141"/>
                      </a:cubicBezTo>
                      <a:cubicBezTo>
                        <a:pt x="147097" y="61794"/>
                        <a:pt x="118975" y="23365"/>
                        <a:pt x="60621" y="30644"/>
                      </a:cubicBezTo>
                      <a:cubicBezTo>
                        <a:pt x="29943" y="34462"/>
                        <a:pt x="10631" y="51215"/>
                        <a:pt x="-681" y="72160"/>
                      </a:cubicBezTo>
                      <a:cubicBezTo>
                        <a:pt x="8172" y="37192"/>
                        <a:pt x="31302" y="4256"/>
                        <a:pt x="78194" y="-1578"/>
                      </a:cubicBezTo>
                      <a:cubicBezTo>
                        <a:pt x="143237" y="-9696"/>
                        <a:pt x="174589" y="33159"/>
                        <a:pt x="183310" y="91483"/>
                      </a:cubicBezTo>
                      <a:cubicBezTo>
                        <a:pt x="190172" y="137371"/>
                        <a:pt x="170389" y="182402"/>
                        <a:pt x="130709" y="192554"/>
                      </a:cubicBezTo>
                    </a:path>
                  </a:pathLst>
                </a:custGeom>
                <a:solidFill>
                  <a:srgbClr val="B4BB5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69FB4B5-D6B3-A735-DBA9-01BD1DAEEB5D}"/>
                    </a:ext>
                  </a:extLst>
                </p:cNvPr>
                <p:cNvSpPr/>
                <p:nvPr/>
              </p:nvSpPr>
              <p:spPr>
                <a:xfrm flipV="1">
                  <a:off x="11294011" y="3559669"/>
                  <a:ext cx="236738" cy="256005"/>
                </a:xfrm>
                <a:custGeom>
                  <a:avLst/>
                  <a:gdLst>
                    <a:gd name="connsiteX0" fmla="*/ 234208 w 236738"/>
                    <a:gd name="connsiteY0" fmla="*/ 115387 h 256005"/>
                    <a:gd name="connsiteX1" fmla="*/ 103089 w 236738"/>
                    <a:gd name="connsiteY1" fmla="*/ -707 h 256005"/>
                    <a:gd name="connsiteX2" fmla="*/ -466 w 236738"/>
                    <a:gd name="connsiteY2" fmla="*/ 148732 h 256005"/>
                    <a:gd name="connsiteX3" fmla="*/ 130186 w 236738"/>
                    <a:gd name="connsiteY3" fmla="*/ 242703 h 256005"/>
                    <a:gd name="connsiteX4" fmla="*/ 234208 w 236738"/>
                    <a:gd name="connsiteY4" fmla="*/ 115387 h 25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38" h="256005">
                      <a:moveTo>
                        <a:pt x="234208" y="115387"/>
                      </a:moveTo>
                      <a:cubicBezTo>
                        <a:pt x="223320" y="42630"/>
                        <a:pt x="184220" y="-10823"/>
                        <a:pt x="103089" y="-707"/>
                      </a:cubicBezTo>
                      <a:cubicBezTo>
                        <a:pt x="18346" y="9855"/>
                        <a:pt x="-4230" y="91319"/>
                        <a:pt x="-466" y="148732"/>
                      </a:cubicBezTo>
                      <a:cubicBezTo>
                        <a:pt x="4574" y="225504"/>
                        <a:pt x="73841" y="278350"/>
                        <a:pt x="130186" y="242703"/>
                      </a:cubicBezTo>
                      <a:cubicBezTo>
                        <a:pt x="204838" y="254870"/>
                        <a:pt x="244761" y="185914"/>
                        <a:pt x="234208" y="115387"/>
                      </a:cubicBezTo>
                    </a:path>
                  </a:pathLst>
                </a:custGeom>
                <a:solidFill>
                  <a:srgbClr val="C2C96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1A53B06C-63FA-6F2F-ABF2-2EDEDFC7EDE8}"/>
                    </a:ext>
                  </a:extLst>
                </p:cNvPr>
                <p:cNvSpPr/>
                <p:nvPr/>
              </p:nvSpPr>
              <p:spPr>
                <a:xfrm flipV="1">
                  <a:off x="10751601" y="2596583"/>
                  <a:ext cx="189785" cy="205232"/>
                </a:xfrm>
                <a:custGeom>
                  <a:avLst/>
                  <a:gdLst>
                    <a:gd name="connsiteX0" fmla="*/ 187765 w 189785"/>
                    <a:gd name="connsiteY0" fmla="*/ 91480 h 205232"/>
                    <a:gd name="connsiteX1" fmla="*/ 82650 w 189785"/>
                    <a:gd name="connsiteY1" fmla="*/ -1581 h 205232"/>
                    <a:gd name="connsiteX2" fmla="*/ -366 w 189785"/>
                    <a:gd name="connsiteY2" fmla="*/ 118224 h 205232"/>
                    <a:gd name="connsiteX3" fmla="*/ 104374 w 189785"/>
                    <a:gd name="connsiteY3" fmla="*/ 193550 h 205232"/>
                    <a:gd name="connsiteX4" fmla="*/ 187765 w 189785"/>
                    <a:gd name="connsiteY4" fmla="*/ 91480 h 205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785" h="205232">
                      <a:moveTo>
                        <a:pt x="187765" y="91480"/>
                      </a:moveTo>
                      <a:cubicBezTo>
                        <a:pt x="179044" y="33156"/>
                        <a:pt x="147692" y="-9699"/>
                        <a:pt x="82650" y="-1581"/>
                      </a:cubicBezTo>
                      <a:cubicBezTo>
                        <a:pt x="14718" y="6876"/>
                        <a:pt x="-3385" y="72193"/>
                        <a:pt x="-366" y="118224"/>
                      </a:cubicBezTo>
                      <a:cubicBezTo>
                        <a:pt x="3674" y="179759"/>
                        <a:pt x="59204" y="222132"/>
                        <a:pt x="104374" y="193550"/>
                      </a:cubicBezTo>
                      <a:cubicBezTo>
                        <a:pt x="164223" y="203291"/>
                        <a:pt x="196223" y="148037"/>
                        <a:pt x="187765" y="91480"/>
                      </a:cubicBezTo>
                    </a:path>
                  </a:pathLst>
                </a:custGeom>
                <a:solidFill>
                  <a:srgbClr val="C2C968"/>
                </a:solidFill>
                <a:ln w="15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97038FA-BF3E-2269-7193-20686C5AFDC7}"/>
                </a:ext>
              </a:extLst>
            </p:cNvPr>
            <p:cNvGrpSpPr/>
            <p:nvPr/>
          </p:nvGrpSpPr>
          <p:grpSpPr>
            <a:xfrm>
              <a:off x="36390" y="2855424"/>
              <a:ext cx="2089266" cy="3747435"/>
              <a:chOff x="4662111" y="1827845"/>
              <a:chExt cx="2332904" cy="468460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C0329DC-CB8C-0316-BBE7-35BE183670D4}"/>
                  </a:ext>
                </a:extLst>
              </p:cNvPr>
              <p:cNvSpPr/>
              <p:nvPr/>
            </p:nvSpPr>
            <p:spPr>
              <a:xfrm flipV="1">
                <a:off x="5760383" y="4016367"/>
                <a:ext cx="154472" cy="2496085"/>
              </a:xfrm>
              <a:custGeom>
                <a:avLst/>
                <a:gdLst>
                  <a:gd name="connsiteX0" fmla="*/ -1062 w 171115"/>
                  <a:gd name="connsiteY0" fmla="*/ 15165 h 2877137"/>
                  <a:gd name="connsiteX1" fmla="*/ 15301 w 171115"/>
                  <a:gd name="connsiteY1" fmla="*/ 137057 h 2877137"/>
                  <a:gd name="connsiteX2" fmla="*/ 31222 w 171115"/>
                  <a:gd name="connsiteY2" fmla="*/ 276220 h 2877137"/>
                  <a:gd name="connsiteX3" fmla="*/ 48454 w 171115"/>
                  <a:gd name="connsiteY3" fmla="*/ 457324 h 2877137"/>
                  <a:gd name="connsiteX4" fmla="*/ 64633 w 171115"/>
                  <a:gd name="connsiteY4" fmla="*/ 672564 h 2877137"/>
                  <a:gd name="connsiteX5" fmla="*/ 77748 w 171115"/>
                  <a:gd name="connsiteY5" fmla="*/ 913388 h 2877137"/>
                  <a:gd name="connsiteX6" fmla="*/ 86517 w 171115"/>
                  <a:gd name="connsiteY6" fmla="*/ 1171339 h 2877137"/>
                  <a:gd name="connsiteX7" fmla="*/ 90969 w 171115"/>
                  <a:gd name="connsiteY7" fmla="*/ 1437871 h 2877137"/>
                  <a:gd name="connsiteX8" fmla="*/ 90527 w 171115"/>
                  <a:gd name="connsiteY8" fmla="*/ 1704474 h 2877137"/>
                  <a:gd name="connsiteX9" fmla="*/ 85007 w 171115"/>
                  <a:gd name="connsiteY9" fmla="*/ 1962603 h 2877137"/>
                  <a:gd name="connsiteX10" fmla="*/ 80142 w 171115"/>
                  <a:gd name="connsiteY10" fmla="*/ 2085816 h 2877137"/>
                  <a:gd name="connsiteX11" fmla="*/ 74469 w 171115"/>
                  <a:gd name="connsiteY11" fmla="*/ 2203729 h 2877137"/>
                  <a:gd name="connsiteX12" fmla="*/ 60028 w 171115"/>
                  <a:gd name="connsiteY12" fmla="*/ 2419342 h 2877137"/>
                  <a:gd name="connsiteX13" fmla="*/ 43787 w 171115"/>
                  <a:gd name="connsiteY13" fmla="*/ 2601092 h 2877137"/>
                  <a:gd name="connsiteX14" fmla="*/ 28309 w 171115"/>
                  <a:gd name="connsiteY14" fmla="*/ 2740754 h 2877137"/>
                  <a:gd name="connsiteX15" fmla="*/ 12053 w 171115"/>
                  <a:gd name="connsiteY15" fmla="*/ 2861969 h 2877137"/>
                  <a:gd name="connsiteX16" fmla="*/ 168864 w 171115"/>
                  <a:gd name="connsiteY16" fmla="*/ 2876099 h 2877137"/>
                  <a:gd name="connsiteX17" fmla="*/ 167431 w 171115"/>
                  <a:gd name="connsiteY17" fmla="*/ 2751727 h 2877137"/>
                  <a:gd name="connsiteX18" fmla="*/ 166836 w 171115"/>
                  <a:gd name="connsiteY18" fmla="*/ 2609352 h 2877137"/>
                  <a:gd name="connsiteX19" fmla="*/ 166729 w 171115"/>
                  <a:gd name="connsiteY19" fmla="*/ 2425069 h 2877137"/>
                  <a:gd name="connsiteX20" fmla="*/ 170054 w 171115"/>
                  <a:gd name="connsiteY20" fmla="*/ 1437532 h 2877137"/>
                  <a:gd name="connsiteX21" fmla="*/ 169535 w 171115"/>
                  <a:gd name="connsiteY21" fmla="*/ 1169733 h 2877137"/>
                  <a:gd name="connsiteX22" fmla="*/ 168193 w 171115"/>
                  <a:gd name="connsiteY22" fmla="*/ 910230 h 2877137"/>
                  <a:gd name="connsiteX23" fmla="*/ 166211 w 171115"/>
                  <a:gd name="connsiteY23" fmla="*/ 667358 h 2877137"/>
                  <a:gd name="connsiteX24" fmla="*/ 163420 w 171115"/>
                  <a:gd name="connsiteY24" fmla="*/ 449532 h 2877137"/>
                  <a:gd name="connsiteX25" fmla="*/ 160401 w 171115"/>
                  <a:gd name="connsiteY25" fmla="*/ 264889 h 2877137"/>
                  <a:gd name="connsiteX26" fmla="*/ 157732 w 171115"/>
                  <a:gd name="connsiteY26" fmla="*/ 122338 h 2877137"/>
                  <a:gd name="connsiteX27" fmla="*/ 155612 w 171115"/>
                  <a:gd name="connsiteY27" fmla="*/ -1039 h 2877137"/>
                  <a:gd name="connsiteX28" fmla="*/ -1062 w 171115"/>
                  <a:gd name="connsiteY28" fmla="*/ 15165 h 287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1115" h="2877137">
                    <a:moveTo>
                      <a:pt x="-1062" y="15165"/>
                    </a:moveTo>
                    <a:cubicBezTo>
                      <a:pt x="-1062" y="15165"/>
                      <a:pt x="4886" y="59483"/>
                      <a:pt x="15301" y="137057"/>
                    </a:cubicBezTo>
                    <a:cubicBezTo>
                      <a:pt x="20333" y="176080"/>
                      <a:pt x="25595" y="222467"/>
                      <a:pt x="31222" y="276220"/>
                    </a:cubicBezTo>
                    <a:cubicBezTo>
                      <a:pt x="36955" y="329801"/>
                      <a:pt x="42918" y="390761"/>
                      <a:pt x="48454" y="457324"/>
                    </a:cubicBezTo>
                    <a:cubicBezTo>
                      <a:pt x="54279" y="523860"/>
                      <a:pt x="59235" y="596131"/>
                      <a:pt x="64633" y="672564"/>
                    </a:cubicBezTo>
                    <a:cubicBezTo>
                      <a:pt x="69071" y="749073"/>
                      <a:pt x="73722" y="829801"/>
                      <a:pt x="77748" y="913388"/>
                    </a:cubicBezTo>
                    <a:cubicBezTo>
                      <a:pt x="81179" y="997011"/>
                      <a:pt x="84199" y="1083452"/>
                      <a:pt x="86517" y="1171339"/>
                    </a:cubicBezTo>
                    <a:cubicBezTo>
                      <a:pt x="89780" y="1259207"/>
                      <a:pt x="89597" y="1348557"/>
                      <a:pt x="90969" y="1437871"/>
                    </a:cubicBezTo>
                    <a:cubicBezTo>
                      <a:pt x="91030" y="1527203"/>
                      <a:pt x="92540" y="1616552"/>
                      <a:pt x="90527" y="1704474"/>
                    </a:cubicBezTo>
                    <a:cubicBezTo>
                      <a:pt x="89216" y="1792397"/>
                      <a:pt x="88301" y="1878927"/>
                      <a:pt x="85007" y="1962603"/>
                    </a:cubicBezTo>
                    <a:cubicBezTo>
                      <a:pt x="83360" y="2004441"/>
                      <a:pt x="81743" y="2045565"/>
                      <a:pt x="80142" y="2085816"/>
                    </a:cubicBezTo>
                    <a:cubicBezTo>
                      <a:pt x="78434" y="2126066"/>
                      <a:pt x="77047" y="2165460"/>
                      <a:pt x="74469" y="2203729"/>
                    </a:cubicBezTo>
                    <a:cubicBezTo>
                      <a:pt x="69315" y="2280269"/>
                      <a:pt x="66189" y="2352722"/>
                      <a:pt x="60028" y="2419342"/>
                    </a:cubicBezTo>
                    <a:cubicBezTo>
                      <a:pt x="54477" y="2486015"/>
                      <a:pt x="49902" y="2547122"/>
                      <a:pt x="43787" y="2601092"/>
                    </a:cubicBezTo>
                    <a:cubicBezTo>
                      <a:pt x="38252" y="2655098"/>
                      <a:pt x="33540" y="2702181"/>
                      <a:pt x="28309" y="2740754"/>
                    </a:cubicBezTo>
                    <a:cubicBezTo>
                      <a:pt x="18763" y="2818007"/>
                      <a:pt x="12053" y="2861969"/>
                      <a:pt x="12053" y="2861969"/>
                    </a:cubicBezTo>
                    <a:lnTo>
                      <a:pt x="168864" y="2876099"/>
                    </a:lnTo>
                    <a:cubicBezTo>
                      <a:pt x="168864" y="2876099"/>
                      <a:pt x="167538" y="2830746"/>
                      <a:pt x="167431" y="2751727"/>
                    </a:cubicBezTo>
                    <a:cubicBezTo>
                      <a:pt x="167263" y="2712262"/>
                      <a:pt x="167065" y="2664322"/>
                      <a:pt x="166836" y="2609352"/>
                    </a:cubicBezTo>
                    <a:cubicBezTo>
                      <a:pt x="166806" y="2554490"/>
                      <a:pt x="166760" y="2492599"/>
                      <a:pt x="166729" y="2425069"/>
                    </a:cubicBezTo>
                    <a:cubicBezTo>
                      <a:pt x="167629" y="2155754"/>
                      <a:pt x="168849" y="1796643"/>
                      <a:pt x="170054" y="1437532"/>
                    </a:cubicBezTo>
                    <a:cubicBezTo>
                      <a:pt x="169886" y="1347790"/>
                      <a:pt x="169703" y="1258066"/>
                      <a:pt x="169535" y="1169733"/>
                    </a:cubicBezTo>
                    <a:cubicBezTo>
                      <a:pt x="169779" y="1081365"/>
                      <a:pt x="168803" y="994406"/>
                      <a:pt x="168193" y="910230"/>
                    </a:cubicBezTo>
                    <a:cubicBezTo>
                      <a:pt x="168041" y="826019"/>
                      <a:pt x="167110" y="744591"/>
                      <a:pt x="166211" y="667358"/>
                    </a:cubicBezTo>
                    <a:cubicBezTo>
                      <a:pt x="164930" y="590124"/>
                      <a:pt x="165174" y="517008"/>
                      <a:pt x="163420" y="449532"/>
                    </a:cubicBezTo>
                    <a:cubicBezTo>
                      <a:pt x="162139" y="382035"/>
                      <a:pt x="162032" y="320106"/>
                      <a:pt x="160401" y="264889"/>
                    </a:cubicBezTo>
                    <a:cubicBezTo>
                      <a:pt x="159059" y="209852"/>
                      <a:pt x="159104" y="161303"/>
                      <a:pt x="157732" y="122338"/>
                    </a:cubicBezTo>
                    <a:cubicBezTo>
                      <a:pt x="156375" y="43836"/>
                      <a:pt x="155612" y="-1039"/>
                      <a:pt x="155612" y="-1039"/>
                    </a:cubicBezTo>
                    <a:lnTo>
                      <a:pt x="-1062" y="15165"/>
                    </a:ln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35D5743-9956-24A6-4EC2-E35696AC0CC1}"/>
                  </a:ext>
                </a:extLst>
              </p:cNvPr>
              <p:cNvSpPr/>
              <p:nvPr/>
            </p:nvSpPr>
            <p:spPr>
              <a:xfrm flipV="1">
                <a:off x="5328289" y="3946328"/>
                <a:ext cx="551846" cy="981610"/>
              </a:xfrm>
              <a:custGeom>
                <a:avLst/>
                <a:gdLst>
                  <a:gd name="connsiteX0" fmla="*/ 571806 w 611301"/>
                  <a:gd name="connsiteY0" fmla="*/ -1645 h 1131463"/>
                  <a:gd name="connsiteX1" fmla="*/ -915 w 611301"/>
                  <a:gd name="connsiteY1" fmla="*/ 1117794 h 1131463"/>
                  <a:gd name="connsiteX2" fmla="*/ 64652 w 611301"/>
                  <a:gd name="connsiteY2" fmla="*/ 1129819 h 1131463"/>
                  <a:gd name="connsiteX3" fmla="*/ 610387 w 611301"/>
                  <a:gd name="connsiteY3" fmla="*/ 61532 h 1131463"/>
                  <a:gd name="connsiteX4" fmla="*/ 571806 w 611301"/>
                  <a:gd name="connsiteY4" fmla="*/ -1645 h 1131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301" h="1131463">
                    <a:moveTo>
                      <a:pt x="571806" y="-1645"/>
                    </a:moveTo>
                    <a:cubicBezTo>
                      <a:pt x="552378" y="14609"/>
                      <a:pt x="94651" y="404478"/>
                      <a:pt x="-915" y="1117794"/>
                    </a:cubicBezTo>
                    <a:lnTo>
                      <a:pt x="64652" y="1129819"/>
                    </a:lnTo>
                    <a:cubicBezTo>
                      <a:pt x="155948" y="448404"/>
                      <a:pt x="605858" y="65332"/>
                      <a:pt x="610387" y="61532"/>
                    </a:cubicBezTo>
                    <a:lnTo>
                      <a:pt x="571806" y="-1645"/>
                    </a:ln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D053B24-2794-0D10-6905-51594917A832}"/>
                  </a:ext>
                </a:extLst>
              </p:cNvPr>
              <p:cNvSpPr/>
              <p:nvPr/>
            </p:nvSpPr>
            <p:spPr>
              <a:xfrm flipV="1">
                <a:off x="5876695" y="3965366"/>
                <a:ext cx="392067" cy="784338"/>
              </a:xfrm>
              <a:custGeom>
                <a:avLst/>
                <a:gdLst>
                  <a:gd name="connsiteX0" fmla="*/ 35130 w 434307"/>
                  <a:gd name="connsiteY0" fmla="*/ -1703 h 904075"/>
                  <a:gd name="connsiteX1" fmla="*/ -1210 w 434307"/>
                  <a:gd name="connsiteY1" fmla="*/ 68164 h 904075"/>
                  <a:gd name="connsiteX2" fmla="*/ 363636 w 434307"/>
                  <a:gd name="connsiteY2" fmla="*/ 902372 h 904075"/>
                  <a:gd name="connsiteX3" fmla="*/ 433098 w 434307"/>
                  <a:gd name="connsiteY3" fmla="*/ 893345 h 904075"/>
                  <a:gd name="connsiteX4" fmla="*/ 35130 w 434307"/>
                  <a:gd name="connsiteY4" fmla="*/ -1703 h 90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7" h="904075">
                    <a:moveTo>
                      <a:pt x="35130" y="-1703"/>
                    </a:moveTo>
                    <a:lnTo>
                      <a:pt x="-1210" y="68164"/>
                    </a:lnTo>
                    <a:cubicBezTo>
                      <a:pt x="196028" y="208593"/>
                      <a:pt x="339709" y="650560"/>
                      <a:pt x="363636" y="902372"/>
                    </a:cubicBezTo>
                    <a:lnTo>
                      <a:pt x="433098" y="893345"/>
                    </a:lnTo>
                    <a:cubicBezTo>
                      <a:pt x="406991" y="618284"/>
                      <a:pt x="254144" y="154231"/>
                      <a:pt x="35130" y="-1703"/>
                    </a:cubicBez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4F671C1-66EE-A32F-4575-AD6BCB0D730E}"/>
                  </a:ext>
                </a:extLst>
              </p:cNvPr>
              <p:cNvSpPr/>
              <p:nvPr/>
            </p:nvSpPr>
            <p:spPr>
              <a:xfrm flipV="1">
                <a:off x="4662111" y="1827845"/>
                <a:ext cx="2332904" cy="2581014"/>
              </a:xfrm>
              <a:custGeom>
                <a:avLst/>
                <a:gdLst>
                  <a:gd name="connsiteX0" fmla="*/ 2573545 w 2584246"/>
                  <a:gd name="connsiteY0" fmla="*/ 1480192 h 2975031"/>
                  <a:gd name="connsiteX1" fmla="*/ 1289500 w 2584246"/>
                  <a:gd name="connsiteY1" fmla="*/ 3391 h 2975031"/>
                  <a:gd name="connsiteX2" fmla="*/ 5451 w 2584246"/>
                  <a:gd name="connsiteY2" fmla="*/ 1480192 h 2975031"/>
                  <a:gd name="connsiteX3" fmla="*/ 1289500 w 2584246"/>
                  <a:gd name="connsiteY3" fmla="*/ 2956975 h 2975031"/>
                  <a:gd name="connsiteX4" fmla="*/ 2573545 w 2584246"/>
                  <a:gd name="connsiteY4" fmla="*/ 1480192 h 297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4246" h="2975031">
                    <a:moveTo>
                      <a:pt x="2573545" y="1480192"/>
                    </a:moveTo>
                    <a:cubicBezTo>
                      <a:pt x="2665926" y="557847"/>
                      <a:pt x="2083957" y="-71257"/>
                      <a:pt x="1289500" y="3391"/>
                    </a:cubicBezTo>
                    <a:cubicBezTo>
                      <a:pt x="495051" y="78021"/>
                      <a:pt x="-68449" y="600506"/>
                      <a:pt x="5451" y="1480192"/>
                    </a:cubicBezTo>
                    <a:cubicBezTo>
                      <a:pt x="79358" y="2359861"/>
                      <a:pt x="587431" y="2829035"/>
                      <a:pt x="1289500" y="2956975"/>
                    </a:cubicBezTo>
                    <a:cubicBezTo>
                      <a:pt x="1991575" y="3084934"/>
                      <a:pt x="2481178" y="2402519"/>
                      <a:pt x="2573545" y="1480192"/>
                    </a:cubicBezTo>
                  </a:path>
                </a:pathLst>
              </a:custGeom>
              <a:solidFill>
                <a:srgbClr val="82BFB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E0EED2A-6D41-35E9-6F92-16560B72B54E}"/>
                  </a:ext>
                </a:extLst>
              </p:cNvPr>
              <p:cNvSpPr/>
              <p:nvPr/>
            </p:nvSpPr>
            <p:spPr>
              <a:xfrm flipV="1">
                <a:off x="5713797" y="3545173"/>
                <a:ext cx="176692" cy="36420"/>
              </a:xfrm>
              <a:custGeom>
                <a:avLst/>
                <a:gdLst>
                  <a:gd name="connsiteX0" fmla="*/ 108376 w 195728"/>
                  <a:gd name="connsiteY0" fmla="*/ -2284 h 41980"/>
                  <a:gd name="connsiteX1" fmla="*/ -1039 w 195728"/>
                  <a:gd name="connsiteY1" fmla="*/ 20178 h 41980"/>
                  <a:gd name="connsiteX2" fmla="*/ 5045 w 195728"/>
                  <a:gd name="connsiteY2" fmla="*/ 39697 h 41980"/>
                  <a:gd name="connsiteX3" fmla="*/ 189855 w 195728"/>
                  <a:gd name="connsiteY3" fmla="*/ 31579 h 41980"/>
                  <a:gd name="connsiteX4" fmla="*/ 194689 w 195728"/>
                  <a:gd name="connsiteY4" fmla="*/ 11561 h 41980"/>
                  <a:gd name="connsiteX5" fmla="*/ 108376 w 195728"/>
                  <a:gd name="connsiteY5" fmla="*/ -2284 h 41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728" h="41980">
                    <a:moveTo>
                      <a:pt x="108376" y="-2284"/>
                    </a:moveTo>
                    <a:cubicBezTo>
                      <a:pt x="71137" y="-2284"/>
                      <a:pt x="33913" y="5245"/>
                      <a:pt x="-1039" y="20178"/>
                    </a:cubicBezTo>
                    <a:lnTo>
                      <a:pt x="5045" y="39697"/>
                    </a:lnTo>
                    <a:cubicBezTo>
                      <a:pt x="63878" y="14594"/>
                      <a:pt x="129512" y="11685"/>
                      <a:pt x="189855" y="31579"/>
                    </a:cubicBezTo>
                    <a:lnTo>
                      <a:pt x="194689" y="11561"/>
                    </a:lnTo>
                    <a:cubicBezTo>
                      <a:pt x="166630" y="2319"/>
                      <a:pt x="137488" y="-2284"/>
                      <a:pt x="108376" y="-2284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4C15813-3947-EA6E-D60D-AC7EB95360EE}"/>
                  </a:ext>
                </a:extLst>
              </p:cNvPr>
              <p:cNvSpPr/>
              <p:nvPr/>
            </p:nvSpPr>
            <p:spPr>
              <a:xfrm flipV="1">
                <a:off x="6702018" y="2988140"/>
                <a:ext cx="105282" cy="112397"/>
              </a:xfrm>
              <a:custGeom>
                <a:avLst/>
                <a:gdLst>
                  <a:gd name="connsiteX0" fmla="*/ 105809 w 116625"/>
                  <a:gd name="connsiteY0" fmla="*/ 103794 h 129556"/>
                  <a:gd name="connsiteX1" fmla="*/ 87541 w 116625"/>
                  <a:gd name="connsiteY1" fmla="*/ 12731 h 129556"/>
                  <a:gd name="connsiteX2" fmla="*/ 7724 w 116625"/>
                  <a:gd name="connsiteY2" fmla="*/ 18066 h 129556"/>
                  <a:gd name="connsiteX3" fmla="*/ 25993 w 116625"/>
                  <a:gd name="connsiteY3" fmla="*/ 109146 h 129556"/>
                  <a:gd name="connsiteX4" fmla="*/ 105809 w 116625"/>
                  <a:gd name="connsiteY4" fmla="*/ 103794 h 12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25" h="129556">
                    <a:moveTo>
                      <a:pt x="105809" y="103794"/>
                    </a:moveTo>
                    <a:cubicBezTo>
                      <a:pt x="119321" y="74445"/>
                      <a:pt x="121440" y="49395"/>
                      <a:pt x="87541" y="12731"/>
                    </a:cubicBezTo>
                    <a:cubicBezTo>
                      <a:pt x="62775" y="-14067"/>
                      <a:pt x="22715" y="-1685"/>
                      <a:pt x="7724" y="18066"/>
                    </a:cubicBezTo>
                    <a:cubicBezTo>
                      <a:pt x="-11155" y="42936"/>
                      <a:pt x="328" y="82009"/>
                      <a:pt x="25993" y="109146"/>
                    </a:cubicBezTo>
                    <a:cubicBezTo>
                      <a:pt x="51658" y="136265"/>
                      <a:pt x="93488" y="130573"/>
                      <a:pt x="105809" y="103794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E2F2835-82B2-FBA2-206E-A58BAD3ED7B2}"/>
                  </a:ext>
                </a:extLst>
              </p:cNvPr>
              <p:cNvSpPr/>
              <p:nvPr/>
            </p:nvSpPr>
            <p:spPr>
              <a:xfrm flipV="1">
                <a:off x="6133178" y="2083430"/>
                <a:ext cx="207826" cy="215980"/>
              </a:xfrm>
              <a:custGeom>
                <a:avLst/>
                <a:gdLst>
                  <a:gd name="connsiteX0" fmla="*/ 227277 w 230217"/>
                  <a:gd name="connsiteY0" fmla="*/ 110793 h 248952"/>
                  <a:gd name="connsiteX1" fmla="*/ 99760 w 230217"/>
                  <a:gd name="connsiteY1" fmla="*/ -2090 h 248952"/>
                  <a:gd name="connsiteX2" fmla="*/ -933 w 230217"/>
                  <a:gd name="connsiteY2" fmla="*/ 143229 h 248952"/>
                  <a:gd name="connsiteX3" fmla="*/ 126111 w 230217"/>
                  <a:gd name="connsiteY3" fmla="*/ 234612 h 248952"/>
                  <a:gd name="connsiteX4" fmla="*/ 227277 w 230217"/>
                  <a:gd name="connsiteY4" fmla="*/ 110793 h 24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217" h="248952">
                    <a:moveTo>
                      <a:pt x="227277" y="110793"/>
                    </a:moveTo>
                    <a:cubicBezTo>
                      <a:pt x="216694" y="40034"/>
                      <a:pt x="178661" y="-11938"/>
                      <a:pt x="99760" y="-2090"/>
                    </a:cubicBezTo>
                    <a:cubicBezTo>
                      <a:pt x="17366" y="8169"/>
                      <a:pt x="-4593" y="87385"/>
                      <a:pt x="-933" y="143229"/>
                    </a:cubicBezTo>
                    <a:cubicBezTo>
                      <a:pt x="3962" y="217877"/>
                      <a:pt x="71319" y="269278"/>
                      <a:pt x="126111" y="234612"/>
                    </a:cubicBezTo>
                    <a:cubicBezTo>
                      <a:pt x="198714" y="246441"/>
                      <a:pt x="237540" y="179393"/>
                      <a:pt x="227277" y="110793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B1BC5A5-8F7D-1AA5-D03D-A4C88FC6E510}"/>
                  </a:ext>
                </a:extLst>
              </p:cNvPr>
              <p:cNvSpPr/>
              <p:nvPr/>
            </p:nvSpPr>
            <p:spPr>
              <a:xfrm flipV="1">
                <a:off x="5152894" y="3753716"/>
                <a:ext cx="85494" cy="91271"/>
              </a:xfrm>
              <a:custGeom>
                <a:avLst/>
                <a:gdLst>
                  <a:gd name="connsiteX0" fmla="*/ 86596 w 94705"/>
                  <a:gd name="connsiteY0" fmla="*/ 84344 h 105204"/>
                  <a:gd name="connsiteX1" fmla="*/ 71763 w 94705"/>
                  <a:gd name="connsiteY1" fmla="*/ 10392 h 105204"/>
                  <a:gd name="connsiteX2" fmla="*/ 6946 w 94705"/>
                  <a:gd name="connsiteY2" fmla="*/ 14727 h 105204"/>
                  <a:gd name="connsiteX3" fmla="*/ 21779 w 94705"/>
                  <a:gd name="connsiteY3" fmla="*/ 88680 h 105204"/>
                  <a:gd name="connsiteX4" fmla="*/ 86596 w 94705"/>
                  <a:gd name="connsiteY4" fmla="*/ 84344 h 10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05" h="105204">
                    <a:moveTo>
                      <a:pt x="86596" y="84344"/>
                    </a:moveTo>
                    <a:cubicBezTo>
                      <a:pt x="97568" y="60508"/>
                      <a:pt x="99290" y="40151"/>
                      <a:pt x="71763" y="10392"/>
                    </a:cubicBezTo>
                    <a:cubicBezTo>
                      <a:pt x="51653" y="-11375"/>
                      <a:pt x="19129" y="-1312"/>
                      <a:pt x="6946" y="14727"/>
                    </a:cubicBezTo>
                    <a:cubicBezTo>
                      <a:pt x="-8386" y="34923"/>
                      <a:pt x="942" y="66645"/>
                      <a:pt x="21779" y="88680"/>
                    </a:cubicBezTo>
                    <a:cubicBezTo>
                      <a:pt x="42616" y="110696"/>
                      <a:pt x="76588" y="106093"/>
                      <a:pt x="86596" y="84344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ED3D075-01F2-FF8E-884B-D097BBB730DB}"/>
                  </a:ext>
                </a:extLst>
              </p:cNvPr>
              <p:cNvSpPr/>
              <p:nvPr/>
            </p:nvSpPr>
            <p:spPr>
              <a:xfrm flipV="1">
                <a:off x="4819893" y="3584829"/>
                <a:ext cx="242751" cy="473051"/>
              </a:xfrm>
              <a:custGeom>
                <a:avLst/>
                <a:gdLst>
                  <a:gd name="connsiteX0" fmla="*/ 255472 w 268904"/>
                  <a:gd name="connsiteY0" fmla="*/ -2220 h 545267"/>
                  <a:gd name="connsiteX1" fmla="*/ -477 w 268904"/>
                  <a:gd name="connsiteY1" fmla="*/ 531023 h 545267"/>
                  <a:gd name="connsiteX2" fmla="*/ 7564 w 268904"/>
                  <a:gd name="connsiteY2" fmla="*/ 543048 h 545267"/>
                  <a:gd name="connsiteX3" fmla="*/ 268428 w 268904"/>
                  <a:gd name="connsiteY3" fmla="*/ -454 h 545267"/>
                  <a:gd name="connsiteX4" fmla="*/ 255472 w 268904"/>
                  <a:gd name="connsiteY4" fmla="*/ -2220 h 54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904" h="545267">
                    <a:moveTo>
                      <a:pt x="255472" y="-2220"/>
                    </a:moveTo>
                    <a:cubicBezTo>
                      <a:pt x="234539" y="206881"/>
                      <a:pt x="141248" y="401263"/>
                      <a:pt x="-477" y="531023"/>
                    </a:cubicBezTo>
                    <a:lnTo>
                      <a:pt x="7564" y="543048"/>
                    </a:lnTo>
                    <a:cubicBezTo>
                      <a:pt x="152007" y="410790"/>
                      <a:pt x="247097" y="212679"/>
                      <a:pt x="268428" y="-454"/>
                    </a:cubicBezTo>
                    <a:lnTo>
                      <a:pt x="255472" y="-2220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D2B6BC1-0A88-529A-0BBC-597873865CC6}"/>
                  </a:ext>
                </a:extLst>
              </p:cNvPr>
              <p:cNvSpPr/>
              <p:nvPr/>
            </p:nvSpPr>
            <p:spPr>
              <a:xfrm flipV="1">
                <a:off x="4880793" y="2230993"/>
                <a:ext cx="629629" cy="608580"/>
              </a:xfrm>
              <a:custGeom>
                <a:avLst/>
                <a:gdLst>
                  <a:gd name="connsiteX0" fmla="*/ 15518 w 697464"/>
                  <a:gd name="connsiteY0" fmla="*/ -3162 h 701486"/>
                  <a:gd name="connsiteX1" fmla="*/ -637 w 697464"/>
                  <a:gd name="connsiteY1" fmla="*/ 5509 h 701486"/>
                  <a:gd name="connsiteX2" fmla="*/ 691812 w 697464"/>
                  <a:gd name="connsiteY2" fmla="*/ 698325 h 701486"/>
                  <a:gd name="connsiteX3" fmla="*/ 696828 w 697464"/>
                  <a:gd name="connsiteY3" fmla="*/ 678360 h 701486"/>
                  <a:gd name="connsiteX4" fmla="*/ 15518 w 697464"/>
                  <a:gd name="connsiteY4" fmla="*/ -3162 h 70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464" h="701486">
                    <a:moveTo>
                      <a:pt x="15518" y="-3162"/>
                    </a:moveTo>
                    <a:lnTo>
                      <a:pt x="-637" y="5509"/>
                    </a:lnTo>
                    <a:cubicBezTo>
                      <a:pt x="128425" y="334504"/>
                      <a:pt x="387286" y="593507"/>
                      <a:pt x="691812" y="698325"/>
                    </a:cubicBezTo>
                    <a:lnTo>
                      <a:pt x="696828" y="678360"/>
                    </a:lnTo>
                    <a:cubicBezTo>
                      <a:pt x="397169" y="575219"/>
                      <a:pt x="142471" y="320445"/>
                      <a:pt x="15518" y="-3162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71F58DA-2EDF-D47D-FAB6-C4CDB8C3FBE6}"/>
                  </a:ext>
                </a:extLst>
              </p:cNvPr>
              <p:cNvSpPr/>
              <p:nvPr/>
            </p:nvSpPr>
            <p:spPr>
              <a:xfrm flipV="1">
                <a:off x="5413979" y="2258684"/>
                <a:ext cx="238037" cy="105099"/>
              </a:xfrm>
              <a:custGeom>
                <a:avLst/>
                <a:gdLst>
                  <a:gd name="connsiteX0" fmla="*/ 9169 w 263683"/>
                  <a:gd name="connsiteY0" fmla="*/ -3326 h 121143"/>
                  <a:gd name="connsiteX1" fmla="*/ -850 w 263683"/>
                  <a:gd name="connsiteY1" fmla="*/ 13856 h 121143"/>
                  <a:gd name="connsiteX2" fmla="*/ 261827 w 263683"/>
                  <a:gd name="connsiteY2" fmla="*/ 117817 h 121143"/>
                  <a:gd name="connsiteX3" fmla="*/ 262834 w 263683"/>
                  <a:gd name="connsiteY3" fmla="*/ 97050 h 121143"/>
                  <a:gd name="connsiteX4" fmla="*/ 9169 w 263683"/>
                  <a:gd name="connsiteY4" fmla="*/ -3326 h 12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683" h="121143">
                    <a:moveTo>
                      <a:pt x="9169" y="-3326"/>
                    </a:moveTo>
                    <a:lnTo>
                      <a:pt x="-850" y="13856"/>
                    </a:lnTo>
                    <a:cubicBezTo>
                      <a:pt x="75368" y="74766"/>
                      <a:pt x="168668" y="111680"/>
                      <a:pt x="261827" y="117817"/>
                    </a:cubicBezTo>
                    <a:lnTo>
                      <a:pt x="262834" y="97050"/>
                    </a:lnTo>
                    <a:cubicBezTo>
                      <a:pt x="172846" y="91126"/>
                      <a:pt x="82761" y="55479"/>
                      <a:pt x="9169" y="-3326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1AEFE60-FB46-5CD3-C263-8E04714C4B2F}"/>
                  </a:ext>
                </a:extLst>
              </p:cNvPr>
              <p:cNvSpPr/>
              <p:nvPr/>
            </p:nvSpPr>
            <p:spPr>
              <a:xfrm flipV="1">
                <a:off x="6677999" y="2511308"/>
                <a:ext cx="271143" cy="751539"/>
              </a:xfrm>
              <a:custGeom>
                <a:avLst/>
                <a:gdLst>
                  <a:gd name="connsiteX0" fmla="*/ 281071 w 300355"/>
                  <a:gd name="connsiteY0" fmla="*/ -2904 h 866269"/>
                  <a:gd name="connsiteX1" fmla="*/ -1656 w 300355"/>
                  <a:gd name="connsiteY1" fmla="*/ 851536 h 866269"/>
                  <a:gd name="connsiteX2" fmla="*/ 12969 w 300355"/>
                  <a:gd name="connsiteY2" fmla="*/ 863365 h 866269"/>
                  <a:gd name="connsiteX3" fmla="*/ 298700 w 300355"/>
                  <a:gd name="connsiteY3" fmla="*/ -157 h 866269"/>
                  <a:gd name="connsiteX4" fmla="*/ 281071 w 300355"/>
                  <a:gd name="connsiteY4" fmla="*/ -2904 h 866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55" h="866269">
                    <a:moveTo>
                      <a:pt x="281071" y="-2904"/>
                    </a:moveTo>
                    <a:cubicBezTo>
                      <a:pt x="246668" y="301166"/>
                      <a:pt x="148903" y="596619"/>
                      <a:pt x="-1656" y="851536"/>
                    </a:cubicBezTo>
                    <a:lnTo>
                      <a:pt x="12969" y="863365"/>
                    </a:lnTo>
                    <a:cubicBezTo>
                      <a:pt x="165129" y="605736"/>
                      <a:pt x="263931" y="307143"/>
                      <a:pt x="298700" y="-157"/>
                    </a:cubicBezTo>
                    <a:lnTo>
                      <a:pt x="281071" y="-2904"/>
                    </a:ln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F2B3338-5D1A-4764-1C6E-8932F8BB915D}"/>
                  </a:ext>
                </a:extLst>
              </p:cNvPr>
              <p:cNvSpPr/>
              <p:nvPr/>
            </p:nvSpPr>
            <p:spPr>
              <a:xfrm flipV="1">
                <a:off x="6168669" y="4209647"/>
                <a:ext cx="481383" cy="276088"/>
              </a:xfrm>
              <a:custGeom>
                <a:avLst/>
                <a:gdLst>
                  <a:gd name="connsiteX0" fmla="*/ 1649 w 533246"/>
                  <a:gd name="connsiteY0" fmla="*/ -1835 h 318236"/>
                  <a:gd name="connsiteX1" fmla="*/ -1401 w 533246"/>
                  <a:gd name="connsiteY1" fmla="*/ 18647 h 318236"/>
                  <a:gd name="connsiteX2" fmla="*/ 519860 w 533246"/>
                  <a:gd name="connsiteY2" fmla="*/ 316401 h 318236"/>
                  <a:gd name="connsiteX3" fmla="*/ 531846 w 533246"/>
                  <a:gd name="connsiteY3" fmla="*/ 301040 h 318236"/>
                  <a:gd name="connsiteX4" fmla="*/ 1649 w 533246"/>
                  <a:gd name="connsiteY4" fmla="*/ -1835 h 31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246" h="318236">
                    <a:moveTo>
                      <a:pt x="1649" y="-1835"/>
                    </a:moveTo>
                    <a:lnTo>
                      <a:pt x="-1401" y="18647"/>
                    </a:lnTo>
                    <a:cubicBezTo>
                      <a:pt x="191948" y="58112"/>
                      <a:pt x="377078" y="163858"/>
                      <a:pt x="519860" y="316401"/>
                    </a:cubicBezTo>
                    <a:lnTo>
                      <a:pt x="531846" y="301040"/>
                    </a:lnTo>
                    <a:cubicBezTo>
                      <a:pt x="386594" y="145856"/>
                      <a:pt x="198307" y="38290"/>
                      <a:pt x="1649" y="-1835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FBD2B8-423F-418F-73C3-6C3907AF57CF}"/>
                  </a:ext>
                </a:extLst>
              </p:cNvPr>
              <p:cNvSpPr/>
              <p:nvPr/>
            </p:nvSpPr>
            <p:spPr>
              <a:xfrm flipV="1">
                <a:off x="6561961" y="3906657"/>
                <a:ext cx="218197" cy="258195"/>
              </a:xfrm>
              <a:custGeom>
                <a:avLst/>
                <a:gdLst>
                  <a:gd name="connsiteX0" fmla="*/ 6745 w 241705"/>
                  <a:gd name="connsiteY0" fmla="*/ -2063 h 297611"/>
                  <a:gd name="connsiteX1" fmla="*/ -1566 w 241705"/>
                  <a:gd name="connsiteY1" fmla="*/ 16349 h 297611"/>
                  <a:gd name="connsiteX2" fmla="*/ 223929 w 241705"/>
                  <a:gd name="connsiteY2" fmla="*/ 295548 h 297611"/>
                  <a:gd name="connsiteX3" fmla="*/ 240140 w 241705"/>
                  <a:gd name="connsiteY3" fmla="*/ 287056 h 297611"/>
                  <a:gd name="connsiteX4" fmla="*/ 6745 w 241705"/>
                  <a:gd name="connsiteY4" fmla="*/ -2063 h 29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705" h="297611">
                    <a:moveTo>
                      <a:pt x="6745" y="-2063"/>
                    </a:moveTo>
                    <a:lnTo>
                      <a:pt x="-1566" y="16349"/>
                    </a:lnTo>
                    <a:cubicBezTo>
                      <a:pt x="98502" y="78169"/>
                      <a:pt x="178577" y="177331"/>
                      <a:pt x="223929" y="295548"/>
                    </a:cubicBezTo>
                    <a:lnTo>
                      <a:pt x="240140" y="287056"/>
                    </a:lnTo>
                    <a:cubicBezTo>
                      <a:pt x="193186" y="164611"/>
                      <a:pt x="110290" y="61934"/>
                      <a:pt x="6745" y="-2063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FD3EAD6-EEB3-0326-8A5E-9AC7267DE4B0}"/>
                  </a:ext>
                </a:extLst>
              </p:cNvPr>
              <p:cNvSpPr/>
              <p:nvPr/>
            </p:nvSpPr>
            <p:spPr>
              <a:xfrm flipV="1">
                <a:off x="4855040" y="3869261"/>
                <a:ext cx="285819" cy="372070"/>
              </a:xfrm>
              <a:custGeom>
                <a:avLst/>
                <a:gdLst>
                  <a:gd name="connsiteX0" fmla="*/ 307184 w 316613"/>
                  <a:gd name="connsiteY0" fmla="*/ -2049 h 428870"/>
                  <a:gd name="connsiteX1" fmla="*/ -513 w 316613"/>
                  <a:gd name="connsiteY1" fmla="*/ 419507 h 428870"/>
                  <a:gd name="connsiteX2" fmla="*/ 16125 w 316613"/>
                  <a:gd name="connsiteY2" fmla="*/ 426822 h 428870"/>
                  <a:gd name="connsiteX3" fmla="*/ 316100 w 316613"/>
                  <a:gd name="connsiteY3" fmla="*/ 15935 h 428870"/>
                  <a:gd name="connsiteX4" fmla="*/ 307184 w 316613"/>
                  <a:gd name="connsiteY4" fmla="*/ -2049 h 42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13" h="428870">
                    <a:moveTo>
                      <a:pt x="307184" y="-2049"/>
                    </a:moveTo>
                    <a:cubicBezTo>
                      <a:pt x="165351" y="94099"/>
                      <a:pt x="56072" y="243805"/>
                      <a:pt x="-513" y="419507"/>
                    </a:cubicBezTo>
                    <a:lnTo>
                      <a:pt x="16125" y="426822"/>
                    </a:lnTo>
                    <a:cubicBezTo>
                      <a:pt x="71269" y="255616"/>
                      <a:pt x="177801" y="109710"/>
                      <a:pt x="316100" y="15935"/>
                    </a:cubicBezTo>
                    <a:lnTo>
                      <a:pt x="307184" y="-2049"/>
                    </a:ln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134CC09-40B7-74DA-E5A1-B1976744138A}"/>
                  </a:ext>
                </a:extLst>
              </p:cNvPr>
              <p:cNvSpPr/>
              <p:nvPr/>
            </p:nvSpPr>
            <p:spPr>
              <a:xfrm flipV="1">
                <a:off x="5345118" y="3648182"/>
                <a:ext cx="442936" cy="220520"/>
              </a:xfrm>
              <a:custGeom>
                <a:avLst/>
                <a:gdLst>
                  <a:gd name="connsiteX0" fmla="*/ 378847 w 490657"/>
                  <a:gd name="connsiteY0" fmla="*/ -2266 h 254185"/>
                  <a:gd name="connsiteX1" fmla="*/ 211051 w 490657"/>
                  <a:gd name="connsiteY1" fmla="*/ 34826 h 254185"/>
                  <a:gd name="connsiteX2" fmla="*/ -871 w 490657"/>
                  <a:gd name="connsiteY2" fmla="*/ 240983 h 254185"/>
                  <a:gd name="connsiteX3" fmla="*/ 14248 w 490657"/>
                  <a:gd name="connsiteY3" fmla="*/ 251920 h 254185"/>
                  <a:gd name="connsiteX4" fmla="*/ 217592 w 490657"/>
                  <a:gd name="connsiteY4" fmla="*/ 54166 h 254185"/>
                  <a:gd name="connsiteX5" fmla="*/ 485456 w 490657"/>
                  <a:gd name="connsiteY5" fmla="*/ 33880 h 254185"/>
                  <a:gd name="connsiteX6" fmla="*/ 489787 w 490657"/>
                  <a:gd name="connsiteY6" fmla="*/ 13702 h 254185"/>
                  <a:gd name="connsiteX7" fmla="*/ 378847 w 490657"/>
                  <a:gd name="connsiteY7" fmla="*/ -2266 h 25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0657" h="254185">
                    <a:moveTo>
                      <a:pt x="378847" y="-2266"/>
                    </a:moveTo>
                    <a:cubicBezTo>
                      <a:pt x="321539" y="-2266"/>
                      <a:pt x="264261" y="10187"/>
                      <a:pt x="211051" y="34826"/>
                    </a:cubicBezTo>
                    <a:cubicBezTo>
                      <a:pt x="123128" y="75558"/>
                      <a:pt x="47862" y="148761"/>
                      <a:pt x="-871" y="240983"/>
                    </a:cubicBezTo>
                    <a:lnTo>
                      <a:pt x="14248" y="251920"/>
                    </a:lnTo>
                    <a:cubicBezTo>
                      <a:pt x="60992" y="163480"/>
                      <a:pt x="133201" y="93257"/>
                      <a:pt x="217592" y="54166"/>
                    </a:cubicBezTo>
                    <a:cubicBezTo>
                      <a:pt x="302035" y="15093"/>
                      <a:pt x="397161" y="7886"/>
                      <a:pt x="485456" y="33880"/>
                    </a:cubicBezTo>
                    <a:lnTo>
                      <a:pt x="489787" y="13702"/>
                    </a:lnTo>
                    <a:cubicBezTo>
                      <a:pt x="453539" y="3033"/>
                      <a:pt x="416178" y="-2266"/>
                      <a:pt x="378847" y="-2266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DAC89A2-01DC-65EF-9758-69EAA1FEE954}"/>
                  </a:ext>
                </a:extLst>
              </p:cNvPr>
              <p:cNvSpPr/>
              <p:nvPr/>
            </p:nvSpPr>
            <p:spPr>
              <a:xfrm flipV="1">
                <a:off x="5174504" y="2723232"/>
                <a:ext cx="243155" cy="271631"/>
              </a:xfrm>
              <a:custGeom>
                <a:avLst/>
                <a:gdLst>
                  <a:gd name="connsiteX0" fmla="*/ 268428 w 269352"/>
                  <a:gd name="connsiteY0" fmla="*/ 153145 h 313098"/>
                  <a:gd name="connsiteX1" fmla="*/ 135709 w 269352"/>
                  <a:gd name="connsiteY1" fmla="*/ -2289 h 313098"/>
                  <a:gd name="connsiteX2" fmla="*/ -174 w 269352"/>
                  <a:gd name="connsiteY2" fmla="*/ 153145 h 313098"/>
                  <a:gd name="connsiteX3" fmla="*/ 132546 w 269352"/>
                  <a:gd name="connsiteY3" fmla="*/ 308561 h 313098"/>
                  <a:gd name="connsiteX4" fmla="*/ 268428 w 269352"/>
                  <a:gd name="connsiteY4" fmla="*/ 153145 h 3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352" h="313098">
                    <a:moveTo>
                      <a:pt x="268428" y="153145"/>
                    </a:moveTo>
                    <a:cubicBezTo>
                      <a:pt x="272580" y="55446"/>
                      <a:pt x="218885" y="-10139"/>
                      <a:pt x="135709" y="-2289"/>
                    </a:cubicBezTo>
                    <a:cubicBezTo>
                      <a:pt x="52540" y="5561"/>
                      <a:pt x="-6958" y="60548"/>
                      <a:pt x="-174" y="153145"/>
                    </a:cubicBezTo>
                    <a:cubicBezTo>
                      <a:pt x="6612" y="245724"/>
                      <a:pt x="59252" y="295091"/>
                      <a:pt x="132546" y="308561"/>
                    </a:cubicBezTo>
                    <a:cubicBezTo>
                      <a:pt x="205833" y="322032"/>
                      <a:pt x="264330" y="249417"/>
                      <a:pt x="268428" y="153145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5BE73C-C611-A3CF-FA58-D2BBF14A7620}"/>
                  </a:ext>
                </a:extLst>
              </p:cNvPr>
              <p:cNvSpPr/>
              <p:nvPr/>
            </p:nvSpPr>
            <p:spPr>
              <a:xfrm flipV="1">
                <a:off x="5746586" y="3145357"/>
                <a:ext cx="215440" cy="240669"/>
              </a:xfrm>
              <a:custGeom>
                <a:avLst/>
                <a:gdLst>
                  <a:gd name="connsiteX0" fmla="*/ 237283 w 238651"/>
                  <a:gd name="connsiteY0" fmla="*/ 135764 h 277409"/>
                  <a:gd name="connsiteX1" fmla="*/ 119693 w 238651"/>
                  <a:gd name="connsiteY1" fmla="*/ -1953 h 277409"/>
                  <a:gd name="connsiteX2" fmla="*/ -702 w 238651"/>
                  <a:gd name="connsiteY2" fmla="*/ 135764 h 277409"/>
                  <a:gd name="connsiteX3" fmla="*/ 116887 w 238651"/>
                  <a:gd name="connsiteY3" fmla="*/ 273464 h 277409"/>
                  <a:gd name="connsiteX4" fmla="*/ 237283 w 238651"/>
                  <a:gd name="connsiteY4" fmla="*/ 135764 h 27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651" h="277409">
                    <a:moveTo>
                      <a:pt x="237283" y="135764"/>
                    </a:moveTo>
                    <a:cubicBezTo>
                      <a:pt x="240973" y="49198"/>
                      <a:pt x="193379" y="-8911"/>
                      <a:pt x="119693" y="-1953"/>
                    </a:cubicBezTo>
                    <a:cubicBezTo>
                      <a:pt x="46007" y="5005"/>
                      <a:pt x="-6710" y="53730"/>
                      <a:pt x="-702" y="135764"/>
                    </a:cubicBezTo>
                    <a:cubicBezTo>
                      <a:pt x="5306" y="217781"/>
                      <a:pt x="51955" y="261546"/>
                      <a:pt x="116887" y="273464"/>
                    </a:cubicBezTo>
                    <a:cubicBezTo>
                      <a:pt x="181820" y="285400"/>
                      <a:pt x="233653" y="221064"/>
                      <a:pt x="237283" y="135764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EDE55B1-9427-7F5F-65C4-482DE2BBE614}"/>
                  </a:ext>
                </a:extLst>
              </p:cNvPr>
              <p:cNvSpPr/>
              <p:nvPr/>
            </p:nvSpPr>
            <p:spPr>
              <a:xfrm flipV="1">
                <a:off x="6148017" y="3945915"/>
                <a:ext cx="243147" cy="271630"/>
              </a:xfrm>
              <a:custGeom>
                <a:avLst/>
                <a:gdLst>
                  <a:gd name="connsiteX0" fmla="*/ 267737 w 269343"/>
                  <a:gd name="connsiteY0" fmla="*/ 154080 h 313097"/>
                  <a:gd name="connsiteX1" fmla="*/ 135035 w 269343"/>
                  <a:gd name="connsiteY1" fmla="*/ -1354 h 313097"/>
                  <a:gd name="connsiteX2" fmla="*/ -854 w 269343"/>
                  <a:gd name="connsiteY2" fmla="*/ 154080 h 313097"/>
                  <a:gd name="connsiteX3" fmla="*/ 131863 w 269343"/>
                  <a:gd name="connsiteY3" fmla="*/ 309496 h 313097"/>
                  <a:gd name="connsiteX4" fmla="*/ 267737 w 269343"/>
                  <a:gd name="connsiteY4" fmla="*/ 154080 h 31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343" h="313097">
                    <a:moveTo>
                      <a:pt x="267737" y="154080"/>
                    </a:moveTo>
                    <a:cubicBezTo>
                      <a:pt x="271900" y="56381"/>
                      <a:pt x="218206" y="-9204"/>
                      <a:pt x="135035" y="-1354"/>
                    </a:cubicBezTo>
                    <a:cubicBezTo>
                      <a:pt x="51849" y="6496"/>
                      <a:pt x="-7640" y="61483"/>
                      <a:pt x="-854" y="154080"/>
                    </a:cubicBezTo>
                    <a:cubicBezTo>
                      <a:pt x="5932" y="246659"/>
                      <a:pt x="58574" y="296026"/>
                      <a:pt x="131863" y="309496"/>
                    </a:cubicBezTo>
                    <a:cubicBezTo>
                      <a:pt x="205153" y="322967"/>
                      <a:pt x="263650" y="250334"/>
                      <a:pt x="267737" y="154080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58F89A7-A2B2-5E78-544E-905EA37DB74F}"/>
                  </a:ext>
                </a:extLst>
              </p:cNvPr>
              <p:cNvSpPr/>
              <p:nvPr/>
            </p:nvSpPr>
            <p:spPr>
              <a:xfrm flipV="1">
                <a:off x="5175436" y="3907647"/>
                <a:ext cx="215444" cy="240668"/>
              </a:xfrm>
              <a:custGeom>
                <a:avLst/>
                <a:gdLst>
                  <a:gd name="connsiteX0" fmla="*/ 237764 w 238655"/>
                  <a:gd name="connsiteY0" fmla="*/ 136195 h 277408"/>
                  <a:gd name="connsiteX1" fmla="*/ 120168 w 238655"/>
                  <a:gd name="connsiteY1" fmla="*/ -1505 h 277408"/>
                  <a:gd name="connsiteX2" fmla="*/ -226 w 238655"/>
                  <a:gd name="connsiteY2" fmla="*/ 136195 h 277408"/>
                  <a:gd name="connsiteX3" fmla="*/ 117364 w 238655"/>
                  <a:gd name="connsiteY3" fmla="*/ 273912 h 277408"/>
                  <a:gd name="connsiteX4" fmla="*/ 237764 w 238655"/>
                  <a:gd name="connsiteY4" fmla="*/ 136195 h 27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655" h="277408">
                    <a:moveTo>
                      <a:pt x="237764" y="136195"/>
                    </a:moveTo>
                    <a:cubicBezTo>
                      <a:pt x="241445" y="49646"/>
                      <a:pt x="193868" y="-8463"/>
                      <a:pt x="120168" y="-1505"/>
                    </a:cubicBezTo>
                    <a:cubicBezTo>
                      <a:pt x="46476" y="5453"/>
                      <a:pt x="-6236" y="54178"/>
                      <a:pt x="-226" y="136195"/>
                    </a:cubicBezTo>
                    <a:cubicBezTo>
                      <a:pt x="5786" y="218229"/>
                      <a:pt x="52428" y="261976"/>
                      <a:pt x="117364" y="273912"/>
                    </a:cubicBezTo>
                    <a:cubicBezTo>
                      <a:pt x="182304" y="285848"/>
                      <a:pt x="234136" y="221494"/>
                      <a:pt x="237764" y="136195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EC561EF-E532-1A81-9E57-640C906AEB98}"/>
                  </a:ext>
                </a:extLst>
              </p:cNvPr>
              <p:cNvSpPr/>
              <p:nvPr/>
            </p:nvSpPr>
            <p:spPr>
              <a:xfrm flipV="1">
                <a:off x="6176081" y="2266616"/>
                <a:ext cx="222369" cy="248416"/>
              </a:xfrm>
              <a:custGeom>
                <a:avLst/>
                <a:gdLst>
                  <a:gd name="connsiteX0" fmla="*/ 244798 w 246327"/>
                  <a:gd name="connsiteY0" fmla="*/ 139458 h 286339"/>
                  <a:gd name="connsiteX1" fmla="*/ 123426 w 246327"/>
                  <a:gd name="connsiteY1" fmla="*/ -2684 h 286339"/>
                  <a:gd name="connsiteX2" fmla="*/ -842 w 246327"/>
                  <a:gd name="connsiteY2" fmla="*/ 139458 h 286339"/>
                  <a:gd name="connsiteX3" fmla="*/ 120529 w 246327"/>
                  <a:gd name="connsiteY3" fmla="*/ 281600 h 286339"/>
                  <a:gd name="connsiteX4" fmla="*/ 244798 w 246327"/>
                  <a:gd name="connsiteY4" fmla="*/ 139458 h 28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327" h="286339">
                    <a:moveTo>
                      <a:pt x="244798" y="139458"/>
                    </a:moveTo>
                    <a:cubicBezTo>
                      <a:pt x="248595" y="50108"/>
                      <a:pt x="199491" y="-9875"/>
                      <a:pt x="123426" y="-2684"/>
                    </a:cubicBezTo>
                    <a:cubicBezTo>
                      <a:pt x="47361" y="4506"/>
                      <a:pt x="-7049" y="54800"/>
                      <a:pt x="-842" y="139458"/>
                    </a:cubicBezTo>
                    <a:cubicBezTo>
                      <a:pt x="5364" y="224133"/>
                      <a:pt x="53492" y="269271"/>
                      <a:pt x="120529" y="281600"/>
                    </a:cubicBezTo>
                    <a:cubicBezTo>
                      <a:pt x="187551" y="293910"/>
                      <a:pt x="241046" y="227505"/>
                      <a:pt x="244798" y="139458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6C5CF7F-C150-1118-6CF9-FF1861C3C00F}"/>
                  </a:ext>
                </a:extLst>
              </p:cNvPr>
              <p:cNvSpPr/>
              <p:nvPr/>
            </p:nvSpPr>
            <p:spPr>
              <a:xfrm flipV="1">
                <a:off x="5713797" y="3112657"/>
                <a:ext cx="207826" cy="215980"/>
              </a:xfrm>
              <a:custGeom>
                <a:avLst/>
                <a:gdLst>
                  <a:gd name="connsiteX0" fmla="*/ 227436 w 230217"/>
                  <a:gd name="connsiteY0" fmla="*/ 111567 h 248952"/>
                  <a:gd name="connsiteX1" fmla="*/ 99934 w 230217"/>
                  <a:gd name="connsiteY1" fmla="*/ -1334 h 248952"/>
                  <a:gd name="connsiteX2" fmla="*/ -774 w 230217"/>
                  <a:gd name="connsiteY2" fmla="*/ 143984 h 248952"/>
                  <a:gd name="connsiteX3" fmla="*/ 126285 w 230217"/>
                  <a:gd name="connsiteY3" fmla="*/ 235368 h 248952"/>
                  <a:gd name="connsiteX4" fmla="*/ 227436 w 230217"/>
                  <a:gd name="connsiteY4" fmla="*/ 111567 h 24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217" h="248952">
                    <a:moveTo>
                      <a:pt x="227436" y="111567"/>
                    </a:moveTo>
                    <a:cubicBezTo>
                      <a:pt x="216852" y="40790"/>
                      <a:pt x="178835" y="-11182"/>
                      <a:pt x="99934" y="-1334"/>
                    </a:cubicBezTo>
                    <a:cubicBezTo>
                      <a:pt x="17525" y="8943"/>
                      <a:pt x="-4434" y="88159"/>
                      <a:pt x="-774" y="143984"/>
                    </a:cubicBezTo>
                    <a:cubicBezTo>
                      <a:pt x="4136" y="218633"/>
                      <a:pt x="71493" y="270034"/>
                      <a:pt x="126285" y="235368"/>
                    </a:cubicBezTo>
                    <a:cubicBezTo>
                      <a:pt x="198888" y="247197"/>
                      <a:pt x="237698" y="180149"/>
                      <a:pt x="227436" y="111567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62807C1-A205-ABF8-E721-74ECD3E5DFAF}"/>
                  </a:ext>
                </a:extLst>
              </p:cNvPr>
              <p:cNvSpPr/>
              <p:nvPr/>
            </p:nvSpPr>
            <p:spPr>
              <a:xfrm flipV="1">
                <a:off x="6170651" y="2264442"/>
                <a:ext cx="202952" cy="205340"/>
              </a:xfrm>
              <a:custGeom>
                <a:avLst/>
                <a:gdLst>
                  <a:gd name="connsiteX0" fmla="*/ 158074 w 224818"/>
                  <a:gd name="connsiteY0" fmla="*/ 233403 h 236687"/>
                  <a:gd name="connsiteX1" fmla="*/ 187444 w 224818"/>
                  <a:gd name="connsiteY1" fmla="*/ 138273 h 236687"/>
                  <a:gd name="connsiteX2" fmla="*/ 73042 w 224818"/>
                  <a:gd name="connsiteY2" fmla="*/ 36987 h 236687"/>
                  <a:gd name="connsiteX3" fmla="*/ -1315 w 224818"/>
                  <a:gd name="connsiteY3" fmla="*/ 87371 h 236687"/>
                  <a:gd name="connsiteX4" fmla="*/ 94361 w 224818"/>
                  <a:gd name="connsiteY4" fmla="*/ -2086 h 236687"/>
                  <a:gd name="connsiteX5" fmla="*/ 221878 w 224818"/>
                  <a:gd name="connsiteY5" fmla="*/ 110797 h 236687"/>
                  <a:gd name="connsiteX6" fmla="*/ 158074 w 224818"/>
                  <a:gd name="connsiteY6" fmla="*/ 233403 h 23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818" h="236687">
                    <a:moveTo>
                      <a:pt x="158074" y="233403"/>
                    </a:moveTo>
                    <a:cubicBezTo>
                      <a:pt x="182107" y="212635"/>
                      <a:pt x="193056" y="175811"/>
                      <a:pt x="187444" y="138273"/>
                    </a:cubicBezTo>
                    <a:cubicBezTo>
                      <a:pt x="177944" y="74793"/>
                      <a:pt x="143830" y="28156"/>
                      <a:pt x="73042" y="36987"/>
                    </a:cubicBezTo>
                    <a:cubicBezTo>
                      <a:pt x="35833" y="41626"/>
                      <a:pt x="12410" y="61947"/>
                      <a:pt x="-1315" y="87371"/>
                    </a:cubicBezTo>
                    <a:cubicBezTo>
                      <a:pt x="9421" y="44944"/>
                      <a:pt x="37480" y="4998"/>
                      <a:pt x="94361" y="-2086"/>
                    </a:cubicBezTo>
                    <a:cubicBezTo>
                      <a:pt x="173262" y="-11934"/>
                      <a:pt x="211295" y="40038"/>
                      <a:pt x="221878" y="110797"/>
                    </a:cubicBezTo>
                    <a:cubicBezTo>
                      <a:pt x="230204" y="166462"/>
                      <a:pt x="206201" y="221092"/>
                      <a:pt x="158074" y="233403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7B5E95-1750-A324-358E-1BEFD475395F}"/>
                  </a:ext>
                </a:extLst>
              </p:cNvPr>
              <p:cNvSpPr/>
              <p:nvPr/>
            </p:nvSpPr>
            <p:spPr>
              <a:xfrm flipV="1">
                <a:off x="6184959" y="2276852"/>
                <a:ext cx="92964" cy="99250"/>
              </a:xfrm>
              <a:custGeom>
                <a:avLst/>
                <a:gdLst>
                  <a:gd name="connsiteX0" fmla="*/ 93590 w 102980"/>
                  <a:gd name="connsiteY0" fmla="*/ 90691 h 114402"/>
                  <a:gd name="connsiteX1" fmla="*/ 77471 w 102980"/>
                  <a:gd name="connsiteY1" fmla="*/ 10280 h 114402"/>
                  <a:gd name="connsiteX2" fmla="*/ 6987 w 102980"/>
                  <a:gd name="connsiteY2" fmla="*/ 14990 h 114402"/>
                  <a:gd name="connsiteX3" fmla="*/ 23106 w 102980"/>
                  <a:gd name="connsiteY3" fmla="*/ 95401 h 114402"/>
                  <a:gd name="connsiteX4" fmla="*/ 93590 w 102980"/>
                  <a:gd name="connsiteY4" fmla="*/ 90691 h 11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80" h="114402">
                    <a:moveTo>
                      <a:pt x="93590" y="90691"/>
                    </a:moveTo>
                    <a:cubicBezTo>
                      <a:pt x="105515" y="64768"/>
                      <a:pt x="107391" y="42644"/>
                      <a:pt x="77471" y="10280"/>
                    </a:cubicBezTo>
                    <a:cubicBezTo>
                      <a:pt x="55588" y="-13377"/>
                      <a:pt x="20224" y="-2459"/>
                      <a:pt x="6987" y="14990"/>
                    </a:cubicBezTo>
                    <a:cubicBezTo>
                      <a:pt x="-9696" y="36953"/>
                      <a:pt x="445" y="71458"/>
                      <a:pt x="23106" y="95401"/>
                    </a:cubicBezTo>
                    <a:cubicBezTo>
                      <a:pt x="45767" y="119362"/>
                      <a:pt x="82717" y="114349"/>
                      <a:pt x="93590" y="90691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852FD99-5672-C051-4386-EA252D4ABF5B}"/>
                  </a:ext>
                </a:extLst>
              </p:cNvPr>
              <p:cNvSpPr/>
              <p:nvPr/>
            </p:nvSpPr>
            <p:spPr>
              <a:xfrm flipV="1">
                <a:off x="5167856" y="3902885"/>
                <a:ext cx="191116" cy="198624"/>
              </a:xfrm>
              <a:custGeom>
                <a:avLst/>
                <a:gdLst>
                  <a:gd name="connsiteX0" fmla="*/ 209530 w 211706"/>
                  <a:gd name="connsiteY0" fmla="*/ 102832 h 228946"/>
                  <a:gd name="connsiteX1" fmla="*/ 92276 w 211706"/>
                  <a:gd name="connsiteY1" fmla="*/ -987 h 228946"/>
                  <a:gd name="connsiteX2" fmla="*/ -330 w 211706"/>
                  <a:gd name="connsiteY2" fmla="*/ 132645 h 228946"/>
                  <a:gd name="connsiteX3" fmla="*/ 116508 w 211706"/>
                  <a:gd name="connsiteY3" fmla="*/ 216695 h 228946"/>
                  <a:gd name="connsiteX4" fmla="*/ 209530 w 211706"/>
                  <a:gd name="connsiteY4" fmla="*/ 102832 h 22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06" h="228946">
                    <a:moveTo>
                      <a:pt x="209530" y="102832"/>
                    </a:moveTo>
                    <a:cubicBezTo>
                      <a:pt x="199802" y="37764"/>
                      <a:pt x="164830" y="-10033"/>
                      <a:pt x="92276" y="-987"/>
                    </a:cubicBezTo>
                    <a:cubicBezTo>
                      <a:pt x="16492" y="8451"/>
                      <a:pt x="-3696" y="81315"/>
                      <a:pt x="-330" y="132645"/>
                    </a:cubicBezTo>
                    <a:cubicBezTo>
                      <a:pt x="4173" y="201298"/>
                      <a:pt x="66118" y="248578"/>
                      <a:pt x="116508" y="216695"/>
                    </a:cubicBezTo>
                    <a:cubicBezTo>
                      <a:pt x="183273" y="227561"/>
                      <a:pt x="218966" y="165901"/>
                      <a:pt x="209530" y="102832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2F9581D-E117-2E54-1CED-5CD51C220F44}"/>
                  </a:ext>
                </a:extLst>
              </p:cNvPr>
              <p:cNvSpPr/>
              <p:nvPr/>
            </p:nvSpPr>
            <p:spPr>
              <a:xfrm flipV="1">
                <a:off x="5153092" y="2709016"/>
                <a:ext cx="232104" cy="241213"/>
              </a:xfrm>
              <a:custGeom>
                <a:avLst/>
                <a:gdLst>
                  <a:gd name="connsiteX0" fmla="*/ 254612 w 257110"/>
                  <a:gd name="connsiteY0" fmla="*/ 124476 h 278036"/>
                  <a:gd name="connsiteX1" fmla="*/ 112207 w 257110"/>
                  <a:gd name="connsiteY1" fmla="*/ -1609 h 278036"/>
                  <a:gd name="connsiteX2" fmla="*/ -259 w 257110"/>
                  <a:gd name="connsiteY2" fmla="*/ 160694 h 278036"/>
                  <a:gd name="connsiteX3" fmla="*/ 141640 w 257110"/>
                  <a:gd name="connsiteY3" fmla="*/ 262746 h 278036"/>
                  <a:gd name="connsiteX4" fmla="*/ 254612 w 257110"/>
                  <a:gd name="connsiteY4" fmla="*/ 124476 h 27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10" h="278036">
                    <a:moveTo>
                      <a:pt x="254612" y="124476"/>
                    </a:moveTo>
                    <a:cubicBezTo>
                      <a:pt x="242793" y="45456"/>
                      <a:pt x="200322" y="-12599"/>
                      <a:pt x="112207" y="-1609"/>
                    </a:cubicBezTo>
                    <a:cubicBezTo>
                      <a:pt x="20174" y="9863"/>
                      <a:pt x="-4344" y="98338"/>
                      <a:pt x="-259" y="160694"/>
                    </a:cubicBezTo>
                    <a:cubicBezTo>
                      <a:pt x="5209" y="244067"/>
                      <a:pt x="80439" y="301462"/>
                      <a:pt x="141640" y="262746"/>
                    </a:cubicBezTo>
                    <a:cubicBezTo>
                      <a:pt x="222719" y="275949"/>
                      <a:pt x="266067" y="201087"/>
                      <a:pt x="254612" y="124476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E2BF6E5-8546-3537-12E3-120E9A0D998F}"/>
                  </a:ext>
                </a:extLst>
              </p:cNvPr>
              <p:cNvSpPr/>
              <p:nvPr/>
            </p:nvSpPr>
            <p:spPr>
              <a:xfrm flipV="1">
                <a:off x="5748927" y="3127855"/>
                <a:ext cx="92967" cy="99248"/>
              </a:xfrm>
              <a:custGeom>
                <a:avLst/>
                <a:gdLst>
                  <a:gd name="connsiteX0" fmla="*/ 93753 w 102983"/>
                  <a:gd name="connsiteY0" fmla="*/ 91441 h 114399"/>
                  <a:gd name="connsiteX1" fmla="*/ 77619 w 102983"/>
                  <a:gd name="connsiteY1" fmla="*/ 11029 h 114399"/>
                  <a:gd name="connsiteX2" fmla="*/ 7135 w 102983"/>
                  <a:gd name="connsiteY2" fmla="*/ 15758 h 114399"/>
                  <a:gd name="connsiteX3" fmla="*/ 23269 w 102983"/>
                  <a:gd name="connsiteY3" fmla="*/ 96168 h 114399"/>
                  <a:gd name="connsiteX4" fmla="*/ 93753 w 102983"/>
                  <a:gd name="connsiteY4" fmla="*/ 91441 h 1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83" h="114399">
                    <a:moveTo>
                      <a:pt x="93753" y="91441"/>
                    </a:moveTo>
                    <a:cubicBezTo>
                      <a:pt x="105678" y="65517"/>
                      <a:pt x="107554" y="43412"/>
                      <a:pt x="77619" y="11029"/>
                    </a:cubicBezTo>
                    <a:cubicBezTo>
                      <a:pt x="55751" y="-12628"/>
                      <a:pt x="20387" y="-1691"/>
                      <a:pt x="7135" y="15758"/>
                    </a:cubicBezTo>
                    <a:cubicBezTo>
                      <a:pt x="-9532" y="37702"/>
                      <a:pt x="608" y="72208"/>
                      <a:pt x="23269" y="96168"/>
                    </a:cubicBezTo>
                    <a:cubicBezTo>
                      <a:pt x="45930" y="120112"/>
                      <a:pt x="82865" y="115098"/>
                      <a:pt x="93753" y="91441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14FFEA3-CA64-8C30-9E95-8E60BC6EBBEA}"/>
                  </a:ext>
                </a:extLst>
              </p:cNvPr>
              <p:cNvSpPr/>
              <p:nvPr/>
            </p:nvSpPr>
            <p:spPr>
              <a:xfrm flipV="1">
                <a:off x="5172345" y="3912678"/>
                <a:ext cx="186631" cy="188832"/>
              </a:xfrm>
              <a:custGeom>
                <a:avLst/>
                <a:gdLst>
                  <a:gd name="connsiteX0" fmla="*/ 145882 w 206738"/>
                  <a:gd name="connsiteY0" fmla="*/ 215575 h 217659"/>
                  <a:gd name="connsiteX1" fmla="*/ 172897 w 206738"/>
                  <a:gd name="connsiteY1" fmla="*/ 128099 h 217659"/>
                  <a:gd name="connsiteX2" fmla="*/ 67698 w 206738"/>
                  <a:gd name="connsiteY2" fmla="*/ 34949 h 217659"/>
                  <a:gd name="connsiteX3" fmla="*/ -681 w 206738"/>
                  <a:gd name="connsiteY3" fmla="*/ 81283 h 217659"/>
                  <a:gd name="connsiteX4" fmla="*/ 87303 w 206738"/>
                  <a:gd name="connsiteY4" fmla="*/ -984 h 217659"/>
                  <a:gd name="connsiteX5" fmla="*/ 204563 w 206738"/>
                  <a:gd name="connsiteY5" fmla="*/ 102835 h 217659"/>
                  <a:gd name="connsiteX6" fmla="*/ 145882 w 206738"/>
                  <a:gd name="connsiteY6" fmla="*/ 215575 h 21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738" h="217659">
                    <a:moveTo>
                      <a:pt x="145882" y="215575"/>
                    </a:moveTo>
                    <a:cubicBezTo>
                      <a:pt x="167994" y="196485"/>
                      <a:pt x="178061" y="162622"/>
                      <a:pt x="172897" y="128099"/>
                    </a:cubicBezTo>
                    <a:cubicBezTo>
                      <a:pt x="164170" y="69722"/>
                      <a:pt x="132789" y="26831"/>
                      <a:pt x="67698" y="34949"/>
                    </a:cubicBezTo>
                    <a:cubicBezTo>
                      <a:pt x="33476" y="39213"/>
                      <a:pt x="11936" y="57911"/>
                      <a:pt x="-681" y="81283"/>
                    </a:cubicBezTo>
                    <a:cubicBezTo>
                      <a:pt x="9184" y="42264"/>
                      <a:pt x="34995" y="5529"/>
                      <a:pt x="87303" y="-984"/>
                    </a:cubicBezTo>
                    <a:cubicBezTo>
                      <a:pt x="159857" y="-10029"/>
                      <a:pt x="194829" y="37768"/>
                      <a:pt x="204563" y="102835"/>
                    </a:cubicBezTo>
                    <a:cubicBezTo>
                      <a:pt x="212218" y="154022"/>
                      <a:pt x="190147" y="204263"/>
                      <a:pt x="145882" y="215575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88FA2D1-EDAE-3207-B553-839D513FEEE9}"/>
                  </a:ext>
                </a:extLst>
              </p:cNvPr>
              <p:cNvSpPr/>
              <p:nvPr/>
            </p:nvSpPr>
            <p:spPr>
              <a:xfrm flipV="1">
                <a:off x="5174512" y="2734757"/>
                <a:ext cx="103832" cy="110839"/>
              </a:xfrm>
              <a:custGeom>
                <a:avLst/>
                <a:gdLst>
                  <a:gd name="connsiteX0" fmla="*/ 105316 w 115019"/>
                  <a:gd name="connsiteY0" fmla="*/ 102006 h 127760"/>
                  <a:gd name="connsiteX1" fmla="*/ 87302 w 115019"/>
                  <a:gd name="connsiteY1" fmla="*/ 12192 h 127760"/>
                  <a:gd name="connsiteX2" fmla="*/ 8582 w 115019"/>
                  <a:gd name="connsiteY2" fmla="*/ 17473 h 127760"/>
                  <a:gd name="connsiteX3" fmla="*/ 26597 w 115019"/>
                  <a:gd name="connsiteY3" fmla="*/ 107287 h 127760"/>
                  <a:gd name="connsiteX4" fmla="*/ 105316 w 115019"/>
                  <a:gd name="connsiteY4" fmla="*/ 102006 h 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19" h="127760">
                    <a:moveTo>
                      <a:pt x="105316" y="102006"/>
                    </a:moveTo>
                    <a:cubicBezTo>
                      <a:pt x="118635" y="73067"/>
                      <a:pt x="120726" y="48356"/>
                      <a:pt x="87302" y="12192"/>
                    </a:cubicBezTo>
                    <a:cubicBezTo>
                      <a:pt x="62874" y="-14213"/>
                      <a:pt x="23373" y="-2010"/>
                      <a:pt x="8582" y="17473"/>
                    </a:cubicBezTo>
                    <a:cubicBezTo>
                      <a:pt x="-10045" y="42005"/>
                      <a:pt x="1285" y="80524"/>
                      <a:pt x="26597" y="107287"/>
                    </a:cubicBezTo>
                    <a:cubicBezTo>
                      <a:pt x="51900" y="134031"/>
                      <a:pt x="93158" y="128411"/>
                      <a:pt x="105316" y="102006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E740FA2-FFA6-C528-918B-3A69C2E8589E}"/>
                  </a:ext>
                </a:extLst>
              </p:cNvPr>
              <p:cNvSpPr/>
              <p:nvPr/>
            </p:nvSpPr>
            <p:spPr>
              <a:xfrm flipV="1">
                <a:off x="5209438" y="2626839"/>
                <a:ext cx="70610" cy="102182"/>
              </a:xfrm>
              <a:custGeom>
                <a:avLst/>
                <a:gdLst>
                  <a:gd name="connsiteX0" fmla="*/ 78 w 78217"/>
                  <a:gd name="connsiteY0" fmla="*/ 114724 h 117781"/>
                  <a:gd name="connsiteX1" fmla="*/ 76987 w 78217"/>
                  <a:gd name="connsiteY1" fmla="*/ -3011 h 117781"/>
                  <a:gd name="connsiteX2" fmla="*/ 78 w 78217"/>
                  <a:gd name="connsiteY2" fmla="*/ 114724 h 11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217" h="117781">
                    <a:moveTo>
                      <a:pt x="78" y="114724"/>
                    </a:moveTo>
                    <a:cubicBezTo>
                      <a:pt x="78" y="114724"/>
                      <a:pt x="85231" y="105785"/>
                      <a:pt x="76987" y="-3011"/>
                    </a:cubicBezTo>
                    <a:cubicBezTo>
                      <a:pt x="76987" y="-3011"/>
                      <a:pt x="-9537" y="-8970"/>
                      <a:pt x="78" y="114724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9A4EB40-7169-5502-664B-32292D36E63A}"/>
                  </a:ext>
                </a:extLst>
              </p:cNvPr>
              <p:cNvSpPr/>
              <p:nvPr/>
            </p:nvSpPr>
            <p:spPr>
              <a:xfrm flipV="1">
                <a:off x="6299649" y="3912229"/>
                <a:ext cx="69933" cy="101206"/>
              </a:xfrm>
              <a:custGeom>
                <a:avLst/>
                <a:gdLst>
                  <a:gd name="connsiteX0" fmla="*/ -614 w 77467"/>
                  <a:gd name="connsiteY0" fmla="*/ 114540 h 116656"/>
                  <a:gd name="connsiteX1" fmla="*/ 75557 w 77467"/>
                  <a:gd name="connsiteY1" fmla="*/ -2071 h 116656"/>
                  <a:gd name="connsiteX2" fmla="*/ -614 w 77467"/>
                  <a:gd name="connsiteY2" fmla="*/ 114540 h 11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467" h="116656">
                    <a:moveTo>
                      <a:pt x="-614" y="114540"/>
                    </a:moveTo>
                    <a:cubicBezTo>
                      <a:pt x="-614" y="114540"/>
                      <a:pt x="83716" y="105691"/>
                      <a:pt x="75557" y="-2071"/>
                    </a:cubicBezTo>
                    <a:cubicBezTo>
                      <a:pt x="75557" y="-2071"/>
                      <a:pt x="-10145" y="-7976"/>
                      <a:pt x="-614" y="114540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610CE61-4B51-6143-E9E6-815AEC2145E6}"/>
                  </a:ext>
                </a:extLst>
              </p:cNvPr>
              <p:cNvSpPr/>
              <p:nvPr/>
            </p:nvSpPr>
            <p:spPr>
              <a:xfrm flipV="1">
                <a:off x="6274822" y="2209107"/>
                <a:ext cx="31318" cy="59266"/>
              </a:xfrm>
              <a:custGeom>
                <a:avLst/>
                <a:gdLst>
                  <a:gd name="connsiteX0" fmla="*/ -1312 w 34692"/>
                  <a:gd name="connsiteY0" fmla="*/ -3379 h 68314"/>
                  <a:gd name="connsiteX1" fmla="*/ 26000 w 34692"/>
                  <a:gd name="connsiteY1" fmla="*/ 64936 h 68314"/>
                  <a:gd name="connsiteX2" fmla="*/ 33366 w 34692"/>
                  <a:gd name="connsiteY2" fmla="*/ 56818 h 68314"/>
                  <a:gd name="connsiteX3" fmla="*/ 9073 w 34692"/>
                  <a:gd name="connsiteY3" fmla="*/ -2487 h 68314"/>
                  <a:gd name="connsiteX4" fmla="*/ -1312 w 34692"/>
                  <a:gd name="connsiteY4" fmla="*/ -3379 h 6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" h="68314">
                    <a:moveTo>
                      <a:pt x="-1312" y="-3379"/>
                    </a:moveTo>
                    <a:cubicBezTo>
                      <a:pt x="-1312" y="-3379"/>
                      <a:pt x="-2867" y="44846"/>
                      <a:pt x="26000" y="64936"/>
                    </a:cubicBezTo>
                    <a:lnTo>
                      <a:pt x="33366" y="56818"/>
                    </a:lnTo>
                    <a:cubicBezTo>
                      <a:pt x="33366" y="56818"/>
                      <a:pt x="7991" y="29235"/>
                      <a:pt x="9073" y="-2487"/>
                    </a:cubicBezTo>
                    <a:lnTo>
                      <a:pt x="-1312" y="-337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0AE1071-86F8-1EEB-D5EF-B3C089CECBD2}"/>
                  </a:ext>
                </a:extLst>
              </p:cNvPr>
              <p:cNvSpPr/>
              <p:nvPr/>
            </p:nvSpPr>
            <p:spPr>
              <a:xfrm flipV="1">
                <a:off x="5256622" y="3862095"/>
                <a:ext cx="21974" cy="58291"/>
              </a:xfrm>
              <a:custGeom>
                <a:avLst/>
                <a:gdLst>
                  <a:gd name="connsiteX0" fmla="*/ 22097 w 24341"/>
                  <a:gd name="connsiteY0" fmla="*/ -2169 h 67190"/>
                  <a:gd name="connsiteX1" fmla="*/ 7288 w 24341"/>
                  <a:gd name="connsiteY1" fmla="*/ 65021 h 67190"/>
                  <a:gd name="connsiteX2" fmla="*/ -682 w 24341"/>
                  <a:gd name="connsiteY2" fmla="*/ 59169 h 67190"/>
                  <a:gd name="connsiteX3" fmla="*/ 12702 w 24341"/>
                  <a:gd name="connsiteY3" fmla="*/ 703 h 67190"/>
                  <a:gd name="connsiteX4" fmla="*/ 22097 w 24341"/>
                  <a:gd name="connsiteY4" fmla="*/ -2169 h 6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41" h="67190">
                    <a:moveTo>
                      <a:pt x="22097" y="-2169"/>
                    </a:moveTo>
                    <a:cubicBezTo>
                      <a:pt x="22097" y="-2169"/>
                      <a:pt x="30758" y="41078"/>
                      <a:pt x="7288" y="65021"/>
                    </a:cubicBezTo>
                    <a:lnTo>
                      <a:pt x="-682" y="59169"/>
                    </a:lnTo>
                    <a:cubicBezTo>
                      <a:pt x="-682" y="59169"/>
                      <a:pt x="18463" y="29143"/>
                      <a:pt x="12702" y="703"/>
                    </a:cubicBezTo>
                    <a:lnTo>
                      <a:pt x="22097" y="-216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041D6B2-243D-7E2F-8CC8-04E1CD618EBF}"/>
                  </a:ext>
                </a:extLst>
              </p:cNvPr>
              <p:cNvSpPr/>
              <p:nvPr/>
            </p:nvSpPr>
            <p:spPr>
              <a:xfrm flipV="1">
                <a:off x="5274333" y="2660829"/>
                <a:ext cx="33622" cy="66990"/>
              </a:xfrm>
              <a:custGeom>
                <a:avLst/>
                <a:gdLst>
                  <a:gd name="connsiteX0" fmla="*/ -624 w 37244"/>
                  <a:gd name="connsiteY0" fmla="*/ -3045 h 77217"/>
                  <a:gd name="connsiteX1" fmla="*/ 28119 w 37244"/>
                  <a:gd name="connsiteY1" fmla="*/ 74172 h 77217"/>
                  <a:gd name="connsiteX2" fmla="*/ 36547 w 37244"/>
                  <a:gd name="connsiteY2" fmla="*/ 65376 h 77217"/>
                  <a:gd name="connsiteX3" fmla="*/ 10945 w 37244"/>
                  <a:gd name="connsiteY3" fmla="*/ -1689 h 77217"/>
                  <a:gd name="connsiteX4" fmla="*/ -624 w 37244"/>
                  <a:gd name="connsiteY4" fmla="*/ -3045 h 7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44" h="77217">
                    <a:moveTo>
                      <a:pt x="-624" y="-3045"/>
                    </a:moveTo>
                    <a:cubicBezTo>
                      <a:pt x="-624" y="-3045"/>
                      <a:pt x="-3590" y="50746"/>
                      <a:pt x="28119" y="74172"/>
                    </a:cubicBezTo>
                    <a:lnTo>
                      <a:pt x="36547" y="65376"/>
                    </a:lnTo>
                    <a:cubicBezTo>
                      <a:pt x="36547" y="65376"/>
                      <a:pt x="8920" y="33690"/>
                      <a:pt x="10945" y="-1689"/>
                    </a:cubicBezTo>
                    <a:lnTo>
                      <a:pt x="-624" y="-3045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7D56B6-A6ED-F720-292A-B0DE702A3A8B}"/>
                  </a:ext>
                </a:extLst>
              </p:cNvPr>
              <p:cNvSpPr/>
              <p:nvPr/>
            </p:nvSpPr>
            <p:spPr>
              <a:xfrm flipV="1">
                <a:off x="6363921" y="3945895"/>
                <a:ext cx="33298" cy="66340"/>
              </a:xfrm>
              <a:custGeom>
                <a:avLst/>
                <a:gdLst>
                  <a:gd name="connsiteX0" fmla="*/ -1310 w 36885"/>
                  <a:gd name="connsiteY0" fmla="*/ -2105 h 76468"/>
                  <a:gd name="connsiteX1" fmla="*/ 27146 w 36885"/>
                  <a:gd name="connsiteY1" fmla="*/ 74364 h 76468"/>
                  <a:gd name="connsiteX2" fmla="*/ 35503 w 36885"/>
                  <a:gd name="connsiteY2" fmla="*/ 65657 h 76468"/>
                  <a:gd name="connsiteX3" fmla="*/ 10143 w 36885"/>
                  <a:gd name="connsiteY3" fmla="*/ -767 h 76468"/>
                  <a:gd name="connsiteX4" fmla="*/ -1310 w 36885"/>
                  <a:gd name="connsiteY4" fmla="*/ -2105 h 7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5" h="76468">
                    <a:moveTo>
                      <a:pt x="-1310" y="-2105"/>
                    </a:moveTo>
                    <a:cubicBezTo>
                      <a:pt x="-1310" y="-2105"/>
                      <a:pt x="-4253" y="51170"/>
                      <a:pt x="27146" y="74364"/>
                    </a:cubicBezTo>
                    <a:lnTo>
                      <a:pt x="35503" y="65657"/>
                    </a:lnTo>
                    <a:cubicBezTo>
                      <a:pt x="35503" y="65657"/>
                      <a:pt x="8145" y="34274"/>
                      <a:pt x="10143" y="-767"/>
                    </a:cubicBezTo>
                    <a:lnTo>
                      <a:pt x="-1310" y="-2105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5CFA684-AF2F-A609-981F-E69264F841BB}"/>
                  </a:ext>
                </a:extLst>
              </p:cNvPr>
              <p:cNvSpPr/>
              <p:nvPr/>
            </p:nvSpPr>
            <p:spPr>
              <a:xfrm flipV="1">
                <a:off x="6412400" y="2341323"/>
                <a:ext cx="31318" cy="59266"/>
              </a:xfrm>
              <a:custGeom>
                <a:avLst/>
                <a:gdLst>
                  <a:gd name="connsiteX0" fmla="*/ -1312 w 34692"/>
                  <a:gd name="connsiteY0" fmla="*/ -3379 h 68314"/>
                  <a:gd name="connsiteX1" fmla="*/ 26000 w 34692"/>
                  <a:gd name="connsiteY1" fmla="*/ 64936 h 68314"/>
                  <a:gd name="connsiteX2" fmla="*/ 33366 w 34692"/>
                  <a:gd name="connsiteY2" fmla="*/ 56818 h 68314"/>
                  <a:gd name="connsiteX3" fmla="*/ 9073 w 34692"/>
                  <a:gd name="connsiteY3" fmla="*/ -2487 h 68314"/>
                  <a:gd name="connsiteX4" fmla="*/ -1312 w 34692"/>
                  <a:gd name="connsiteY4" fmla="*/ -3379 h 6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2" h="68314">
                    <a:moveTo>
                      <a:pt x="-1312" y="-3379"/>
                    </a:moveTo>
                    <a:cubicBezTo>
                      <a:pt x="-1312" y="-3379"/>
                      <a:pt x="-2867" y="44846"/>
                      <a:pt x="26000" y="64936"/>
                    </a:cubicBezTo>
                    <a:lnTo>
                      <a:pt x="33366" y="56818"/>
                    </a:lnTo>
                    <a:cubicBezTo>
                      <a:pt x="33366" y="56818"/>
                      <a:pt x="7991" y="29235"/>
                      <a:pt x="9073" y="-2487"/>
                    </a:cubicBezTo>
                    <a:lnTo>
                      <a:pt x="-1312" y="-337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432B74F-6073-4F21-0B83-A09137CCEED6}"/>
                  </a:ext>
                </a:extLst>
              </p:cNvPr>
              <p:cNvSpPr/>
              <p:nvPr/>
            </p:nvSpPr>
            <p:spPr>
              <a:xfrm flipV="1">
                <a:off x="5394199" y="3994310"/>
                <a:ext cx="21974" cy="58291"/>
              </a:xfrm>
              <a:custGeom>
                <a:avLst/>
                <a:gdLst>
                  <a:gd name="connsiteX0" fmla="*/ 22097 w 24341"/>
                  <a:gd name="connsiteY0" fmla="*/ -2169 h 67190"/>
                  <a:gd name="connsiteX1" fmla="*/ 7288 w 24341"/>
                  <a:gd name="connsiteY1" fmla="*/ 65021 h 67190"/>
                  <a:gd name="connsiteX2" fmla="*/ -682 w 24341"/>
                  <a:gd name="connsiteY2" fmla="*/ 59169 h 67190"/>
                  <a:gd name="connsiteX3" fmla="*/ 12702 w 24341"/>
                  <a:gd name="connsiteY3" fmla="*/ 703 h 67190"/>
                  <a:gd name="connsiteX4" fmla="*/ 22097 w 24341"/>
                  <a:gd name="connsiteY4" fmla="*/ -2169 h 6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41" h="67190">
                    <a:moveTo>
                      <a:pt x="22097" y="-2169"/>
                    </a:moveTo>
                    <a:cubicBezTo>
                      <a:pt x="22097" y="-2169"/>
                      <a:pt x="30758" y="41078"/>
                      <a:pt x="7288" y="65021"/>
                    </a:cubicBezTo>
                    <a:lnTo>
                      <a:pt x="-682" y="59169"/>
                    </a:lnTo>
                    <a:cubicBezTo>
                      <a:pt x="-682" y="59169"/>
                      <a:pt x="18463" y="29143"/>
                      <a:pt x="12702" y="703"/>
                    </a:cubicBezTo>
                    <a:lnTo>
                      <a:pt x="22097" y="-216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B8ECEAB-D889-A9A4-D32D-9978D35427B0}"/>
                  </a:ext>
                </a:extLst>
              </p:cNvPr>
              <p:cNvSpPr/>
              <p:nvPr/>
            </p:nvSpPr>
            <p:spPr>
              <a:xfrm flipV="1">
                <a:off x="5411910" y="2793045"/>
                <a:ext cx="33622" cy="66990"/>
              </a:xfrm>
              <a:custGeom>
                <a:avLst/>
                <a:gdLst>
                  <a:gd name="connsiteX0" fmla="*/ -624 w 37244"/>
                  <a:gd name="connsiteY0" fmla="*/ -3045 h 77217"/>
                  <a:gd name="connsiteX1" fmla="*/ 28119 w 37244"/>
                  <a:gd name="connsiteY1" fmla="*/ 74172 h 77217"/>
                  <a:gd name="connsiteX2" fmla="*/ 36547 w 37244"/>
                  <a:gd name="connsiteY2" fmla="*/ 65376 h 77217"/>
                  <a:gd name="connsiteX3" fmla="*/ 10945 w 37244"/>
                  <a:gd name="connsiteY3" fmla="*/ -1689 h 77217"/>
                  <a:gd name="connsiteX4" fmla="*/ -624 w 37244"/>
                  <a:gd name="connsiteY4" fmla="*/ -3045 h 7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44" h="77217">
                    <a:moveTo>
                      <a:pt x="-624" y="-3045"/>
                    </a:moveTo>
                    <a:cubicBezTo>
                      <a:pt x="-624" y="-3045"/>
                      <a:pt x="-3590" y="50746"/>
                      <a:pt x="28119" y="74172"/>
                    </a:cubicBezTo>
                    <a:lnTo>
                      <a:pt x="36547" y="65376"/>
                    </a:lnTo>
                    <a:cubicBezTo>
                      <a:pt x="36547" y="65376"/>
                      <a:pt x="8920" y="33690"/>
                      <a:pt x="10945" y="-1689"/>
                    </a:cubicBezTo>
                    <a:lnTo>
                      <a:pt x="-624" y="-3045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1DD9BC5-E453-044B-37FC-06B780A8862D}"/>
                  </a:ext>
                </a:extLst>
              </p:cNvPr>
              <p:cNvSpPr/>
              <p:nvPr/>
            </p:nvSpPr>
            <p:spPr>
              <a:xfrm flipV="1">
                <a:off x="6501499" y="4078111"/>
                <a:ext cx="33298" cy="66340"/>
              </a:xfrm>
              <a:custGeom>
                <a:avLst/>
                <a:gdLst>
                  <a:gd name="connsiteX0" fmla="*/ -1310 w 36885"/>
                  <a:gd name="connsiteY0" fmla="*/ -2105 h 76468"/>
                  <a:gd name="connsiteX1" fmla="*/ 27146 w 36885"/>
                  <a:gd name="connsiteY1" fmla="*/ 74364 h 76468"/>
                  <a:gd name="connsiteX2" fmla="*/ 35503 w 36885"/>
                  <a:gd name="connsiteY2" fmla="*/ 65657 h 76468"/>
                  <a:gd name="connsiteX3" fmla="*/ 10143 w 36885"/>
                  <a:gd name="connsiteY3" fmla="*/ -767 h 76468"/>
                  <a:gd name="connsiteX4" fmla="*/ -1310 w 36885"/>
                  <a:gd name="connsiteY4" fmla="*/ -2105 h 7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5" h="76468">
                    <a:moveTo>
                      <a:pt x="-1310" y="-2105"/>
                    </a:moveTo>
                    <a:cubicBezTo>
                      <a:pt x="-1310" y="-2105"/>
                      <a:pt x="-4253" y="51170"/>
                      <a:pt x="27146" y="74364"/>
                    </a:cubicBezTo>
                    <a:lnTo>
                      <a:pt x="35503" y="65657"/>
                    </a:lnTo>
                    <a:cubicBezTo>
                      <a:pt x="35503" y="65657"/>
                      <a:pt x="8145" y="34274"/>
                      <a:pt x="10143" y="-767"/>
                    </a:cubicBezTo>
                    <a:lnTo>
                      <a:pt x="-1310" y="-2105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9090EE6-D2B1-018C-926F-30412457B092}"/>
                  </a:ext>
                </a:extLst>
              </p:cNvPr>
              <p:cNvSpPr/>
              <p:nvPr/>
            </p:nvSpPr>
            <p:spPr>
              <a:xfrm flipV="1">
                <a:off x="5174504" y="2742457"/>
                <a:ext cx="226656" cy="229327"/>
              </a:xfrm>
              <a:custGeom>
                <a:avLst/>
                <a:gdLst>
                  <a:gd name="connsiteX0" fmla="*/ 177312 w 251075"/>
                  <a:gd name="connsiteY0" fmla="*/ 261395 h 264336"/>
                  <a:gd name="connsiteX1" fmla="*/ 210122 w 251075"/>
                  <a:gd name="connsiteY1" fmla="*/ 155167 h 264336"/>
                  <a:gd name="connsiteX2" fmla="*/ 82359 w 251075"/>
                  <a:gd name="connsiteY2" fmla="*/ 42035 h 264336"/>
                  <a:gd name="connsiteX3" fmla="*/ -685 w 251075"/>
                  <a:gd name="connsiteY3" fmla="*/ 98307 h 264336"/>
                  <a:gd name="connsiteX4" fmla="*/ 106169 w 251075"/>
                  <a:gd name="connsiteY4" fmla="*/ -1605 h 264336"/>
                  <a:gd name="connsiteX5" fmla="*/ 248574 w 251075"/>
                  <a:gd name="connsiteY5" fmla="*/ 124480 h 264336"/>
                  <a:gd name="connsiteX6" fmla="*/ 177312 w 251075"/>
                  <a:gd name="connsiteY6" fmla="*/ 261395 h 26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75" h="264336">
                    <a:moveTo>
                      <a:pt x="177312" y="261395"/>
                    </a:moveTo>
                    <a:cubicBezTo>
                      <a:pt x="204159" y="238219"/>
                      <a:pt x="216389" y="197095"/>
                      <a:pt x="210122" y="155167"/>
                    </a:cubicBezTo>
                    <a:cubicBezTo>
                      <a:pt x="199513" y="84266"/>
                      <a:pt x="161413" y="32187"/>
                      <a:pt x="82359" y="42035"/>
                    </a:cubicBezTo>
                    <a:cubicBezTo>
                      <a:pt x="40798" y="47227"/>
                      <a:pt x="14636" y="69921"/>
                      <a:pt x="-685" y="98307"/>
                    </a:cubicBezTo>
                    <a:cubicBezTo>
                      <a:pt x="11300" y="50920"/>
                      <a:pt x="42639" y="6317"/>
                      <a:pt x="106169" y="-1605"/>
                    </a:cubicBezTo>
                    <a:cubicBezTo>
                      <a:pt x="194284" y="-12595"/>
                      <a:pt x="236755" y="45461"/>
                      <a:pt x="248574" y="124480"/>
                    </a:cubicBezTo>
                    <a:cubicBezTo>
                      <a:pt x="257873" y="186640"/>
                      <a:pt x="231067" y="247657"/>
                      <a:pt x="177312" y="261395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CBF1503-6887-E0BA-362D-9B5684E714F7}"/>
                  </a:ext>
                </a:extLst>
              </p:cNvPr>
              <p:cNvSpPr/>
              <p:nvPr/>
            </p:nvSpPr>
            <p:spPr>
              <a:xfrm flipV="1">
                <a:off x="5736149" y="3139862"/>
                <a:ext cx="202940" cy="205340"/>
              </a:xfrm>
              <a:custGeom>
                <a:avLst/>
                <a:gdLst>
                  <a:gd name="connsiteX0" fmla="*/ 158217 w 224804"/>
                  <a:gd name="connsiteY0" fmla="*/ 234158 h 236687"/>
                  <a:gd name="connsiteX1" fmla="*/ 187603 w 224804"/>
                  <a:gd name="connsiteY1" fmla="*/ 139046 h 236687"/>
                  <a:gd name="connsiteX2" fmla="*/ 73201 w 224804"/>
                  <a:gd name="connsiteY2" fmla="*/ 37743 h 236687"/>
                  <a:gd name="connsiteX3" fmla="*/ -1156 w 224804"/>
                  <a:gd name="connsiteY3" fmla="*/ 88127 h 236687"/>
                  <a:gd name="connsiteX4" fmla="*/ 94520 w 224804"/>
                  <a:gd name="connsiteY4" fmla="*/ -1330 h 236687"/>
                  <a:gd name="connsiteX5" fmla="*/ 222021 w 224804"/>
                  <a:gd name="connsiteY5" fmla="*/ 111571 h 236687"/>
                  <a:gd name="connsiteX6" fmla="*/ 158217 w 224804"/>
                  <a:gd name="connsiteY6" fmla="*/ 234158 h 23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804" h="236687">
                    <a:moveTo>
                      <a:pt x="158217" y="234158"/>
                    </a:moveTo>
                    <a:cubicBezTo>
                      <a:pt x="182266" y="213391"/>
                      <a:pt x="193215" y="176584"/>
                      <a:pt x="187603" y="139046"/>
                    </a:cubicBezTo>
                    <a:cubicBezTo>
                      <a:pt x="178102" y="75549"/>
                      <a:pt x="143989" y="28911"/>
                      <a:pt x="73201" y="37743"/>
                    </a:cubicBezTo>
                    <a:cubicBezTo>
                      <a:pt x="35992" y="42382"/>
                      <a:pt x="12553" y="62721"/>
                      <a:pt x="-1156" y="88127"/>
                    </a:cubicBezTo>
                    <a:cubicBezTo>
                      <a:pt x="9579" y="45700"/>
                      <a:pt x="37639" y="5753"/>
                      <a:pt x="94520" y="-1330"/>
                    </a:cubicBezTo>
                    <a:cubicBezTo>
                      <a:pt x="173421" y="-11178"/>
                      <a:pt x="211453" y="40794"/>
                      <a:pt x="222021" y="111571"/>
                    </a:cubicBezTo>
                    <a:cubicBezTo>
                      <a:pt x="230347" y="167218"/>
                      <a:pt x="206360" y="221848"/>
                      <a:pt x="158217" y="234158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827E81A-21D6-E2E9-425D-FE11D6269DB4}"/>
                  </a:ext>
                </a:extLst>
              </p:cNvPr>
              <p:cNvSpPr/>
              <p:nvPr/>
            </p:nvSpPr>
            <p:spPr>
              <a:xfrm flipV="1">
                <a:off x="6133589" y="3944038"/>
                <a:ext cx="229877" cy="238900"/>
              </a:xfrm>
              <a:custGeom>
                <a:avLst/>
                <a:gdLst>
                  <a:gd name="connsiteX0" fmla="*/ 251476 w 254643"/>
                  <a:gd name="connsiteY0" fmla="*/ 124207 h 275370"/>
                  <a:gd name="connsiteX1" fmla="*/ 110433 w 254643"/>
                  <a:gd name="connsiteY1" fmla="*/ -682 h 275370"/>
                  <a:gd name="connsiteX2" fmla="*/ -950 w 254643"/>
                  <a:gd name="connsiteY2" fmla="*/ 160068 h 275370"/>
                  <a:gd name="connsiteX3" fmla="*/ 139590 w 254643"/>
                  <a:gd name="connsiteY3" fmla="*/ 261140 h 275370"/>
                  <a:gd name="connsiteX4" fmla="*/ 251476 w 254643"/>
                  <a:gd name="connsiteY4" fmla="*/ 124207 h 27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275370">
                    <a:moveTo>
                      <a:pt x="251476" y="124207"/>
                    </a:moveTo>
                    <a:cubicBezTo>
                      <a:pt x="239764" y="45937"/>
                      <a:pt x="197706" y="-11566"/>
                      <a:pt x="110433" y="-682"/>
                    </a:cubicBezTo>
                    <a:cubicBezTo>
                      <a:pt x="19286" y="10682"/>
                      <a:pt x="-4991" y="98301"/>
                      <a:pt x="-950" y="160068"/>
                    </a:cubicBezTo>
                    <a:cubicBezTo>
                      <a:pt x="4464" y="242638"/>
                      <a:pt x="78973" y="299481"/>
                      <a:pt x="139590" y="261140"/>
                    </a:cubicBezTo>
                    <a:cubicBezTo>
                      <a:pt x="219879" y="274217"/>
                      <a:pt x="262822" y="200068"/>
                      <a:pt x="251476" y="124207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908FB60-5E77-5A07-DB59-AF6460E5CFFB}"/>
                  </a:ext>
                </a:extLst>
              </p:cNvPr>
              <p:cNvSpPr/>
              <p:nvPr/>
            </p:nvSpPr>
            <p:spPr>
              <a:xfrm flipV="1">
                <a:off x="6150689" y="3969294"/>
                <a:ext cx="224475" cy="227133"/>
              </a:xfrm>
              <a:custGeom>
                <a:avLst/>
                <a:gdLst>
                  <a:gd name="connsiteX0" fmla="*/ 174914 w 248659"/>
                  <a:gd name="connsiteY0" fmla="*/ 259806 h 261807"/>
                  <a:gd name="connsiteX1" fmla="*/ 207396 w 248659"/>
                  <a:gd name="connsiteY1" fmla="*/ 154595 h 261807"/>
                  <a:gd name="connsiteX2" fmla="*/ 80870 w 248659"/>
                  <a:gd name="connsiteY2" fmla="*/ 42551 h 261807"/>
                  <a:gd name="connsiteX3" fmla="*/ -1371 w 248659"/>
                  <a:gd name="connsiteY3" fmla="*/ 98288 h 261807"/>
                  <a:gd name="connsiteX4" fmla="*/ 104461 w 248659"/>
                  <a:gd name="connsiteY4" fmla="*/ -678 h 261807"/>
                  <a:gd name="connsiteX5" fmla="*/ 245489 w 248659"/>
                  <a:gd name="connsiteY5" fmla="*/ 124211 h 261807"/>
                  <a:gd name="connsiteX6" fmla="*/ 174914 w 248659"/>
                  <a:gd name="connsiteY6" fmla="*/ 259806 h 26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659" h="261807">
                    <a:moveTo>
                      <a:pt x="174914" y="259806"/>
                    </a:moveTo>
                    <a:cubicBezTo>
                      <a:pt x="201509" y="236844"/>
                      <a:pt x="213617" y="196112"/>
                      <a:pt x="207396" y="154595"/>
                    </a:cubicBezTo>
                    <a:cubicBezTo>
                      <a:pt x="196904" y="84372"/>
                      <a:pt x="159161" y="32792"/>
                      <a:pt x="80870" y="42551"/>
                    </a:cubicBezTo>
                    <a:cubicBezTo>
                      <a:pt x="39711" y="47690"/>
                      <a:pt x="13802" y="70170"/>
                      <a:pt x="-1371" y="98288"/>
                    </a:cubicBezTo>
                    <a:cubicBezTo>
                      <a:pt x="10493" y="51347"/>
                      <a:pt x="41526" y="7172"/>
                      <a:pt x="104461" y="-678"/>
                    </a:cubicBezTo>
                    <a:cubicBezTo>
                      <a:pt x="191719" y="-11562"/>
                      <a:pt x="233777" y="45941"/>
                      <a:pt x="245489" y="124211"/>
                    </a:cubicBezTo>
                    <a:cubicBezTo>
                      <a:pt x="254700" y="185764"/>
                      <a:pt x="228150" y="246193"/>
                      <a:pt x="174914" y="259806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6B529FD-5F58-ADE6-8CAB-674364E4AD49}"/>
                  </a:ext>
                </a:extLst>
              </p:cNvPr>
              <p:cNvSpPr/>
              <p:nvPr/>
            </p:nvSpPr>
            <p:spPr>
              <a:xfrm flipV="1">
                <a:off x="6153588" y="3949866"/>
                <a:ext cx="102831" cy="109773"/>
              </a:xfrm>
              <a:custGeom>
                <a:avLst/>
                <a:gdLst>
                  <a:gd name="connsiteX0" fmla="*/ 103608 w 113910"/>
                  <a:gd name="connsiteY0" fmla="*/ 101944 h 126531"/>
                  <a:gd name="connsiteX1" fmla="*/ 85766 w 113910"/>
                  <a:gd name="connsiteY1" fmla="*/ 12986 h 126531"/>
                  <a:gd name="connsiteX2" fmla="*/ 7810 w 113910"/>
                  <a:gd name="connsiteY2" fmla="*/ 18214 h 126531"/>
                  <a:gd name="connsiteX3" fmla="*/ 25637 w 113910"/>
                  <a:gd name="connsiteY3" fmla="*/ 107153 h 126531"/>
                  <a:gd name="connsiteX4" fmla="*/ 103608 w 113910"/>
                  <a:gd name="connsiteY4" fmla="*/ 101944 h 12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10" h="126531">
                    <a:moveTo>
                      <a:pt x="103608" y="101944"/>
                    </a:moveTo>
                    <a:cubicBezTo>
                      <a:pt x="116798" y="73272"/>
                      <a:pt x="118872" y="48794"/>
                      <a:pt x="85766" y="12986"/>
                    </a:cubicBezTo>
                    <a:cubicBezTo>
                      <a:pt x="61580" y="-13169"/>
                      <a:pt x="22449" y="-1072"/>
                      <a:pt x="7810" y="18214"/>
                    </a:cubicBezTo>
                    <a:cubicBezTo>
                      <a:pt x="-10642" y="42496"/>
                      <a:pt x="582" y="80676"/>
                      <a:pt x="25637" y="107153"/>
                    </a:cubicBezTo>
                    <a:cubicBezTo>
                      <a:pt x="50707" y="133647"/>
                      <a:pt x="91576" y="128099"/>
                      <a:pt x="103608" y="101944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7EB8797-102E-52C9-A542-8835B6AFB8EF}"/>
                </a:ext>
              </a:extLst>
            </p:cNvPr>
            <p:cNvGrpSpPr/>
            <p:nvPr/>
          </p:nvGrpSpPr>
          <p:grpSpPr>
            <a:xfrm>
              <a:off x="1692409" y="3706754"/>
              <a:ext cx="1467822" cy="2867422"/>
              <a:chOff x="7435045" y="2753765"/>
              <a:chExt cx="1772373" cy="3833131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CEB37A6-8FCF-5956-9F32-C24518CD44C3}"/>
                  </a:ext>
                </a:extLst>
              </p:cNvPr>
              <p:cNvSpPr/>
              <p:nvPr/>
            </p:nvSpPr>
            <p:spPr>
              <a:xfrm flipV="1">
                <a:off x="8296217" y="4486809"/>
                <a:ext cx="118999" cy="2100087"/>
              </a:xfrm>
              <a:custGeom>
                <a:avLst/>
                <a:gdLst>
                  <a:gd name="connsiteX0" fmla="*/ 22989 w 118999"/>
                  <a:gd name="connsiteY0" fmla="*/ -797 h 2100087"/>
                  <a:gd name="connsiteX1" fmla="*/ 27117 w 118999"/>
                  <a:gd name="connsiteY1" fmla="*/ 89441 h 2100087"/>
                  <a:gd name="connsiteX2" fmla="*/ 33765 w 118999"/>
                  <a:gd name="connsiteY2" fmla="*/ 326913 h 2100087"/>
                  <a:gd name="connsiteX3" fmla="*/ 35921 w 118999"/>
                  <a:gd name="connsiteY3" fmla="*/ 485749 h 2100087"/>
                  <a:gd name="connsiteX4" fmla="*/ 36671 w 118999"/>
                  <a:gd name="connsiteY4" fmla="*/ 663077 h 2100087"/>
                  <a:gd name="connsiteX5" fmla="*/ 35820 w 118999"/>
                  <a:gd name="connsiteY5" fmla="*/ 852714 h 2100087"/>
                  <a:gd name="connsiteX6" fmla="*/ 33681 w 118999"/>
                  <a:gd name="connsiteY6" fmla="*/ 1048523 h 2100087"/>
                  <a:gd name="connsiteX7" fmla="*/ 30661 w 118999"/>
                  <a:gd name="connsiteY7" fmla="*/ 1244350 h 2100087"/>
                  <a:gd name="connsiteX8" fmla="*/ 26456 w 118999"/>
                  <a:gd name="connsiteY8" fmla="*/ 1434039 h 2100087"/>
                  <a:gd name="connsiteX9" fmla="*/ 21249 w 118999"/>
                  <a:gd name="connsiteY9" fmla="*/ 1611454 h 2100087"/>
                  <a:gd name="connsiteX10" fmla="*/ 15572 w 118999"/>
                  <a:gd name="connsiteY10" fmla="*/ 1770474 h 2100087"/>
                  <a:gd name="connsiteX11" fmla="*/ 4975 w 118999"/>
                  <a:gd name="connsiteY11" fmla="*/ 2008763 h 2100087"/>
                  <a:gd name="connsiteX12" fmla="*/ 1288 w 118999"/>
                  <a:gd name="connsiteY12" fmla="*/ 2075633 h 2100087"/>
                  <a:gd name="connsiteX13" fmla="*/ -135 w 118999"/>
                  <a:gd name="connsiteY13" fmla="*/ 2099290 h 2100087"/>
                  <a:gd name="connsiteX14" fmla="*/ 95734 w 118999"/>
                  <a:gd name="connsiteY14" fmla="*/ 2098398 h 2100087"/>
                  <a:gd name="connsiteX15" fmla="*/ 94138 w 118999"/>
                  <a:gd name="connsiteY15" fmla="*/ 2074919 h 2100087"/>
                  <a:gd name="connsiteX16" fmla="*/ 89969 w 118999"/>
                  <a:gd name="connsiteY16" fmla="*/ 2008496 h 2100087"/>
                  <a:gd name="connsiteX17" fmla="*/ 80669 w 118999"/>
                  <a:gd name="connsiteY17" fmla="*/ 1771081 h 2100087"/>
                  <a:gd name="connsiteX18" fmla="*/ 77763 w 118999"/>
                  <a:gd name="connsiteY18" fmla="*/ 1612292 h 2100087"/>
                  <a:gd name="connsiteX19" fmla="*/ 76964 w 118999"/>
                  <a:gd name="connsiteY19" fmla="*/ 1435003 h 2100087"/>
                  <a:gd name="connsiteX20" fmla="*/ 78454 w 118999"/>
                  <a:gd name="connsiteY20" fmla="*/ 1245403 h 2100087"/>
                  <a:gd name="connsiteX21" fmla="*/ 81885 w 118999"/>
                  <a:gd name="connsiteY21" fmla="*/ 1049647 h 2100087"/>
                  <a:gd name="connsiteX22" fmla="*/ 86417 w 118999"/>
                  <a:gd name="connsiteY22" fmla="*/ 853892 h 2100087"/>
                  <a:gd name="connsiteX23" fmla="*/ 91820 w 118999"/>
                  <a:gd name="connsiteY23" fmla="*/ 664276 h 2100087"/>
                  <a:gd name="connsiteX24" fmla="*/ 97885 w 118999"/>
                  <a:gd name="connsiteY24" fmla="*/ 486914 h 2100087"/>
                  <a:gd name="connsiteX25" fmla="*/ 103960 w 118999"/>
                  <a:gd name="connsiteY25" fmla="*/ 327944 h 2100087"/>
                  <a:gd name="connsiteX26" fmla="*/ 114272 w 118999"/>
                  <a:gd name="connsiteY26" fmla="*/ 89728 h 2100087"/>
                  <a:gd name="connsiteX27" fmla="*/ 118865 w 118999"/>
                  <a:gd name="connsiteY27" fmla="*/ -476 h 2100087"/>
                  <a:gd name="connsiteX28" fmla="*/ 22989 w 118999"/>
                  <a:gd name="connsiteY28" fmla="*/ -797 h 21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8999" h="2100087">
                    <a:moveTo>
                      <a:pt x="22989" y="-797"/>
                    </a:moveTo>
                    <a:cubicBezTo>
                      <a:pt x="22989" y="-797"/>
                      <a:pt x="24490" y="32015"/>
                      <a:pt x="27117" y="89441"/>
                    </a:cubicBezTo>
                    <a:cubicBezTo>
                      <a:pt x="29393" y="146876"/>
                      <a:pt x="31949" y="228465"/>
                      <a:pt x="33765" y="326913"/>
                    </a:cubicBezTo>
                    <a:cubicBezTo>
                      <a:pt x="34433" y="376102"/>
                      <a:pt x="35152" y="429389"/>
                      <a:pt x="35921" y="485749"/>
                    </a:cubicBezTo>
                    <a:cubicBezTo>
                      <a:pt x="36159" y="542110"/>
                      <a:pt x="36415" y="601579"/>
                      <a:pt x="36671" y="663077"/>
                    </a:cubicBezTo>
                    <a:cubicBezTo>
                      <a:pt x="36398" y="724581"/>
                      <a:pt x="36106" y="788146"/>
                      <a:pt x="35820" y="852714"/>
                    </a:cubicBezTo>
                    <a:cubicBezTo>
                      <a:pt x="35718" y="917318"/>
                      <a:pt x="34443" y="982920"/>
                      <a:pt x="33681" y="1048523"/>
                    </a:cubicBezTo>
                    <a:cubicBezTo>
                      <a:pt x="32770" y="1114144"/>
                      <a:pt x="32240" y="1179764"/>
                      <a:pt x="30661" y="1244350"/>
                    </a:cubicBezTo>
                    <a:cubicBezTo>
                      <a:pt x="29100" y="1308936"/>
                      <a:pt x="28469" y="1372522"/>
                      <a:pt x="26456" y="1434039"/>
                    </a:cubicBezTo>
                    <a:cubicBezTo>
                      <a:pt x="24525" y="1495556"/>
                      <a:pt x="23424" y="1555057"/>
                      <a:pt x="21249" y="1611454"/>
                    </a:cubicBezTo>
                    <a:cubicBezTo>
                      <a:pt x="19236" y="1667886"/>
                      <a:pt x="17330" y="1721232"/>
                      <a:pt x="15572" y="1770474"/>
                    </a:cubicBezTo>
                    <a:cubicBezTo>
                      <a:pt x="11653" y="1868994"/>
                      <a:pt x="8049" y="1951171"/>
                      <a:pt x="4975" y="2008763"/>
                    </a:cubicBezTo>
                    <a:cubicBezTo>
                      <a:pt x="3385" y="2037559"/>
                      <a:pt x="2140" y="2060200"/>
                      <a:pt x="1288" y="2075633"/>
                    </a:cubicBezTo>
                    <a:cubicBezTo>
                      <a:pt x="359" y="2091065"/>
                      <a:pt x="-135" y="2099290"/>
                      <a:pt x="-135" y="2099290"/>
                    </a:cubicBezTo>
                    <a:lnTo>
                      <a:pt x="95734" y="2098398"/>
                    </a:lnTo>
                    <a:cubicBezTo>
                      <a:pt x="95734" y="2098398"/>
                      <a:pt x="95181" y="2090227"/>
                      <a:pt x="94138" y="2074919"/>
                    </a:cubicBezTo>
                    <a:cubicBezTo>
                      <a:pt x="93172" y="2059593"/>
                      <a:pt x="91760" y="2037113"/>
                      <a:pt x="89969" y="2008496"/>
                    </a:cubicBezTo>
                    <a:cubicBezTo>
                      <a:pt x="86644" y="1951261"/>
                      <a:pt x="83172" y="1869404"/>
                      <a:pt x="80669" y="1771081"/>
                    </a:cubicBezTo>
                    <a:cubicBezTo>
                      <a:pt x="78960" y="1721928"/>
                      <a:pt x="78823" y="1668635"/>
                      <a:pt x="77763" y="1612292"/>
                    </a:cubicBezTo>
                    <a:cubicBezTo>
                      <a:pt x="76875" y="1555914"/>
                      <a:pt x="77185" y="1496502"/>
                      <a:pt x="76964" y="1435003"/>
                    </a:cubicBezTo>
                    <a:cubicBezTo>
                      <a:pt x="76701" y="1373504"/>
                      <a:pt x="77899" y="1309970"/>
                      <a:pt x="78454" y="1245403"/>
                    </a:cubicBezTo>
                    <a:cubicBezTo>
                      <a:pt x="78864" y="1180835"/>
                      <a:pt x="80628" y="1115232"/>
                      <a:pt x="81885" y="1049647"/>
                    </a:cubicBezTo>
                    <a:cubicBezTo>
                      <a:pt x="83356" y="984062"/>
                      <a:pt x="84345" y="918460"/>
                      <a:pt x="86417" y="853892"/>
                    </a:cubicBezTo>
                    <a:cubicBezTo>
                      <a:pt x="88258" y="789324"/>
                      <a:pt x="90069" y="725773"/>
                      <a:pt x="91820" y="664276"/>
                    </a:cubicBezTo>
                    <a:cubicBezTo>
                      <a:pt x="93923" y="602757"/>
                      <a:pt x="95954" y="543309"/>
                      <a:pt x="97885" y="486914"/>
                    </a:cubicBezTo>
                    <a:cubicBezTo>
                      <a:pt x="100035" y="430518"/>
                      <a:pt x="102078" y="377190"/>
                      <a:pt x="103960" y="327944"/>
                    </a:cubicBezTo>
                    <a:cubicBezTo>
                      <a:pt x="108225" y="229371"/>
                      <a:pt x="111782" y="147231"/>
                      <a:pt x="114272" y="89728"/>
                    </a:cubicBezTo>
                    <a:cubicBezTo>
                      <a:pt x="117191" y="32336"/>
                      <a:pt x="118865" y="-476"/>
                      <a:pt x="118865" y="-476"/>
                    </a:cubicBezTo>
                    <a:lnTo>
                      <a:pt x="22989" y="-797"/>
                    </a:ln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C749F4A-77B6-1600-CECE-7A224A38E8B7}"/>
                  </a:ext>
                </a:extLst>
              </p:cNvPr>
              <p:cNvSpPr/>
              <p:nvPr/>
            </p:nvSpPr>
            <p:spPr>
              <a:xfrm flipV="1">
                <a:off x="8335729" y="4316709"/>
                <a:ext cx="287275" cy="819953"/>
              </a:xfrm>
              <a:custGeom>
                <a:avLst/>
                <a:gdLst>
                  <a:gd name="connsiteX0" fmla="*/ 29560 w 287275"/>
                  <a:gd name="connsiteY0" fmla="*/ -1312 h 819953"/>
                  <a:gd name="connsiteX1" fmla="*/ -205 w 287275"/>
                  <a:gd name="connsiteY1" fmla="*/ 30731 h 819953"/>
                  <a:gd name="connsiteX2" fmla="*/ 246700 w 287275"/>
                  <a:gd name="connsiteY2" fmla="*/ 818642 h 819953"/>
                  <a:gd name="connsiteX3" fmla="*/ 287071 w 287275"/>
                  <a:gd name="connsiteY3" fmla="*/ 815680 h 819953"/>
                  <a:gd name="connsiteX4" fmla="*/ 29560 w 287275"/>
                  <a:gd name="connsiteY4" fmla="*/ -1312 h 81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275" h="819953">
                    <a:moveTo>
                      <a:pt x="29560" y="-1312"/>
                    </a:moveTo>
                    <a:lnTo>
                      <a:pt x="-205" y="30731"/>
                    </a:lnTo>
                    <a:cubicBezTo>
                      <a:pt x="1986" y="33533"/>
                      <a:pt x="219661" y="316461"/>
                      <a:pt x="246700" y="818642"/>
                    </a:cubicBezTo>
                    <a:lnTo>
                      <a:pt x="287071" y="815680"/>
                    </a:lnTo>
                    <a:cubicBezTo>
                      <a:pt x="259091" y="295801"/>
                      <a:pt x="38925" y="10571"/>
                      <a:pt x="29560" y="-1312"/>
                    </a:cubicBez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826BB8E-C97F-1F23-59FC-84A2251F4D12}"/>
                  </a:ext>
                </a:extLst>
              </p:cNvPr>
              <p:cNvSpPr/>
              <p:nvPr/>
            </p:nvSpPr>
            <p:spPr>
              <a:xfrm flipV="1">
                <a:off x="8099987" y="4426148"/>
                <a:ext cx="252636" cy="656294"/>
              </a:xfrm>
              <a:custGeom>
                <a:avLst/>
                <a:gdLst>
                  <a:gd name="connsiteX0" fmla="*/ 225024 w 252636"/>
                  <a:gd name="connsiteY0" fmla="*/ -1294 h 656294"/>
                  <a:gd name="connsiteX1" fmla="*/ -62 w 252636"/>
                  <a:gd name="connsiteY1" fmla="*/ 648970 h 656294"/>
                  <a:gd name="connsiteX2" fmla="*/ 42232 w 252636"/>
                  <a:gd name="connsiteY2" fmla="*/ 655000 h 656294"/>
                  <a:gd name="connsiteX3" fmla="*/ 252575 w 252636"/>
                  <a:gd name="connsiteY3" fmla="*/ 36726 h 656294"/>
                  <a:gd name="connsiteX4" fmla="*/ 225024 w 252636"/>
                  <a:gd name="connsiteY4" fmla="*/ -1294 h 656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36" h="656294">
                    <a:moveTo>
                      <a:pt x="225024" y="-1294"/>
                    </a:moveTo>
                    <a:cubicBezTo>
                      <a:pt x="110563" y="112195"/>
                      <a:pt x="20758" y="449272"/>
                      <a:pt x="-62" y="648970"/>
                    </a:cubicBezTo>
                    <a:lnTo>
                      <a:pt x="42232" y="655000"/>
                    </a:lnTo>
                    <a:cubicBezTo>
                      <a:pt x="64761" y="438870"/>
                      <a:pt x="156693" y="131785"/>
                      <a:pt x="252575" y="36726"/>
                    </a:cubicBezTo>
                    <a:lnTo>
                      <a:pt x="225024" y="-1294"/>
                    </a:lnTo>
                  </a:path>
                </a:pathLst>
              </a:custGeom>
              <a:solidFill>
                <a:srgbClr val="50466F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4B032C-6569-402A-EC6A-BDADF7F90F66}"/>
                  </a:ext>
                </a:extLst>
              </p:cNvPr>
              <p:cNvSpPr/>
              <p:nvPr/>
            </p:nvSpPr>
            <p:spPr>
              <a:xfrm flipV="1">
                <a:off x="7435045" y="2753765"/>
                <a:ext cx="1772373" cy="2060214"/>
              </a:xfrm>
              <a:custGeom>
                <a:avLst/>
                <a:gdLst>
                  <a:gd name="connsiteX0" fmla="*/ 1770777 w 1772373"/>
                  <a:gd name="connsiteY0" fmla="*/ 1024999 h 2060214"/>
                  <a:gd name="connsiteX1" fmla="*/ 897483 w 1772373"/>
                  <a:gd name="connsiteY1" fmla="*/ 2278 h 2060214"/>
                  <a:gd name="connsiteX2" fmla="*/ 3352 w 1772373"/>
                  <a:gd name="connsiteY2" fmla="*/ 1024999 h 2060214"/>
                  <a:gd name="connsiteX3" fmla="*/ 876646 w 1772373"/>
                  <a:gd name="connsiteY3" fmla="*/ 2047701 h 2060214"/>
                  <a:gd name="connsiteX4" fmla="*/ 1770777 w 1772373"/>
                  <a:gd name="connsiteY4" fmla="*/ 1024999 h 206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2373" h="2060214">
                    <a:moveTo>
                      <a:pt x="1770777" y="1024999"/>
                    </a:moveTo>
                    <a:cubicBezTo>
                      <a:pt x="1798113" y="382174"/>
                      <a:pt x="1444764" y="-49408"/>
                      <a:pt x="897483" y="2278"/>
                    </a:cubicBezTo>
                    <a:cubicBezTo>
                      <a:pt x="350202" y="53965"/>
                      <a:pt x="-41301" y="415787"/>
                      <a:pt x="3352" y="1024999"/>
                    </a:cubicBezTo>
                    <a:cubicBezTo>
                      <a:pt x="48005" y="1634192"/>
                      <a:pt x="394366" y="1959101"/>
                      <a:pt x="876646" y="2047701"/>
                    </a:cubicBezTo>
                    <a:cubicBezTo>
                      <a:pt x="1358919" y="2136319"/>
                      <a:pt x="1743828" y="1658456"/>
                      <a:pt x="1770777" y="1024999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9EF02ED-80B8-E794-1F2A-DDB853A8BDF9}"/>
                  </a:ext>
                </a:extLst>
              </p:cNvPr>
              <p:cNvSpPr/>
              <p:nvPr/>
            </p:nvSpPr>
            <p:spPr>
              <a:xfrm flipV="1">
                <a:off x="8313962" y="4506470"/>
                <a:ext cx="569941" cy="230046"/>
              </a:xfrm>
              <a:custGeom>
                <a:avLst/>
                <a:gdLst>
                  <a:gd name="connsiteX0" fmla="*/ 92476 w 569941"/>
                  <a:gd name="connsiteY0" fmla="*/ -1378 h 230046"/>
                  <a:gd name="connsiteX1" fmla="*/ -273 w 569941"/>
                  <a:gd name="connsiteY1" fmla="*/ 6311 h 230046"/>
                  <a:gd name="connsiteX2" fmla="*/ 1586 w 569941"/>
                  <a:gd name="connsiteY2" fmla="*/ 21387 h 230046"/>
                  <a:gd name="connsiteX3" fmla="*/ 560714 w 569941"/>
                  <a:gd name="connsiteY3" fmla="*/ 228668 h 230046"/>
                  <a:gd name="connsiteX4" fmla="*/ 569669 w 569941"/>
                  <a:gd name="connsiteY4" fmla="*/ 217589 h 230046"/>
                  <a:gd name="connsiteX5" fmla="*/ 92476 w 569941"/>
                  <a:gd name="connsiteY5" fmla="*/ -1378 h 23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9941" h="230046">
                    <a:moveTo>
                      <a:pt x="92476" y="-1378"/>
                    </a:moveTo>
                    <a:cubicBezTo>
                      <a:pt x="61387" y="-1378"/>
                      <a:pt x="30394" y="1137"/>
                      <a:pt x="-273" y="6311"/>
                    </a:cubicBezTo>
                    <a:lnTo>
                      <a:pt x="1586" y="21387"/>
                    </a:lnTo>
                    <a:cubicBezTo>
                      <a:pt x="200414" y="-12030"/>
                      <a:pt x="414652" y="67382"/>
                      <a:pt x="560714" y="228668"/>
                    </a:cubicBezTo>
                    <a:lnTo>
                      <a:pt x="569669" y="217589"/>
                    </a:lnTo>
                    <a:cubicBezTo>
                      <a:pt x="443299" y="78051"/>
                      <a:pt x="266856" y="-1378"/>
                      <a:pt x="92476" y="-1378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40D8313-5C41-325E-B868-4BCB377EB08A}"/>
                  </a:ext>
                </a:extLst>
              </p:cNvPr>
              <p:cNvSpPr/>
              <p:nvPr/>
            </p:nvSpPr>
            <p:spPr>
              <a:xfrm flipV="1">
                <a:off x="8775851" y="4301937"/>
                <a:ext cx="182869" cy="196219"/>
              </a:xfrm>
              <a:custGeom>
                <a:avLst/>
                <a:gdLst>
                  <a:gd name="connsiteX0" fmla="*/ 4590 w 182869"/>
                  <a:gd name="connsiteY0" fmla="*/ -1519 h 196219"/>
                  <a:gd name="connsiteX1" fmla="*/ -426 w 182869"/>
                  <a:gd name="connsiteY1" fmla="*/ 12558 h 196219"/>
                  <a:gd name="connsiteX2" fmla="*/ 170947 w 182869"/>
                  <a:gd name="connsiteY2" fmla="*/ 194700 h 196219"/>
                  <a:gd name="connsiteX3" fmla="*/ 182444 w 182869"/>
                  <a:gd name="connsiteY3" fmla="*/ 187528 h 196219"/>
                  <a:gd name="connsiteX4" fmla="*/ 4590 w 182869"/>
                  <a:gd name="connsiteY4" fmla="*/ -1519 h 19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69" h="196219">
                    <a:moveTo>
                      <a:pt x="4590" y="-1519"/>
                    </a:moveTo>
                    <a:lnTo>
                      <a:pt x="-426" y="12558"/>
                    </a:lnTo>
                    <a:cubicBezTo>
                      <a:pt x="72707" y="48258"/>
                      <a:pt x="133574" y="112951"/>
                      <a:pt x="170947" y="194700"/>
                    </a:cubicBezTo>
                    <a:lnTo>
                      <a:pt x="182444" y="187528"/>
                    </a:lnTo>
                    <a:cubicBezTo>
                      <a:pt x="143664" y="102657"/>
                      <a:pt x="80498" y="35520"/>
                      <a:pt x="4590" y="-1519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5985747-2E81-D240-1C9B-CB05AF401955}"/>
                  </a:ext>
                </a:extLst>
              </p:cNvPr>
              <p:cNvSpPr/>
              <p:nvPr/>
            </p:nvSpPr>
            <p:spPr>
              <a:xfrm flipV="1">
                <a:off x="7847279" y="4112711"/>
                <a:ext cx="429394" cy="305586"/>
              </a:xfrm>
              <a:custGeom>
                <a:avLst/>
                <a:gdLst>
                  <a:gd name="connsiteX0" fmla="*/ 303588 w 429394"/>
                  <a:gd name="connsiteY0" fmla="*/ -1605 h 305586"/>
                  <a:gd name="connsiteX1" fmla="*/ 157025 w 429394"/>
                  <a:gd name="connsiteY1" fmla="*/ 40947 h 305586"/>
                  <a:gd name="connsiteX2" fmla="*/ 32 w 429394"/>
                  <a:gd name="connsiteY2" fmla="*/ 301645 h 305586"/>
                  <a:gd name="connsiteX3" fmla="*/ 12928 w 429394"/>
                  <a:gd name="connsiteY3" fmla="*/ 303982 h 305586"/>
                  <a:gd name="connsiteX4" fmla="*/ 163238 w 429394"/>
                  <a:gd name="connsiteY4" fmla="*/ 54364 h 305586"/>
                  <a:gd name="connsiteX5" fmla="*/ 424054 w 429394"/>
                  <a:gd name="connsiteY5" fmla="*/ 43356 h 305586"/>
                  <a:gd name="connsiteX6" fmla="*/ 429426 w 429394"/>
                  <a:gd name="connsiteY6" fmla="*/ 29457 h 305586"/>
                  <a:gd name="connsiteX7" fmla="*/ 303588 w 429394"/>
                  <a:gd name="connsiteY7" fmla="*/ -1605 h 305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9394" h="305586">
                    <a:moveTo>
                      <a:pt x="303588" y="-1605"/>
                    </a:moveTo>
                    <a:cubicBezTo>
                      <a:pt x="252627" y="-1605"/>
                      <a:pt x="201630" y="12668"/>
                      <a:pt x="157025" y="40947"/>
                    </a:cubicBezTo>
                    <a:cubicBezTo>
                      <a:pt x="74517" y="93240"/>
                      <a:pt x="14359" y="193152"/>
                      <a:pt x="32" y="301645"/>
                    </a:cubicBezTo>
                    <a:lnTo>
                      <a:pt x="12928" y="303982"/>
                    </a:lnTo>
                    <a:cubicBezTo>
                      <a:pt x="26641" y="200074"/>
                      <a:pt x="84232" y="104444"/>
                      <a:pt x="163238" y="54364"/>
                    </a:cubicBezTo>
                    <a:cubicBezTo>
                      <a:pt x="242208" y="4283"/>
                      <a:pt x="342164" y="90"/>
                      <a:pt x="424054" y="43356"/>
                    </a:cubicBezTo>
                    <a:lnTo>
                      <a:pt x="429426" y="29457"/>
                    </a:lnTo>
                    <a:cubicBezTo>
                      <a:pt x="390141" y="8690"/>
                      <a:pt x="346882" y="-1605"/>
                      <a:pt x="303588" y="-1605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B81EB26-5DA0-15CA-9A69-DD7F17E7C45C}"/>
                  </a:ext>
                </a:extLst>
              </p:cNvPr>
              <p:cNvSpPr/>
              <p:nvPr/>
            </p:nvSpPr>
            <p:spPr>
              <a:xfrm flipV="1">
                <a:off x="8590456" y="3406354"/>
                <a:ext cx="247012" cy="216861"/>
              </a:xfrm>
              <a:custGeom>
                <a:avLst/>
                <a:gdLst>
                  <a:gd name="connsiteX0" fmla="*/ 26902 w 247012"/>
                  <a:gd name="connsiteY0" fmla="*/ -2081 h 216861"/>
                  <a:gd name="connsiteX1" fmla="*/ -339 w 247012"/>
                  <a:gd name="connsiteY1" fmla="*/ -65 h 216861"/>
                  <a:gd name="connsiteX2" fmla="*/ 1299 w 247012"/>
                  <a:gd name="connsiteY2" fmla="*/ 15046 h 216861"/>
                  <a:gd name="connsiteX3" fmla="*/ 151585 w 247012"/>
                  <a:gd name="connsiteY3" fmla="*/ 60685 h 216861"/>
                  <a:gd name="connsiteX4" fmla="*/ 233837 w 247012"/>
                  <a:gd name="connsiteY4" fmla="*/ 214780 h 216861"/>
                  <a:gd name="connsiteX5" fmla="*/ 246674 w 247012"/>
                  <a:gd name="connsiteY5" fmla="*/ 212051 h 216861"/>
                  <a:gd name="connsiteX6" fmla="*/ 159298 w 247012"/>
                  <a:gd name="connsiteY6" fmla="*/ 48374 h 216861"/>
                  <a:gd name="connsiteX7" fmla="*/ 26902 w 247012"/>
                  <a:gd name="connsiteY7" fmla="*/ -2081 h 21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012" h="216861">
                    <a:moveTo>
                      <a:pt x="26902" y="-2081"/>
                    </a:moveTo>
                    <a:cubicBezTo>
                      <a:pt x="17799" y="-2081"/>
                      <a:pt x="8709" y="-1421"/>
                      <a:pt x="-339" y="-65"/>
                    </a:cubicBezTo>
                    <a:lnTo>
                      <a:pt x="1299" y="15046"/>
                    </a:lnTo>
                    <a:cubicBezTo>
                      <a:pt x="53982" y="7250"/>
                      <a:pt x="108774" y="23913"/>
                      <a:pt x="151585" y="60685"/>
                    </a:cubicBezTo>
                    <a:cubicBezTo>
                      <a:pt x="194403" y="97456"/>
                      <a:pt x="224384" y="153638"/>
                      <a:pt x="233837" y="214780"/>
                    </a:cubicBezTo>
                    <a:lnTo>
                      <a:pt x="246674" y="212051"/>
                    </a:lnTo>
                    <a:cubicBezTo>
                      <a:pt x="236624" y="147126"/>
                      <a:pt x="204786" y="87465"/>
                      <a:pt x="159298" y="48374"/>
                    </a:cubicBezTo>
                    <a:cubicBezTo>
                      <a:pt x="121175" y="15635"/>
                      <a:pt x="74104" y="-2081"/>
                      <a:pt x="26902" y="-2081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26E01AE-377E-6B74-0E89-5798CA6B9765}"/>
                  </a:ext>
                </a:extLst>
              </p:cNvPr>
              <p:cNvSpPr/>
              <p:nvPr/>
            </p:nvSpPr>
            <p:spPr>
              <a:xfrm flipV="1">
                <a:off x="8184584" y="4268546"/>
                <a:ext cx="75547" cy="83923"/>
              </a:xfrm>
              <a:custGeom>
                <a:avLst/>
                <a:gdLst>
                  <a:gd name="connsiteX0" fmla="*/ 69542 w 75547"/>
                  <a:gd name="connsiteY0" fmla="*/ 67387 h 83923"/>
                  <a:gd name="connsiteX1" fmla="*/ 57711 w 75547"/>
                  <a:gd name="connsiteY1" fmla="*/ 8386 h 83923"/>
                  <a:gd name="connsiteX2" fmla="*/ 6006 w 75547"/>
                  <a:gd name="connsiteY2" fmla="*/ 11865 h 83923"/>
                  <a:gd name="connsiteX3" fmla="*/ 17836 w 75547"/>
                  <a:gd name="connsiteY3" fmla="*/ 70848 h 83923"/>
                  <a:gd name="connsiteX4" fmla="*/ 69542 w 75547"/>
                  <a:gd name="connsiteY4" fmla="*/ 67387 h 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47" h="83923">
                    <a:moveTo>
                      <a:pt x="69542" y="67387"/>
                    </a:moveTo>
                    <a:cubicBezTo>
                      <a:pt x="78292" y="48368"/>
                      <a:pt x="79674" y="32150"/>
                      <a:pt x="57711" y="8386"/>
                    </a:cubicBezTo>
                    <a:cubicBezTo>
                      <a:pt x="41670" y="-8956"/>
                      <a:pt x="15721" y="-945"/>
                      <a:pt x="6006" y="11865"/>
                    </a:cubicBezTo>
                    <a:cubicBezTo>
                      <a:pt x="-6224" y="27958"/>
                      <a:pt x="1217" y="53275"/>
                      <a:pt x="17836" y="70848"/>
                    </a:cubicBezTo>
                    <a:cubicBezTo>
                      <a:pt x="34462" y="88422"/>
                      <a:pt x="61560" y="84729"/>
                      <a:pt x="69542" y="67387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CF19672-7E00-4B9C-F84B-631EFF00B7CA}"/>
                  </a:ext>
                </a:extLst>
              </p:cNvPr>
              <p:cNvSpPr/>
              <p:nvPr/>
            </p:nvSpPr>
            <p:spPr>
              <a:xfrm flipV="1">
                <a:off x="8313104" y="2977930"/>
                <a:ext cx="155307" cy="167944"/>
              </a:xfrm>
              <a:custGeom>
                <a:avLst/>
                <a:gdLst>
                  <a:gd name="connsiteX0" fmla="*/ 154057 w 155307"/>
                  <a:gd name="connsiteY0" fmla="*/ 74604 h 167944"/>
                  <a:gd name="connsiteX1" fmla="*/ 68040 w 155307"/>
                  <a:gd name="connsiteY1" fmla="*/ -1562 h 167944"/>
                  <a:gd name="connsiteX2" fmla="*/ 102 w 155307"/>
                  <a:gd name="connsiteY2" fmla="*/ 96477 h 167944"/>
                  <a:gd name="connsiteX3" fmla="*/ 85815 w 155307"/>
                  <a:gd name="connsiteY3" fmla="*/ 158119 h 167944"/>
                  <a:gd name="connsiteX4" fmla="*/ 154057 w 155307"/>
                  <a:gd name="connsiteY4" fmla="*/ 74604 h 16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07" h="167944">
                    <a:moveTo>
                      <a:pt x="154057" y="74604"/>
                    </a:moveTo>
                    <a:cubicBezTo>
                      <a:pt x="146914" y="26860"/>
                      <a:pt x="121258" y="-8199"/>
                      <a:pt x="68040" y="-1562"/>
                    </a:cubicBezTo>
                    <a:cubicBezTo>
                      <a:pt x="12445" y="5361"/>
                      <a:pt x="-2370" y="58796"/>
                      <a:pt x="102" y="96477"/>
                    </a:cubicBezTo>
                    <a:cubicBezTo>
                      <a:pt x="3408" y="146825"/>
                      <a:pt x="48847" y="181509"/>
                      <a:pt x="85815" y="158119"/>
                    </a:cubicBezTo>
                    <a:cubicBezTo>
                      <a:pt x="134786" y="166094"/>
                      <a:pt x="160973" y="120866"/>
                      <a:pt x="154057" y="74604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40A06E0-0428-6D7B-F159-9EE198ECADCD}"/>
                  </a:ext>
                </a:extLst>
              </p:cNvPr>
              <p:cNvSpPr/>
              <p:nvPr/>
            </p:nvSpPr>
            <p:spPr>
              <a:xfrm flipV="1">
                <a:off x="8499781" y="3503000"/>
                <a:ext cx="184183" cy="193900"/>
              </a:xfrm>
              <a:custGeom>
                <a:avLst/>
                <a:gdLst>
                  <a:gd name="connsiteX0" fmla="*/ 130305 w 184183"/>
                  <a:gd name="connsiteY0" fmla="*/ 191873 h 193900"/>
                  <a:gd name="connsiteX1" fmla="*/ 154371 w 184183"/>
                  <a:gd name="connsiteY1" fmla="*/ 113960 h 193900"/>
                  <a:gd name="connsiteX2" fmla="*/ 60645 w 184183"/>
                  <a:gd name="connsiteY2" fmla="*/ 30962 h 193900"/>
                  <a:gd name="connsiteX3" fmla="*/ -269 w 184183"/>
                  <a:gd name="connsiteY3" fmla="*/ 72247 h 193900"/>
                  <a:gd name="connsiteX4" fmla="*/ 78117 w 184183"/>
                  <a:gd name="connsiteY4" fmla="*/ -1046 h 193900"/>
                  <a:gd name="connsiteX5" fmla="*/ 182582 w 184183"/>
                  <a:gd name="connsiteY5" fmla="*/ 91444 h 193900"/>
                  <a:gd name="connsiteX6" fmla="*/ 130305 w 184183"/>
                  <a:gd name="connsiteY6" fmla="*/ 191873 h 19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183" h="193900">
                    <a:moveTo>
                      <a:pt x="130305" y="191873"/>
                    </a:moveTo>
                    <a:cubicBezTo>
                      <a:pt x="150005" y="174870"/>
                      <a:pt x="158970" y="144701"/>
                      <a:pt x="154371" y="113960"/>
                    </a:cubicBezTo>
                    <a:cubicBezTo>
                      <a:pt x="146592" y="61935"/>
                      <a:pt x="118641" y="23736"/>
                      <a:pt x="60645" y="30962"/>
                    </a:cubicBezTo>
                    <a:cubicBezTo>
                      <a:pt x="30164" y="34762"/>
                      <a:pt x="10965" y="51426"/>
                      <a:pt x="-269" y="72247"/>
                    </a:cubicBezTo>
                    <a:cubicBezTo>
                      <a:pt x="8524" y="37474"/>
                      <a:pt x="31511" y="4753"/>
                      <a:pt x="78117" y="-1046"/>
                    </a:cubicBezTo>
                    <a:cubicBezTo>
                      <a:pt x="142755" y="-9110"/>
                      <a:pt x="173910" y="33460"/>
                      <a:pt x="182582" y="91444"/>
                    </a:cubicBezTo>
                    <a:cubicBezTo>
                      <a:pt x="189403" y="137047"/>
                      <a:pt x="169739" y="181793"/>
                      <a:pt x="130305" y="191873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EDB8A83-BCD3-099B-730B-705D5D6C190D}"/>
                  </a:ext>
                </a:extLst>
              </p:cNvPr>
              <p:cNvSpPr/>
              <p:nvPr/>
            </p:nvSpPr>
            <p:spPr>
              <a:xfrm flipV="1">
                <a:off x="8175756" y="4252308"/>
                <a:ext cx="189797" cy="220621"/>
              </a:xfrm>
              <a:custGeom>
                <a:avLst/>
                <a:gdLst>
                  <a:gd name="connsiteX0" fmla="*/ 189552 w 189797"/>
                  <a:gd name="connsiteY0" fmla="*/ 108415 h 220621"/>
                  <a:gd name="connsiteX1" fmla="*/ 96035 w 189797"/>
                  <a:gd name="connsiteY1" fmla="*/ -1095 h 220621"/>
                  <a:gd name="connsiteX2" fmla="*/ 284 w 189797"/>
                  <a:gd name="connsiteY2" fmla="*/ 108415 h 220621"/>
                  <a:gd name="connsiteX3" fmla="*/ 93807 w 189797"/>
                  <a:gd name="connsiteY3" fmla="*/ 217943 h 220621"/>
                  <a:gd name="connsiteX4" fmla="*/ 189552 w 189797"/>
                  <a:gd name="connsiteY4" fmla="*/ 108415 h 22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97" h="220621">
                    <a:moveTo>
                      <a:pt x="189552" y="108415"/>
                    </a:moveTo>
                    <a:cubicBezTo>
                      <a:pt x="192482" y="39583"/>
                      <a:pt x="154644" y="-6626"/>
                      <a:pt x="96035" y="-1095"/>
                    </a:cubicBezTo>
                    <a:cubicBezTo>
                      <a:pt x="37431" y="4436"/>
                      <a:pt x="-4493" y="43187"/>
                      <a:pt x="284" y="108415"/>
                    </a:cubicBezTo>
                    <a:cubicBezTo>
                      <a:pt x="5067" y="173661"/>
                      <a:pt x="42161" y="208452"/>
                      <a:pt x="93807" y="217943"/>
                    </a:cubicBezTo>
                    <a:cubicBezTo>
                      <a:pt x="145453" y="227435"/>
                      <a:pt x="186668" y="176248"/>
                      <a:pt x="189552" y="108415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618A13C-AB79-CB69-6A03-E41BA84D3EF9}"/>
                  </a:ext>
                </a:extLst>
              </p:cNvPr>
              <p:cNvSpPr/>
              <p:nvPr/>
            </p:nvSpPr>
            <p:spPr>
              <a:xfrm flipV="1">
                <a:off x="8168996" y="4249050"/>
                <a:ext cx="168883" cy="182634"/>
              </a:xfrm>
              <a:custGeom>
                <a:avLst/>
                <a:gdLst>
                  <a:gd name="connsiteX0" fmla="*/ 167615 w 168883"/>
                  <a:gd name="connsiteY0" fmla="*/ 82143 h 182634"/>
                  <a:gd name="connsiteX1" fmla="*/ 74079 w 168883"/>
                  <a:gd name="connsiteY1" fmla="*/ -677 h 182634"/>
                  <a:gd name="connsiteX2" fmla="*/ 202 w 168883"/>
                  <a:gd name="connsiteY2" fmla="*/ 105925 h 182634"/>
                  <a:gd name="connsiteX3" fmla="*/ 93409 w 168883"/>
                  <a:gd name="connsiteY3" fmla="*/ 172973 h 182634"/>
                  <a:gd name="connsiteX4" fmla="*/ 167615 w 168883"/>
                  <a:gd name="connsiteY4" fmla="*/ 82143 h 18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883" h="182634">
                    <a:moveTo>
                      <a:pt x="167615" y="82143"/>
                    </a:moveTo>
                    <a:cubicBezTo>
                      <a:pt x="159853" y="30224"/>
                      <a:pt x="131950" y="-7903"/>
                      <a:pt x="74079" y="-677"/>
                    </a:cubicBezTo>
                    <a:cubicBezTo>
                      <a:pt x="13623" y="6852"/>
                      <a:pt x="-2484" y="64961"/>
                      <a:pt x="202" y="105925"/>
                    </a:cubicBezTo>
                    <a:cubicBezTo>
                      <a:pt x="3794" y="160698"/>
                      <a:pt x="53207" y="198397"/>
                      <a:pt x="93409" y="172973"/>
                    </a:cubicBezTo>
                    <a:cubicBezTo>
                      <a:pt x="146663" y="181644"/>
                      <a:pt x="175137" y="132455"/>
                      <a:pt x="167615" y="82143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552B5BB-503D-0A3A-55CE-44F58D574BAC}"/>
                  </a:ext>
                </a:extLst>
              </p:cNvPr>
              <p:cNvSpPr/>
              <p:nvPr/>
            </p:nvSpPr>
            <p:spPr>
              <a:xfrm flipV="1">
                <a:off x="8316749" y="2986208"/>
                <a:ext cx="151662" cy="159667"/>
              </a:xfrm>
              <a:custGeom>
                <a:avLst/>
                <a:gdLst>
                  <a:gd name="connsiteX0" fmla="*/ 107366 w 151662"/>
                  <a:gd name="connsiteY0" fmla="*/ 157301 h 159667"/>
                  <a:gd name="connsiteX1" fmla="*/ 127178 w 151662"/>
                  <a:gd name="connsiteY1" fmla="*/ 93125 h 159667"/>
                  <a:gd name="connsiteX2" fmla="*/ 50007 w 151662"/>
                  <a:gd name="connsiteY2" fmla="*/ 24793 h 159667"/>
                  <a:gd name="connsiteX3" fmla="*/ -156 w 151662"/>
                  <a:gd name="connsiteY3" fmla="*/ 58781 h 159667"/>
                  <a:gd name="connsiteX4" fmla="*/ 64394 w 151662"/>
                  <a:gd name="connsiteY4" fmla="*/ -1559 h 159667"/>
                  <a:gd name="connsiteX5" fmla="*/ 150411 w 151662"/>
                  <a:gd name="connsiteY5" fmla="*/ 74606 h 159667"/>
                  <a:gd name="connsiteX6" fmla="*/ 107366 w 151662"/>
                  <a:gd name="connsiteY6" fmla="*/ 157301 h 15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662" h="159667">
                    <a:moveTo>
                      <a:pt x="107366" y="157301"/>
                    </a:moveTo>
                    <a:cubicBezTo>
                      <a:pt x="123581" y="143295"/>
                      <a:pt x="130967" y="118460"/>
                      <a:pt x="127178" y="93125"/>
                    </a:cubicBezTo>
                    <a:cubicBezTo>
                      <a:pt x="120775" y="50306"/>
                      <a:pt x="97757" y="18852"/>
                      <a:pt x="50007" y="24793"/>
                    </a:cubicBezTo>
                    <a:cubicBezTo>
                      <a:pt x="24905" y="27933"/>
                      <a:pt x="9102" y="41635"/>
                      <a:pt x="-156" y="58781"/>
                    </a:cubicBezTo>
                    <a:cubicBezTo>
                      <a:pt x="7088" y="30163"/>
                      <a:pt x="26020" y="3223"/>
                      <a:pt x="64394" y="-1559"/>
                    </a:cubicBezTo>
                    <a:cubicBezTo>
                      <a:pt x="117612" y="-8196"/>
                      <a:pt x="143268" y="26863"/>
                      <a:pt x="150411" y="74606"/>
                    </a:cubicBezTo>
                    <a:cubicBezTo>
                      <a:pt x="156022" y="112144"/>
                      <a:pt x="139837" y="149005"/>
                      <a:pt x="107366" y="157301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148DE40C-40A2-ED9A-EAE8-1C9A28DE8456}"/>
                  </a:ext>
                </a:extLst>
              </p:cNvPr>
              <p:cNvSpPr/>
              <p:nvPr/>
            </p:nvSpPr>
            <p:spPr>
              <a:xfrm flipV="1">
                <a:off x="8495352" y="3492945"/>
                <a:ext cx="188610" cy="203970"/>
              </a:xfrm>
              <a:custGeom>
                <a:avLst/>
                <a:gdLst>
                  <a:gd name="connsiteX0" fmla="*/ 187012 w 188610"/>
                  <a:gd name="connsiteY0" fmla="*/ 91455 h 203970"/>
                  <a:gd name="connsiteX1" fmla="*/ 82546 w 188610"/>
                  <a:gd name="connsiteY1" fmla="*/ -1053 h 203970"/>
                  <a:gd name="connsiteX2" fmla="*/ 44 w 188610"/>
                  <a:gd name="connsiteY2" fmla="*/ 118020 h 203970"/>
                  <a:gd name="connsiteX3" fmla="*/ 104133 w 188610"/>
                  <a:gd name="connsiteY3" fmla="*/ 192883 h 203970"/>
                  <a:gd name="connsiteX4" fmla="*/ 187012 w 188610"/>
                  <a:gd name="connsiteY4" fmla="*/ 91455 h 2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610" h="203970">
                    <a:moveTo>
                      <a:pt x="187012" y="91455"/>
                    </a:moveTo>
                    <a:cubicBezTo>
                      <a:pt x="178339" y="33470"/>
                      <a:pt x="147184" y="-9099"/>
                      <a:pt x="82546" y="-1053"/>
                    </a:cubicBezTo>
                    <a:cubicBezTo>
                      <a:pt x="15032" y="7369"/>
                      <a:pt x="-2958" y="72275"/>
                      <a:pt x="44" y="118020"/>
                    </a:cubicBezTo>
                    <a:cubicBezTo>
                      <a:pt x="4053" y="179181"/>
                      <a:pt x="59237" y="221287"/>
                      <a:pt x="104133" y="192883"/>
                    </a:cubicBezTo>
                    <a:cubicBezTo>
                      <a:pt x="163613" y="202571"/>
                      <a:pt x="195411" y="147637"/>
                      <a:pt x="187012" y="91455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CA96806-274C-0577-B2F0-9327EE832055}"/>
                  </a:ext>
                </a:extLst>
              </p:cNvPr>
              <p:cNvSpPr/>
              <p:nvPr/>
            </p:nvSpPr>
            <p:spPr>
              <a:xfrm flipV="1">
                <a:off x="8904532" y="3949944"/>
                <a:ext cx="182413" cy="192054"/>
              </a:xfrm>
              <a:custGeom>
                <a:avLst/>
                <a:gdLst>
                  <a:gd name="connsiteX0" fmla="*/ 128825 w 182413"/>
                  <a:gd name="connsiteY0" fmla="*/ 190310 h 192054"/>
                  <a:gd name="connsiteX1" fmla="*/ 152657 w 182413"/>
                  <a:gd name="connsiteY1" fmla="*/ 113129 h 192054"/>
                  <a:gd name="connsiteX2" fmla="*/ 59838 w 182413"/>
                  <a:gd name="connsiteY2" fmla="*/ 30933 h 192054"/>
                  <a:gd name="connsiteX3" fmla="*/ -499 w 182413"/>
                  <a:gd name="connsiteY3" fmla="*/ 71808 h 192054"/>
                  <a:gd name="connsiteX4" fmla="*/ 77137 w 182413"/>
                  <a:gd name="connsiteY4" fmla="*/ -771 h 192054"/>
                  <a:gd name="connsiteX5" fmla="*/ 180596 w 182413"/>
                  <a:gd name="connsiteY5" fmla="*/ 90827 h 192054"/>
                  <a:gd name="connsiteX6" fmla="*/ 128825 w 182413"/>
                  <a:gd name="connsiteY6" fmla="*/ 190310 h 19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413" h="192054">
                    <a:moveTo>
                      <a:pt x="128825" y="190310"/>
                    </a:moveTo>
                    <a:cubicBezTo>
                      <a:pt x="148334" y="173450"/>
                      <a:pt x="157215" y="143584"/>
                      <a:pt x="152657" y="113129"/>
                    </a:cubicBezTo>
                    <a:cubicBezTo>
                      <a:pt x="144956" y="61603"/>
                      <a:pt x="117274" y="23779"/>
                      <a:pt x="59838" y="30933"/>
                    </a:cubicBezTo>
                    <a:cubicBezTo>
                      <a:pt x="29642" y="34698"/>
                      <a:pt x="10635" y="51184"/>
                      <a:pt x="-499" y="71808"/>
                    </a:cubicBezTo>
                    <a:cubicBezTo>
                      <a:pt x="8210" y="37392"/>
                      <a:pt x="30982" y="4974"/>
                      <a:pt x="77137" y="-771"/>
                    </a:cubicBezTo>
                    <a:cubicBezTo>
                      <a:pt x="141154" y="-8764"/>
                      <a:pt x="172012" y="33413"/>
                      <a:pt x="180596" y="90827"/>
                    </a:cubicBezTo>
                    <a:cubicBezTo>
                      <a:pt x="187350" y="135983"/>
                      <a:pt x="167878" y="180319"/>
                      <a:pt x="128825" y="190310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60D47A3-2DC4-7D15-7C09-F6088AD47FF7}"/>
                  </a:ext>
                </a:extLst>
              </p:cNvPr>
              <p:cNvSpPr/>
              <p:nvPr/>
            </p:nvSpPr>
            <p:spPr>
              <a:xfrm flipV="1">
                <a:off x="8917387" y="3961562"/>
                <a:ext cx="83564" cy="92822"/>
              </a:xfrm>
              <a:custGeom>
                <a:avLst/>
                <a:gdLst>
                  <a:gd name="connsiteX0" fmla="*/ 76514 w 83564"/>
                  <a:gd name="connsiteY0" fmla="*/ 74501 h 92822"/>
                  <a:gd name="connsiteX1" fmla="*/ 63427 w 83564"/>
                  <a:gd name="connsiteY1" fmla="*/ 9255 h 92822"/>
                  <a:gd name="connsiteX2" fmla="*/ 6235 w 83564"/>
                  <a:gd name="connsiteY2" fmla="*/ 13091 h 92822"/>
                  <a:gd name="connsiteX3" fmla="*/ 19322 w 83564"/>
                  <a:gd name="connsiteY3" fmla="*/ 78337 h 92822"/>
                  <a:gd name="connsiteX4" fmla="*/ 76514 w 83564"/>
                  <a:gd name="connsiteY4" fmla="*/ 74501 h 9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64" h="92822">
                    <a:moveTo>
                      <a:pt x="76514" y="74501"/>
                    </a:moveTo>
                    <a:cubicBezTo>
                      <a:pt x="86188" y="53484"/>
                      <a:pt x="87713" y="35536"/>
                      <a:pt x="63427" y="9255"/>
                    </a:cubicBezTo>
                    <a:cubicBezTo>
                      <a:pt x="45681" y="-9942"/>
                      <a:pt x="16981" y="-1057"/>
                      <a:pt x="6235" y="13091"/>
                    </a:cubicBezTo>
                    <a:cubicBezTo>
                      <a:pt x="-7299" y="30915"/>
                      <a:pt x="933" y="58908"/>
                      <a:pt x="19322" y="78337"/>
                    </a:cubicBezTo>
                    <a:cubicBezTo>
                      <a:pt x="37711" y="97766"/>
                      <a:pt x="67680" y="93698"/>
                      <a:pt x="76514" y="74501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1C7B747-779F-7DD3-1F70-69802F53C7ED}"/>
                  </a:ext>
                </a:extLst>
              </p:cNvPr>
              <p:cNvSpPr/>
              <p:nvPr/>
            </p:nvSpPr>
            <p:spPr>
              <a:xfrm flipV="1">
                <a:off x="8503448" y="3495901"/>
                <a:ext cx="208244" cy="242064"/>
              </a:xfrm>
              <a:custGeom>
                <a:avLst/>
                <a:gdLst>
                  <a:gd name="connsiteX0" fmla="*/ 207792 w 208244"/>
                  <a:gd name="connsiteY0" fmla="*/ 118638 h 242064"/>
                  <a:gd name="connsiteX1" fmla="*/ 105184 w 208244"/>
                  <a:gd name="connsiteY1" fmla="*/ -1523 h 242064"/>
                  <a:gd name="connsiteX2" fmla="*/ 130 w 208244"/>
                  <a:gd name="connsiteY2" fmla="*/ 118638 h 242064"/>
                  <a:gd name="connsiteX3" fmla="*/ 102736 w 208244"/>
                  <a:gd name="connsiteY3" fmla="*/ 238800 h 242064"/>
                  <a:gd name="connsiteX4" fmla="*/ 207792 w 208244"/>
                  <a:gd name="connsiteY4" fmla="*/ 118638 h 242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244" h="242064">
                    <a:moveTo>
                      <a:pt x="207792" y="118638"/>
                    </a:moveTo>
                    <a:cubicBezTo>
                      <a:pt x="211002" y="43116"/>
                      <a:pt x="169482" y="-7607"/>
                      <a:pt x="105184" y="-1523"/>
                    </a:cubicBezTo>
                    <a:cubicBezTo>
                      <a:pt x="40879" y="4543"/>
                      <a:pt x="-5119" y="47059"/>
                      <a:pt x="130" y="118638"/>
                    </a:cubicBezTo>
                    <a:cubicBezTo>
                      <a:pt x="5371" y="190218"/>
                      <a:pt x="46069" y="228381"/>
                      <a:pt x="102736" y="238800"/>
                    </a:cubicBezTo>
                    <a:cubicBezTo>
                      <a:pt x="159398" y="249219"/>
                      <a:pt x="204622" y="193073"/>
                      <a:pt x="207792" y="118638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6EC243B-166B-8B82-6ED1-13CDD31DD65A}"/>
                  </a:ext>
                </a:extLst>
              </p:cNvPr>
              <p:cNvSpPr/>
              <p:nvPr/>
            </p:nvSpPr>
            <p:spPr>
              <a:xfrm flipV="1">
                <a:off x="8321441" y="2977473"/>
                <a:ext cx="171584" cy="199452"/>
              </a:xfrm>
              <a:custGeom>
                <a:avLst/>
                <a:gdLst>
                  <a:gd name="connsiteX0" fmla="*/ 171276 w 171584"/>
                  <a:gd name="connsiteY0" fmla="*/ 97064 h 199452"/>
                  <a:gd name="connsiteX1" fmla="*/ 86731 w 171584"/>
                  <a:gd name="connsiteY1" fmla="*/ -1955 h 199452"/>
                  <a:gd name="connsiteX2" fmla="*/ 172 w 171584"/>
                  <a:gd name="connsiteY2" fmla="*/ 97064 h 199452"/>
                  <a:gd name="connsiteX3" fmla="*/ 84718 w 171584"/>
                  <a:gd name="connsiteY3" fmla="*/ 196066 h 199452"/>
                  <a:gd name="connsiteX4" fmla="*/ 171276 w 171584"/>
                  <a:gd name="connsiteY4" fmla="*/ 97064 h 19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584" h="199452">
                    <a:moveTo>
                      <a:pt x="171276" y="97064"/>
                    </a:moveTo>
                    <a:cubicBezTo>
                      <a:pt x="173928" y="34833"/>
                      <a:pt x="139717" y="-6951"/>
                      <a:pt x="86731" y="-1955"/>
                    </a:cubicBezTo>
                    <a:cubicBezTo>
                      <a:pt x="33751" y="3058"/>
                      <a:pt x="-4153" y="38081"/>
                      <a:pt x="172" y="97064"/>
                    </a:cubicBezTo>
                    <a:cubicBezTo>
                      <a:pt x="4490" y="156030"/>
                      <a:pt x="38029" y="187484"/>
                      <a:pt x="84718" y="196066"/>
                    </a:cubicBezTo>
                    <a:cubicBezTo>
                      <a:pt x="131408" y="204648"/>
                      <a:pt x="168669" y="158385"/>
                      <a:pt x="171276" y="97064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E7B8D25-0131-1DFD-F753-3521AF5F16D4}"/>
                  </a:ext>
                </a:extLst>
              </p:cNvPr>
              <p:cNvSpPr/>
              <p:nvPr/>
            </p:nvSpPr>
            <p:spPr>
              <a:xfrm flipV="1">
                <a:off x="8916312" y="3943385"/>
                <a:ext cx="189797" cy="220622"/>
              </a:xfrm>
              <a:custGeom>
                <a:avLst/>
                <a:gdLst>
                  <a:gd name="connsiteX0" fmla="*/ 189131 w 189797"/>
                  <a:gd name="connsiteY0" fmla="*/ 108237 h 220622"/>
                  <a:gd name="connsiteX1" fmla="*/ 95614 w 189797"/>
                  <a:gd name="connsiteY1" fmla="*/ -1291 h 220622"/>
                  <a:gd name="connsiteX2" fmla="*/ -136 w 189797"/>
                  <a:gd name="connsiteY2" fmla="*/ 108237 h 220622"/>
                  <a:gd name="connsiteX3" fmla="*/ 93380 w 189797"/>
                  <a:gd name="connsiteY3" fmla="*/ 217747 h 220622"/>
                  <a:gd name="connsiteX4" fmla="*/ 189131 w 189797"/>
                  <a:gd name="connsiteY4" fmla="*/ 108237 h 2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797" h="220622">
                    <a:moveTo>
                      <a:pt x="189131" y="108237"/>
                    </a:moveTo>
                    <a:cubicBezTo>
                      <a:pt x="192062" y="39387"/>
                      <a:pt x="154217" y="-6822"/>
                      <a:pt x="95614" y="-1291"/>
                    </a:cubicBezTo>
                    <a:cubicBezTo>
                      <a:pt x="37010" y="4240"/>
                      <a:pt x="-4920" y="42991"/>
                      <a:pt x="-136" y="108237"/>
                    </a:cubicBezTo>
                    <a:cubicBezTo>
                      <a:pt x="4646" y="173465"/>
                      <a:pt x="41735" y="208256"/>
                      <a:pt x="93380" y="217747"/>
                    </a:cubicBezTo>
                    <a:cubicBezTo>
                      <a:pt x="145026" y="227239"/>
                      <a:pt x="186247" y="176070"/>
                      <a:pt x="189131" y="108237"/>
                    </a:cubicBez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8967D38-114E-6612-35B2-1762D7F650AD}"/>
                  </a:ext>
                </a:extLst>
              </p:cNvPr>
              <p:cNvSpPr/>
              <p:nvPr/>
            </p:nvSpPr>
            <p:spPr>
              <a:xfrm flipV="1">
                <a:off x="8257611" y="4211267"/>
                <a:ext cx="25447" cy="50098"/>
              </a:xfrm>
              <a:custGeom>
                <a:avLst/>
                <a:gdLst>
                  <a:gd name="connsiteX0" fmla="*/ -76 w 25447"/>
                  <a:gd name="connsiteY0" fmla="*/ -1623 h 50098"/>
                  <a:gd name="connsiteX1" fmla="*/ 19958 w 25447"/>
                  <a:gd name="connsiteY1" fmla="*/ 48476 h 50098"/>
                  <a:gd name="connsiteX2" fmla="*/ 25361 w 25447"/>
                  <a:gd name="connsiteY2" fmla="*/ 42534 h 50098"/>
                  <a:gd name="connsiteX3" fmla="*/ 7543 w 25447"/>
                  <a:gd name="connsiteY3" fmla="*/ -981 h 50098"/>
                  <a:gd name="connsiteX4" fmla="*/ -76 w 25447"/>
                  <a:gd name="connsiteY4" fmla="*/ -1623 h 50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47" h="50098">
                    <a:moveTo>
                      <a:pt x="-76" y="-1623"/>
                    </a:moveTo>
                    <a:cubicBezTo>
                      <a:pt x="-76" y="-1623"/>
                      <a:pt x="-1219" y="33739"/>
                      <a:pt x="19958" y="48476"/>
                    </a:cubicBezTo>
                    <a:lnTo>
                      <a:pt x="25361" y="42534"/>
                    </a:lnTo>
                    <a:cubicBezTo>
                      <a:pt x="25361" y="42534"/>
                      <a:pt x="6745" y="22284"/>
                      <a:pt x="7543" y="-981"/>
                    </a:cubicBezTo>
                    <a:lnTo>
                      <a:pt x="-76" y="-1623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EB76ED9-6A67-E75C-737A-4AEFAE7649F7}"/>
                  </a:ext>
                </a:extLst>
              </p:cNvPr>
              <p:cNvSpPr/>
              <p:nvPr/>
            </p:nvSpPr>
            <p:spPr>
              <a:xfrm flipV="1">
                <a:off x="8172963" y="4258047"/>
                <a:ext cx="164917" cy="173637"/>
              </a:xfrm>
              <a:custGeom>
                <a:avLst/>
                <a:gdLst>
                  <a:gd name="connsiteX0" fmla="*/ 116837 w 164917"/>
                  <a:gd name="connsiteY0" fmla="*/ 172084 h 173637"/>
                  <a:gd name="connsiteX1" fmla="*/ 138389 w 164917"/>
                  <a:gd name="connsiteY1" fmla="*/ 102306 h 173637"/>
                  <a:gd name="connsiteX2" fmla="*/ 54469 w 164917"/>
                  <a:gd name="connsiteY2" fmla="*/ 27997 h 173637"/>
                  <a:gd name="connsiteX3" fmla="*/ -78 w 164917"/>
                  <a:gd name="connsiteY3" fmla="*/ 64946 h 173637"/>
                  <a:gd name="connsiteX4" fmla="*/ 70112 w 164917"/>
                  <a:gd name="connsiteY4" fmla="*/ -674 h 173637"/>
                  <a:gd name="connsiteX5" fmla="*/ 163647 w 164917"/>
                  <a:gd name="connsiteY5" fmla="*/ 82146 h 173637"/>
                  <a:gd name="connsiteX6" fmla="*/ 116837 w 164917"/>
                  <a:gd name="connsiteY6" fmla="*/ 172084 h 17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917" h="173637">
                    <a:moveTo>
                      <a:pt x="116837" y="172084"/>
                    </a:moveTo>
                    <a:cubicBezTo>
                      <a:pt x="134476" y="156847"/>
                      <a:pt x="142505" y="129836"/>
                      <a:pt x="138389" y="102306"/>
                    </a:cubicBezTo>
                    <a:cubicBezTo>
                      <a:pt x="131426" y="55722"/>
                      <a:pt x="106395" y="21520"/>
                      <a:pt x="54469" y="27997"/>
                    </a:cubicBezTo>
                    <a:cubicBezTo>
                      <a:pt x="27169" y="31387"/>
                      <a:pt x="9983" y="46302"/>
                      <a:pt x="-78" y="64946"/>
                    </a:cubicBezTo>
                    <a:cubicBezTo>
                      <a:pt x="7791" y="33831"/>
                      <a:pt x="28378" y="4518"/>
                      <a:pt x="70112" y="-674"/>
                    </a:cubicBezTo>
                    <a:cubicBezTo>
                      <a:pt x="127989" y="-7900"/>
                      <a:pt x="155885" y="30227"/>
                      <a:pt x="163647" y="82146"/>
                    </a:cubicBezTo>
                    <a:cubicBezTo>
                      <a:pt x="169753" y="122967"/>
                      <a:pt x="152150" y="163056"/>
                      <a:pt x="116837" y="172084"/>
                    </a:cubicBezTo>
                  </a:path>
                </a:pathLst>
              </a:custGeom>
              <a:solidFill>
                <a:srgbClr val="BE2454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BCD51FE-7634-F226-17F4-25798B931B87}"/>
                  </a:ext>
                </a:extLst>
              </p:cNvPr>
              <p:cNvSpPr/>
              <p:nvPr/>
            </p:nvSpPr>
            <p:spPr>
              <a:xfrm flipV="1">
                <a:off x="8327437" y="2995860"/>
                <a:ext cx="69475" cy="77173"/>
              </a:xfrm>
              <a:custGeom>
                <a:avLst/>
                <a:gdLst>
                  <a:gd name="connsiteX0" fmla="*/ 63873 w 69475"/>
                  <a:gd name="connsiteY0" fmla="*/ 61032 h 77173"/>
                  <a:gd name="connsiteX1" fmla="*/ 52990 w 69475"/>
                  <a:gd name="connsiteY1" fmla="*/ 6776 h 77173"/>
                  <a:gd name="connsiteX2" fmla="*/ 5442 w 69475"/>
                  <a:gd name="connsiteY2" fmla="*/ 9969 h 77173"/>
                  <a:gd name="connsiteX3" fmla="*/ 16319 w 69475"/>
                  <a:gd name="connsiteY3" fmla="*/ 64207 h 77173"/>
                  <a:gd name="connsiteX4" fmla="*/ 63873 w 69475"/>
                  <a:gd name="connsiteY4" fmla="*/ 61032 h 7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75" h="77173">
                    <a:moveTo>
                      <a:pt x="63873" y="61032"/>
                    </a:moveTo>
                    <a:cubicBezTo>
                      <a:pt x="71915" y="43547"/>
                      <a:pt x="73183" y="28631"/>
                      <a:pt x="52990" y="6776"/>
                    </a:cubicBezTo>
                    <a:cubicBezTo>
                      <a:pt x="38234" y="-9174"/>
                      <a:pt x="14378" y="-1806"/>
                      <a:pt x="5442" y="9969"/>
                    </a:cubicBezTo>
                    <a:cubicBezTo>
                      <a:pt x="-5809" y="24778"/>
                      <a:pt x="1035" y="48061"/>
                      <a:pt x="16319" y="64207"/>
                    </a:cubicBezTo>
                    <a:cubicBezTo>
                      <a:pt x="31611" y="80371"/>
                      <a:pt x="56528" y="76982"/>
                      <a:pt x="63873" y="61032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09C8151-B064-9349-83DB-2DED51C4D3B4}"/>
                  </a:ext>
                </a:extLst>
              </p:cNvPr>
              <p:cNvSpPr/>
              <p:nvPr/>
            </p:nvSpPr>
            <p:spPr>
              <a:xfrm flipV="1">
                <a:off x="8512755" y="3514708"/>
                <a:ext cx="84376" cy="93731"/>
              </a:xfrm>
              <a:custGeom>
                <a:avLst/>
                <a:gdLst>
                  <a:gd name="connsiteX0" fmla="*/ 77488 w 84376"/>
                  <a:gd name="connsiteY0" fmla="*/ 74966 h 93731"/>
                  <a:gd name="connsiteX1" fmla="*/ 64276 w 84376"/>
                  <a:gd name="connsiteY1" fmla="*/ 9077 h 93731"/>
                  <a:gd name="connsiteX2" fmla="*/ 6530 w 84376"/>
                  <a:gd name="connsiteY2" fmla="*/ 12949 h 93731"/>
                  <a:gd name="connsiteX3" fmla="*/ 19742 w 84376"/>
                  <a:gd name="connsiteY3" fmla="*/ 78837 h 93731"/>
                  <a:gd name="connsiteX4" fmla="*/ 77488 w 84376"/>
                  <a:gd name="connsiteY4" fmla="*/ 74966 h 9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76" h="93731">
                    <a:moveTo>
                      <a:pt x="77488" y="74966"/>
                    </a:moveTo>
                    <a:cubicBezTo>
                      <a:pt x="87263" y="53734"/>
                      <a:pt x="88800" y="35608"/>
                      <a:pt x="64276" y="9077"/>
                    </a:cubicBezTo>
                    <a:cubicBezTo>
                      <a:pt x="46357" y="-10298"/>
                      <a:pt x="17377" y="-1342"/>
                      <a:pt x="6530" y="12949"/>
                    </a:cubicBezTo>
                    <a:cubicBezTo>
                      <a:pt x="-7135" y="30951"/>
                      <a:pt x="1174" y="59212"/>
                      <a:pt x="19742" y="78837"/>
                    </a:cubicBezTo>
                    <a:cubicBezTo>
                      <a:pt x="38310" y="98463"/>
                      <a:pt x="68578" y="94341"/>
                      <a:pt x="77488" y="74966"/>
                    </a:cubicBezTo>
                  </a:path>
                </a:pathLst>
              </a:custGeom>
              <a:solidFill>
                <a:srgbClr val="F46793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705E846-5EAF-9184-C6D7-886A3AED3B84}"/>
                  </a:ext>
                </a:extLst>
              </p:cNvPr>
              <p:cNvSpPr/>
              <p:nvPr/>
            </p:nvSpPr>
            <p:spPr>
              <a:xfrm flipV="1">
                <a:off x="8541139" y="3423463"/>
                <a:ext cx="57376" cy="86404"/>
              </a:xfrm>
              <a:custGeom>
                <a:avLst/>
                <a:gdLst>
                  <a:gd name="connsiteX0" fmla="*/ 290 w 57376"/>
                  <a:gd name="connsiteY0" fmla="*/ 84292 h 86404"/>
                  <a:gd name="connsiteX1" fmla="*/ 56708 w 57376"/>
                  <a:gd name="connsiteY1" fmla="*/ -2078 h 86404"/>
                  <a:gd name="connsiteX2" fmla="*/ 290 w 57376"/>
                  <a:gd name="connsiteY2" fmla="*/ 84292 h 8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76" h="86404">
                    <a:moveTo>
                      <a:pt x="290" y="84292"/>
                    </a:moveTo>
                    <a:cubicBezTo>
                      <a:pt x="290" y="84292"/>
                      <a:pt x="62754" y="77744"/>
                      <a:pt x="56708" y="-2078"/>
                    </a:cubicBezTo>
                    <a:cubicBezTo>
                      <a:pt x="56708" y="-2078"/>
                      <a:pt x="-6763" y="-6449"/>
                      <a:pt x="290" y="84292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1535A8A-CFBC-A227-1BD6-63D582D21395}"/>
                  </a:ext>
                </a:extLst>
              </p:cNvPr>
              <p:cNvSpPr/>
              <p:nvPr/>
            </p:nvSpPr>
            <p:spPr>
              <a:xfrm flipV="1">
                <a:off x="8945497" y="3871193"/>
                <a:ext cx="56824" cy="85564"/>
              </a:xfrm>
              <a:custGeom>
                <a:avLst/>
                <a:gdLst>
                  <a:gd name="connsiteX0" fmla="*/ 56 w 56824"/>
                  <a:gd name="connsiteY0" fmla="*/ 83737 h 85564"/>
                  <a:gd name="connsiteX1" fmla="*/ 55930 w 56824"/>
                  <a:gd name="connsiteY1" fmla="*/ -1794 h 85564"/>
                  <a:gd name="connsiteX2" fmla="*/ 56 w 56824"/>
                  <a:gd name="connsiteY2" fmla="*/ 83737 h 8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824" h="85564">
                    <a:moveTo>
                      <a:pt x="56" y="83737"/>
                    </a:moveTo>
                    <a:cubicBezTo>
                      <a:pt x="56" y="83737"/>
                      <a:pt x="61917" y="77243"/>
                      <a:pt x="55930" y="-1794"/>
                    </a:cubicBezTo>
                    <a:cubicBezTo>
                      <a:pt x="55930" y="-1794"/>
                      <a:pt x="-6932" y="-6130"/>
                      <a:pt x="56" y="83737"/>
                    </a:cubicBezTo>
                  </a:path>
                </a:pathLst>
              </a:custGeom>
              <a:solidFill>
                <a:srgbClr val="579DA6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8486C09-FA46-AE44-D9A9-173526943F4E}"/>
                  </a:ext>
                </a:extLst>
              </p:cNvPr>
              <p:cNvSpPr/>
              <p:nvPr/>
            </p:nvSpPr>
            <p:spPr>
              <a:xfrm flipV="1">
                <a:off x="8385237" y="2943442"/>
                <a:ext cx="17855" cy="49295"/>
              </a:xfrm>
              <a:custGeom>
                <a:avLst/>
                <a:gdLst>
                  <a:gd name="connsiteX0" fmla="*/ 16552 w 17855"/>
                  <a:gd name="connsiteY0" fmla="*/ -2429 h 49295"/>
                  <a:gd name="connsiteX1" fmla="*/ 5693 w 17855"/>
                  <a:gd name="connsiteY1" fmla="*/ 46867 h 49295"/>
                  <a:gd name="connsiteX2" fmla="*/ -157 w 17855"/>
                  <a:gd name="connsiteY2" fmla="*/ 42567 h 49295"/>
                  <a:gd name="connsiteX3" fmla="*/ 9659 w 17855"/>
                  <a:gd name="connsiteY3" fmla="*/ -306 h 49295"/>
                  <a:gd name="connsiteX4" fmla="*/ 16552 w 17855"/>
                  <a:gd name="connsiteY4" fmla="*/ -2429 h 49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55" h="49295">
                    <a:moveTo>
                      <a:pt x="16552" y="-2429"/>
                    </a:moveTo>
                    <a:cubicBezTo>
                      <a:pt x="16552" y="-2429"/>
                      <a:pt x="22908" y="29311"/>
                      <a:pt x="5693" y="46867"/>
                    </a:cubicBezTo>
                    <a:lnTo>
                      <a:pt x="-157" y="42567"/>
                    </a:lnTo>
                    <a:cubicBezTo>
                      <a:pt x="-157" y="42567"/>
                      <a:pt x="13883" y="20551"/>
                      <a:pt x="9659" y="-306"/>
                    </a:cubicBezTo>
                    <a:lnTo>
                      <a:pt x="16552" y="-242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6BADC3A-8E9E-D821-45FE-4CC50B9465CB}"/>
                  </a:ext>
                </a:extLst>
              </p:cNvPr>
              <p:cNvSpPr/>
              <p:nvPr/>
            </p:nvSpPr>
            <p:spPr>
              <a:xfrm flipV="1">
                <a:off x="8593874" y="3452206"/>
                <a:ext cx="27319" cy="56628"/>
              </a:xfrm>
              <a:custGeom>
                <a:avLst/>
                <a:gdLst>
                  <a:gd name="connsiteX0" fmla="*/ -224 w 27319"/>
                  <a:gd name="connsiteY0" fmla="*/ -2103 h 56628"/>
                  <a:gd name="connsiteX1" fmla="*/ 20857 w 27319"/>
                  <a:gd name="connsiteY1" fmla="*/ 54525 h 56628"/>
                  <a:gd name="connsiteX2" fmla="*/ 27041 w 27319"/>
                  <a:gd name="connsiteY2" fmla="*/ 48084 h 56628"/>
                  <a:gd name="connsiteX3" fmla="*/ 8260 w 27319"/>
                  <a:gd name="connsiteY3" fmla="*/ -1122 h 56628"/>
                  <a:gd name="connsiteX4" fmla="*/ -224 w 27319"/>
                  <a:gd name="connsiteY4" fmla="*/ -2103 h 56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9" h="56628">
                    <a:moveTo>
                      <a:pt x="-224" y="-2103"/>
                    </a:moveTo>
                    <a:cubicBezTo>
                      <a:pt x="-224" y="-2103"/>
                      <a:pt x="-2404" y="37344"/>
                      <a:pt x="20857" y="54525"/>
                    </a:cubicBezTo>
                    <a:lnTo>
                      <a:pt x="27041" y="48084"/>
                    </a:lnTo>
                    <a:cubicBezTo>
                      <a:pt x="27041" y="48084"/>
                      <a:pt x="6776" y="24837"/>
                      <a:pt x="8260" y="-1122"/>
                    </a:cubicBezTo>
                    <a:lnTo>
                      <a:pt x="-224" y="-2103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6DF0A6-329E-CD5C-30EE-50DEF4F7D35A}"/>
                  </a:ext>
                </a:extLst>
              </p:cNvPr>
              <p:cNvSpPr/>
              <p:nvPr/>
            </p:nvSpPr>
            <p:spPr>
              <a:xfrm flipV="1">
                <a:off x="8997726" y="3899650"/>
                <a:ext cx="27056" cy="56093"/>
              </a:xfrm>
              <a:custGeom>
                <a:avLst/>
                <a:gdLst>
                  <a:gd name="connsiteX0" fmla="*/ -454 w 27056"/>
                  <a:gd name="connsiteY0" fmla="*/ -1819 h 56093"/>
                  <a:gd name="connsiteX1" fmla="*/ 20426 w 27056"/>
                  <a:gd name="connsiteY1" fmla="*/ 54274 h 56093"/>
                  <a:gd name="connsiteX2" fmla="*/ 26549 w 27056"/>
                  <a:gd name="connsiteY2" fmla="*/ 47887 h 56093"/>
                  <a:gd name="connsiteX3" fmla="*/ 7946 w 27056"/>
                  <a:gd name="connsiteY3" fmla="*/ -838 h 56093"/>
                  <a:gd name="connsiteX4" fmla="*/ -454 w 27056"/>
                  <a:gd name="connsiteY4" fmla="*/ -1819 h 56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6" h="56093">
                    <a:moveTo>
                      <a:pt x="-454" y="-1819"/>
                    </a:moveTo>
                    <a:cubicBezTo>
                      <a:pt x="-454" y="-1819"/>
                      <a:pt x="-2616" y="37253"/>
                      <a:pt x="20426" y="54274"/>
                    </a:cubicBezTo>
                    <a:lnTo>
                      <a:pt x="26549" y="47887"/>
                    </a:lnTo>
                    <a:cubicBezTo>
                      <a:pt x="26549" y="47887"/>
                      <a:pt x="6474" y="24854"/>
                      <a:pt x="7946" y="-838"/>
                    </a:cubicBezTo>
                    <a:lnTo>
                      <a:pt x="-454" y="-1819"/>
                    </a:lnTo>
                  </a:path>
                </a:pathLst>
              </a:custGeom>
              <a:solidFill>
                <a:srgbClr val="3B7688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C81F616-BF9D-F4CB-DDE9-79908E9D906B}"/>
                  </a:ext>
                </a:extLst>
              </p:cNvPr>
              <p:cNvSpPr/>
              <p:nvPr/>
            </p:nvSpPr>
            <p:spPr>
              <a:xfrm flipV="1">
                <a:off x="8907552" y="3943385"/>
                <a:ext cx="186797" cy="201999"/>
              </a:xfrm>
              <a:custGeom>
                <a:avLst/>
                <a:gdLst>
                  <a:gd name="connsiteX0" fmla="*/ 184981 w 186797"/>
                  <a:gd name="connsiteY0" fmla="*/ 90824 h 201999"/>
                  <a:gd name="connsiteX1" fmla="*/ 81522 w 186797"/>
                  <a:gd name="connsiteY1" fmla="*/ -774 h 201999"/>
                  <a:gd name="connsiteX2" fmla="*/ -188 w 186797"/>
                  <a:gd name="connsiteY2" fmla="*/ 117140 h 201999"/>
                  <a:gd name="connsiteX3" fmla="*/ 102902 w 186797"/>
                  <a:gd name="connsiteY3" fmla="*/ 191289 h 201999"/>
                  <a:gd name="connsiteX4" fmla="*/ 184981 w 186797"/>
                  <a:gd name="connsiteY4" fmla="*/ 90824 h 20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797" h="201999">
                    <a:moveTo>
                      <a:pt x="184981" y="90824"/>
                    </a:moveTo>
                    <a:cubicBezTo>
                      <a:pt x="176397" y="33410"/>
                      <a:pt x="145539" y="-8767"/>
                      <a:pt x="81522" y="-774"/>
                    </a:cubicBezTo>
                    <a:cubicBezTo>
                      <a:pt x="14655" y="7558"/>
                      <a:pt x="-3161" y="71841"/>
                      <a:pt x="-188" y="117140"/>
                    </a:cubicBezTo>
                    <a:cubicBezTo>
                      <a:pt x="3784" y="177711"/>
                      <a:pt x="58438" y="219407"/>
                      <a:pt x="102902" y="191289"/>
                    </a:cubicBezTo>
                    <a:cubicBezTo>
                      <a:pt x="161808" y="200869"/>
                      <a:pt x="193303" y="146471"/>
                      <a:pt x="184981" y="90824"/>
                    </a:cubicBezTo>
                  </a:path>
                </a:pathLst>
              </a:custGeom>
              <a:solidFill>
                <a:srgbClr val="DE456E"/>
              </a:solidFill>
              <a:ln w="1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ED356F7-AE81-76F7-C360-1563ECCA7974}"/>
                </a:ext>
              </a:extLst>
            </p:cNvPr>
            <p:cNvGrpSpPr/>
            <p:nvPr/>
          </p:nvGrpSpPr>
          <p:grpSpPr>
            <a:xfrm>
              <a:off x="1570736" y="89069"/>
              <a:ext cx="4581609" cy="6467138"/>
              <a:chOff x="8781897" y="2383269"/>
              <a:chExt cx="2571726" cy="3864232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21339E7-D6DC-8BEF-6CA2-5609886A3DD8}"/>
                  </a:ext>
                </a:extLst>
              </p:cNvPr>
              <p:cNvSpPr/>
              <p:nvPr/>
            </p:nvSpPr>
            <p:spPr>
              <a:xfrm flipV="1">
                <a:off x="9978323" y="5732227"/>
                <a:ext cx="147972" cy="135812"/>
              </a:xfrm>
              <a:custGeom>
                <a:avLst/>
                <a:gdLst>
                  <a:gd name="connsiteX0" fmla="*/ 140640 w 147972"/>
                  <a:gd name="connsiteY0" fmla="*/ -249 h 135812"/>
                  <a:gd name="connsiteX1" fmla="*/ -7332 w 147972"/>
                  <a:gd name="connsiteY1" fmla="*/ 135563 h 135812"/>
                  <a:gd name="connsiteX2" fmla="*/ 65157 w 147972"/>
                  <a:gd name="connsiteY2" fmla="*/ 28796 h 135812"/>
                  <a:gd name="connsiteX3" fmla="*/ 140640 w 147972"/>
                  <a:gd name="connsiteY3" fmla="*/ -249 h 1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972" h="135812">
                    <a:moveTo>
                      <a:pt x="140640" y="-249"/>
                    </a:moveTo>
                    <a:cubicBezTo>
                      <a:pt x="99276" y="128910"/>
                      <a:pt x="-7332" y="135563"/>
                      <a:pt x="-7332" y="135563"/>
                    </a:cubicBezTo>
                    <a:cubicBezTo>
                      <a:pt x="-7332" y="135563"/>
                      <a:pt x="17779" y="57816"/>
                      <a:pt x="65157" y="28796"/>
                    </a:cubicBezTo>
                    <a:cubicBezTo>
                      <a:pt x="112512" y="-226"/>
                      <a:pt x="140640" y="-249"/>
                      <a:pt x="140640" y="-249"/>
                    </a:cubicBezTo>
                  </a:path>
                </a:pathLst>
              </a:custGeom>
              <a:solidFill>
                <a:srgbClr val="9D93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378A523-2BED-C280-BDC5-1FC644FD21CC}"/>
                  </a:ext>
                </a:extLst>
              </p:cNvPr>
              <p:cNvSpPr/>
              <p:nvPr/>
            </p:nvSpPr>
            <p:spPr>
              <a:xfrm flipV="1">
                <a:off x="9453068" y="4552631"/>
                <a:ext cx="650197" cy="853035"/>
              </a:xfrm>
              <a:custGeom>
                <a:avLst/>
                <a:gdLst>
                  <a:gd name="connsiteX0" fmla="*/ 642227 w 650197"/>
                  <a:gd name="connsiteY0" fmla="*/ 17881 h 853035"/>
                  <a:gd name="connsiteX1" fmla="*/ 120929 w 650197"/>
                  <a:gd name="connsiteY1" fmla="*/ 643181 h 853035"/>
                  <a:gd name="connsiteX2" fmla="*/ 13441 w 650197"/>
                  <a:gd name="connsiteY2" fmla="*/ 839547 h 853035"/>
                  <a:gd name="connsiteX3" fmla="*/ -5990 w 650197"/>
                  <a:gd name="connsiteY3" fmla="*/ 835467 h 853035"/>
                  <a:gd name="connsiteX4" fmla="*/ 500380 w 650197"/>
                  <a:gd name="connsiteY4" fmla="*/ 204715 h 853035"/>
                  <a:gd name="connsiteX5" fmla="*/ 610954 w 650197"/>
                  <a:gd name="connsiteY5" fmla="*/ 9686 h 853035"/>
                  <a:gd name="connsiteX6" fmla="*/ 642227 w 650197"/>
                  <a:gd name="connsiteY6" fmla="*/ 17881 h 85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197" h="853035">
                    <a:moveTo>
                      <a:pt x="642227" y="17881"/>
                    </a:moveTo>
                    <a:cubicBezTo>
                      <a:pt x="553861" y="281799"/>
                      <a:pt x="286823" y="429749"/>
                      <a:pt x="120929" y="643181"/>
                    </a:cubicBezTo>
                    <a:cubicBezTo>
                      <a:pt x="74511" y="702891"/>
                      <a:pt x="35855" y="768076"/>
                      <a:pt x="13441" y="839547"/>
                    </a:cubicBezTo>
                    <a:cubicBezTo>
                      <a:pt x="7486" y="858567"/>
                      <a:pt x="-11991" y="854601"/>
                      <a:pt x="-5990" y="835467"/>
                    </a:cubicBezTo>
                    <a:cubicBezTo>
                      <a:pt x="77300" y="569800"/>
                      <a:pt x="332600" y="415873"/>
                      <a:pt x="500380" y="204715"/>
                    </a:cubicBezTo>
                    <a:cubicBezTo>
                      <a:pt x="547461" y="145485"/>
                      <a:pt x="587180" y="80723"/>
                      <a:pt x="610954" y="9686"/>
                    </a:cubicBezTo>
                    <a:cubicBezTo>
                      <a:pt x="617275" y="-9185"/>
                      <a:pt x="648581" y="-1150"/>
                      <a:pt x="642227" y="17881"/>
                    </a:cubicBezTo>
                  </a:path>
                </a:pathLst>
              </a:custGeom>
              <a:solidFill>
                <a:srgbClr val="7F143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68E3B9-8776-C8BB-87E9-86FF15FA1B95}"/>
                  </a:ext>
                </a:extLst>
              </p:cNvPr>
              <p:cNvSpPr/>
              <p:nvPr/>
            </p:nvSpPr>
            <p:spPr>
              <a:xfrm flipV="1">
                <a:off x="10065225" y="4275490"/>
                <a:ext cx="433222" cy="1972011"/>
              </a:xfrm>
              <a:custGeom>
                <a:avLst/>
                <a:gdLst>
                  <a:gd name="connsiteX0" fmla="*/ 97730 w 433222"/>
                  <a:gd name="connsiteY0" fmla="*/ 14648 h 1972011"/>
                  <a:gd name="connsiteX1" fmla="*/ 70092 w 433222"/>
                  <a:gd name="connsiteY1" fmla="*/ 226455 h 1972011"/>
                  <a:gd name="connsiteX2" fmla="*/ 47587 w 433222"/>
                  <a:gd name="connsiteY2" fmla="*/ 579207 h 1972011"/>
                  <a:gd name="connsiteX3" fmla="*/ 59770 w 433222"/>
                  <a:gd name="connsiteY3" fmla="*/ 984240 h 1972011"/>
                  <a:gd name="connsiteX4" fmla="*/ 99445 w 433222"/>
                  <a:gd name="connsiteY4" fmla="*/ 1177281 h 1972011"/>
                  <a:gd name="connsiteX5" fmla="*/ 186952 w 433222"/>
                  <a:gd name="connsiteY5" fmla="*/ 1413024 h 1972011"/>
                  <a:gd name="connsiteX6" fmla="*/ 395629 w 433222"/>
                  <a:gd name="connsiteY6" fmla="*/ 1889414 h 1972011"/>
                  <a:gd name="connsiteX7" fmla="*/ 424021 w 433222"/>
                  <a:gd name="connsiteY7" fmla="*/ 1947649 h 1972011"/>
                  <a:gd name="connsiteX8" fmla="*/ 396029 w 433222"/>
                  <a:gd name="connsiteY8" fmla="*/ 1963262 h 1972011"/>
                  <a:gd name="connsiteX9" fmla="*/ 181499 w 433222"/>
                  <a:gd name="connsiteY9" fmla="*/ 1485741 h 1972011"/>
                  <a:gd name="connsiteX10" fmla="*/ 88277 w 433222"/>
                  <a:gd name="connsiteY10" fmla="*/ 1242706 h 1972011"/>
                  <a:gd name="connsiteX11" fmla="*/ 30773 w 433222"/>
                  <a:gd name="connsiteY11" fmla="*/ 1042738 h 1972011"/>
                  <a:gd name="connsiteX12" fmla="*/ -7449 w 433222"/>
                  <a:gd name="connsiteY12" fmla="*/ 636209 h 1972011"/>
                  <a:gd name="connsiteX13" fmla="*/ 10976 w 433222"/>
                  <a:gd name="connsiteY13" fmla="*/ 267545 h 1972011"/>
                  <a:gd name="connsiteX14" fmla="*/ 42900 w 433222"/>
                  <a:gd name="connsiteY14" fmla="*/ 14692 h 1972011"/>
                  <a:gd name="connsiteX15" fmla="*/ 59096 w 433222"/>
                  <a:gd name="connsiteY15" fmla="*/ -783 h 1972011"/>
                  <a:gd name="connsiteX16" fmla="*/ 97730 w 433222"/>
                  <a:gd name="connsiteY16" fmla="*/ 14648 h 197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3222" h="1972011">
                    <a:moveTo>
                      <a:pt x="97730" y="14648"/>
                    </a:moveTo>
                    <a:cubicBezTo>
                      <a:pt x="87991" y="85259"/>
                      <a:pt x="77899" y="154982"/>
                      <a:pt x="70092" y="226455"/>
                    </a:cubicBezTo>
                    <a:cubicBezTo>
                      <a:pt x="57268" y="343657"/>
                      <a:pt x="49107" y="461377"/>
                      <a:pt x="47587" y="579207"/>
                    </a:cubicBezTo>
                    <a:cubicBezTo>
                      <a:pt x="45827" y="714778"/>
                      <a:pt x="36877" y="850292"/>
                      <a:pt x="59770" y="984240"/>
                    </a:cubicBezTo>
                    <a:cubicBezTo>
                      <a:pt x="70881" y="1049162"/>
                      <a:pt x="78836" y="1114473"/>
                      <a:pt x="99445" y="1177281"/>
                    </a:cubicBezTo>
                    <a:cubicBezTo>
                      <a:pt x="125527" y="1256753"/>
                      <a:pt x="156251" y="1335094"/>
                      <a:pt x="186952" y="1413024"/>
                    </a:cubicBezTo>
                    <a:cubicBezTo>
                      <a:pt x="250445" y="1574163"/>
                      <a:pt x="320225" y="1733017"/>
                      <a:pt x="395629" y="1889414"/>
                    </a:cubicBezTo>
                    <a:cubicBezTo>
                      <a:pt x="405001" y="1908867"/>
                      <a:pt x="414477" y="1928275"/>
                      <a:pt x="424021" y="1947649"/>
                    </a:cubicBezTo>
                    <a:cubicBezTo>
                      <a:pt x="432823" y="1965548"/>
                      <a:pt x="404911" y="1981276"/>
                      <a:pt x="396029" y="1963262"/>
                    </a:cubicBezTo>
                    <a:cubicBezTo>
                      <a:pt x="318842" y="1806478"/>
                      <a:pt x="247051" y="1647281"/>
                      <a:pt x="181499" y="1485741"/>
                    </a:cubicBezTo>
                    <a:cubicBezTo>
                      <a:pt x="148834" y="1405297"/>
                      <a:pt x="117744" y="1324270"/>
                      <a:pt x="88277" y="1242706"/>
                    </a:cubicBezTo>
                    <a:cubicBezTo>
                      <a:pt x="64571" y="1177086"/>
                      <a:pt x="44706" y="1110907"/>
                      <a:pt x="30773" y="1042738"/>
                    </a:cubicBezTo>
                    <a:cubicBezTo>
                      <a:pt x="3478" y="909008"/>
                      <a:pt x="-6581" y="772282"/>
                      <a:pt x="-7449" y="636209"/>
                    </a:cubicBezTo>
                    <a:cubicBezTo>
                      <a:pt x="-8215" y="513128"/>
                      <a:pt x="-1243" y="390042"/>
                      <a:pt x="10976" y="267545"/>
                    </a:cubicBezTo>
                    <a:cubicBezTo>
                      <a:pt x="18966" y="187299"/>
                      <a:pt x="42717" y="15974"/>
                      <a:pt x="42900" y="14692"/>
                    </a:cubicBezTo>
                    <a:cubicBezTo>
                      <a:pt x="44043" y="6339"/>
                      <a:pt x="49518" y="-680"/>
                      <a:pt x="59096" y="-783"/>
                    </a:cubicBezTo>
                    <a:cubicBezTo>
                      <a:pt x="66960" y="-863"/>
                      <a:pt x="97730" y="14648"/>
                      <a:pt x="97730" y="14648"/>
                    </a:cubicBezTo>
                  </a:path>
                </a:pathLst>
              </a:custGeom>
              <a:solidFill>
                <a:srgbClr val="7F143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45AB24B-ED38-6D8D-22D0-2AA10B30132B}"/>
                  </a:ext>
                </a:extLst>
              </p:cNvPr>
              <p:cNvSpPr/>
              <p:nvPr/>
            </p:nvSpPr>
            <p:spPr>
              <a:xfrm flipV="1">
                <a:off x="8781897" y="2430665"/>
                <a:ext cx="2418431" cy="2443162"/>
              </a:xfrm>
              <a:custGeom>
                <a:avLst/>
                <a:gdLst>
                  <a:gd name="connsiteX0" fmla="*/ 2196636 w 2418431"/>
                  <a:gd name="connsiteY0" fmla="*/ 886293 h 2443162"/>
                  <a:gd name="connsiteX1" fmla="*/ 2411039 w 2418431"/>
                  <a:gd name="connsiteY1" fmla="*/ 1323786 h 2443162"/>
                  <a:gd name="connsiteX2" fmla="*/ 2330618 w 2418431"/>
                  <a:gd name="connsiteY2" fmla="*/ 1552592 h 2443162"/>
                  <a:gd name="connsiteX3" fmla="*/ 2291539 w 2418431"/>
                  <a:gd name="connsiteY3" fmla="*/ 1609158 h 2443162"/>
                  <a:gd name="connsiteX4" fmla="*/ 2287904 w 2418431"/>
                  <a:gd name="connsiteY4" fmla="*/ 1662605 h 2443162"/>
                  <a:gd name="connsiteX5" fmla="*/ 2126272 w 2418431"/>
                  <a:gd name="connsiteY5" fmla="*/ 2050721 h 2443162"/>
                  <a:gd name="connsiteX6" fmla="*/ 1762354 w 2418431"/>
                  <a:gd name="connsiteY6" fmla="*/ 2300569 h 2443162"/>
                  <a:gd name="connsiteX7" fmla="*/ 1151228 w 2418431"/>
                  <a:gd name="connsiteY7" fmla="*/ 2438483 h 2443162"/>
                  <a:gd name="connsiteX8" fmla="*/ 608601 w 2418431"/>
                  <a:gd name="connsiteY8" fmla="*/ 2132388 h 2443162"/>
                  <a:gd name="connsiteX9" fmla="*/ 546857 w 2418431"/>
                  <a:gd name="connsiteY9" fmla="*/ 2028535 h 2443162"/>
                  <a:gd name="connsiteX10" fmla="*/ 380379 w 2418431"/>
                  <a:gd name="connsiteY10" fmla="*/ 1921254 h 2443162"/>
                  <a:gd name="connsiteX11" fmla="*/ -4468 w 2418431"/>
                  <a:gd name="connsiteY11" fmla="*/ 1407865 h 2443162"/>
                  <a:gd name="connsiteX12" fmla="*/ 308850 w 2418431"/>
                  <a:gd name="connsiteY12" fmla="*/ 916296 h 2443162"/>
                  <a:gd name="connsiteX13" fmla="*/ 340363 w 2418431"/>
                  <a:gd name="connsiteY13" fmla="*/ 687205 h 2443162"/>
                  <a:gd name="connsiteX14" fmla="*/ 423218 w 2418431"/>
                  <a:gd name="connsiteY14" fmla="*/ 386014 h 2443162"/>
                  <a:gd name="connsiteX15" fmla="*/ 642400 w 2418431"/>
                  <a:gd name="connsiteY15" fmla="*/ 298015 h 2443162"/>
                  <a:gd name="connsiteX16" fmla="*/ 832286 w 2418431"/>
                  <a:gd name="connsiteY16" fmla="*/ 83006 h 2443162"/>
                  <a:gd name="connsiteX17" fmla="*/ 1190764 w 2418431"/>
                  <a:gd name="connsiteY17" fmla="*/ 64341 h 2443162"/>
                  <a:gd name="connsiteX18" fmla="*/ 1401086 w 2418431"/>
                  <a:gd name="connsiteY18" fmla="*/ -1690 h 2443162"/>
                  <a:gd name="connsiteX19" fmla="*/ 1674846 w 2418431"/>
                  <a:gd name="connsiteY19" fmla="*/ 137504 h 2443162"/>
                  <a:gd name="connsiteX20" fmla="*/ 2160311 w 2418431"/>
                  <a:gd name="connsiteY20" fmla="*/ 756539 h 2443162"/>
                  <a:gd name="connsiteX21" fmla="*/ 2160826 w 2418431"/>
                  <a:gd name="connsiteY21" fmla="*/ 823828 h 2443162"/>
                  <a:gd name="connsiteX22" fmla="*/ 2196636 w 2418431"/>
                  <a:gd name="connsiteY22" fmla="*/ 886293 h 244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18431" h="2443162">
                    <a:moveTo>
                      <a:pt x="2196636" y="886293"/>
                    </a:moveTo>
                    <a:cubicBezTo>
                      <a:pt x="2298374" y="1020686"/>
                      <a:pt x="2407061" y="1165207"/>
                      <a:pt x="2411039" y="1323786"/>
                    </a:cubicBezTo>
                    <a:cubicBezTo>
                      <a:pt x="2413131" y="1407145"/>
                      <a:pt x="2384373" y="1488949"/>
                      <a:pt x="2330618" y="1552592"/>
                    </a:cubicBezTo>
                    <a:cubicBezTo>
                      <a:pt x="2315667" y="1570308"/>
                      <a:pt x="2298443" y="1587304"/>
                      <a:pt x="2291539" y="1609158"/>
                    </a:cubicBezTo>
                    <a:cubicBezTo>
                      <a:pt x="2286178" y="1626132"/>
                      <a:pt x="2287539" y="1644591"/>
                      <a:pt x="2287904" y="1662605"/>
                    </a:cubicBezTo>
                    <a:cubicBezTo>
                      <a:pt x="2290796" y="1807365"/>
                      <a:pt x="2224822" y="1944171"/>
                      <a:pt x="2126272" y="2050721"/>
                    </a:cubicBezTo>
                    <a:cubicBezTo>
                      <a:pt x="2027712" y="2157271"/>
                      <a:pt x="1898244" y="2236035"/>
                      <a:pt x="1762354" y="2300569"/>
                    </a:cubicBezTo>
                    <a:cubicBezTo>
                      <a:pt x="1575840" y="2389128"/>
                      <a:pt x="1367472" y="2454005"/>
                      <a:pt x="1151228" y="2438483"/>
                    </a:cubicBezTo>
                    <a:cubicBezTo>
                      <a:pt x="934995" y="2422950"/>
                      <a:pt x="710556" y="2313896"/>
                      <a:pt x="608601" y="2132388"/>
                    </a:cubicBezTo>
                    <a:cubicBezTo>
                      <a:pt x="588885" y="2097287"/>
                      <a:pt x="573637" y="2059705"/>
                      <a:pt x="546857" y="2028535"/>
                    </a:cubicBezTo>
                    <a:cubicBezTo>
                      <a:pt x="504440" y="1979181"/>
                      <a:pt x="439369" y="1952572"/>
                      <a:pt x="380379" y="1921254"/>
                    </a:cubicBezTo>
                    <a:cubicBezTo>
                      <a:pt x="176857" y="1813183"/>
                      <a:pt x="19123" y="1617868"/>
                      <a:pt x="-4468" y="1407865"/>
                    </a:cubicBezTo>
                    <a:cubicBezTo>
                      <a:pt x="-28037" y="1197862"/>
                      <a:pt x="97990" y="983447"/>
                      <a:pt x="308850" y="916296"/>
                    </a:cubicBezTo>
                    <a:cubicBezTo>
                      <a:pt x="251094" y="895882"/>
                      <a:pt x="242339" y="711734"/>
                      <a:pt x="340363" y="687205"/>
                    </a:cubicBezTo>
                    <a:cubicBezTo>
                      <a:pt x="341026" y="661488"/>
                      <a:pt x="277612" y="528763"/>
                      <a:pt x="423218" y="386014"/>
                    </a:cubicBezTo>
                    <a:cubicBezTo>
                      <a:pt x="479328" y="331025"/>
                      <a:pt x="572665" y="305856"/>
                      <a:pt x="642400" y="298015"/>
                    </a:cubicBezTo>
                    <a:cubicBezTo>
                      <a:pt x="647440" y="198071"/>
                      <a:pt x="732947" y="118690"/>
                      <a:pt x="832286" y="83006"/>
                    </a:cubicBezTo>
                    <a:cubicBezTo>
                      <a:pt x="931624" y="47333"/>
                      <a:pt x="1098558" y="27925"/>
                      <a:pt x="1190764" y="64341"/>
                    </a:cubicBezTo>
                    <a:cubicBezTo>
                      <a:pt x="1240370" y="12254"/>
                      <a:pt x="1322609" y="-6342"/>
                      <a:pt x="1401086" y="-1690"/>
                    </a:cubicBezTo>
                    <a:cubicBezTo>
                      <a:pt x="1579611" y="8905"/>
                      <a:pt x="1667828" y="83566"/>
                      <a:pt x="1674846" y="137504"/>
                    </a:cubicBezTo>
                    <a:cubicBezTo>
                      <a:pt x="1962413" y="208015"/>
                      <a:pt x="2183400" y="489798"/>
                      <a:pt x="2160311" y="756539"/>
                    </a:cubicBezTo>
                    <a:cubicBezTo>
                      <a:pt x="2158380" y="778874"/>
                      <a:pt x="2154997" y="801574"/>
                      <a:pt x="2160826" y="823828"/>
                    </a:cubicBezTo>
                    <a:cubicBezTo>
                      <a:pt x="2166781" y="846551"/>
                      <a:pt x="2181845" y="866770"/>
                      <a:pt x="2196636" y="886293"/>
                    </a:cubicBezTo>
                  </a:path>
                </a:pathLst>
              </a:custGeom>
              <a:solidFill>
                <a:srgbClr val="A6A220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8721C13-8A08-E30B-B617-0A07709B64EF}"/>
                  </a:ext>
                </a:extLst>
              </p:cNvPr>
              <p:cNvSpPr/>
              <p:nvPr/>
            </p:nvSpPr>
            <p:spPr>
              <a:xfrm flipV="1">
                <a:off x="8781898" y="2430665"/>
                <a:ext cx="2418430" cy="1401821"/>
              </a:xfrm>
              <a:custGeom>
                <a:avLst/>
                <a:gdLst>
                  <a:gd name="connsiteX0" fmla="*/ 2330617 w 2418430"/>
                  <a:gd name="connsiteY0" fmla="*/ 510734 h 1401821"/>
                  <a:gd name="connsiteX1" fmla="*/ 2291539 w 2418430"/>
                  <a:gd name="connsiteY1" fmla="*/ 567301 h 1401821"/>
                  <a:gd name="connsiteX2" fmla="*/ 2287903 w 2418430"/>
                  <a:gd name="connsiteY2" fmla="*/ 620747 h 1401821"/>
                  <a:gd name="connsiteX3" fmla="*/ 2126272 w 2418430"/>
                  <a:gd name="connsiteY3" fmla="*/ 1008863 h 1401821"/>
                  <a:gd name="connsiteX4" fmla="*/ 1762353 w 2418430"/>
                  <a:gd name="connsiteY4" fmla="*/ 1258711 h 1401821"/>
                  <a:gd name="connsiteX5" fmla="*/ 1151227 w 2418430"/>
                  <a:gd name="connsiteY5" fmla="*/ 1396625 h 1401821"/>
                  <a:gd name="connsiteX6" fmla="*/ 608601 w 2418430"/>
                  <a:gd name="connsiteY6" fmla="*/ 1090530 h 1401821"/>
                  <a:gd name="connsiteX7" fmla="*/ 546856 w 2418430"/>
                  <a:gd name="connsiteY7" fmla="*/ 986678 h 1401821"/>
                  <a:gd name="connsiteX8" fmla="*/ 380378 w 2418430"/>
                  <a:gd name="connsiteY8" fmla="*/ 879396 h 1401821"/>
                  <a:gd name="connsiteX9" fmla="*/ -4469 w 2418430"/>
                  <a:gd name="connsiteY9" fmla="*/ 366007 h 1401821"/>
                  <a:gd name="connsiteX10" fmla="*/ 53184 w 2418430"/>
                  <a:gd name="connsiteY10" fmla="*/ 85527 h 1401821"/>
                  <a:gd name="connsiteX11" fmla="*/ 162740 w 2418430"/>
                  <a:gd name="connsiteY11" fmla="*/ 238197 h 1401821"/>
                  <a:gd name="connsiteX12" fmla="*/ 198539 w 2418430"/>
                  <a:gd name="connsiteY12" fmla="*/ 300674 h 1401821"/>
                  <a:gd name="connsiteX13" fmla="*/ 199053 w 2418430"/>
                  <a:gd name="connsiteY13" fmla="*/ 367950 h 1401821"/>
                  <a:gd name="connsiteX14" fmla="*/ 684518 w 2418430"/>
                  <a:gd name="connsiteY14" fmla="*/ 986986 h 1401821"/>
                  <a:gd name="connsiteX15" fmla="*/ 958289 w 2418430"/>
                  <a:gd name="connsiteY15" fmla="*/ 1126169 h 1401821"/>
                  <a:gd name="connsiteX16" fmla="*/ 1168612 w 2418430"/>
                  <a:gd name="connsiteY16" fmla="*/ 1060161 h 1401821"/>
                  <a:gd name="connsiteX17" fmla="*/ 1527079 w 2418430"/>
                  <a:gd name="connsiteY17" fmla="*/ 1041484 h 1401821"/>
                  <a:gd name="connsiteX18" fmla="*/ 1716976 w 2418430"/>
                  <a:gd name="connsiteY18" fmla="*/ 826475 h 1401821"/>
                  <a:gd name="connsiteX19" fmla="*/ 1936146 w 2418430"/>
                  <a:gd name="connsiteY19" fmla="*/ 738476 h 1401821"/>
                  <a:gd name="connsiteX20" fmla="*/ 2019002 w 2418430"/>
                  <a:gd name="connsiteY20" fmla="*/ 437285 h 1401821"/>
                  <a:gd name="connsiteX21" fmla="*/ 2050514 w 2418430"/>
                  <a:gd name="connsiteY21" fmla="*/ 208205 h 1401821"/>
                  <a:gd name="connsiteX22" fmla="*/ 2306191 w 2418430"/>
                  <a:gd name="connsiteY22" fmla="*/ -2895 h 1401821"/>
                  <a:gd name="connsiteX23" fmla="*/ 2411039 w 2418430"/>
                  <a:gd name="connsiteY23" fmla="*/ 281928 h 1401821"/>
                  <a:gd name="connsiteX24" fmla="*/ 2330617 w 2418430"/>
                  <a:gd name="connsiteY24" fmla="*/ 510734 h 140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18430" h="1401821">
                    <a:moveTo>
                      <a:pt x="2330617" y="510734"/>
                    </a:moveTo>
                    <a:cubicBezTo>
                      <a:pt x="2315666" y="528450"/>
                      <a:pt x="2298442" y="545447"/>
                      <a:pt x="2291539" y="567301"/>
                    </a:cubicBezTo>
                    <a:cubicBezTo>
                      <a:pt x="2286177" y="584274"/>
                      <a:pt x="2287538" y="602734"/>
                      <a:pt x="2287903" y="620747"/>
                    </a:cubicBezTo>
                    <a:cubicBezTo>
                      <a:pt x="2290795" y="765508"/>
                      <a:pt x="2224822" y="902313"/>
                      <a:pt x="2126272" y="1008863"/>
                    </a:cubicBezTo>
                    <a:cubicBezTo>
                      <a:pt x="2027711" y="1115413"/>
                      <a:pt x="1898244" y="1194178"/>
                      <a:pt x="1762353" y="1258711"/>
                    </a:cubicBezTo>
                    <a:cubicBezTo>
                      <a:pt x="1575839" y="1347271"/>
                      <a:pt x="1367471" y="1412147"/>
                      <a:pt x="1151227" y="1396625"/>
                    </a:cubicBezTo>
                    <a:cubicBezTo>
                      <a:pt x="934994" y="1381092"/>
                      <a:pt x="710556" y="1272038"/>
                      <a:pt x="608601" y="1090530"/>
                    </a:cubicBezTo>
                    <a:cubicBezTo>
                      <a:pt x="588884" y="1055429"/>
                      <a:pt x="573636" y="1017847"/>
                      <a:pt x="546856" y="986678"/>
                    </a:cubicBezTo>
                    <a:cubicBezTo>
                      <a:pt x="504439" y="937323"/>
                      <a:pt x="439368" y="910714"/>
                      <a:pt x="380378" y="879396"/>
                    </a:cubicBezTo>
                    <a:cubicBezTo>
                      <a:pt x="176856" y="771326"/>
                      <a:pt x="19123" y="576010"/>
                      <a:pt x="-4469" y="366007"/>
                    </a:cubicBezTo>
                    <a:cubicBezTo>
                      <a:pt x="-15431" y="268384"/>
                      <a:pt x="5978" y="169824"/>
                      <a:pt x="53184" y="85527"/>
                    </a:cubicBezTo>
                    <a:cubicBezTo>
                      <a:pt x="86936" y="137922"/>
                      <a:pt x="125307" y="188751"/>
                      <a:pt x="162740" y="238197"/>
                    </a:cubicBezTo>
                    <a:cubicBezTo>
                      <a:pt x="177519" y="257731"/>
                      <a:pt x="192584" y="277939"/>
                      <a:pt x="198539" y="300674"/>
                    </a:cubicBezTo>
                    <a:cubicBezTo>
                      <a:pt x="204379" y="322916"/>
                      <a:pt x="200985" y="345616"/>
                      <a:pt x="199053" y="367950"/>
                    </a:cubicBezTo>
                    <a:cubicBezTo>
                      <a:pt x="175964" y="634680"/>
                      <a:pt x="396940" y="916475"/>
                      <a:pt x="684518" y="986986"/>
                    </a:cubicBezTo>
                    <a:cubicBezTo>
                      <a:pt x="691548" y="1040913"/>
                      <a:pt x="779764" y="1115585"/>
                      <a:pt x="958289" y="1126169"/>
                    </a:cubicBezTo>
                    <a:cubicBezTo>
                      <a:pt x="1036767" y="1130832"/>
                      <a:pt x="1119005" y="1112236"/>
                      <a:pt x="1168612" y="1060161"/>
                    </a:cubicBezTo>
                    <a:cubicBezTo>
                      <a:pt x="1260806" y="1096565"/>
                      <a:pt x="1427741" y="1077157"/>
                      <a:pt x="1527079" y="1041484"/>
                    </a:cubicBezTo>
                    <a:cubicBezTo>
                      <a:pt x="1626417" y="1005800"/>
                      <a:pt x="1711935" y="926419"/>
                      <a:pt x="1716976" y="826475"/>
                    </a:cubicBezTo>
                    <a:cubicBezTo>
                      <a:pt x="1786699" y="818646"/>
                      <a:pt x="1880047" y="793465"/>
                      <a:pt x="1936146" y="738476"/>
                    </a:cubicBezTo>
                    <a:cubicBezTo>
                      <a:pt x="2081753" y="595727"/>
                      <a:pt x="2018339" y="463002"/>
                      <a:pt x="2019002" y="437285"/>
                    </a:cubicBezTo>
                    <a:cubicBezTo>
                      <a:pt x="2117037" y="412744"/>
                      <a:pt x="2108282" y="228608"/>
                      <a:pt x="2050514" y="208205"/>
                    </a:cubicBezTo>
                    <a:cubicBezTo>
                      <a:pt x="2163351" y="172258"/>
                      <a:pt x="2251865" y="94134"/>
                      <a:pt x="2306191" y="-2895"/>
                    </a:cubicBezTo>
                    <a:cubicBezTo>
                      <a:pt x="2364165" y="87093"/>
                      <a:pt x="2408524" y="181711"/>
                      <a:pt x="2411039" y="281928"/>
                    </a:cubicBezTo>
                    <a:cubicBezTo>
                      <a:pt x="2413130" y="365287"/>
                      <a:pt x="2384372" y="447092"/>
                      <a:pt x="2330617" y="510734"/>
                    </a:cubicBezTo>
                  </a:path>
                </a:pathLst>
              </a:custGeom>
              <a:solidFill>
                <a:srgbClr val="B7AF1B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1620A69-1F14-1554-DB32-AEC37AA24466}"/>
                  </a:ext>
                </a:extLst>
              </p:cNvPr>
              <p:cNvSpPr/>
              <p:nvPr/>
            </p:nvSpPr>
            <p:spPr>
              <a:xfrm flipV="1">
                <a:off x="9055078" y="2430665"/>
                <a:ext cx="2145250" cy="2443162"/>
              </a:xfrm>
              <a:custGeom>
                <a:avLst/>
                <a:gdLst>
                  <a:gd name="connsiteX0" fmla="*/ 2057333 w 2145250"/>
                  <a:gd name="connsiteY0" fmla="*/ 1552592 h 2443162"/>
                  <a:gd name="connsiteX1" fmla="*/ 2018255 w 2145250"/>
                  <a:gd name="connsiteY1" fmla="*/ 1609158 h 2443162"/>
                  <a:gd name="connsiteX2" fmla="*/ 2014619 w 2145250"/>
                  <a:gd name="connsiteY2" fmla="*/ 1662605 h 2443162"/>
                  <a:gd name="connsiteX3" fmla="*/ 1852988 w 2145250"/>
                  <a:gd name="connsiteY3" fmla="*/ 2050721 h 2443162"/>
                  <a:gd name="connsiteX4" fmla="*/ 1489069 w 2145250"/>
                  <a:gd name="connsiteY4" fmla="*/ 2300569 h 2443162"/>
                  <a:gd name="connsiteX5" fmla="*/ 877943 w 2145250"/>
                  <a:gd name="connsiteY5" fmla="*/ 2438483 h 2443162"/>
                  <a:gd name="connsiteX6" fmla="*/ 335317 w 2145250"/>
                  <a:gd name="connsiteY6" fmla="*/ 2132388 h 2443162"/>
                  <a:gd name="connsiteX7" fmla="*/ 277172 w 2145250"/>
                  <a:gd name="connsiteY7" fmla="*/ 2033062 h 2443162"/>
                  <a:gd name="connsiteX8" fmla="*/ 282476 w 2145250"/>
                  <a:gd name="connsiteY8" fmla="*/ 2038537 h 2443162"/>
                  <a:gd name="connsiteX9" fmla="*/ 342003 w 2145250"/>
                  <a:gd name="connsiteY9" fmla="*/ 2138652 h 2443162"/>
                  <a:gd name="connsiteX10" fmla="*/ 865084 w 2145250"/>
                  <a:gd name="connsiteY10" fmla="*/ 2433728 h 2443162"/>
                  <a:gd name="connsiteX11" fmla="*/ 1454208 w 2145250"/>
                  <a:gd name="connsiteY11" fmla="*/ 2300774 h 2443162"/>
                  <a:gd name="connsiteX12" fmla="*/ 1805005 w 2145250"/>
                  <a:gd name="connsiteY12" fmla="*/ 2059922 h 2443162"/>
                  <a:gd name="connsiteX13" fmla="*/ 1960819 w 2145250"/>
                  <a:gd name="connsiteY13" fmla="*/ 1685796 h 2443162"/>
                  <a:gd name="connsiteX14" fmla="*/ 1964327 w 2145250"/>
                  <a:gd name="connsiteY14" fmla="*/ 1634270 h 2443162"/>
                  <a:gd name="connsiteX15" fmla="*/ 2002000 w 2145250"/>
                  <a:gd name="connsiteY15" fmla="*/ 1579738 h 2443162"/>
                  <a:gd name="connsiteX16" fmla="*/ 2079530 w 2145250"/>
                  <a:gd name="connsiteY16" fmla="*/ 1359173 h 2443162"/>
                  <a:gd name="connsiteX17" fmla="*/ 1872842 w 2145250"/>
                  <a:gd name="connsiteY17" fmla="*/ 937430 h 2443162"/>
                  <a:gd name="connsiteX18" fmla="*/ 1838324 w 2145250"/>
                  <a:gd name="connsiteY18" fmla="*/ 877217 h 2443162"/>
                  <a:gd name="connsiteX19" fmla="*/ 1837821 w 2145250"/>
                  <a:gd name="connsiteY19" fmla="*/ 812364 h 2443162"/>
                  <a:gd name="connsiteX20" fmla="*/ 1369844 w 2145250"/>
                  <a:gd name="connsiteY20" fmla="*/ 215616 h 2443162"/>
                  <a:gd name="connsiteX21" fmla="*/ 1105936 w 2145250"/>
                  <a:gd name="connsiteY21" fmla="*/ 81440 h 2443162"/>
                  <a:gd name="connsiteX22" fmla="*/ 903192 w 2145250"/>
                  <a:gd name="connsiteY22" fmla="*/ 145082 h 2443162"/>
                  <a:gd name="connsiteX23" fmla="*/ 557618 w 2145250"/>
                  <a:gd name="connsiteY23" fmla="*/ 163084 h 2443162"/>
                  <a:gd name="connsiteX24" fmla="*/ 374578 w 2145250"/>
                  <a:gd name="connsiteY24" fmla="*/ 370355 h 2443162"/>
                  <a:gd name="connsiteX25" fmla="*/ 163296 w 2145250"/>
                  <a:gd name="connsiteY25" fmla="*/ 455177 h 2443162"/>
                  <a:gd name="connsiteX26" fmla="*/ 83423 w 2145250"/>
                  <a:gd name="connsiteY26" fmla="*/ 745521 h 2443162"/>
                  <a:gd name="connsiteX27" fmla="*/ 13917 w 2145250"/>
                  <a:gd name="connsiteY27" fmla="*/ 898237 h 2443162"/>
                  <a:gd name="connsiteX28" fmla="*/ 67078 w 2145250"/>
                  <a:gd name="connsiteY28" fmla="*/ 687205 h 2443162"/>
                  <a:gd name="connsiteX29" fmla="*/ 149934 w 2145250"/>
                  <a:gd name="connsiteY29" fmla="*/ 386014 h 2443162"/>
                  <a:gd name="connsiteX30" fmla="*/ 369115 w 2145250"/>
                  <a:gd name="connsiteY30" fmla="*/ 298015 h 2443162"/>
                  <a:gd name="connsiteX31" fmla="*/ 559001 w 2145250"/>
                  <a:gd name="connsiteY31" fmla="*/ 83006 h 2443162"/>
                  <a:gd name="connsiteX32" fmla="*/ 917479 w 2145250"/>
                  <a:gd name="connsiteY32" fmla="*/ 64341 h 2443162"/>
                  <a:gd name="connsiteX33" fmla="*/ 1127802 w 2145250"/>
                  <a:gd name="connsiteY33" fmla="*/ -1690 h 2443162"/>
                  <a:gd name="connsiteX34" fmla="*/ 1401562 w 2145250"/>
                  <a:gd name="connsiteY34" fmla="*/ 137504 h 2443162"/>
                  <a:gd name="connsiteX35" fmla="*/ 1887026 w 2145250"/>
                  <a:gd name="connsiteY35" fmla="*/ 756539 h 2443162"/>
                  <a:gd name="connsiteX36" fmla="*/ 1887541 w 2145250"/>
                  <a:gd name="connsiteY36" fmla="*/ 823828 h 2443162"/>
                  <a:gd name="connsiteX37" fmla="*/ 1923351 w 2145250"/>
                  <a:gd name="connsiteY37" fmla="*/ 886293 h 2443162"/>
                  <a:gd name="connsiteX38" fmla="*/ 2137755 w 2145250"/>
                  <a:gd name="connsiteY38" fmla="*/ 1323786 h 2443162"/>
                  <a:gd name="connsiteX39" fmla="*/ 2057333 w 2145250"/>
                  <a:gd name="connsiteY39" fmla="*/ 1552592 h 244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45250" h="2443162">
                    <a:moveTo>
                      <a:pt x="2057333" y="1552592"/>
                    </a:moveTo>
                    <a:cubicBezTo>
                      <a:pt x="2042383" y="1570308"/>
                      <a:pt x="2025158" y="1587304"/>
                      <a:pt x="2018255" y="1609158"/>
                    </a:cubicBezTo>
                    <a:cubicBezTo>
                      <a:pt x="2012893" y="1626132"/>
                      <a:pt x="2014254" y="1644591"/>
                      <a:pt x="2014619" y="1662605"/>
                    </a:cubicBezTo>
                    <a:cubicBezTo>
                      <a:pt x="2017511" y="1807365"/>
                      <a:pt x="1951538" y="1944171"/>
                      <a:pt x="1852988" y="2050721"/>
                    </a:cubicBezTo>
                    <a:cubicBezTo>
                      <a:pt x="1754428" y="2157271"/>
                      <a:pt x="1624960" y="2236035"/>
                      <a:pt x="1489069" y="2300569"/>
                    </a:cubicBezTo>
                    <a:cubicBezTo>
                      <a:pt x="1302555" y="2389128"/>
                      <a:pt x="1094187" y="2454005"/>
                      <a:pt x="877943" y="2438483"/>
                    </a:cubicBezTo>
                    <a:cubicBezTo>
                      <a:pt x="661711" y="2422950"/>
                      <a:pt x="437272" y="2313896"/>
                      <a:pt x="335317" y="2132388"/>
                    </a:cubicBezTo>
                    <a:cubicBezTo>
                      <a:pt x="316537" y="2098944"/>
                      <a:pt x="301701" y="2063317"/>
                      <a:pt x="277172" y="2033062"/>
                    </a:cubicBezTo>
                    <a:cubicBezTo>
                      <a:pt x="278910" y="2034925"/>
                      <a:pt x="280818" y="2036605"/>
                      <a:pt x="282476" y="2038537"/>
                    </a:cubicBezTo>
                    <a:cubicBezTo>
                      <a:pt x="308307" y="2068586"/>
                      <a:pt x="322995" y="2104819"/>
                      <a:pt x="342003" y="2138652"/>
                    </a:cubicBezTo>
                    <a:cubicBezTo>
                      <a:pt x="440278" y="2313633"/>
                      <a:pt x="656625" y="2418755"/>
                      <a:pt x="865084" y="2433728"/>
                    </a:cubicBezTo>
                    <a:cubicBezTo>
                      <a:pt x="1073533" y="2448690"/>
                      <a:pt x="1274403" y="2386156"/>
                      <a:pt x="1454208" y="2300774"/>
                    </a:cubicBezTo>
                    <a:cubicBezTo>
                      <a:pt x="1585196" y="2238573"/>
                      <a:pt x="1710010" y="2162632"/>
                      <a:pt x="1805005" y="2059922"/>
                    </a:cubicBezTo>
                    <a:cubicBezTo>
                      <a:pt x="1900022" y="1957213"/>
                      <a:pt x="1963607" y="1825345"/>
                      <a:pt x="1960819" y="1685796"/>
                    </a:cubicBezTo>
                    <a:cubicBezTo>
                      <a:pt x="1960475" y="1668423"/>
                      <a:pt x="1959150" y="1650626"/>
                      <a:pt x="1964327" y="1634270"/>
                    </a:cubicBezTo>
                    <a:cubicBezTo>
                      <a:pt x="1970980" y="1613204"/>
                      <a:pt x="1987576" y="1596814"/>
                      <a:pt x="2002000" y="1579738"/>
                    </a:cubicBezTo>
                    <a:cubicBezTo>
                      <a:pt x="2053825" y="1518393"/>
                      <a:pt x="2081530" y="1439538"/>
                      <a:pt x="2079530" y="1359173"/>
                    </a:cubicBezTo>
                    <a:cubicBezTo>
                      <a:pt x="2075690" y="1206309"/>
                      <a:pt x="1970912" y="1066978"/>
                      <a:pt x="1872842" y="937430"/>
                    </a:cubicBezTo>
                    <a:cubicBezTo>
                      <a:pt x="1858589" y="918617"/>
                      <a:pt x="1844061" y="899140"/>
                      <a:pt x="1838324" y="877217"/>
                    </a:cubicBezTo>
                    <a:cubicBezTo>
                      <a:pt x="1832700" y="855775"/>
                      <a:pt x="1835958" y="833886"/>
                      <a:pt x="1837821" y="812364"/>
                    </a:cubicBezTo>
                    <a:cubicBezTo>
                      <a:pt x="1860087" y="555224"/>
                      <a:pt x="1647066" y="283579"/>
                      <a:pt x="1369844" y="215616"/>
                    </a:cubicBezTo>
                    <a:cubicBezTo>
                      <a:pt x="1363077" y="163621"/>
                      <a:pt x="1278038" y="91647"/>
                      <a:pt x="1105936" y="81440"/>
                    </a:cubicBezTo>
                    <a:cubicBezTo>
                      <a:pt x="1030293" y="76948"/>
                      <a:pt x="951003" y="94881"/>
                      <a:pt x="903192" y="145082"/>
                    </a:cubicBezTo>
                    <a:cubicBezTo>
                      <a:pt x="814312" y="109980"/>
                      <a:pt x="653379" y="128703"/>
                      <a:pt x="557618" y="163084"/>
                    </a:cubicBezTo>
                    <a:cubicBezTo>
                      <a:pt x="461858" y="197477"/>
                      <a:pt x="379425" y="274000"/>
                      <a:pt x="374578" y="370355"/>
                    </a:cubicBezTo>
                    <a:cubicBezTo>
                      <a:pt x="307359" y="377899"/>
                      <a:pt x="217382" y="402165"/>
                      <a:pt x="163296" y="455177"/>
                    </a:cubicBezTo>
                    <a:cubicBezTo>
                      <a:pt x="22924" y="592782"/>
                      <a:pt x="84063" y="720718"/>
                      <a:pt x="83423" y="745521"/>
                    </a:cubicBezTo>
                    <a:cubicBezTo>
                      <a:pt x="22947" y="760666"/>
                      <a:pt x="4670" y="838778"/>
                      <a:pt x="13917" y="898237"/>
                    </a:cubicBezTo>
                    <a:cubicBezTo>
                      <a:pt x="-22476" y="846196"/>
                      <a:pt x="-16864" y="708225"/>
                      <a:pt x="67078" y="687205"/>
                    </a:cubicBezTo>
                    <a:cubicBezTo>
                      <a:pt x="67741" y="661488"/>
                      <a:pt x="4328" y="528763"/>
                      <a:pt x="149934" y="386014"/>
                    </a:cubicBezTo>
                    <a:cubicBezTo>
                      <a:pt x="206044" y="331025"/>
                      <a:pt x="299380" y="305856"/>
                      <a:pt x="369115" y="298015"/>
                    </a:cubicBezTo>
                    <a:cubicBezTo>
                      <a:pt x="374144" y="198071"/>
                      <a:pt x="459663" y="118690"/>
                      <a:pt x="559001" y="83006"/>
                    </a:cubicBezTo>
                    <a:cubicBezTo>
                      <a:pt x="658339" y="47333"/>
                      <a:pt x="825274" y="27925"/>
                      <a:pt x="917479" y="64341"/>
                    </a:cubicBezTo>
                    <a:cubicBezTo>
                      <a:pt x="967086" y="12254"/>
                      <a:pt x="1049325" y="-6342"/>
                      <a:pt x="1127802" y="-1690"/>
                    </a:cubicBezTo>
                    <a:cubicBezTo>
                      <a:pt x="1306327" y="8905"/>
                      <a:pt x="1394543" y="83566"/>
                      <a:pt x="1401562" y="137504"/>
                    </a:cubicBezTo>
                    <a:cubicBezTo>
                      <a:pt x="1689128" y="208015"/>
                      <a:pt x="1910115" y="489798"/>
                      <a:pt x="1887026" y="756539"/>
                    </a:cubicBezTo>
                    <a:cubicBezTo>
                      <a:pt x="1885095" y="778874"/>
                      <a:pt x="1881712" y="801574"/>
                      <a:pt x="1887541" y="823828"/>
                    </a:cubicBezTo>
                    <a:cubicBezTo>
                      <a:pt x="1893496" y="846551"/>
                      <a:pt x="1908560" y="866770"/>
                      <a:pt x="1923351" y="886293"/>
                    </a:cubicBezTo>
                    <a:cubicBezTo>
                      <a:pt x="2025089" y="1020686"/>
                      <a:pt x="2133777" y="1165207"/>
                      <a:pt x="2137755" y="1323786"/>
                    </a:cubicBezTo>
                    <a:cubicBezTo>
                      <a:pt x="2139847" y="1407145"/>
                      <a:pt x="2111089" y="1488949"/>
                      <a:pt x="2057333" y="1552592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3E15521-0C24-D99B-7EC9-17A04C1C1A3A}"/>
                  </a:ext>
                </a:extLst>
              </p:cNvPr>
              <p:cNvSpPr/>
              <p:nvPr/>
            </p:nvSpPr>
            <p:spPr>
              <a:xfrm flipV="1">
                <a:off x="10217464" y="3507309"/>
                <a:ext cx="143660" cy="95651"/>
              </a:xfrm>
              <a:custGeom>
                <a:avLst/>
                <a:gdLst>
                  <a:gd name="connsiteX0" fmla="*/ 77158 w 143660"/>
                  <a:gd name="connsiteY0" fmla="*/ 92221 h 95651"/>
                  <a:gd name="connsiteX1" fmla="*/ -7046 w 143660"/>
                  <a:gd name="connsiteY1" fmla="*/ 6965 h 95651"/>
                  <a:gd name="connsiteX2" fmla="*/ -6885 w 143660"/>
                  <a:gd name="connsiteY2" fmla="*/ 6199 h 95651"/>
                  <a:gd name="connsiteX3" fmla="*/ 18592 w 143660"/>
                  <a:gd name="connsiteY3" fmla="*/ -464 h 95651"/>
                  <a:gd name="connsiteX4" fmla="*/ 135108 w 143660"/>
                  <a:gd name="connsiteY4" fmla="*/ 69682 h 95651"/>
                  <a:gd name="connsiteX5" fmla="*/ 136149 w 143660"/>
                  <a:gd name="connsiteY5" fmla="*/ 84095 h 95651"/>
                  <a:gd name="connsiteX6" fmla="*/ 77158 w 143660"/>
                  <a:gd name="connsiteY6" fmla="*/ 92221 h 9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660" h="95651">
                    <a:moveTo>
                      <a:pt x="77158" y="92221"/>
                    </a:moveTo>
                    <a:cubicBezTo>
                      <a:pt x="25529" y="85695"/>
                      <a:pt x="-12166" y="47519"/>
                      <a:pt x="-7046" y="6965"/>
                    </a:cubicBezTo>
                    <a:lnTo>
                      <a:pt x="-6885" y="6199"/>
                    </a:lnTo>
                    <a:cubicBezTo>
                      <a:pt x="1149" y="3319"/>
                      <a:pt x="9619" y="999"/>
                      <a:pt x="18592" y="-464"/>
                    </a:cubicBezTo>
                    <a:cubicBezTo>
                      <a:pt x="75067" y="-9734"/>
                      <a:pt x="125781" y="12943"/>
                      <a:pt x="135108" y="69682"/>
                    </a:cubicBezTo>
                    <a:cubicBezTo>
                      <a:pt x="135898" y="74516"/>
                      <a:pt x="136138" y="79328"/>
                      <a:pt x="136149" y="84095"/>
                    </a:cubicBezTo>
                    <a:cubicBezTo>
                      <a:pt x="119152" y="91696"/>
                      <a:pt x="98670" y="94953"/>
                      <a:pt x="77158" y="92221"/>
                    </a:cubicBezTo>
                  </a:path>
                </a:pathLst>
              </a:custGeom>
              <a:solidFill>
                <a:srgbClr val="B71C3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7AA3626-46BB-27A9-57F1-31EC69422690}"/>
                  </a:ext>
                </a:extLst>
              </p:cNvPr>
              <p:cNvSpPr/>
              <p:nvPr/>
            </p:nvSpPr>
            <p:spPr>
              <a:xfrm flipV="1">
                <a:off x="10138697" y="4437235"/>
                <a:ext cx="206053" cy="131119"/>
              </a:xfrm>
              <a:custGeom>
                <a:avLst/>
                <a:gdLst>
                  <a:gd name="connsiteX0" fmla="*/ 128804 w 206053"/>
                  <a:gd name="connsiteY0" fmla="*/ 93054 h 131119"/>
                  <a:gd name="connsiteX1" fmla="*/ 2914 w 206053"/>
                  <a:gd name="connsiteY1" fmla="*/ 129585 h 131119"/>
                  <a:gd name="connsiteX2" fmla="*/ -1544 w 206053"/>
                  <a:gd name="connsiteY2" fmla="*/ 53838 h 131119"/>
                  <a:gd name="connsiteX3" fmla="*/ 126278 w 206053"/>
                  <a:gd name="connsiteY3" fmla="*/ 7433 h 131119"/>
                  <a:gd name="connsiteX4" fmla="*/ 197681 w 206053"/>
                  <a:gd name="connsiteY4" fmla="*/ 106736 h 131119"/>
                  <a:gd name="connsiteX5" fmla="*/ 128804 w 206053"/>
                  <a:gd name="connsiteY5" fmla="*/ 93054 h 13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053" h="131119">
                    <a:moveTo>
                      <a:pt x="128804" y="93054"/>
                    </a:moveTo>
                    <a:cubicBezTo>
                      <a:pt x="68796" y="89340"/>
                      <a:pt x="17499" y="105090"/>
                      <a:pt x="2914" y="129585"/>
                    </a:cubicBezTo>
                    <a:cubicBezTo>
                      <a:pt x="-8561" y="107708"/>
                      <a:pt x="-11236" y="79876"/>
                      <a:pt x="-1544" y="53838"/>
                    </a:cubicBezTo>
                    <a:cubicBezTo>
                      <a:pt x="18505" y="-43"/>
                      <a:pt x="72648" y="-12536"/>
                      <a:pt x="126278" y="7433"/>
                    </a:cubicBezTo>
                    <a:cubicBezTo>
                      <a:pt x="173324" y="24943"/>
                      <a:pt x="204333" y="61622"/>
                      <a:pt x="197681" y="106736"/>
                    </a:cubicBezTo>
                    <a:cubicBezTo>
                      <a:pt x="178101" y="99581"/>
                      <a:pt x="154464" y="94632"/>
                      <a:pt x="128804" y="93054"/>
                    </a:cubicBezTo>
                  </a:path>
                </a:pathLst>
              </a:custGeom>
              <a:solidFill>
                <a:srgbClr val="A2193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CDEB5C6-D28F-BE0E-5F33-EE4EAB7E86DD}"/>
                  </a:ext>
                </a:extLst>
              </p:cNvPr>
              <p:cNvSpPr/>
              <p:nvPr/>
            </p:nvSpPr>
            <p:spPr>
              <a:xfrm flipV="1">
                <a:off x="9651274" y="2925095"/>
                <a:ext cx="206045" cy="131112"/>
              </a:xfrm>
              <a:custGeom>
                <a:avLst/>
                <a:gdLst>
                  <a:gd name="connsiteX0" fmla="*/ 129177 w 206045"/>
                  <a:gd name="connsiteY0" fmla="*/ 91548 h 131112"/>
                  <a:gd name="connsiteX1" fmla="*/ 3276 w 206045"/>
                  <a:gd name="connsiteY1" fmla="*/ 128078 h 131112"/>
                  <a:gd name="connsiteX2" fmla="*/ -1182 w 206045"/>
                  <a:gd name="connsiteY2" fmla="*/ 52343 h 131112"/>
                  <a:gd name="connsiteX3" fmla="*/ 126639 w 206045"/>
                  <a:gd name="connsiteY3" fmla="*/ 5926 h 131112"/>
                  <a:gd name="connsiteX4" fmla="*/ 198043 w 206045"/>
                  <a:gd name="connsiteY4" fmla="*/ 105241 h 131112"/>
                  <a:gd name="connsiteX5" fmla="*/ 129177 w 206045"/>
                  <a:gd name="connsiteY5" fmla="*/ 91548 h 13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045" h="131112">
                    <a:moveTo>
                      <a:pt x="129177" y="91548"/>
                    </a:moveTo>
                    <a:cubicBezTo>
                      <a:pt x="69170" y="87833"/>
                      <a:pt x="17872" y="103595"/>
                      <a:pt x="3276" y="128078"/>
                    </a:cubicBezTo>
                    <a:cubicBezTo>
                      <a:pt x="-8189" y="106201"/>
                      <a:pt x="-10863" y="78369"/>
                      <a:pt x="-1182" y="52343"/>
                    </a:cubicBezTo>
                    <a:cubicBezTo>
                      <a:pt x="18878" y="-1538"/>
                      <a:pt x="73022" y="-14031"/>
                      <a:pt x="126639" y="5926"/>
                    </a:cubicBezTo>
                    <a:cubicBezTo>
                      <a:pt x="173696" y="23437"/>
                      <a:pt x="204694" y="60115"/>
                      <a:pt x="198043" y="105241"/>
                    </a:cubicBezTo>
                    <a:cubicBezTo>
                      <a:pt x="178462" y="98074"/>
                      <a:pt x="154837" y="93137"/>
                      <a:pt x="129177" y="91548"/>
                    </a:cubicBezTo>
                  </a:path>
                </a:pathLst>
              </a:custGeom>
              <a:solidFill>
                <a:srgbClr val="A2193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468C4A7-F433-3C51-DC9E-E301BF376E36}"/>
                  </a:ext>
                </a:extLst>
              </p:cNvPr>
              <p:cNvSpPr/>
              <p:nvPr/>
            </p:nvSpPr>
            <p:spPr>
              <a:xfrm flipV="1">
                <a:off x="8781897" y="3062003"/>
                <a:ext cx="2169254" cy="1811824"/>
              </a:xfrm>
              <a:custGeom>
                <a:avLst/>
                <a:gdLst>
                  <a:gd name="connsiteX0" fmla="*/ 2160371 w 2169254"/>
                  <a:gd name="connsiteY0" fmla="*/ 757207 h 1811824"/>
                  <a:gd name="connsiteX1" fmla="*/ 1660527 w 2169254"/>
                  <a:gd name="connsiteY1" fmla="*/ 552748 h 1811824"/>
                  <a:gd name="connsiteX2" fmla="*/ 1214918 w 2169254"/>
                  <a:gd name="connsiteY2" fmla="*/ 530151 h 1811824"/>
                  <a:gd name="connsiteX3" fmla="*/ 839227 w 2169254"/>
                  <a:gd name="connsiteY3" fmla="*/ 737456 h 1811824"/>
                  <a:gd name="connsiteX4" fmla="*/ 802091 w 2169254"/>
                  <a:gd name="connsiteY4" fmla="*/ 777186 h 1811824"/>
                  <a:gd name="connsiteX5" fmla="*/ 735168 w 2169254"/>
                  <a:gd name="connsiteY5" fmla="*/ 798080 h 1811824"/>
                  <a:gd name="connsiteX6" fmla="*/ 525337 w 2169254"/>
                  <a:gd name="connsiteY6" fmla="*/ 929205 h 1811824"/>
                  <a:gd name="connsiteX7" fmla="*/ 412831 w 2169254"/>
                  <a:gd name="connsiteY7" fmla="*/ 1401011 h 1811824"/>
                  <a:gd name="connsiteX8" fmla="*/ 400842 w 2169254"/>
                  <a:gd name="connsiteY8" fmla="*/ 1471489 h 1811824"/>
                  <a:gd name="connsiteX9" fmla="*/ 358071 w 2169254"/>
                  <a:gd name="connsiteY9" fmla="*/ 1524558 h 1811824"/>
                  <a:gd name="connsiteX10" fmla="*/ 219905 w 2169254"/>
                  <a:gd name="connsiteY10" fmla="*/ 1809759 h 1811824"/>
                  <a:gd name="connsiteX11" fmla="*/ -4374 w 2169254"/>
                  <a:gd name="connsiteY11" fmla="*/ 1408178 h 1811824"/>
                  <a:gd name="connsiteX12" fmla="*/ 308933 w 2169254"/>
                  <a:gd name="connsiteY12" fmla="*/ 916609 h 1811824"/>
                  <a:gd name="connsiteX13" fmla="*/ 340457 w 2169254"/>
                  <a:gd name="connsiteY13" fmla="*/ 687518 h 1811824"/>
                  <a:gd name="connsiteX14" fmla="*/ 423313 w 2169254"/>
                  <a:gd name="connsiteY14" fmla="*/ 386327 h 1811824"/>
                  <a:gd name="connsiteX15" fmla="*/ 642494 w 2169254"/>
                  <a:gd name="connsiteY15" fmla="*/ 298328 h 1811824"/>
                  <a:gd name="connsiteX16" fmla="*/ 832380 w 2169254"/>
                  <a:gd name="connsiteY16" fmla="*/ 83319 h 1811824"/>
                  <a:gd name="connsiteX17" fmla="*/ 1190858 w 2169254"/>
                  <a:gd name="connsiteY17" fmla="*/ 64654 h 1811824"/>
                  <a:gd name="connsiteX18" fmla="*/ 1401181 w 2169254"/>
                  <a:gd name="connsiteY18" fmla="*/ -1377 h 1811824"/>
                  <a:gd name="connsiteX19" fmla="*/ 1674941 w 2169254"/>
                  <a:gd name="connsiteY19" fmla="*/ 137817 h 1811824"/>
                  <a:gd name="connsiteX20" fmla="*/ 2160406 w 2169254"/>
                  <a:gd name="connsiteY20" fmla="*/ 756852 h 1811824"/>
                  <a:gd name="connsiteX21" fmla="*/ 2160371 w 2169254"/>
                  <a:gd name="connsiteY21" fmla="*/ 757207 h 181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69254" h="1811824">
                    <a:moveTo>
                      <a:pt x="2160371" y="757207"/>
                    </a:moveTo>
                    <a:cubicBezTo>
                      <a:pt x="2012616" y="649971"/>
                      <a:pt x="1835875" y="589483"/>
                      <a:pt x="1660527" y="552748"/>
                    </a:cubicBezTo>
                    <a:cubicBezTo>
                      <a:pt x="1512577" y="521749"/>
                      <a:pt x="1360536" y="505782"/>
                      <a:pt x="1214918" y="530151"/>
                    </a:cubicBezTo>
                    <a:cubicBezTo>
                      <a:pt x="1069301" y="554531"/>
                      <a:pt x="929820" y="622208"/>
                      <a:pt x="839227" y="737456"/>
                    </a:cubicBezTo>
                    <a:cubicBezTo>
                      <a:pt x="827956" y="751801"/>
                      <a:pt x="817178" y="767094"/>
                      <a:pt x="802091" y="777186"/>
                    </a:cubicBezTo>
                    <a:cubicBezTo>
                      <a:pt x="782671" y="790171"/>
                      <a:pt x="758257" y="793166"/>
                      <a:pt x="735168" y="798080"/>
                    </a:cubicBezTo>
                    <a:cubicBezTo>
                      <a:pt x="652187" y="815705"/>
                      <a:pt x="577172" y="862580"/>
                      <a:pt x="525337" y="929205"/>
                    </a:cubicBezTo>
                    <a:cubicBezTo>
                      <a:pt x="426742" y="1055941"/>
                      <a:pt x="419267" y="1234534"/>
                      <a:pt x="412831" y="1401011"/>
                    </a:cubicBezTo>
                    <a:cubicBezTo>
                      <a:pt x="411894" y="1425197"/>
                      <a:pt x="410751" y="1450080"/>
                      <a:pt x="400842" y="1471489"/>
                    </a:cubicBezTo>
                    <a:cubicBezTo>
                      <a:pt x="391137" y="1492440"/>
                      <a:pt x="373924" y="1508213"/>
                      <a:pt x="358071" y="1524558"/>
                    </a:cubicBezTo>
                    <a:cubicBezTo>
                      <a:pt x="284004" y="1601025"/>
                      <a:pt x="237919" y="1701803"/>
                      <a:pt x="219905" y="1809759"/>
                    </a:cubicBezTo>
                    <a:cubicBezTo>
                      <a:pt x="98062" y="1701128"/>
                      <a:pt x="12508" y="1558414"/>
                      <a:pt x="-4374" y="1408178"/>
                    </a:cubicBezTo>
                    <a:cubicBezTo>
                      <a:pt x="-27943" y="1198175"/>
                      <a:pt x="98085" y="983760"/>
                      <a:pt x="308933" y="916609"/>
                    </a:cubicBezTo>
                    <a:cubicBezTo>
                      <a:pt x="251189" y="896195"/>
                      <a:pt x="242433" y="712047"/>
                      <a:pt x="340457" y="687518"/>
                    </a:cubicBezTo>
                    <a:cubicBezTo>
                      <a:pt x="341120" y="661801"/>
                      <a:pt x="277707" y="529076"/>
                      <a:pt x="423313" y="386327"/>
                    </a:cubicBezTo>
                    <a:cubicBezTo>
                      <a:pt x="479423" y="331338"/>
                      <a:pt x="572759" y="306169"/>
                      <a:pt x="642494" y="298328"/>
                    </a:cubicBezTo>
                    <a:cubicBezTo>
                      <a:pt x="647523" y="198384"/>
                      <a:pt x="733042" y="119003"/>
                      <a:pt x="832380" y="83319"/>
                    </a:cubicBezTo>
                    <a:cubicBezTo>
                      <a:pt x="931718" y="47646"/>
                      <a:pt x="1098653" y="28238"/>
                      <a:pt x="1190858" y="64654"/>
                    </a:cubicBezTo>
                    <a:cubicBezTo>
                      <a:pt x="1240465" y="12567"/>
                      <a:pt x="1322703" y="-6029"/>
                      <a:pt x="1401181" y="-1377"/>
                    </a:cubicBezTo>
                    <a:cubicBezTo>
                      <a:pt x="1579706" y="9218"/>
                      <a:pt x="1667922" y="83879"/>
                      <a:pt x="1674941" y="137817"/>
                    </a:cubicBezTo>
                    <a:cubicBezTo>
                      <a:pt x="1962507" y="208328"/>
                      <a:pt x="2183494" y="490111"/>
                      <a:pt x="2160406" y="756852"/>
                    </a:cubicBezTo>
                    <a:lnTo>
                      <a:pt x="2160371" y="757207"/>
                    </a:ln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A993E2A-BE49-7E62-EA88-F80AFD94A5F3}"/>
                  </a:ext>
                </a:extLst>
              </p:cNvPr>
              <p:cNvSpPr/>
              <p:nvPr/>
            </p:nvSpPr>
            <p:spPr>
              <a:xfrm flipV="1">
                <a:off x="9188426" y="4095336"/>
                <a:ext cx="903477" cy="617770"/>
              </a:xfrm>
              <a:custGeom>
                <a:avLst/>
                <a:gdLst>
                  <a:gd name="connsiteX0" fmla="*/ 886308 w 903477"/>
                  <a:gd name="connsiteY0" fmla="*/ 52647 h 617770"/>
                  <a:gd name="connsiteX1" fmla="*/ 883839 w 903477"/>
                  <a:gd name="connsiteY1" fmla="*/ 88868 h 617770"/>
                  <a:gd name="connsiteX2" fmla="*/ 774316 w 903477"/>
                  <a:gd name="connsiteY2" fmla="*/ 351837 h 617770"/>
                  <a:gd name="connsiteX3" fmla="*/ 527738 w 903477"/>
                  <a:gd name="connsiteY3" fmla="*/ 521138 h 617770"/>
                  <a:gd name="connsiteX4" fmla="*/ 113653 w 903477"/>
                  <a:gd name="connsiteY4" fmla="*/ 614578 h 617770"/>
                  <a:gd name="connsiteX5" fmla="*/ -167 w 903477"/>
                  <a:gd name="connsiteY5" fmla="*/ 593741 h 617770"/>
                  <a:gd name="connsiteX6" fmla="*/ 43450 w 903477"/>
                  <a:gd name="connsiteY6" fmla="*/ 465611 h 617770"/>
                  <a:gd name="connsiteX7" fmla="*/ 99594 w 903477"/>
                  <a:gd name="connsiteY7" fmla="*/ 261541 h 617770"/>
                  <a:gd name="connsiteX8" fmla="*/ 248092 w 903477"/>
                  <a:gd name="connsiteY8" fmla="*/ 201910 h 617770"/>
                  <a:gd name="connsiteX9" fmla="*/ 376759 w 903477"/>
                  <a:gd name="connsiteY9" fmla="*/ 56224 h 617770"/>
                  <a:gd name="connsiteX10" fmla="*/ 619647 w 903477"/>
                  <a:gd name="connsiteY10" fmla="*/ 43560 h 617770"/>
                  <a:gd name="connsiteX11" fmla="*/ 762167 w 903477"/>
                  <a:gd name="connsiteY11" fmla="*/ -1166 h 617770"/>
                  <a:gd name="connsiteX12" fmla="*/ 896458 w 903477"/>
                  <a:gd name="connsiteY12" fmla="*/ 33878 h 617770"/>
                  <a:gd name="connsiteX13" fmla="*/ 886308 w 903477"/>
                  <a:gd name="connsiteY13" fmla="*/ 52647 h 61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3477" h="617770">
                    <a:moveTo>
                      <a:pt x="886308" y="52647"/>
                    </a:moveTo>
                    <a:cubicBezTo>
                      <a:pt x="882673" y="64145"/>
                      <a:pt x="883599" y="76661"/>
                      <a:pt x="883839" y="88868"/>
                    </a:cubicBezTo>
                    <a:cubicBezTo>
                      <a:pt x="885793" y="186949"/>
                      <a:pt x="841103" y="279646"/>
                      <a:pt x="774316" y="351837"/>
                    </a:cubicBezTo>
                    <a:cubicBezTo>
                      <a:pt x="707543" y="424041"/>
                      <a:pt x="619806" y="477407"/>
                      <a:pt x="527738" y="521138"/>
                    </a:cubicBezTo>
                    <a:cubicBezTo>
                      <a:pt x="401368" y="581145"/>
                      <a:pt x="260174" y="625094"/>
                      <a:pt x="113653" y="614578"/>
                    </a:cubicBezTo>
                    <a:cubicBezTo>
                      <a:pt x="75568" y="611846"/>
                      <a:pt x="37118" y="604794"/>
                      <a:pt x="-167" y="593741"/>
                    </a:cubicBezTo>
                    <a:cubicBezTo>
                      <a:pt x="-15574" y="552148"/>
                      <a:pt x="-6636" y="478150"/>
                      <a:pt x="43450" y="465611"/>
                    </a:cubicBezTo>
                    <a:cubicBezTo>
                      <a:pt x="43896" y="448181"/>
                      <a:pt x="919" y="358250"/>
                      <a:pt x="99594" y="261541"/>
                    </a:cubicBezTo>
                    <a:cubicBezTo>
                      <a:pt x="137599" y="224267"/>
                      <a:pt x="200841" y="207214"/>
                      <a:pt x="248092" y="201910"/>
                    </a:cubicBezTo>
                    <a:cubicBezTo>
                      <a:pt x="251510" y="134176"/>
                      <a:pt x="309449" y="80398"/>
                      <a:pt x="376759" y="56224"/>
                    </a:cubicBezTo>
                    <a:cubicBezTo>
                      <a:pt x="444071" y="32061"/>
                      <a:pt x="557182" y="18894"/>
                      <a:pt x="619647" y="43560"/>
                    </a:cubicBezTo>
                    <a:cubicBezTo>
                      <a:pt x="653263" y="8275"/>
                      <a:pt x="708984" y="-4321"/>
                      <a:pt x="762167" y="-1166"/>
                    </a:cubicBezTo>
                    <a:cubicBezTo>
                      <a:pt x="821374" y="2355"/>
                      <a:pt x="865837" y="16299"/>
                      <a:pt x="896458" y="33878"/>
                    </a:cubicBezTo>
                    <a:cubicBezTo>
                      <a:pt x="892149" y="39696"/>
                      <a:pt x="888457" y="45811"/>
                      <a:pt x="886308" y="52647"/>
                    </a:cubicBezTo>
                  </a:path>
                </a:pathLst>
              </a:custGeom>
              <a:solidFill>
                <a:srgbClr val="A6A220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0CAC09E-806D-BF67-2942-2282C50C7F14}"/>
                  </a:ext>
                </a:extLst>
              </p:cNvPr>
              <p:cNvSpPr/>
              <p:nvPr/>
            </p:nvSpPr>
            <p:spPr>
              <a:xfrm flipV="1">
                <a:off x="10606532" y="3969079"/>
                <a:ext cx="309101" cy="270684"/>
              </a:xfrm>
              <a:custGeom>
                <a:avLst/>
                <a:gdLst>
                  <a:gd name="connsiteX0" fmla="*/ 246647 w 309101"/>
                  <a:gd name="connsiteY0" fmla="*/ 244904 h 270684"/>
                  <a:gd name="connsiteX1" fmla="*/ -5647 w 309101"/>
                  <a:gd name="connsiteY1" fmla="*/ 191092 h 270684"/>
                  <a:gd name="connsiteX2" fmla="*/ 8491 w 309101"/>
                  <a:gd name="connsiteY2" fmla="*/ 149544 h 270684"/>
                  <a:gd name="connsiteX3" fmla="*/ 26689 w 309101"/>
                  <a:gd name="connsiteY3" fmla="*/ 83387 h 270684"/>
                  <a:gd name="connsiteX4" fmla="*/ 74831 w 309101"/>
                  <a:gd name="connsiteY4" fmla="*/ 64059 h 270684"/>
                  <a:gd name="connsiteX5" fmla="*/ 116550 w 309101"/>
                  <a:gd name="connsiteY5" fmla="*/ 16819 h 270684"/>
                  <a:gd name="connsiteX6" fmla="*/ 195292 w 309101"/>
                  <a:gd name="connsiteY6" fmla="*/ 12727 h 270684"/>
                  <a:gd name="connsiteX7" fmla="*/ 241492 w 309101"/>
                  <a:gd name="connsiteY7" fmla="*/ -1777 h 270684"/>
                  <a:gd name="connsiteX8" fmla="*/ 285040 w 309101"/>
                  <a:gd name="connsiteY8" fmla="*/ 9572 h 270684"/>
                  <a:gd name="connsiteX9" fmla="*/ 246647 w 309101"/>
                  <a:gd name="connsiteY9" fmla="*/ 244904 h 27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101" h="270684">
                    <a:moveTo>
                      <a:pt x="246647" y="244904"/>
                    </a:moveTo>
                    <a:cubicBezTo>
                      <a:pt x="153721" y="319805"/>
                      <a:pt x="6434" y="194681"/>
                      <a:pt x="-5647" y="191092"/>
                    </a:cubicBezTo>
                    <a:cubicBezTo>
                      <a:pt x="-10642" y="177604"/>
                      <a:pt x="-7751" y="153613"/>
                      <a:pt x="8491" y="149544"/>
                    </a:cubicBezTo>
                    <a:cubicBezTo>
                      <a:pt x="8629" y="143897"/>
                      <a:pt x="-5293" y="114740"/>
                      <a:pt x="26689" y="83387"/>
                    </a:cubicBezTo>
                    <a:cubicBezTo>
                      <a:pt x="39021" y="71306"/>
                      <a:pt x="59527" y="65774"/>
                      <a:pt x="74831" y="64059"/>
                    </a:cubicBezTo>
                    <a:cubicBezTo>
                      <a:pt x="75940" y="42102"/>
                      <a:pt x="94731" y="24660"/>
                      <a:pt x="116550" y="16819"/>
                    </a:cubicBezTo>
                    <a:cubicBezTo>
                      <a:pt x="138371" y="8978"/>
                      <a:pt x="175050" y="4715"/>
                      <a:pt x="195292" y="12727"/>
                    </a:cubicBezTo>
                    <a:cubicBezTo>
                      <a:pt x="206196" y="1286"/>
                      <a:pt x="224267" y="-2806"/>
                      <a:pt x="241492" y="-1777"/>
                    </a:cubicBezTo>
                    <a:cubicBezTo>
                      <a:pt x="260694" y="-634"/>
                      <a:pt x="275119" y="3880"/>
                      <a:pt x="285040" y="9572"/>
                    </a:cubicBezTo>
                    <a:cubicBezTo>
                      <a:pt x="283646" y="11458"/>
                      <a:pt x="341470" y="168472"/>
                      <a:pt x="246647" y="244904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44D0966-59B4-9D32-888D-CF833D201BD8}"/>
                  </a:ext>
                </a:extLst>
              </p:cNvPr>
              <p:cNvSpPr/>
              <p:nvPr/>
            </p:nvSpPr>
            <p:spPr>
              <a:xfrm flipV="1">
                <a:off x="9567908" y="2886514"/>
                <a:ext cx="295498" cy="268103"/>
              </a:xfrm>
              <a:custGeom>
                <a:avLst/>
                <a:gdLst>
                  <a:gd name="connsiteX0" fmla="*/ 207452 w 295498"/>
                  <a:gd name="connsiteY0" fmla="*/ 255424 h 268103"/>
                  <a:gd name="connsiteX1" fmla="*/ -6803 w 295498"/>
                  <a:gd name="connsiteY1" fmla="*/ 138118 h 268103"/>
                  <a:gd name="connsiteX2" fmla="*/ 13908 w 295498"/>
                  <a:gd name="connsiteY2" fmla="*/ 100765 h 268103"/>
                  <a:gd name="connsiteX3" fmla="*/ 43055 w 295498"/>
                  <a:gd name="connsiteY3" fmla="*/ 40198 h 268103"/>
                  <a:gd name="connsiteX4" fmla="*/ 89723 w 295498"/>
                  <a:gd name="connsiteY4" fmla="*/ 33397 h 268103"/>
                  <a:gd name="connsiteX5" fmla="*/ 136094 w 295498"/>
                  <a:gd name="connsiteY5" fmla="*/ -2528 h 268103"/>
                  <a:gd name="connsiteX6" fmla="*/ 207052 w 295498"/>
                  <a:gd name="connsiteY6" fmla="*/ 13497 h 268103"/>
                  <a:gd name="connsiteX7" fmla="*/ 251058 w 295498"/>
                  <a:gd name="connsiteY7" fmla="*/ 10971 h 268103"/>
                  <a:gd name="connsiteX8" fmla="*/ 287621 w 295498"/>
                  <a:gd name="connsiteY8" fmla="*/ 33260 h 268103"/>
                  <a:gd name="connsiteX9" fmla="*/ 207452 w 295498"/>
                  <a:gd name="connsiteY9" fmla="*/ 255424 h 26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498" h="268103">
                    <a:moveTo>
                      <a:pt x="207452" y="255424"/>
                    </a:moveTo>
                    <a:cubicBezTo>
                      <a:pt x="110045" y="305579"/>
                      <a:pt x="3267" y="144725"/>
                      <a:pt x="-6803" y="138118"/>
                    </a:cubicBezTo>
                    <a:cubicBezTo>
                      <a:pt x="-8620" y="123556"/>
                      <a:pt x="-1351" y="100639"/>
                      <a:pt x="13908" y="100765"/>
                    </a:cubicBezTo>
                    <a:cubicBezTo>
                      <a:pt x="15143" y="95244"/>
                      <a:pt x="8422" y="62943"/>
                      <a:pt x="43055" y="40198"/>
                    </a:cubicBezTo>
                    <a:cubicBezTo>
                      <a:pt x="56382" y="31431"/>
                      <a:pt x="75733" y="31202"/>
                      <a:pt x="89723" y="33397"/>
                    </a:cubicBezTo>
                    <a:cubicBezTo>
                      <a:pt x="94992" y="12045"/>
                      <a:pt x="115121" y="-356"/>
                      <a:pt x="136094" y="-2528"/>
                    </a:cubicBezTo>
                    <a:cubicBezTo>
                      <a:pt x="157068" y="-4688"/>
                      <a:pt x="190582" y="456"/>
                      <a:pt x="207052" y="13497"/>
                    </a:cubicBezTo>
                    <a:cubicBezTo>
                      <a:pt x="218996" y="4993"/>
                      <a:pt x="235901" y="5565"/>
                      <a:pt x="251058" y="10971"/>
                    </a:cubicBezTo>
                    <a:cubicBezTo>
                      <a:pt x="267928" y="16983"/>
                      <a:pt x="279895" y="25110"/>
                      <a:pt x="287621" y="33260"/>
                    </a:cubicBezTo>
                    <a:cubicBezTo>
                      <a:pt x="286011" y="34757"/>
                      <a:pt x="306870" y="204252"/>
                      <a:pt x="207452" y="255424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5593BEC-430E-56A7-6C2F-7E03A4C87F32}"/>
                  </a:ext>
                </a:extLst>
              </p:cNvPr>
              <p:cNvSpPr/>
              <p:nvPr/>
            </p:nvSpPr>
            <p:spPr>
              <a:xfrm flipV="1">
                <a:off x="10786940" y="4019346"/>
                <a:ext cx="137947" cy="100331"/>
              </a:xfrm>
              <a:custGeom>
                <a:avLst/>
                <a:gdLst>
                  <a:gd name="connsiteX0" fmla="*/ 70167 w 137947"/>
                  <a:gd name="connsiteY0" fmla="*/ 95774 h 100331"/>
                  <a:gd name="connsiteX1" fmla="*/ -6654 w 137947"/>
                  <a:gd name="connsiteY1" fmla="*/ 3809 h 100331"/>
                  <a:gd name="connsiteX2" fmla="*/ -6448 w 137947"/>
                  <a:gd name="connsiteY2" fmla="*/ 3054 h 100331"/>
                  <a:gd name="connsiteX3" fmla="*/ 19509 w 137947"/>
                  <a:gd name="connsiteY3" fmla="*/ -1472 h 100331"/>
                  <a:gd name="connsiteX4" fmla="*/ 129775 w 137947"/>
                  <a:gd name="connsiteY4" fmla="*/ 78115 h 100331"/>
                  <a:gd name="connsiteX5" fmla="*/ 129626 w 137947"/>
                  <a:gd name="connsiteY5" fmla="*/ 92585 h 100331"/>
                  <a:gd name="connsiteX6" fmla="*/ 70167 w 137947"/>
                  <a:gd name="connsiteY6" fmla="*/ 95774 h 10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947" h="100331">
                    <a:moveTo>
                      <a:pt x="70167" y="95774"/>
                    </a:moveTo>
                    <a:cubicBezTo>
                      <a:pt x="19258" y="84973"/>
                      <a:pt x="-15146" y="43791"/>
                      <a:pt x="-6654" y="3809"/>
                    </a:cubicBezTo>
                    <a:lnTo>
                      <a:pt x="-6448" y="3054"/>
                    </a:lnTo>
                    <a:cubicBezTo>
                      <a:pt x="1805" y="848"/>
                      <a:pt x="10446" y="-752"/>
                      <a:pt x="19509" y="-1472"/>
                    </a:cubicBezTo>
                    <a:cubicBezTo>
                      <a:pt x="76545" y="-6010"/>
                      <a:pt x="125214" y="20794"/>
                      <a:pt x="129775" y="78115"/>
                    </a:cubicBezTo>
                    <a:cubicBezTo>
                      <a:pt x="130163" y="83007"/>
                      <a:pt x="130026" y="87819"/>
                      <a:pt x="129626" y="92585"/>
                    </a:cubicBezTo>
                    <a:cubicBezTo>
                      <a:pt x="112046" y="98723"/>
                      <a:pt x="91382" y="100278"/>
                      <a:pt x="70167" y="95774"/>
                    </a:cubicBezTo>
                  </a:path>
                </a:pathLst>
              </a:custGeom>
              <a:solidFill>
                <a:srgbClr val="B71C3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6244502-2B8E-5FBA-7298-5E412EE588BD}"/>
                  </a:ext>
                </a:extLst>
              </p:cNvPr>
              <p:cNvSpPr/>
              <p:nvPr/>
            </p:nvSpPr>
            <p:spPr>
              <a:xfrm flipV="1">
                <a:off x="10607497" y="2818166"/>
                <a:ext cx="206110" cy="187394"/>
              </a:xfrm>
              <a:custGeom>
                <a:avLst/>
                <a:gdLst>
                  <a:gd name="connsiteX0" fmla="*/ -1876 w 206110"/>
                  <a:gd name="connsiteY0" fmla="*/ 52265 h 187394"/>
                  <a:gd name="connsiteX1" fmla="*/ 125957 w 206110"/>
                  <a:gd name="connsiteY1" fmla="*/ 5848 h 187394"/>
                  <a:gd name="connsiteX2" fmla="*/ 192331 w 206110"/>
                  <a:gd name="connsiteY2" fmla="*/ 124536 h 187394"/>
                  <a:gd name="connsiteX3" fmla="*/ 65630 w 206110"/>
                  <a:gd name="connsiteY3" fmla="*/ 167959 h 187394"/>
                  <a:gd name="connsiteX4" fmla="*/ -1876 w 206110"/>
                  <a:gd name="connsiteY4" fmla="*/ 52265 h 18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10" h="187394">
                    <a:moveTo>
                      <a:pt x="-1876" y="52265"/>
                    </a:moveTo>
                    <a:cubicBezTo>
                      <a:pt x="18184" y="-1616"/>
                      <a:pt x="72340" y="-14109"/>
                      <a:pt x="125957" y="5848"/>
                    </a:cubicBezTo>
                    <a:cubicBezTo>
                      <a:pt x="179575" y="25816"/>
                      <a:pt x="212391" y="70656"/>
                      <a:pt x="192331" y="124536"/>
                    </a:cubicBezTo>
                    <a:cubicBezTo>
                      <a:pt x="172283" y="178417"/>
                      <a:pt x="104732" y="203015"/>
                      <a:pt x="65630" y="167959"/>
                    </a:cubicBezTo>
                    <a:cubicBezTo>
                      <a:pt x="10618" y="167993"/>
                      <a:pt x="-21913" y="106146"/>
                      <a:pt x="-1876" y="52265"/>
                    </a:cubicBezTo>
                  </a:path>
                </a:pathLst>
              </a:custGeom>
              <a:solidFill>
                <a:srgbClr val="CF1C3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3B6260E-0300-6515-EAEE-D3E4D15585AA}"/>
                  </a:ext>
                </a:extLst>
              </p:cNvPr>
              <p:cNvSpPr/>
              <p:nvPr/>
            </p:nvSpPr>
            <p:spPr>
              <a:xfrm flipV="1">
                <a:off x="10138664" y="4380956"/>
                <a:ext cx="206098" cy="187398"/>
              </a:xfrm>
              <a:custGeom>
                <a:avLst/>
                <a:gdLst>
                  <a:gd name="connsiteX0" fmla="*/ -1510 w 206098"/>
                  <a:gd name="connsiteY0" fmla="*/ 53810 h 187398"/>
                  <a:gd name="connsiteX1" fmla="*/ 126311 w 206098"/>
                  <a:gd name="connsiteY1" fmla="*/ 7405 h 187398"/>
                  <a:gd name="connsiteX2" fmla="*/ 192673 w 206098"/>
                  <a:gd name="connsiteY2" fmla="*/ 126082 h 187398"/>
                  <a:gd name="connsiteX3" fmla="*/ 65972 w 206098"/>
                  <a:gd name="connsiteY3" fmla="*/ 169505 h 187398"/>
                  <a:gd name="connsiteX4" fmla="*/ -1510 w 206098"/>
                  <a:gd name="connsiteY4" fmla="*/ 53810 h 18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098" h="187398">
                    <a:moveTo>
                      <a:pt x="-1510" y="53810"/>
                    </a:moveTo>
                    <a:cubicBezTo>
                      <a:pt x="18538" y="-70"/>
                      <a:pt x="72682" y="-12564"/>
                      <a:pt x="126311" y="7405"/>
                    </a:cubicBezTo>
                    <a:cubicBezTo>
                      <a:pt x="179929" y="27361"/>
                      <a:pt x="212734" y="72201"/>
                      <a:pt x="192673" y="126082"/>
                    </a:cubicBezTo>
                    <a:cubicBezTo>
                      <a:pt x="172626" y="179974"/>
                      <a:pt x="105085" y="204572"/>
                      <a:pt x="65972" y="169505"/>
                    </a:cubicBezTo>
                    <a:cubicBezTo>
                      <a:pt x="10971" y="169539"/>
                      <a:pt x="-21570" y="107703"/>
                      <a:pt x="-1510" y="53810"/>
                    </a:cubicBezTo>
                  </a:path>
                </a:pathLst>
              </a:custGeom>
              <a:solidFill>
                <a:srgbClr val="CF1C3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F80A4B-A111-C73C-E1B9-04C2904BD9D7}"/>
                  </a:ext>
                </a:extLst>
              </p:cNvPr>
              <p:cNvSpPr/>
              <p:nvPr/>
            </p:nvSpPr>
            <p:spPr>
              <a:xfrm flipV="1">
                <a:off x="9651234" y="2868816"/>
                <a:ext cx="206114" cy="187391"/>
              </a:xfrm>
              <a:custGeom>
                <a:avLst/>
                <a:gdLst>
                  <a:gd name="connsiteX0" fmla="*/ -1142 w 206114"/>
                  <a:gd name="connsiteY0" fmla="*/ 52315 h 187391"/>
                  <a:gd name="connsiteX1" fmla="*/ 126679 w 206114"/>
                  <a:gd name="connsiteY1" fmla="*/ 5898 h 187391"/>
                  <a:gd name="connsiteX2" fmla="*/ 193065 w 206114"/>
                  <a:gd name="connsiteY2" fmla="*/ 124587 h 187391"/>
                  <a:gd name="connsiteX3" fmla="*/ 66352 w 206114"/>
                  <a:gd name="connsiteY3" fmla="*/ 167998 h 187391"/>
                  <a:gd name="connsiteX4" fmla="*/ -1142 w 206114"/>
                  <a:gd name="connsiteY4" fmla="*/ 52315 h 18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14" h="187391">
                    <a:moveTo>
                      <a:pt x="-1142" y="52315"/>
                    </a:moveTo>
                    <a:cubicBezTo>
                      <a:pt x="18907" y="-1566"/>
                      <a:pt x="73062" y="-14059"/>
                      <a:pt x="126679" y="5898"/>
                    </a:cubicBezTo>
                    <a:cubicBezTo>
                      <a:pt x="180309" y="25855"/>
                      <a:pt x="213113" y="70706"/>
                      <a:pt x="193065" y="124587"/>
                    </a:cubicBezTo>
                    <a:cubicBezTo>
                      <a:pt x="173005" y="178468"/>
                      <a:pt x="105466" y="203065"/>
                      <a:pt x="66352" y="167998"/>
                    </a:cubicBezTo>
                    <a:cubicBezTo>
                      <a:pt x="11351" y="168032"/>
                      <a:pt x="-21201" y="106196"/>
                      <a:pt x="-1142" y="52315"/>
                    </a:cubicBezTo>
                  </a:path>
                </a:pathLst>
              </a:custGeom>
              <a:solidFill>
                <a:srgbClr val="CF1C3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0047F4F-765A-2B11-A0F9-4D869CC146C4}"/>
                  </a:ext>
                </a:extLst>
              </p:cNvPr>
              <p:cNvSpPr/>
              <p:nvPr/>
            </p:nvSpPr>
            <p:spPr>
              <a:xfrm flipV="1">
                <a:off x="10070009" y="4040626"/>
                <a:ext cx="129276" cy="204424"/>
              </a:xfrm>
              <a:custGeom>
                <a:avLst/>
                <a:gdLst>
                  <a:gd name="connsiteX0" fmla="*/ 14488 w 129276"/>
                  <a:gd name="connsiteY0" fmla="*/ -1892 h 204424"/>
                  <a:gd name="connsiteX1" fmla="*/ 118364 w 129276"/>
                  <a:gd name="connsiteY1" fmla="*/ 202533 h 204424"/>
                  <a:gd name="connsiteX2" fmla="*/ 14488 w 129276"/>
                  <a:gd name="connsiteY2" fmla="*/ -1892 h 20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76" h="204424">
                    <a:moveTo>
                      <a:pt x="14488" y="-1892"/>
                    </a:moveTo>
                    <a:cubicBezTo>
                      <a:pt x="-70231" y="153510"/>
                      <a:pt x="118364" y="202533"/>
                      <a:pt x="118364" y="202533"/>
                    </a:cubicBezTo>
                    <a:cubicBezTo>
                      <a:pt x="132640" y="79169"/>
                      <a:pt x="104533" y="3685"/>
                      <a:pt x="14488" y="-1892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A491C4A-8159-5FA7-6D2E-EE2F200A6340}"/>
                  </a:ext>
                </a:extLst>
              </p:cNvPr>
              <p:cNvSpPr/>
              <p:nvPr/>
            </p:nvSpPr>
            <p:spPr>
              <a:xfrm flipV="1">
                <a:off x="9847679" y="4106115"/>
                <a:ext cx="195268" cy="136614"/>
              </a:xfrm>
              <a:custGeom>
                <a:avLst/>
                <a:gdLst>
                  <a:gd name="connsiteX0" fmla="*/ 187984 w 195268"/>
                  <a:gd name="connsiteY0" fmla="*/ 14186 h 136614"/>
                  <a:gd name="connsiteX1" fmla="*/ -7251 w 195268"/>
                  <a:gd name="connsiteY1" fmla="*/ 134418 h 136614"/>
                  <a:gd name="connsiteX2" fmla="*/ 187984 w 195268"/>
                  <a:gd name="connsiteY2" fmla="*/ 14186 h 13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268" h="136614">
                    <a:moveTo>
                      <a:pt x="187984" y="14186"/>
                    </a:moveTo>
                    <a:cubicBezTo>
                      <a:pt x="26182" y="-57537"/>
                      <a:pt x="-7251" y="134418"/>
                      <a:pt x="-7251" y="134418"/>
                    </a:cubicBezTo>
                    <a:cubicBezTo>
                      <a:pt x="116867" y="138578"/>
                      <a:pt x="189813" y="104380"/>
                      <a:pt x="187984" y="14186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6FF95BE-CECB-E51A-4255-308BA0C8BAE7}"/>
                  </a:ext>
                </a:extLst>
              </p:cNvPr>
              <p:cNvSpPr/>
              <p:nvPr/>
            </p:nvSpPr>
            <p:spPr>
              <a:xfrm flipV="1">
                <a:off x="10972488" y="4176166"/>
                <a:ext cx="189351" cy="142700"/>
              </a:xfrm>
              <a:custGeom>
                <a:avLst/>
                <a:gdLst>
                  <a:gd name="connsiteX0" fmla="*/ -7710 w 189351"/>
                  <a:gd name="connsiteY0" fmla="*/ 128113 h 142700"/>
                  <a:gd name="connsiteX1" fmla="*/ 181250 w 189351"/>
                  <a:gd name="connsiteY1" fmla="*/ -1788 h 142700"/>
                  <a:gd name="connsiteX2" fmla="*/ -7710 w 189351"/>
                  <a:gd name="connsiteY2" fmla="*/ 128113 h 14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51" h="142700">
                    <a:moveTo>
                      <a:pt x="-7710" y="128113"/>
                    </a:moveTo>
                    <a:cubicBezTo>
                      <a:pt x="157498" y="191607"/>
                      <a:pt x="181250" y="-1788"/>
                      <a:pt x="181250" y="-1788"/>
                    </a:cubicBezTo>
                    <a:cubicBezTo>
                      <a:pt x="57087" y="303"/>
                      <a:pt x="-14054" y="38114"/>
                      <a:pt x="-7710" y="128113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ACE7D90-270B-B73B-2D05-443B64D76C30}"/>
                  </a:ext>
                </a:extLst>
              </p:cNvPr>
              <p:cNvSpPr/>
              <p:nvPr/>
            </p:nvSpPr>
            <p:spPr>
              <a:xfrm flipV="1">
                <a:off x="10989391" y="3965154"/>
                <a:ext cx="153063" cy="179437"/>
              </a:xfrm>
              <a:custGeom>
                <a:avLst/>
                <a:gdLst>
                  <a:gd name="connsiteX0" fmla="*/ 42 w 153063"/>
                  <a:gd name="connsiteY0" fmla="*/ -243 h 179437"/>
                  <a:gd name="connsiteX1" fmla="*/ 144963 w 153063"/>
                  <a:gd name="connsiteY1" fmla="*/ 177458 h 179437"/>
                  <a:gd name="connsiteX2" fmla="*/ 42 w 153063"/>
                  <a:gd name="connsiteY2" fmla="*/ -243 h 17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063" h="179437">
                    <a:moveTo>
                      <a:pt x="42" y="-243"/>
                    </a:moveTo>
                    <a:cubicBezTo>
                      <a:pt x="-49735" y="169595"/>
                      <a:pt x="144963" y="177458"/>
                      <a:pt x="144963" y="177458"/>
                    </a:cubicBezTo>
                    <a:cubicBezTo>
                      <a:pt x="132711" y="53878"/>
                      <a:pt x="89219" y="-13914"/>
                      <a:pt x="42" y="-243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7F0DB02-4F50-C400-A9F9-925EEC859D96}"/>
                  </a:ext>
                </a:extLst>
              </p:cNvPr>
              <p:cNvSpPr/>
              <p:nvPr/>
            </p:nvSpPr>
            <p:spPr>
              <a:xfrm flipV="1">
                <a:off x="10136751" y="2504346"/>
                <a:ext cx="145792" cy="186424"/>
              </a:xfrm>
              <a:custGeom>
                <a:avLst/>
                <a:gdLst>
                  <a:gd name="connsiteX0" fmla="*/ 3879 w 145792"/>
                  <a:gd name="connsiteY0" fmla="*/ -2726 h 186424"/>
                  <a:gd name="connsiteX1" fmla="*/ 138341 w 145792"/>
                  <a:gd name="connsiteY1" fmla="*/ 183000 h 186424"/>
                  <a:gd name="connsiteX2" fmla="*/ 3879 w 145792"/>
                  <a:gd name="connsiteY2" fmla="*/ -2726 h 18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792" h="186424">
                    <a:moveTo>
                      <a:pt x="3879" y="-2726"/>
                    </a:moveTo>
                    <a:cubicBezTo>
                      <a:pt x="-55580" y="163980"/>
                      <a:pt x="138341" y="183000"/>
                      <a:pt x="138341" y="183000"/>
                    </a:cubicBezTo>
                    <a:cubicBezTo>
                      <a:pt x="133220" y="58927"/>
                      <a:pt x="93684" y="-11264"/>
                      <a:pt x="3879" y="-2726"/>
                    </a:cubicBezTo>
                  </a:path>
                </a:pathLst>
              </a:custGeom>
              <a:solidFill>
                <a:srgbClr val="A6A220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F5FF3B8-1DEB-6821-450B-5591A7103418}"/>
                  </a:ext>
                </a:extLst>
              </p:cNvPr>
              <p:cNvSpPr/>
              <p:nvPr/>
            </p:nvSpPr>
            <p:spPr>
              <a:xfrm flipV="1">
                <a:off x="9928477" y="2515079"/>
                <a:ext cx="176408" cy="156141"/>
              </a:xfrm>
              <a:custGeom>
                <a:avLst/>
                <a:gdLst>
                  <a:gd name="connsiteX0" fmla="*/ 166797 w 176408"/>
                  <a:gd name="connsiteY0" fmla="*/ 3494 h 156141"/>
                  <a:gd name="connsiteX1" fmla="*/ -7305 w 176408"/>
                  <a:gd name="connsiteY1" fmla="*/ 152713 h 156141"/>
                  <a:gd name="connsiteX2" fmla="*/ 166797 w 176408"/>
                  <a:gd name="connsiteY2" fmla="*/ 3494 h 1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08" h="156141">
                    <a:moveTo>
                      <a:pt x="166797" y="3494"/>
                    </a:moveTo>
                    <a:cubicBezTo>
                      <a:pt x="-4219" y="-42134"/>
                      <a:pt x="-7305" y="152713"/>
                      <a:pt x="-7305" y="152713"/>
                    </a:cubicBezTo>
                    <a:cubicBezTo>
                      <a:pt x="115933" y="137454"/>
                      <a:pt x="182650" y="92305"/>
                      <a:pt x="166797" y="3494"/>
                    </a:cubicBezTo>
                  </a:path>
                </a:pathLst>
              </a:custGeom>
              <a:solidFill>
                <a:srgbClr val="A6A220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F545866-1BB8-3F67-871E-F51DA69F9F20}"/>
                  </a:ext>
                </a:extLst>
              </p:cNvPr>
              <p:cNvSpPr/>
              <p:nvPr/>
            </p:nvSpPr>
            <p:spPr>
              <a:xfrm flipV="1">
                <a:off x="11160594" y="3280742"/>
                <a:ext cx="193029" cy="100848"/>
              </a:xfrm>
              <a:custGeom>
                <a:avLst/>
                <a:gdLst>
                  <a:gd name="connsiteX0" fmla="*/ -8246 w 193029"/>
                  <a:gd name="connsiteY0" fmla="*/ 43566 h 100848"/>
                  <a:gd name="connsiteX1" fmla="*/ 184784 w 193029"/>
                  <a:gd name="connsiteY1" fmla="*/ 43532 h 100848"/>
                  <a:gd name="connsiteX2" fmla="*/ -8246 w 193029"/>
                  <a:gd name="connsiteY2" fmla="*/ 43566 h 10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029" h="100848">
                    <a:moveTo>
                      <a:pt x="-8246" y="43566"/>
                    </a:moveTo>
                    <a:cubicBezTo>
                      <a:pt x="76096" y="166404"/>
                      <a:pt x="184784" y="43532"/>
                      <a:pt x="184784" y="43532"/>
                    </a:cubicBezTo>
                    <a:cubicBezTo>
                      <a:pt x="97630" y="-14213"/>
                      <a:pt x="30261" y="-21894"/>
                      <a:pt x="-8246" y="43566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8C79AD4-0407-2172-D9DB-1FC798D099F8}"/>
                  </a:ext>
                </a:extLst>
              </p:cNvPr>
              <p:cNvSpPr/>
              <p:nvPr/>
            </p:nvSpPr>
            <p:spPr>
              <a:xfrm flipV="1">
                <a:off x="11108164" y="3099196"/>
                <a:ext cx="100161" cy="192377"/>
              </a:xfrm>
              <a:custGeom>
                <a:avLst/>
                <a:gdLst>
                  <a:gd name="connsiteX0" fmla="*/ 39367 w 100161"/>
                  <a:gd name="connsiteY0" fmla="*/ -2832 h 192377"/>
                  <a:gd name="connsiteX1" fmla="*/ 55197 w 100161"/>
                  <a:gd name="connsiteY1" fmla="*/ 189546 h 192377"/>
                  <a:gd name="connsiteX2" fmla="*/ 39367 w 100161"/>
                  <a:gd name="connsiteY2" fmla="*/ -2832 h 19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61" h="192377">
                    <a:moveTo>
                      <a:pt x="39367" y="-2832"/>
                    </a:moveTo>
                    <a:cubicBezTo>
                      <a:pt x="-76156" y="91271"/>
                      <a:pt x="55197" y="189546"/>
                      <a:pt x="55197" y="189546"/>
                    </a:cubicBezTo>
                    <a:cubicBezTo>
                      <a:pt x="105627" y="97981"/>
                      <a:pt x="107764" y="30201"/>
                      <a:pt x="39367" y="-2832"/>
                    </a:cubicBezTo>
                  </a:path>
                </a:pathLst>
              </a:custGeom>
              <a:solidFill>
                <a:srgbClr val="958C2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CFD597E-56EF-896B-DFE6-29FAF9FAD91E}"/>
                  </a:ext>
                </a:extLst>
              </p:cNvPr>
              <p:cNvSpPr/>
              <p:nvPr/>
            </p:nvSpPr>
            <p:spPr>
              <a:xfrm flipV="1">
                <a:off x="9417341" y="2383269"/>
                <a:ext cx="103026" cy="191566"/>
              </a:xfrm>
              <a:custGeom>
                <a:avLst/>
                <a:gdLst>
                  <a:gd name="connsiteX0" fmla="*/ 58797 w 103026"/>
                  <a:gd name="connsiteY0" fmla="*/ -3542 h 191566"/>
                  <a:gd name="connsiteX1" fmla="*/ 34977 w 103026"/>
                  <a:gd name="connsiteY1" fmla="*/ 188024 h 191566"/>
                  <a:gd name="connsiteX2" fmla="*/ 58797 w 103026"/>
                  <a:gd name="connsiteY2" fmla="*/ -3542 h 1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026" h="191566">
                    <a:moveTo>
                      <a:pt x="58797" y="-3542"/>
                    </a:moveTo>
                    <a:cubicBezTo>
                      <a:pt x="-73516" y="64981"/>
                      <a:pt x="34977" y="188024"/>
                      <a:pt x="34977" y="188024"/>
                    </a:cubicBezTo>
                    <a:cubicBezTo>
                      <a:pt x="103054" y="108689"/>
                      <a:pt x="118999" y="42772"/>
                      <a:pt x="58797" y="-3542"/>
                    </a:cubicBezTo>
                  </a:path>
                </a:pathLst>
              </a:custGeom>
              <a:solidFill>
                <a:srgbClr val="B7AF1B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89B55C3-2143-5A66-8034-1FAC6B3BE368}"/>
                  </a:ext>
                </a:extLst>
              </p:cNvPr>
              <p:cNvSpPr/>
              <p:nvPr/>
            </p:nvSpPr>
            <p:spPr>
              <a:xfrm flipV="1">
                <a:off x="9247354" y="2541935"/>
                <a:ext cx="192869" cy="101437"/>
              </a:xfrm>
              <a:custGeom>
                <a:avLst/>
                <a:gdLst>
                  <a:gd name="connsiteX0" fmla="*/ 186075 w 192869"/>
                  <a:gd name="connsiteY0" fmla="*/ 54856 h 101437"/>
                  <a:gd name="connsiteX1" fmla="*/ -6795 w 192869"/>
                  <a:gd name="connsiteY1" fmla="*/ 46786 h 101437"/>
                  <a:gd name="connsiteX2" fmla="*/ 186075 w 192869"/>
                  <a:gd name="connsiteY2" fmla="*/ 54856 h 10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69" h="101437">
                    <a:moveTo>
                      <a:pt x="186075" y="54856"/>
                    </a:moveTo>
                    <a:cubicBezTo>
                      <a:pt x="106968" y="-71400"/>
                      <a:pt x="-6795" y="46786"/>
                      <a:pt x="-6795" y="46786"/>
                    </a:cubicBezTo>
                    <a:cubicBezTo>
                      <a:pt x="77844" y="108142"/>
                      <a:pt x="144846" y="118646"/>
                      <a:pt x="186075" y="54856"/>
                    </a:cubicBezTo>
                  </a:path>
                </a:pathLst>
              </a:custGeom>
              <a:solidFill>
                <a:srgbClr val="B7AF1B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25071D0-D68D-4822-3CF4-83539A507227}"/>
                  </a:ext>
                </a:extLst>
              </p:cNvPr>
              <p:cNvSpPr/>
              <p:nvPr/>
            </p:nvSpPr>
            <p:spPr>
              <a:xfrm rot="7560730" flipV="1">
                <a:off x="10225551" y="3540824"/>
                <a:ext cx="143464" cy="118965"/>
              </a:xfrm>
              <a:custGeom>
                <a:avLst/>
                <a:gdLst>
                  <a:gd name="connsiteX0" fmla="*/ 73592 w 143464"/>
                  <a:gd name="connsiteY0" fmla="*/ 42145 h 118965"/>
                  <a:gd name="connsiteX1" fmla="*/ -4543 w 143464"/>
                  <a:gd name="connsiteY1" fmla="*/ -2043 h 118965"/>
                  <a:gd name="connsiteX2" fmla="*/ -5846 w 143464"/>
                  <a:gd name="connsiteY2" fmla="*/ 6061 h 118965"/>
                  <a:gd name="connsiteX3" fmla="*/ 86245 w 143464"/>
                  <a:gd name="connsiteY3" fmla="*/ 114486 h 118965"/>
                  <a:gd name="connsiteX4" fmla="*/ 137005 w 143464"/>
                  <a:gd name="connsiteY4" fmla="*/ 114143 h 118965"/>
                  <a:gd name="connsiteX5" fmla="*/ 73592 w 143464"/>
                  <a:gd name="connsiteY5" fmla="*/ 42145 h 1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464" h="118965">
                    <a:moveTo>
                      <a:pt x="73592" y="42145"/>
                    </a:moveTo>
                    <a:cubicBezTo>
                      <a:pt x="46937" y="20657"/>
                      <a:pt x="19426" y="5592"/>
                      <a:pt x="-4543" y="-2043"/>
                    </a:cubicBezTo>
                    <a:cubicBezTo>
                      <a:pt x="-5057" y="620"/>
                      <a:pt x="-5561" y="3295"/>
                      <a:pt x="-5846" y="6061"/>
                    </a:cubicBezTo>
                    <a:cubicBezTo>
                      <a:pt x="-12087" y="64514"/>
                      <a:pt x="30101" y="104073"/>
                      <a:pt x="86245" y="114486"/>
                    </a:cubicBezTo>
                    <a:cubicBezTo>
                      <a:pt x="104316" y="117846"/>
                      <a:pt x="121621" y="117732"/>
                      <a:pt x="137005" y="114143"/>
                    </a:cubicBezTo>
                    <a:cubicBezTo>
                      <a:pt x="123758" y="90540"/>
                      <a:pt x="101778" y="64868"/>
                      <a:pt x="73592" y="42145"/>
                    </a:cubicBezTo>
                  </a:path>
                </a:pathLst>
              </a:custGeom>
              <a:solidFill>
                <a:srgbClr val="CF1C3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63169FE-A138-2B5D-1228-23AB2501CD8D}"/>
              </a:ext>
            </a:extLst>
          </p:cNvPr>
          <p:cNvGrpSpPr/>
          <p:nvPr/>
        </p:nvGrpSpPr>
        <p:grpSpPr>
          <a:xfrm>
            <a:off x="6920569" y="1426724"/>
            <a:ext cx="1431634" cy="673865"/>
            <a:chOff x="6920569" y="1426724"/>
            <a:chExt cx="1431634" cy="673865"/>
          </a:xfrm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4F81BEC-42C9-900D-665F-82E84598FD5C}"/>
                </a:ext>
              </a:extLst>
            </p:cNvPr>
            <p:cNvSpPr/>
            <p:nvPr/>
          </p:nvSpPr>
          <p:spPr>
            <a:xfrm flipV="1">
              <a:off x="8070558" y="1852263"/>
              <a:ext cx="94779" cy="85510"/>
            </a:xfrm>
            <a:custGeom>
              <a:avLst/>
              <a:gdLst>
                <a:gd name="connsiteX0" fmla="*/ 88972 w 94779"/>
                <a:gd name="connsiteY0" fmla="*/ 14985 h 85510"/>
                <a:gd name="connsiteX1" fmla="*/ 25448 w 94779"/>
                <a:gd name="connsiteY1" fmla="*/ -3962 h 85510"/>
                <a:gd name="connsiteX2" fmla="*/ -5808 w 94779"/>
                <a:gd name="connsiteY2" fmla="*/ 81549 h 85510"/>
                <a:gd name="connsiteX3" fmla="*/ 35088 w 94779"/>
                <a:gd name="connsiteY3" fmla="*/ 24117 h 85510"/>
                <a:gd name="connsiteX4" fmla="*/ 88972 w 94779"/>
                <a:gd name="connsiteY4" fmla="*/ 14985 h 8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79" h="85510">
                  <a:moveTo>
                    <a:pt x="88972" y="14985"/>
                  </a:moveTo>
                  <a:lnTo>
                    <a:pt x="25448" y="-3962"/>
                  </a:lnTo>
                  <a:lnTo>
                    <a:pt x="-5808" y="81549"/>
                  </a:lnTo>
                  <a:lnTo>
                    <a:pt x="35088" y="24117"/>
                  </a:lnTo>
                  <a:lnTo>
                    <a:pt x="88972" y="14985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4DA733E-7D8F-0DA0-F268-BCBA1212F255}"/>
                </a:ext>
              </a:extLst>
            </p:cNvPr>
            <p:cNvSpPr/>
            <p:nvPr/>
          </p:nvSpPr>
          <p:spPr>
            <a:xfrm flipV="1">
              <a:off x="7803743" y="1950257"/>
              <a:ext cx="84942" cy="63215"/>
            </a:xfrm>
            <a:custGeom>
              <a:avLst/>
              <a:gdLst>
                <a:gd name="connsiteX0" fmla="*/ 79325 w 84942"/>
                <a:gd name="connsiteY0" fmla="*/ 21837 h 63215"/>
                <a:gd name="connsiteX1" fmla="*/ 31756 w 84942"/>
                <a:gd name="connsiteY1" fmla="*/ -3882 h 63215"/>
                <a:gd name="connsiteX2" fmla="*/ -5617 w 84942"/>
                <a:gd name="connsiteY2" fmla="*/ 59333 h 63215"/>
                <a:gd name="connsiteX3" fmla="*/ 35241 w 84942"/>
                <a:gd name="connsiteY3" fmla="*/ 20218 h 63215"/>
                <a:gd name="connsiteX4" fmla="*/ 79325 w 84942"/>
                <a:gd name="connsiteY4" fmla="*/ 21837 h 6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42" h="63215">
                  <a:moveTo>
                    <a:pt x="79325" y="21837"/>
                  </a:moveTo>
                  <a:lnTo>
                    <a:pt x="31756" y="-3882"/>
                  </a:lnTo>
                  <a:lnTo>
                    <a:pt x="-5617" y="59333"/>
                  </a:lnTo>
                  <a:lnTo>
                    <a:pt x="35241" y="20218"/>
                  </a:lnTo>
                  <a:lnTo>
                    <a:pt x="79325" y="21837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26EF3C0-AB30-EF9F-EC91-E613EB9A6D6F}"/>
                </a:ext>
              </a:extLst>
            </p:cNvPr>
            <p:cNvSpPr/>
            <p:nvPr/>
          </p:nvSpPr>
          <p:spPr>
            <a:xfrm flipV="1">
              <a:off x="7080171" y="1611563"/>
              <a:ext cx="97165" cy="45134"/>
            </a:xfrm>
            <a:custGeom>
              <a:avLst/>
              <a:gdLst>
                <a:gd name="connsiteX0" fmla="*/ 92051 w 97165"/>
                <a:gd name="connsiteY0" fmla="*/ 40934 h 45134"/>
                <a:gd name="connsiteX1" fmla="*/ 47633 w 97165"/>
                <a:gd name="connsiteY1" fmla="*/ -4201 h 45134"/>
                <a:gd name="connsiteX2" fmla="*/ -5114 w 97165"/>
                <a:gd name="connsiteY2" fmla="*/ 34742 h 45134"/>
                <a:gd name="connsiteX3" fmla="*/ 46521 w 97165"/>
                <a:gd name="connsiteY3" fmla="*/ 18923 h 45134"/>
                <a:gd name="connsiteX4" fmla="*/ 92051 w 97165"/>
                <a:gd name="connsiteY4" fmla="*/ 40934 h 4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65" h="45134">
                  <a:moveTo>
                    <a:pt x="92051" y="40934"/>
                  </a:moveTo>
                  <a:lnTo>
                    <a:pt x="47633" y="-4201"/>
                  </a:lnTo>
                  <a:lnTo>
                    <a:pt x="-5114" y="34742"/>
                  </a:lnTo>
                  <a:lnTo>
                    <a:pt x="46521" y="18923"/>
                  </a:lnTo>
                  <a:lnTo>
                    <a:pt x="92051" y="40934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0883A3A-D3E2-382D-0A94-88FF3F8E0E9B}"/>
                </a:ext>
              </a:extLst>
            </p:cNvPr>
            <p:cNvSpPr/>
            <p:nvPr/>
          </p:nvSpPr>
          <p:spPr>
            <a:xfrm flipV="1">
              <a:off x="6920569" y="1426724"/>
              <a:ext cx="96769" cy="51486"/>
            </a:xfrm>
            <a:custGeom>
              <a:avLst/>
              <a:gdLst>
                <a:gd name="connsiteX0" fmla="*/ 91768 w 96769"/>
                <a:gd name="connsiteY0" fmla="*/ 33685 h 51486"/>
                <a:gd name="connsiteX1" fmla="*/ 40874 w 96769"/>
                <a:gd name="connsiteY1" fmla="*/ -4367 h 51486"/>
                <a:gd name="connsiteX2" fmla="*/ -5002 w 96769"/>
                <a:gd name="connsiteY2" fmla="*/ 47119 h 51486"/>
                <a:gd name="connsiteX3" fmla="*/ 43123 w 96769"/>
                <a:gd name="connsiteY3" fmla="*/ 20016 h 51486"/>
                <a:gd name="connsiteX4" fmla="*/ 91768 w 96769"/>
                <a:gd name="connsiteY4" fmla="*/ 33685 h 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69" h="51486">
                  <a:moveTo>
                    <a:pt x="91768" y="33685"/>
                  </a:moveTo>
                  <a:lnTo>
                    <a:pt x="40874" y="-4367"/>
                  </a:lnTo>
                  <a:lnTo>
                    <a:pt x="-5002" y="47119"/>
                  </a:lnTo>
                  <a:lnTo>
                    <a:pt x="43123" y="20016"/>
                  </a:lnTo>
                  <a:lnTo>
                    <a:pt x="91768" y="33685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E780685-CAB9-7837-CD48-37198D3106D7}"/>
                </a:ext>
              </a:extLst>
            </p:cNvPr>
            <p:cNvSpPr/>
            <p:nvPr/>
          </p:nvSpPr>
          <p:spPr>
            <a:xfrm flipV="1">
              <a:off x="7282497" y="1773562"/>
              <a:ext cx="85077" cy="66960"/>
            </a:xfrm>
            <a:custGeom>
              <a:avLst/>
              <a:gdLst>
                <a:gd name="connsiteX0" fmla="*/ 79826 w 85077"/>
                <a:gd name="connsiteY0" fmla="*/ 24297 h 66960"/>
                <a:gd name="connsiteX1" fmla="*/ 22506 w 85077"/>
                <a:gd name="connsiteY1" fmla="*/ -4042 h 66960"/>
                <a:gd name="connsiteX2" fmla="*/ -5252 w 85077"/>
                <a:gd name="connsiteY2" fmla="*/ 62918 h 66960"/>
                <a:gd name="connsiteX3" fmla="*/ 31355 w 85077"/>
                <a:gd name="connsiteY3" fmla="*/ 21726 h 66960"/>
                <a:gd name="connsiteX4" fmla="*/ 79826 w 85077"/>
                <a:gd name="connsiteY4" fmla="*/ 24297 h 6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77" h="66960">
                  <a:moveTo>
                    <a:pt x="79826" y="24297"/>
                  </a:moveTo>
                  <a:lnTo>
                    <a:pt x="22506" y="-4042"/>
                  </a:lnTo>
                  <a:lnTo>
                    <a:pt x="-5252" y="62918"/>
                  </a:lnTo>
                  <a:lnTo>
                    <a:pt x="31355" y="21726"/>
                  </a:lnTo>
                  <a:lnTo>
                    <a:pt x="79826" y="24297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74EBE6B-786B-B75A-8A6C-8E1E30D173AA}"/>
                </a:ext>
              </a:extLst>
            </p:cNvPr>
            <p:cNvSpPr/>
            <p:nvPr/>
          </p:nvSpPr>
          <p:spPr>
            <a:xfrm flipV="1">
              <a:off x="7587625" y="2021147"/>
              <a:ext cx="107101" cy="79442"/>
            </a:xfrm>
            <a:custGeom>
              <a:avLst/>
              <a:gdLst>
                <a:gd name="connsiteX0" fmla="*/ 101628 w 107101"/>
                <a:gd name="connsiteY0" fmla="*/ 20204 h 79442"/>
                <a:gd name="connsiteX1" fmla="*/ 46285 w 107101"/>
                <a:gd name="connsiteY1" fmla="*/ -3810 h 79442"/>
                <a:gd name="connsiteX2" fmla="*/ -5473 w 107101"/>
                <a:gd name="connsiteY2" fmla="*/ 75633 h 79442"/>
                <a:gd name="connsiteX3" fmla="*/ 47991 w 107101"/>
                <a:gd name="connsiteY3" fmla="*/ 24084 h 79442"/>
                <a:gd name="connsiteX4" fmla="*/ 101628 w 107101"/>
                <a:gd name="connsiteY4" fmla="*/ 20204 h 7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01" h="79442">
                  <a:moveTo>
                    <a:pt x="101628" y="20204"/>
                  </a:moveTo>
                  <a:lnTo>
                    <a:pt x="46285" y="-3810"/>
                  </a:lnTo>
                  <a:lnTo>
                    <a:pt x="-5473" y="75633"/>
                  </a:lnTo>
                  <a:lnTo>
                    <a:pt x="47991" y="24084"/>
                  </a:lnTo>
                  <a:lnTo>
                    <a:pt x="101628" y="20204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02ED3E7-C0F2-E596-285F-03F6CE7519C1}"/>
                </a:ext>
              </a:extLst>
            </p:cNvPr>
            <p:cNvSpPr/>
            <p:nvPr/>
          </p:nvSpPr>
          <p:spPr>
            <a:xfrm flipV="1">
              <a:off x="8271352" y="1836345"/>
              <a:ext cx="80851" cy="42341"/>
            </a:xfrm>
            <a:custGeom>
              <a:avLst/>
              <a:gdLst>
                <a:gd name="connsiteX0" fmla="*/ 74908 w 80851"/>
                <a:gd name="connsiteY0" fmla="*/ 36466 h 42341"/>
                <a:gd name="connsiteX1" fmla="*/ 34890 w 80851"/>
                <a:gd name="connsiteY1" fmla="*/ -3996 h 42341"/>
                <a:gd name="connsiteX2" fmla="*/ -5944 w 80851"/>
                <a:gd name="connsiteY2" fmla="*/ 38345 h 42341"/>
                <a:gd name="connsiteX3" fmla="*/ 35631 w 80851"/>
                <a:gd name="connsiteY3" fmla="*/ 18633 h 42341"/>
                <a:gd name="connsiteX4" fmla="*/ 74908 w 80851"/>
                <a:gd name="connsiteY4" fmla="*/ 36466 h 4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51" h="42341">
                  <a:moveTo>
                    <a:pt x="74908" y="36466"/>
                  </a:moveTo>
                  <a:lnTo>
                    <a:pt x="34890" y="-3996"/>
                  </a:lnTo>
                  <a:lnTo>
                    <a:pt x="-5944" y="38345"/>
                  </a:lnTo>
                  <a:lnTo>
                    <a:pt x="35631" y="18633"/>
                  </a:lnTo>
                  <a:lnTo>
                    <a:pt x="74908" y="36466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0EDBB2B-6868-BA97-0FF8-64EFDAEE4641}"/>
                </a:ext>
              </a:extLst>
            </p:cNvPr>
            <p:cNvSpPr/>
            <p:nvPr/>
          </p:nvSpPr>
          <p:spPr>
            <a:xfrm flipV="1">
              <a:off x="7434956" y="1904887"/>
              <a:ext cx="69271" cy="55639"/>
            </a:xfrm>
            <a:custGeom>
              <a:avLst/>
              <a:gdLst>
                <a:gd name="connsiteX0" fmla="*/ 63919 w 69271"/>
                <a:gd name="connsiteY0" fmla="*/ 18788 h 55639"/>
                <a:gd name="connsiteX1" fmla="*/ 19847 w 69271"/>
                <a:gd name="connsiteY1" fmla="*/ -3927 h 55639"/>
                <a:gd name="connsiteX2" fmla="*/ -5353 w 69271"/>
                <a:gd name="connsiteY2" fmla="*/ 51712 h 55639"/>
                <a:gd name="connsiteX3" fmla="*/ 25668 w 69271"/>
                <a:gd name="connsiteY3" fmla="*/ 17194 h 55639"/>
                <a:gd name="connsiteX4" fmla="*/ 63919 w 69271"/>
                <a:gd name="connsiteY4" fmla="*/ 18788 h 5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1" h="55639">
                  <a:moveTo>
                    <a:pt x="63919" y="18788"/>
                  </a:moveTo>
                  <a:lnTo>
                    <a:pt x="19847" y="-3927"/>
                  </a:lnTo>
                  <a:lnTo>
                    <a:pt x="-5353" y="51712"/>
                  </a:lnTo>
                  <a:lnTo>
                    <a:pt x="25668" y="17194"/>
                  </a:lnTo>
                  <a:lnTo>
                    <a:pt x="63919" y="18788"/>
                  </a:lnTo>
                </a:path>
              </a:pathLst>
            </a:custGeom>
            <a:solidFill>
              <a:srgbClr val="6D6E6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9303EF8-5C7F-ECDB-B954-DF17407611E3}"/>
              </a:ext>
            </a:extLst>
          </p:cNvPr>
          <p:cNvGrpSpPr/>
          <p:nvPr/>
        </p:nvGrpSpPr>
        <p:grpSpPr>
          <a:xfrm>
            <a:off x="-4328740" y="-566964"/>
            <a:ext cx="3947841" cy="2852268"/>
            <a:chOff x="6051162" y="2465377"/>
            <a:chExt cx="5121165" cy="4071502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374B693-62C7-0DF2-5849-56FFDE2FD1B8}"/>
                </a:ext>
              </a:extLst>
            </p:cNvPr>
            <p:cNvSpPr/>
            <p:nvPr/>
          </p:nvSpPr>
          <p:spPr>
            <a:xfrm flipV="1">
              <a:off x="7542057" y="5136050"/>
              <a:ext cx="87161" cy="113038"/>
            </a:xfrm>
            <a:custGeom>
              <a:avLst/>
              <a:gdLst>
                <a:gd name="connsiteX0" fmla="*/ 46015 w 87161"/>
                <a:gd name="connsiteY0" fmla="*/ 110613 h 113038"/>
                <a:gd name="connsiteX1" fmla="*/ -5434 w 87161"/>
                <a:gd name="connsiteY1" fmla="*/ -938 h 113038"/>
                <a:gd name="connsiteX2" fmla="*/ 81720 w 87161"/>
                <a:gd name="connsiteY2" fmla="*/ 73141 h 113038"/>
                <a:gd name="connsiteX3" fmla="*/ 46015 w 87161"/>
                <a:gd name="connsiteY3" fmla="*/ 110613 h 11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61" h="113038">
                  <a:moveTo>
                    <a:pt x="46015" y="110613"/>
                  </a:moveTo>
                  <a:cubicBezTo>
                    <a:pt x="-1196" y="127236"/>
                    <a:pt x="-5434" y="-938"/>
                    <a:pt x="-5434" y="-938"/>
                  </a:cubicBezTo>
                  <a:cubicBezTo>
                    <a:pt x="-5434" y="-938"/>
                    <a:pt x="82634" y="31331"/>
                    <a:pt x="81720" y="73141"/>
                  </a:cubicBezTo>
                  <a:cubicBezTo>
                    <a:pt x="80781" y="114963"/>
                    <a:pt x="46015" y="110613"/>
                    <a:pt x="46015" y="110613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8680BBE-7C29-3FB9-3401-3609175ECA6C}"/>
                </a:ext>
              </a:extLst>
            </p:cNvPr>
            <p:cNvSpPr/>
            <p:nvPr/>
          </p:nvSpPr>
          <p:spPr>
            <a:xfrm flipV="1">
              <a:off x="7362448" y="5028456"/>
              <a:ext cx="237287" cy="249005"/>
            </a:xfrm>
            <a:custGeom>
              <a:avLst/>
              <a:gdLst>
                <a:gd name="connsiteX0" fmla="*/ 127125 w 237287"/>
                <a:gd name="connsiteY0" fmla="*/ -716 h 249005"/>
                <a:gd name="connsiteX1" fmla="*/ 222065 w 237287"/>
                <a:gd name="connsiteY1" fmla="*/ 130152 h 249005"/>
                <a:gd name="connsiteX2" fmla="*/ 111219 w 237287"/>
                <a:gd name="connsiteY2" fmla="*/ 247845 h 249005"/>
                <a:gd name="connsiteX3" fmla="*/ -5103 w 237287"/>
                <a:gd name="connsiteY3" fmla="*/ 115618 h 249005"/>
                <a:gd name="connsiteX4" fmla="*/ 127125 w 237287"/>
                <a:gd name="connsiteY4" fmla="*/ -716 h 2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87" h="249005">
                  <a:moveTo>
                    <a:pt x="127125" y="-716"/>
                  </a:moveTo>
                  <a:cubicBezTo>
                    <a:pt x="195766" y="3684"/>
                    <a:pt x="256299" y="77330"/>
                    <a:pt x="222065" y="130152"/>
                  </a:cubicBezTo>
                  <a:cubicBezTo>
                    <a:pt x="243124" y="178462"/>
                    <a:pt x="179860" y="252232"/>
                    <a:pt x="111219" y="247845"/>
                  </a:cubicBezTo>
                  <a:cubicBezTo>
                    <a:pt x="42578" y="243445"/>
                    <a:pt x="-9490" y="184246"/>
                    <a:pt x="-5103" y="115618"/>
                  </a:cubicBezTo>
                  <a:cubicBezTo>
                    <a:pt x="-703" y="46977"/>
                    <a:pt x="58508" y="-5103"/>
                    <a:pt x="127125" y="-716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AE89B4E-A345-88E4-4C60-E944F174C890}"/>
                </a:ext>
              </a:extLst>
            </p:cNvPr>
            <p:cNvSpPr/>
            <p:nvPr/>
          </p:nvSpPr>
          <p:spPr>
            <a:xfrm flipV="1">
              <a:off x="7362448" y="5028456"/>
              <a:ext cx="229724" cy="244953"/>
            </a:xfrm>
            <a:custGeom>
              <a:avLst/>
              <a:gdLst>
                <a:gd name="connsiteX0" fmla="*/ 63269 w 229724"/>
                <a:gd name="connsiteY0" fmla="*/ 70644 h 244953"/>
                <a:gd name="connsiteX1" fmla="*/ 150844 w 229724"/>
                <a:gd name="connsiteY1" fmla="*/ 196012 h 244953"/>
                <a:gd name="connsiteX2" fmla="*/ 224366 w 229724"/>
                <a:gd name="connsiteY2" fmla="*/ 160591 h 244953"/>
                <a:gd name="connsiteX3" fmla="*/ 111221 w 229724"/>
                <a:gd name="connsiteY3" fmla="*/ 243791 h 244953"/>
                <a:gd name="connsiteX4" fmla="*/ -5100 w 229724"/>
                <a:gd name="connsiteY4" fmla="*/ 111564 h 244953"/>
                <a:gd name="connsiteX5" fmla="*/ 87900 w 229724"/>
                <a:gd name="connsiteY5" fmla="*/ -976 h 244953"/>
                <a:gd name="connsiteX6" fmla="*/ 63269 w 229724"/>
                <a:gd name="connsiteY6" fmla="*/ 70644 h 24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724" h="244953">
                  <a:moveTo>
                    <a:pt x="63269" y="70644"/>
                  </a:moveTo>
                  <a:cubicBezTo>
                    <a:pt x="59055" y="136516"/>
                    <a:pt x="98257" y="192638"/>
                    <a:pt x="150844" y="196012"/>
                  </a:cubicBezTo>
                  <a:cubicBezTo>
                    <a:pt x="179084" y="197816"/>
                    <a:pt x="205358" y="183937"/>
                    <a:pt x="224366" y="160591"/>
                  </a:cubicBezTo>
                  <a:cubicBezTo>
                    <a:pt x="214825" y="203105"/>
                    <a:pt x="164747" y="247214"/>
                    <a:pt x="111221" y="243791"/>
                  </a:cubicBezTo>
                  <a:cubicBezTo>
                    <a:pt x="42580" y="239391"/>
                    <a:pt x="-9487" y="180192"/>
                    <a:pt x="-5100" y="111564"/>
                  </a:cubicBezTo>
                  <a:cubicBezTo>
                    <a:pt x="-1578" y="56493"/>
                    <a:pt x="37266" y="12162"/>
                    <a:pt x="87900" y="-976"/>
                  </a:cubicBezTo>
                  <a:cubicBezTo>
                    <a:pt x="74145" y="18403"/>
                    <a:pt x="65024" y="43157"/>
                    <a:pt x="63269" y="7064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DF0366-4597-7DAE-C75A-9914ED8D3AB9}"/>
                </a:ext>
              </a:extLst>
            </p:cNvPr>
            <p:cNvSpPr/>
            <p:nvPr/>
          </p:nvSpPr>
          <p:spPr>
            <a:xfrm flipV="1">
              <a:off x="7553537" y="5092849"/>
              <a:ext cx="54190" cy="141371"/>
            </a:xfrm>
            <a:custGeom>
              <a:avLst/>
              <a:gdLst>
                <a:gd name="connsiteX0" fmla="*/ 25702 w 54190"/>
                <a:gd name="connsiteY0" fmla="*/ 119732 h 141371"/>
                <a:gd name="connsiteX1" fmla="*/ 17978 w 54190"/>
                <a:gd name="connsiteY1" fmla="*/ -964 h 141371"/>
                <a:gd name="connsiteX2" fmla="*/ 48542 w 54190"/>
                <a:gd name="connsiteY2" fmla="*/ 69629 h 141371"/>
                <a:gd name="connsiteX3" fmla="*/ 25702 w 54190"/>
                <a:gd name="connsiteY3" fmla="*/ 119732 h 14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90" h="141371">
                  <a:moveTo>
                    <a:pt x="25702" y="119732"/>
                  </a:moveTo>
                  <a:cubicBezTo>
                    <a:pt x="-39515" y="204983"/>
                    <a:pt x="17978" y="-964"/>
                    <a:pt x="17978" y="-964"/>
                  </a:cubicBezTo>
                  <a:cubicBezTo>
                    <a:pt x="17978" y="-964"/>
                    <a:pt x="51780" y="38695"/>
                    <a:pt x="48542" y="69629"/>
                  </a:cubicBezTo>
                  <a:cubicBezTo>
                    <a:pt x="44142" y="111526"/>
                    <a:pt x="25702" y="119732"/>
                    <a:pt x="25702" y="11973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81232F6-CF84-EFF2-E204-A784096F2E2B}"/>
                </a:ext>
              </a:extLst>
            </p:cNvPr>
            <p:cNvSpPr/>
            <p:nvPr/>
          </p:nvSpPr>
          <p:spPr>
            <a:xfrm flipV="1">
              <a:off x="7465223" y="5043622"/>
              <a:ext cx="140360" cy="116497"/>
            </a:xfrm>
            <a:custGeom>
              <a:avLst/>
              <a:gdLst>
                <a:gd name="connsiteX0" fmla="*/ 109686 w 140360"/>
                <a:gd name="connsiteY0" fmla="*/ 2690 h 116497"/>
                <a:gd name="connsiteX1" fmla="*/ -5399 w 140360"/>
                <a:gd name="connsiteY1" fmla="*/ 115476 h 116497"/>
                <a:gd name="connsiteX2" fmla="*/ 126630 w 140360"/>
                <a:gd name="connsiteY2" fmla="*/ 59503 h 116497"/>
                <a:gd name="connsiteX3" fmla="*/ 109686 w 140360"/>
                <a:gd name="connsiteY3" fmla="*/ 2690 h 11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60" h="116497">
                  <a:moveTo>
                    <a:pt x="109686" y="2690"/>
                  </a:moveTo>
                  <a:cubicBezTo>
                    <a:pt x="72115" y="-25427"/>
                    <a:pt x="-5399" y="115476"/>
                    <a:pt x="-5399" y="115476"/>
                  </a:cubicBezTo>
                  <a:cubicBezTo>
                    <a:pt x="-5399" y="115476"/>
                    <a:pt x="100207" y="114376"/>
                    <a:pt x="126630" y="59503"/>
                  </a:cubicBezTo>
                  <a:cubicBezTo>
                    <a:pt x="152559" y="5643"/>
                    <a:pt x="109686" y="2690"/>
                    <a:pt x="109686" y="269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AE0BCAC-2CF4-32C0-A724-CB00E761BF65}"/>
                </a:ext>
              </a:extLst>
            </p:cNvPr>
            <p:cNvSpPr/>
            <p:nvPr/>
          </p:nvSpPr>
          <p:spPr>
            <a:xfrm flipV="1">
              <a:off x="7558577" y="4959422"/>
              <a:ext cx="68369" cy="191575"/>
            </a:xfrm>
            <a:custGeom>
              <a:avLst/>
              <a:gdLst>
                <a:gd name="connsiteX0" fmla="*/ 41417 w 68369"/>
                <a:gd name="connsiteY0" fmla="*/ 173 h 191575"/>
                <a:gd name="connsiteX1" fmla="*/ 44605 w 68369"/>
                <a:gd name="connsiteY1" fmla="*/ 190512 h 191575"/>
                <a:gd name="connsiteX2" fmla="*/ -2828 w 68369"/>
                <a:gd name="connsiteY2" fmla="*/ 53267 h 191575"/>
                <a:gd name="connsiteX3" fmla="*/ 41417 w 68369"/>
                <a:gd name="connsiteY3" fmla="*/ 173 h 19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69" h="191575">
                  <a:moveTo>
                    <a:pt x="41417" y="173"/>
                  </a:moveTo>
                  <a:cubicBezTo>
                    <a:pt x="87886" y="-16968"/>
                    <a:pt x="44605" y="190512"/>
                    <a:pt x="44605" y="190512"/>
                  </a:cubicBezTo>
                  <a:cubicBezTo>
                    <a:pt x="44605" y="190512"/>
                    <a:pt x="-18919" y="120462"/>
                    <a:pt x="-2828" y="53267"/>
                  </a:cubicBezTo>
                  <a:cubicBezTo>
                    <a:pt x="13264" y="-13953"/>
                    <a:pt x="41417" y="173"/>
                    <a:pt x="41417" y="173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A1E68BD-07AC-04A5-0624-4D9C8C758C0E}"/>
                </a:ext>
              </a:extLst>
            </p:cNvPr>
            <p:cNvSpPr/>
            <p:nvPr/>
          </p:nvSpPr>
          <p:spPr>
            <a:xfrm flipV="1">
              <a:off x="7587683" y="5113319"/>
              <a:ext cx="95400" cy="108085"/>
            </a:xfrm>
            <a:custGeom>
              <a:avLst/>
              <a:gdLst>
                <a:gd name="connsiteX0" fmla="*/ -609 w 95400"/>
                <a:gd name="connsiteY0" fmla="*/ 82066 h 108085"/>
                <a:gd name="connsiteX1" fmla="*/ 89931 w 95400"/>
                <a:gd name="connsiteY1" fmla="*/ -961 h 108085"/>
                <a:gd name="connsiteX2" fmla="*/ 45959 w 95400"/>
                <a:gd name="connsiteY2" fmla="*/ 104633 h 108085"/>
                <a:gd name="connsiteX3" fmla="*/ -609 w 95400"/>
                <a:gd name="connsiteY3" fmla="*/ 82066 h 1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00" h="108085">
                  <a:moveTo>
                    <a:pt x="-609" y="82066"/>
                  </a:moveTo>
                  <a:cubicBezTo>
                    <a:pt x="-30851" y="42172"/>
                    <a:pt x="89931" y="-961"/>
                    <a:pt x="89931" y="-961"/>
                  </a:cubicBezTo>
                  <a:cubicBezTo>
                    <a:pt x="89931" y="-961"/>
                    <a:pt x="86051" y="92756"/>
                    <a:pt x="45959" y="104633"/>
                  </a:cubicBezTo>
                  <a:cubicBezTo>
                    <a:pt x="5855" y="116510"/>
                    <a:pt x="-609" y="82066"/>
                    <a:pt x="-609" y="8206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6C1A062-ED89-FA23-D7CB-6AB926690C6D}"/>
                </a:ext>
              </a:extLst>
            </p:cNvPr>
            <p:cNvSpPr/>
            <p:nvPr/>
          </p:nvSpPr>
          <p:spPr>
            <a:xfrm flipV="1">
              <a:off x="7605532" y="5047404"/>
              <a:ext cx="97672" cy="87376"/>
            </a:xfrm>
            <a:custGeom>
              <a:avLst/>
              <a:gdLst>
                <a:gd name="connsiteX0" fmla="*/ 92190 w 97672"/>
                <a:gd name="connsiteY0" fmla="*/ 82552 h 87376"/>
                <a:gd name="connsiteX1" fmla="*/ 72823 w 97672"/>
                <a:gd name="connsiteY1" fmla="*/ 86346 h 87376"/>
                <a:gd name="connsiteX2" fmla="*/ -5482 w 97672"/>
                <a:gd name="connsiteY2" fmla="*/ -190 h 87376"/>
                <a:gd name="connsiteX3" fmla="*/ -3085 w 97672"/>
                <a:gd name="connsiteY3" fmla="*/ -1031 h 87376"/>
                <a:gd name="connsiteX4" fmla="*/ 92190 w 97672"/>
                <a:gd name="connsiteY4" fmla="*/ 82552 h 8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72" h="87376">
                  <a:moveTo>
                    <a:pt x="92190" y="82552"/>
                  </a:moveTo>
                  <a:lnTo>
                    <a:pt x="72823" y="86346"/>
                  </a:lnTo>
                  <a:cubicBezTo>
                    <a:pt x="53160" y="47848"/>
                    <a:pt x="-5482" y="-190"/>
                    <a:pt x="-5482" y="-190"/>
                  </a:cubicBezTo>
                  <a:lnTo>
                    <a:pt x="-3085" y="-1031"/>
                  </a:lnTo>
                  <a:cubicBezTo>
                    <a:pt x="-3085" y="-1031"/>
                    <a:pt x="68535" y="27704"/>
                    <a:pt x="92190" y="82552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BA9207A-A22A-8B44-93C9-8246FFB1DB60}"/>
                </a:ext>
              </a:extLst>
            </p:cNvPr>
            <p:cNvSpPr/>
            <p:nvPr/>
          </p:nvSpPr>
          <p:spPr>
            <a:xfrm flipV="1">
              <a:off x="7460987" y="5163426"/>
              <a:ext cx="128849" cy="74034"/>
            </a:xfrm>
            <a:custGeom>
              <a:avLst/>
              <a:gdLst>
                <a:gd name="connsiteX0" fmla="*/ 2143 w 128849"/>
                <a:gd name="connsiteY0" fmla="*/ 16546 h 74034"/>
                <a:gd name="connsiteX1" fmla="*/ 123458 w 128849"/>
                <a:gd name="connsiteY1" fmla="*/ 35839 h 74034"/>
                <a:gd name="connsiteX2" fmla="*/ 13427 w 128849"/>
                <a:gd name="connsiteY2" fmla="*/ 67045 h 74034"/>
                <a:gd name="connsiteX3" fmla="*/ 2143 w 128849"/>
                <a:gd name="connsiteY3" fmla="*/ 16546 h 7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849" h="74034">
                  <a:moveTo>
                    <a:pt x="2143" y="16546"/>
                  </a:moveTo>
                  <a:cubicBezTo>
                    <a:pt x="14576" y="-31937"/>
                    <a:pt x="123458" y="35839"/>
                    <a:pt x="123458" y="35839"/>
                  </a:cubicBezTo>
                  <a:cubicBezTo>
                    <a:pt x="123458" y="35839"/>
                    <a:pt x="47648" y="91083"/>
                    <a:pt x="13427" y="67045"/>
                  </a:cubicBezTo>
                  <a:cubicBezTo>
                    <a:pt x="-20820" y="43031"/>
                    <a:pt x="2143" y="16546"/>
                    <a:pt x="2143" y="1654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F21502A-ABFF-E125-9BF8-BFB14628C3EB}"/>
                </a:ext>
              </a:extLst>
            </p:cNvPr>
            <p:cNvSpPr/>
            <p:nvPr/>
          </p:nvSpPr>
          <p:spPr>
            <a:xfrm flipV="1">
              <a:off x="7420935" y="5178803"/>
              <a:ext cx="244153" cy="245680"/>
            </a:xfrm>
            <a:custGeom>
              <a:avLst/>
              <a:gdLst>
                <a:gd name="connsiteX0" fmla="*/ 213069 w 244153"/>
                <a:gd name="connsiteY0" fmla="*/ 199437 h 245680"/>
                <a:gd name="connsiteX1" fmla="*/ 51514 w 244153"/>
                <a:gd name="connsiteY1" fmla="*/ 205542 h 245680"/>
                <a:gd name="connsiteX2" fmla="*/ 15364 w 244153"/>
                <a:gd name="connsiteY2" fmla="*/ 47967 h 245680"/>
                <a:gd name="connsiteX3" fmla="*/ 189945 w 244153"/>
                <a:gd name="connsiteY3" fmla="*/ 24843 h 245680"/>
                <a:gd name="connsiteX4" fmla="*/ 213069 w 244153"/>
                <a:gd name="connsiteY4" fmla="*/ 199437 h 2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53" h="245680">
                  <a:moveTo>
                    <a:pt x="213069" y="199437"/>
                  </a:moveTo>
                  <a:cubicBezTo>
                    <a:pt x="171234" y="254025"/>
                    <a:pt x="76355" y="263369"/>
                    <a:pt x="51514" y="205542"/>
                  </a:cubicBezTo>
                  <a:cubicBezTo>
                    <a:pt x="-356" y="196174"/>
                    <a:pt x="-26471" y="102568"/>
                    <a:pt x="15364" y="47967"/>
                  </a:cubicBezTo>
                  <a:cubicBezTo>
                    <a:pt x="57174" y="-6635"/>
                    <a:pt x="135357" y="-16979"/>
                    <a:pt x="189945" y="24843"/>
                  </a:cubicBezTo>
                  <a:cubicBezTo>
                    <a:pt x="244546" y="66666"/>
                    <a:pt x="254891" y="144835"/>
                    <a:pt x="213069" y="199437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930386D-2E27-CD6E-0E0F-105AEFACC285}"/>
                </a:ext>
              </a:extLst>
            </p:cNvPr>
            <p:cNvSpPr/>
            <p:nvPr/>
          </p:nvSpPr>
          <p:spPr>
            <a:xfrm flipV="1">
              <a:off x="7420980" y="5235382"/>
              <a:ext cx="244041" cy="189101"/>
            </a:xfrm>
            <a:custGeom>
              <a:avLst/>
              <a:gdLst>
                <a:gd name="connsiteX0" fmla="*/ 185871 w 244041"/>
                <a:gd name="connsiteY0" fmla="*/ 104435 h 189101"/>
                <a:gd name="connsiteX1" fmla="*/ 32980 w 244041"/>
                <a:gd name="connsiteY1" fmla="*/ 107488 h 189101"/>
                <a:gd name="connsiteX2" fmla="*/ 21523 w 244041"/>
                <a:gd name="connsiteY2" fmla="*/ 188290 h 189101"/>
                <a:gd name="connsiteX3" fmla="*/ 15319 w 244041"/>
                <a:gd name="connsiteY3" fmla="*/ 47993 h 189101"/>
                <a:gd name="connsiteX4" fmla="*/ 189900 w 244041"/>
                <a:gd name="connsiteY4" fmla="*/ 24869 h 189101"/>
                <a:gd name="connsiteX5" fmla="*/ 231698 w 244041"/>
                <a:gd name="connsiteY5" fmla="*/ 164746 h 189101"/>
                <a:gd name="connsiteX6" fmla="*/ 185871 w 244041"/>
                <a:gd name="connsiteY6" fmla="*/ 104435 h 18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041" h="189101">
                  <a:moveTo>
                    <a:pt x="185871" y="104435"/>
                  </a:moveTo>
                  <a:cubicBezTo>
                    <a:pt x="133470" y="64294"/>
                    <a:pt x="65027" y="65653"/>
                    <a:pt x="32980" y="107488"/>
                  </a:cubicBezTo>
                  <a:cubicBezTo>
                    <a:pt x="15777" y="129956"/>
                    <a:pt x="12687" y="159506"/>
                    <a:pt x="21523" y="188290"/>
                  </a:cubicBezTo>
                  <a:cubicBezTo>
                    <a:pt x="-8496" y="156726"/>
                    <a:pt x="-17308" y="90569"/>
                    <a:pt x="15319" y="47993"/>
                  </a:cubicBezTo>
                  <a:cubicBezTo>
                    <a:pt x="57129" y="-6609"/>
                    <a:pt x="135312" y="-16953"/>
                    <a:pt x="189900" y="24869"/>
                  </a:cubicBezTo>
                  <a:cubicBezTo>
                    <a:pt x="233700" y="58411"/>
                    <a:pt x="248939" y="115348"/>
                    <a:pt x="231698" y="164746"/>
                  </a:cubicBezTo>
                  <a:cubicBezTo>
                    <a:pt x="223245" y="142538"/>
                    <a:pt x="207734" y="121194"/>
                    <a:pt x="185871" y="104435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CB6EABC-9FAE-830B-D35D-79EDED746890}"/>
                </a:ext>
              </a:extLst>
            </p:cNvPr>
            <p:cNvSpPr/>
            <p:nvPr/>
          </p:nvSpPr>
          <p:spPr>
            <a:xfrm flipV="1">
              <a:off x="7447961" y="5179105"/>
              <a:ext cx="110113" cy="95019"/>
            </a:xfrm>
            <a:custGeom>
              <a:avLst/>
              <a:gdLst>
                <a:gd name="connsiteX0" fmla="*/ 144 w 110113"/>
                <a:gd name="connsiteY0" fmla="*/ 32547 h 95019"/>
                <a:gd name="connsiteX1" fmla="*/ 104737 w 110113"/>
                <a:gd name="connsiteY1" fmla="*/ 93253 h 95019"/>
                <a:gd name="connsiteX2" fmla="*/ 29076 w 110113"/>
                <a:gd name="connsiteY2" fmla="*/ 79399 h 95019"/>
                <a:gd name="connsiteX3" fmla="*/ 144 w 110113"/>
                <a:gd name="connsiteY3" fmla="*/ 32547 h 9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13" h="95019">
                  <a:moveTo>
                    <a:pt x="144" y="32547"/>
                  </a:moveTo>
                  <a:cubicBezTo>
                    <a:pt x="-34436" y="-69080"/>
                    <a:pt x="104737" y="93253"/>
                    <a:pt x="104737" y="93253"/>
                  </a:cubicBezTo>
                  <a:cubicBezTo>
                    <a:pt x="104737" y="93253"/>
                    <a:pt x="52978" y="99284"/>
                    <a:pt x="29076" y="79399"/>
                  </a:cubicBezTo>
                  <a:cubicBezTo>
                    <a:pt x="-3304" y="52432"/>
                    <a:pt x="144" y="32547"/>
                    <a:pt x="144" y="32547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DFDAC48-5A81-9BBB-3F3B-ED630BA7357C}"/>
                </a:ext>
              </a:extLst>
            </p:cNvPr>
            <p:cNvSpPr/>
            <p:nvPr/>
          </p:nvSpPr>
          <p:spPr>
            <a:xfrm flipV="1">
              <a:off x="7425816" y="5209463"/>
              <a:ext cx="79853" cy="169355"/>
            </a:xfrm>
            <a:custGeom>
              <a:avLst/>
              <a:gdLst>
                <a:gd name="connsiteX0" fmla="*/ 60381 w 79853"/>
                <a:gd name="connsiteY0" fmla="*/ 157509 h 169355"/>
                <a:gd name="connsiteX1" fmla="*/ 30658 w 79853"/>
                <a:gd name="connsiteY1" fmla="*/ -845 h 169355"/>
                <a:gd name="connsiteX2" fmla="*/ 3740 w 79853"/>
                <a:gd name="connsiteY2" fmla="*/ 139997 h 169355"/>
                <a:gd name="connsiteX3" fmla="*/ 60381 w 79853"/>
                <a:gd name="connsiteY3" fmla="*/ 157509 h 16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53" h="169355">
                  <a:moveTo>
                    <a:pt x="60381" y="157509"/>
                  </a:moveTo>
                  <a:cubicBezTo>
                    <a:pt x="104663" y="141937"/>
                    <a:pt x="30658" y="-845"/>
                    <a:pt x="30658" y="-845"/>
                  </a:cubicBezTo>
                  <a:cubicBezTo>
                    <a:pt x="30658" y="-845"/>
                    <a:pt x="-27169" y="87509"/>
                    <a:pt x="3740" y="139997"/>
                  </a:cubicBezTo>
                  <a:cubicBezTo>
                    <a:pt x="34069" y="191496"/>
                    <a:pt x="60381" y="157509"/>
                    <a:pt x="60381" y="157509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87A7CCE-A823-ECDA-E08A-FBC3B07D2F01}"/>
                </a:ext>
              </a:extLst>
            </p:cNvPr>
            <p:cNvSpPr/>
            <p:nvPr/>
          </p:nvSpPr>
          <p:spPr>
            <a:xfrm flipV="1">
              <a:off x="7423724" y="5098903"/>
              <a:ext cx="74365" cy="123711"/>
            </a:xfrm>
            <a:custGeom>
              <a:avLst/>
              <a:gdLst>
                <a:gd name="connsiteX0" fmla="*/ 40674 w 74365"/>
                <a:gd name="connsiteY0" fmla="*/ 1331 h 123711"/>
                <a:gd name="connsiteX1" fmla="*/ 59324 w 74365"/>
                <a:gd name="connsiteY1" fmla="*/ 122744 h 123711"/>
                <a:gd name="connsiteX2" fmla="*/ -3965 w 74365"/>
                <a:gd name="connsiteY2" fmla="*/ 27482 h 123711"/>
                <a:gd name="connsiteX3" fmla="*/ 40674 w 74365"/>
                <a:gd name="connsiteY3" fmla="*/ 1331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65" h="123711">
                  <a:moveTo>
                    <a:pt x="40674" y="1331"/>
                  </a:moveTo>
                  <a:cubicBezTo>
                    <a:pt x="90653" y="-1610"/>
                    <a:pt x="59324" y="122744"/>
                    <a:pt x="59324" y="122744"/>
                  </a:cubicBezTo>
                  <a:cubicBezTo>
                    <a:pt x="59324" y="122744"/>
                    <a:pt x="-16411" y="67414"/>
                    <a:pt x="-3965" y="27482"/>
                  </a:cubicBezTo>
                  <a:cubicBezTo>
                    <a:pt x="8467" y="-12449"/>
                    <a:pt x="40674" y="1331"/>
                    <a:pt x="40674" y="1331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6A77489-F54D-146D-6B33-A5F40674CE42}"/>
                </a:ext>
              </a:extLst>
            </p:cNvPr>
            <p:cNvSpPr/>
            <p:nvPr/>
          </p:nvSpPr>
          <p:spPr>
            <a:xfrm flipV="1">
              <a:off x="7335751" y="5175102"/>
              <a:ext cx="123082" cy="36897"/>
            </a:xfrm>
            <a:custGeom>
              <a:avLst/>
              <a:gdLst>
                <a:gd name="connsiteX0" fmla="*/ -5302 w 123082"/>
                <a:gd name="connsiteY0" fmla="*/ 34224 h 36897"/>
                <a:gd name="connsiteX1" fmla="*/ 2323 w 123082"/>
                <a:gd name="connsiteY1" fmla="*/ 16019 h 36897"/>
                <a:gd name="connsiteX2" fmla="*/ 117780 w 123082"/>
                <a:gd name="connsiteY2" fmla="*/ -937 h 36897"/>
                <a:gd name="connsiteX3" fmla="*/ 117162 w 123082"/>
                <a:gd name="connsiteY3" fmla="*/ 1523 h 36897"/>
                <a:gd name="connsiteX4" fmla="*/ -5302 w 123082"/>
                <a:gd name="connsiteY4" fmla="*/ 34224 h 3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82" h="36897">
                  <a:moveTo>
                    <a:pt x="-5302" y="34224"/>
                  </a:moveTo>
                  <a:lnTo>
                    <a:pt x="2323" y="16019"/>
                  </a:lnTo>
                  <a:cubicBezTo>
                    <a:pt x="45245" y="21074"/>
                    <a:pt x="117780" y="-937"/>
                    <a:pt x="117780" y="-937"/>
                  </a:cubicBezTo>
                  <a:lnTo>
                    <a:pt x="117162" y="1523"/>
                  </a:lnTo>
                  <a:cubicBezTo>
                    <a:pt x="117162" y="1523"/>
                    <a:pt x="53427" y="45075"/>
                    <a:pt x="-5302" y="34224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DF98985-3EAA-01EA-771E-F28342848FD2}"/>
                </a:ext>
              </a:extLst>
            </p:cNvPr>
            <p:cNvSpPr/>
            <p:nvPr/>
          </p:nvSpPr>
          <p:spPr>
            <a:xfrm flipV="1">
              <a:off x="9488363" y="3927014"/>
              <a:ext cx="242578" cy="194972"/>
            </a:xfrm>
            <a:custGeom>
              <a:avLst/>
              <a:gdLst>
                <a:gd name="connsiteX0" fmla="*/ 235725 w 242578"/>
                <a:gd name="connsiteY0" fmla="*/ 191889 h 194972"/>
                <a:gd name="connsiteX1" fmla="*/ 167690 w 242578"/>
                <a:gd name="connsiteY1" fmla="*/ -2009 h 194972"/>
                <a:gd name="connsiteX2" fmla="*/ -6854 w 242578"/>
                <a:gd name="connsiteY2" fmla="*/ 54619 h 194972"/>
                <a:gd name="connsiteX3" fmla="*/ 51060 w 242578"/>
                <a:gd name="connsiteY3" fmla="*/ 192964 h 194972"/>
                <a:gd name="connsiteX4" fmla="*/ 235725 w 242578"/>
                <a:gd name="connsiteY4" fmla="*/ 191889 h 19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8" h="194972">
                  <a:moveTo>
                    <a:pt x="235725" y="191889"/>
                  </a:moveTo>
                  <a:lnTo>
                    <a:pt x="167690" y="-2009"/>
                  </a:lnTo>
                  <a:cubicBezTo>
                    <a:pt x="130070" y="20682"/>
                    <a:pt x="17060" y="54941"/>
                    <a:pt x="-6854" y="54619"/>
                  </a:cubicBezTo>
                  <a:lnTo>
                    <a:pt x="51060" y="192964"/>
                  </a:lnTo>
                  <a:cubicBezTo>
                    <a:pt x="51060" y="192964"/>
                    <a:pt x="166442" y="165750"/>
                    <a:pt x="235725" y="191889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2E37942-CCF8-382F-85D5-81E578CA9CE6}"/>
                </a:ext>
              </a:extLst>
            </p:cNvPr>
            <p:cNvSpPr/>
            <p:nvPr/>
          </p:nvSpPr>
          <p:spPr>
            <a:xfrm flipV="1">
              <a:off x="9627430" y="3915586"/>
              <a:ext cx="275237" cy="247911"/>
            </a:xfrm>
            <a:custGeom>
              <a:avLst/>
              <a:gdLst>
                <a:gd name="connsiteX0" fmla="*/ 40811 w 275237"/>
                <a:gd name="connsiteY0" fmla="*/ 205161 h 247911"/>
                <a:gd name="connsiteX1" fmla="*/ 99590 w 275237"/>
                <a:gd name="connsiteY1" fmla="*/ 240890 h 247911"/>
                <a:gd name="connsiteX2" fmla="*/ 181381 w 275237"/>
                <a:gd name="connsiteY2" fmla="*/ 192543 h 247911"/>
                <a:gd name="connsiteX3" fmla="*/ 266212 w 275237"/>
                <a:gd name="connsiteY3" fmla="*/ 154786 h 247911"/>
                <a:gd name="connsiteX4" fmla="*/ 170122 w 275237"/>
                <a:gd name="connsiteY4" fmla="*/ 8136 h 247911"/>
                <a:gd name="connsiteX5" fmla="*/ -3668 w 275237"/>
                <a:gd name="connsiteY5" fmla="*/ 57831 h 247911"/>
                <a:gd name="connsiteX6" fmla="*/ 40811 w 275237"/>
                <a:gd name="connsiteY6" fmla="*/ 205161 h 2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237" h="247911">
                  <a:moveTo>
                    <a:pt x="40811" y="205161"/>
                  </a:moveTo>
                  <a:cubicBezTo>
                    <a:pt x="55382" y="211575"/>
                    <a:pt x="65727" y="233562"/>
                    <a:pt x="99590" y="240890"/>
                  </a:cubicBezTo>
                  <a:cubicBezTo>
                    <a:pt x="201773" y="262951"/>
                    <a:pt x="171123" y="206051"/>
                    <a:pt x="181381" y="192543"/>
                  </a:cubicBezTo>
                  <a:cubicBezTo>
                    <a:pt x="198287" y="170247"/>
                    <a:pt x="258685" y="166194"/>
                    <a:pt x="266212" y="154786"/>
                  </a:cubicBezTo>
                  <a:cubicBezTo>
                    <a:pt x="282612" y="129908"/>
                    <a:pt x="196631" y="31495"/>
                    <a:pt x="170122" y="8136"/>
                  </a:cubicBezTo>
                  <a:cubicBezTo>
                    <a:pt x="143612" y="-15209"/>
                    <a:pt x="45730" y="1969"/>
                    <a:pt x="-3668" y="57831"/>
                  </a:cubicBezTo>
                  <a:cubicBezTo>
                    <a:pt x="-21798" y="78322"/>
                    <a:pt x="40811" y="205161"/>
                    <a:pt x="40811" y="205161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C3DB241-0025-4460-DBC2-A68BB6433467}"/>
                </a:ext>
              </a:extLst>
            </p:cNvPr>
            <p:cNvSpPr/>
            <p:nvPr/>
          </p:nvSpPr>
          <p:spPr>
            <a:xfrm flipV="1">
              <a:off x="9695151" y="3991651"/>
              <a:ext cx="214279" cy="175419"/>
            </a:xfrm>
            <a:custGeom>
              <a:avLst/>
              <a:gdLst>
                <a:gd name="connsiteX0" fmla="*/ 112435 w 214279"/>
                <a:gd name="connsiteY0" fmla="*/ 66989 h 175419"/>
                <a:gd name="connsiteX1" fmla="*/ -6989 w 214279"/>
                <a:gd name="connsiteY1" fmla="*/ 17245 h 175419"/>
                <a:gd name="connsiteX2" fmla="*/ 108109 w 214279"/>
                <a:gd name="connsiteY2" fmla="*/ 6097 h 175419"/>
                <a:gd name="connsiteX3" fmla="*/ 205249 w 214279"/>
                <a:gd name="connsiteY3" fmla="*/ 154787 h 175419"/>
                <a:gd name="connsiteX4" fmla="*/ 123483 w 214279"/>
                <a:gd name="connsiteY4" fmla="*/ 173461 h 175419"/>
                <a:gd name="connsiteX5" fmla="*/ 112435 w 214279"/>
                <a:gd name="connsiteY5" fmla="*/ 66989 h 17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279" h="175419">
                  <a:moveTo>
                    <a:pt x="112435" y="66989"/>
                  </a:moveTo>
                  <a:cubicBezTo>
                    <a:pt x="94267" y="40739"/>
                    <a:pt x="75049" y="9014"/>
                    <a:pt x="-6989" y="17245"/>
                  </a:cubicBezTo>
                  <a:cubicBezTo>
                    <a:pt x="37676" y="-1355"/>
                    <a:pt x="90869" y="-9092"/>
                    <a:pt x="108109" y="6097"/>
                  </a:cubicBezTo>
                  <a:cubicBezTo>
                    <a:pt x="134631" y="29455"/>
                    <a:pt x="221650" y="129908"/>
                    <a:pt x="205249" y="154787"/>
                  </a:cubicBezTo>
                  <a:cubicBezTo>
                    <a:pt x="204508" y="155911"/>
                    <a:pt x="125152" y="172459"/>
                    <a:pt x="123483" y="173461"/>
                  </a:cubicBezTo>
                  <a:cubicBezTo>
                    <a:pt x="120517" y="128301"/>
                    <a:pt x="139883" y="106698"/>
                    <a:pt x="112435" y="66989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C00F76A-C96D-5CEC-E1C8-9C6FB0DFD588}"/>
                </a:ext>
              </a:extLst>
            </p:cNvPr>
            <p:cNvSpPr/>
            <p:nvPr/>
          </p:nvSpPr>
          <p:spPr>
            <a:xfrm flipV="1">
              <a:off x="9640006" y="3917327"/>
              <a:ext cx="176303" cy="142926"/>
            </a:xfrm>
            <a:custGeom>
              <a:avLst/>
              <a:gdLst>
                <a:gd name="connsiteX0" fmla="*/ 168831 w 176303"/>
                <a:gd name="connsiteY0" fmla="*/ 89252 h 142926"/>
                <a:gd name="connsiteX1" fmla="*/ 87040 w 176303"/>
                <a:gd name="connsiteY1" fmla="*/ 137599 h 142926"/>
                <a:gd name="connsiteX2" fmla="*/ -6937 w 176303"/>
                <a:gd name="connsiteY2" fmla="*/ 38729 h 142926"/>
                <a:gd name="connsiteX3" fmla="*/ 80923 w 176303"/>
                <a:gd name="connsiteY3" fmla="*/ -647 h 142926"/>
                <a:gd name="connsiteX4" fmla="*/ 168831 w 176303"/>
                <a:gd name="connsiteY4" fmla="*/ 89252 h 1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3" h="142926">
                  <a:moveTo>
                    <a:pt x="168831" y="89252"/>
                  </a:moveTo>
                  <a:cubicBezTo>
                    <a:pt x="158573" y="102760"/>
                    <a:pt x="200716" y="154271"/>
                    <a:pt x="87040" y="137599"/>
                  </a:cubicBezTo>
                  <a:cubicBezTo>
                    <a:pt x="30683" y="129319"/>
                    <a:pt x="9043" y="79760"/>
                    <a:pt x="-6937" y="38729"/>
                  </a:cubicBezTo>
                  <a:cubicBezTo>
                    <a:pt x="12120" y="12787"/>
                    <a:pt x="42277" y="-7667"/>
                    <a:pt x="80923" y="-647"/>
                  </a:cubicBezTo>
                  <a:cubicBezTo>
                    <a:pt x="116553" y="5817"/>
                    <a:pt x="175603" y="80316"/>
                    <a:pt x="168831" y="89252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69A3D4C-F53F-DE9D-02F6-AF1ED0099E46}"/>
                </a:ext>
              </a:extLst>
            </p:cNvPr>
            <p:cNvSpPr/>
            <p:nvPr/>
          </p:nvSpPr>
          <p:spPr>
            <a:xfrm flipV="1">
              <a:off x="9834293" y="3996041"/>
              <a:ext cx="130250" cy="90129"/>
            </a:xfrm>
            <a:custGeom>
              <a:avLst/>
              <a:gdLst>
                <a:gd name="connsiteX0" fmla="*/ 33733 w 130250"/>
                <a:gd name="connsiteY0" fmla="*/ 87137 h 90129"/>
                <a:gd name="connsiteX1" fmla="*/ 119726 w 130250"/>
                <a:gd name="connsiteY1" fmla="*/ 48367 h 90129"/>
                <a:gd name="connsiteX2" fmla="*/ 94291 w 130250"/>
                <a:gd name="connsiteY2" fmla="*/ -1983 h 90129"/>
                <a:gd name="connsiteX3" fmla="*/ -6569 w 130250"/>
                <a:gd name="connsiteY3" fmla="*/ 37071 h 90129"/>
                <a:gd name="connsiteX4" fmla="*/ 33733 w 130250"/>
                <a:gd name="connsiteY4" fmla="*/ 87137 h 9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50" h="90129">
                  <a:moveTo>
                    <a:pt x="33733" y="87137"/>
                  </a:moveTo>
                  <a:cubicBezTo>
                    <a:pt x="71403" y="71218"/>
                    <a:pt x="109839" y="57080"/>
                    <a:pt x="119726" y="48367"/>
                  </a:cubicBezTo>
                  <a:cubicBezTo>
                    <a:pt x="130194" y="39135"/>
                    <a:pt x="115585" y="-2762"/>
                    <a:pt x="94291" y="-1983"/>
                  </a:cubicBezTo>
                  <a:cubicBezTo>
                    <a:pt x="69190" y="-1068"/>
                    <a:pt x="-2404" y="31139"/>
                    <a:pt x="-6569" y="37071"/>
                  </a:cubicBezTo>
                  <a:cubicBezTo>
                    <a:pt x="-10746" y="43003"/>
                    <a:pt x="12686" y="96010"/>
                    <a:pt x="33733" y="87137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FBE44CA-F0AA-BD71-41A5-072A7D09D123}"/>
                </a:ext>
              </a:extLst>
            </p:cNvPr>
            <p:cNvSpPr/>
            <p:nvPr/>
          </p:nvSpPr>
          <p:spPr>
            <a:xfrm flipV="1">
              <a:off x="9772425" y="4049110"/>
              <a:ext cx="130239" cy="90141"/>
            </a:xfrm>
            <a:custGeom>
              <a:avLst/>
              <a:gdLst>
                <a:gd name="connsiteX0" fmla="*/ 33776 w 130239"/>
                <a:gd name="connsiteY0" fmla="*/ 87197 h 90141"/>
                <a:gd name="connsiteX1" fmla="*/ 119757 w 130239"/>
                <a:gd name="connsiteY1" fmla="*/ 48428 h 90141"/>
                <a:gd name="connsiteX2" fmla="*/ 94323 w 130239"/>
                <a:gd name="connsiteY2" fmla="*/ -1934 h 90141"/>
                <a:gd name="connsiteX3" fmla="*/ -6526 w 130239"/>
                <a:gd name="connsiteY3" fmla="*/ 37132 h 90141"/>
                <a:gd name="connsiteX4" fmla="*/ 33776 w 130239"/>
                <a:gd name="connsiteY4" fmla="*/ 87197 h 9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39" h="90141">
                  <a:moveTo>
                    <a:pt x="33776" y="87197"/>
                  </a:moveTo>
                  <a:cubicBezTo>
                    <a:pt x="71447" y="71279"/>
                    <a:pt x="109895" y="57141"/>
                    <a:pt x="119757" y="48428"/>
                  </a:cubicBezTo>
                  <a:cubicBezTo>
                    <a:pt x="130225" y="39184"/>
                    <a:pt x="115629" y="-2713"/>
                    <a:pt x="94323" y="-1934"/>
                  </a:cubicBezTo>
                  <a:cubicBezTo>
                    <a:pt x="69234" y="-1020"/>
                    <a:pt x="-2348" y="31187"/>
                    <a:pt x="-6526" y="37132"/>
                  </a:cubicBezTo>
                  <a:cubicBezTo>
                    <a:pt x="-10703" y="43052"/>
                    <a:pt x="12730" y="96071"/>
                    <a:pt x="33776" y="87197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D006FED-140E-E8EE-FD48-C4578FA56646}"/>
                </a:ext>
              </a:extLst>
            </p:cNvPr>
            <p:cNvSpPr/>
            <p:nvPr/>
          </p:nvSpPr>
          <p:spPr>
            <a:xfrm flipV="1">
              <a:off x="9767459" y="3916156"/>
              <a:ext cx="73827" cy="128429"/>
            </a:xfrm>
            <a:custGeom>
              <a:avLst/>
              <a:gdLst>
                <a:gd name="connsiteX0" fmla="*/ 66660 w 73827"/>
                <a:gd name="connsiteY0" fmla="*/ 97378 h 128429"/>
                <a:gd name="connsiteX1" fmla="*/ 48900 w 73827"/>
                <a:gd name="connsiteY1" fmla="*/ 4749 h 128429"/>
                <a:gd name="connsiteX2" fmla="*/ -5998 w 73827"/>
                <a:gd name="connsiteY2" fmla="*/ 17800 h 128429"/>
                <a:gd name="connsiteX3" fmla="*/ 8610 w 73827"/>
                <a:gd name="connsiteY3" fmla="*/ 124963 h 128429"/>
                <a:gd name="connsiteX4" fmla="*/ 66660 w 73827"/>
                <a:gd name="connsiteY4" fmla="*/ 97378 h 12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27" h="128429">
                  <a:moveTo>
                    <a:pt x="66660" y="97378"/>
                  </a:moveTo>
                  <a:cubicBezTo>
                    <a:pt x="59924" y="57039"/>
                    <a:pt x="55092" y="16366"/>
                    <a:pt x="48900" y="4749"/>
                  </a:cubicBezTo>
                  <a:cubicBezTo>
                    <a:pt x="42337" y="-7573"/>
                    <a:pt x="-1808" y="-3099"/>
                    <a:pt x="-5998" y="17800"/>
                  </a:cubicBezTo>
                  <a:cubicBezTo>
                    <a:pt x="-10917" y="42418"/>
                    <a:pt x="3803" y="119538"/>
                    <a:pt x="8610" y="124963"/>
                  </a:cubicBezTo>
                  <a:cubicBezTo>
                    <a:pt x="13406" y="130414"/>
                    <a:pt x="70417" y="119909"/>
                    <a:pt x="66660" y="97378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83A6114-4831-76B4-35FE-23B450F49967}"/>
                </a:ext>
              </a:extLst>
            </p:cNvPr>
            <p:cNvSpPr/>
            <p:nvPr/>
          </p:nvSpPr>
          <p:spPr>
            <a:xfrm flipV="1">
              <a:off x="7390551" y="6204302"/>
              <a:ext cx="273401" cy="330682"/>
            </a:xfrm>
            <a:custGeom>
              <a:avLst/>
              <a:gdLst>
                <a:gd name="connsiteX0" fmla="*/ 268008 w 273401"/>
                <a:gd name="connsiteY0" fmla="*/ 165478 h 330682"/>
                <a:gd name="connsiteX1" fmla="*/ 120617 w 273401"/>
                <a:gd name="connsiteY1" fmla="*/ 330811 h 330682"/>
                <a:gd name="connsiteX2" fmla="*/ -5393 w 273401"/>
                <a:gd name="connsiteY2" fmla="*/ 165478 h 330682"/>
                <a:gd name="connsiteX3" fmla="*/ 120617 w 273401"/>
                <a:gd name="connsiteY3" fmla="*/ 154 h 330682"/>
                <a:gd name="connsiteX4" fmla="*/ 268008 w 273401"/>
                <a:gd name="connsiteY4" fmla="*/ 165478 h 3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01" h="330682">
                  <a:moveTo>
                    <a:pt x="268008" y="165478"/>
                  </a:moveTo>
                  <a:cubicBezTo>
                    <a:pt x="268008" y="263170"/>
                    <a:pt x="192409" y="331926"/>
                    <a:pt x="120617" y="330811"/>
                  </a:cubicBezTo>
                  <a:cubicBezTo>
                    <a:pt x="48837" y="329715"/>
                    <a:pt x="-5393" y="256797"/>
                    <a:pt x="-5393" y="165478"/>
                  </a:cubicBezTo>
                  <a:cubicBezTo>
                    <a:pt x="-5393" y="74167"/>
                    <a:pt x="48837" y="-961"/>
                    <a:pt x="120617" y="154"/>
                  </a:cubicBezTo>
                  <a:cubicBezTo>
                    <a:pt x="192409" y="1250"/>
                    <a:pt x="268008" y="67795"/>
                    <a:pt x="268008" y="165478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DCE0198-5576-A687-DDE6-4A3CE41AA7CA}"/>
                </a:ext>
              </a:extLst>
            </p:cNvPr>
            <p:cNvSpPr/>
            <p:nvPr/>
          </p:nvSpPr>
          <p:spPr>
            <a:xfrm flipV="1">
              <a:off x="7432459" y="6413871"/>
              <a:ext cx="83200" cy="121116"/>
            </a:xfrm>
            <a:custGeom>
              <a:avLst/>
              <a:gdLst>
                <a:gd name="connsiteX0" fmla="*/ 77844 w 83200"/>
                <a:gd name="connsiteY0" fmla="*/ 121354 h 121116"/>
                <a:gd name="connsiteX1" fmla="*/ 23675 w 83200"/>
                <a:gd name="connsiteY1" fmla="*/ 121354 h 121116"/>
                <a:gd name="connsiteX2" fmla="*/ -5356 w 83200"/>
                <a:gd name="connsiteY2" fmla="*/ 238 h 121116"/>
                <a:gd name="connsiteX3" fmla="*/ 77844 w 83200"/>
                <a:gd name="connsiteY3" fmla="*/ 238 h 121116"/>
                <a:gd name="connsiteX4" fmla="*/ 77844 w 83200"/>
                <a:gd name="connsiteY4" fmla="*/ 121354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0" h="121116">
                  <a:moveTo>
                    <a:pt x="77844" y="121354"/>
                  </a:moveTo>
                  <a:lnTo>
                    <a:pt x="23675" y="121354"/>
                  </a:lnTo>
                  <a:lnTo>
                    <a:pt x="-5356" y="238"/>
                  </a:lnTo>
                  <a:lnTo>
                    <a:pt x="77844" y="238"/>
                  </a:lnTo>
                  <a:lnTo>
                    <a:pt x="77844" y="121354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442A47F-C551-0A5A-9B7F-F29DD9521C8E}"/>
                </a:ext>
              </a:extLst>
            </p:cNvPr>
            <p:cNvSpPr/>
            <p:nvPr/>
          </p:nvSpPr>
          <p:spPr>
            <a:xfrm flipV="1">
              <a:off x="7430408" y="6204301"/>
              <a:ext cx="90182" cy="121116"/>
            </a:xfrm>
            <a:custGeom>
              <a:avLst/>
              <a:gdLst>
                <a:gd name="connsiteX0" fmla="*/ 84825 w 90182"/>
                <a:gd name="connsiteY0" fmla="*/ 121162 h 121116"/>
                <a:gd name="connsiteX1" fmla="*/ -5357 w 90182"/>
                <a:gd name="connsiteY1" fmla="*/ 121162 h 121116"/>
                <a:gd name="connsiteX2" fmla="*/ 30644 w 90182"/>
                <a:gd name="connsiteY2" fmla="*/ 46 h 121116"/>
                <a:gd name="connsiteX3" fmla="*/ 84825 w 90182"/>
                <a:gd name="connsiteY3" fmla="*/ 46 h 121116"/>
                <a:gd name="connsiteX4" fmla="*/ 84825 w 90182"/>
                <a:gd name="connsiteY4" fmla="*/ 121162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2" h="121116">
                  <a:moveTo>
                    <a:pt x="84825" y="121162"/>
                  </a:moveTo>
                  <a:lnTo>
                    <a:pt x="-5357" y="121162"/>
                  </a:lnTo>
                  <a:lnTo>
                    <a:pt x="30644" y="46"/>
                  </a:lnTo>
                  <a:lnTo>
                    <a:pt x="84825" y="46"/>
                  </a:lnTo>
                  <a:lnTo>
                    <a:pt x="84825" y="121162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94B46B4-30F4-19FD-3100-C2F2B241816A}"/>
                </a:ext>
              </a:extLst>
            </p:cNvPr>
            <p:cNvSpPr/>
            <p:nvPr/>
          </p:nvSpPr>
          <p:spPr>
            <a:xfrm flipV="1">
              <a:off x="7324913" y="6261626"/>
              <a:ext cx="197630" cy="216035"/>
            </a:xfrm>
            <a:custGeom>
              <a:avLst/>
              <a:gdLst>
                <a:gd name="connsiteX0" fmla="*/ 192310 w 197630"/>
                <a:gd name="connsiteY0" fmla="*/ 108155 h 216035"/>
                <a:gd name="connsiteX1" fmla="*/ 93500 w 197630"/>
                <a:gd name="connsiteY1" fmla="*/ 216169 h 216035"/>
                <a:gd name="connsiteX2" fmla="*/ -5321 w 197630"/>
                <a:gd name="connsiteY2" fmla="*/ 108155 h 216035"/>
                <a:gd name="connsiteX3" fmla="*/ 93500 w 197630"/>
                <a:gd name="connsiteY3" fmla="*/ 150 h 216035"/>
                <a:gd name="connsiteX4" fmla="*/ 192310 w 197630"/>
                <a:gd name="connsiteY4" fmla="*/ 108155 h 21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30" h="216035">
                  <a:moveTo>
                    <a:pt x="192310" y="108155"/>
                  </a:moveTo>
                  <a:cubicBezTo>
                    <a:pt x="192310" y="167810"/>
                    <a:pt x="149783" y="216913"/>
                    <a:pt x="93500" y="216169"/>
                  </a:cubicBezTo>
                  <a:cubicBezTo>
                    <a:pt x="37206" y="215454"/>
                    <a:pt x="-5321" y="167810"/>
                    <a:pt x="-5321" y="108155"/>
                  </a:cubicBezTo>
                  <a:cubicBezTo>
                    <a:pt x="-5321" y="48509"/>
                    <a:pt x="37206" y="-594"/>
                    <a:pt x="93500" y="150"/>
                  </a:cubicBezTo>
                  <a:cubicBezTo>
                    <a:pt x="149783" y="864"/>
                    <a:pt x="192310" y="48509"/>
                    <a:pt x="192310" y="108155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A1DF723-6DFC-D9E0-320B-66B2AEA4A772}"/>
                </a:ext>
              </a:extLst>
            </p:cNvPr>
            <p:cNvSpPr/>
            <p:nvPr/>
          </p:nvSpPr>
          <p:spPr>
            <a:xfrm flipV="1">
              <a:off x="7383432" y="6318752"/>
              <a:ext cx="80591" cy="101783"/>
            </a:xfrm>
            <a:custGeom>
              <a:avLst/>
              <a:gdLst>
                <a:gd name="connsiteX0" fmla="*/ 75271 w 80591"/>
                <a:gd name="connsiteY0" fmla="*/ 51029 h 101783"/>
                <a:gd name="connsiteX1" fmla="*/ 34981 w 80591"/>
                <a:gd name="connsiteY1" fmla="*/ 101922 h 101783"/>
                <a:gd name="connsiteX2" fmla="*/ -5321 w 80591"/>
                <a:gd name="connsiteY2" fmla="*/ 51029 h 101783"/>
                <a:gd name="connsiteX3" fmla="*/ 34981 w 80591"/>
                <a:gd name="connsiteY3" fmla="*/ 146 h 101783"/>
                <a:gd name="connsiteX4" fmla="*/ 75271 w 80591"/>
                <a:gd name="connsiteY4" fmla="*/ 51029 h 10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91" h="101783">
                  <a:moveTo>
                    <a:pt x="75271" y="51029"/>
                  </a:moveTo>
                  <a:cubicBezTo>
                    <a:pt x="75271" y="79131"/>
                    <a:pt x="57932" y="102256"/>
                    <a:pt x="34981" y="101922"/>
                  </a:cubicBezTo>
                  <a:cubicBezTo>
                    <a:pt x="12006" y="101589"/>
                    <a:pt x="-5321" y="79131"/>
                    <a:pt x="-5321" y="51029"/>
                  </a:cubicBezTo>
                  <a:cubicBezTo>
                    <a:pt x="-5321" y="22936"/>
                    <a:pt x="12006" y="-203"/>
                    <a:pt x="34981" y="146"/>
                  </a:cubicBezTo>
                  <a:cubicBezTo>
                    <a:pt x="57932" y="478"/>
                    <a:pt x="75271" y="22936"/>
                    <a:pt x="75271" y="51029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5DD38E6-5134-9CC4-0CD7-E080C54A96D6}"/>
                </a:ext>
              </a:extLst>
            </p:cNvPr>
            <p:cNvSpPr/>
            <p:nvPr/>
          </p:nvSpPr>
          <p:spPr>
            <a:xfrm flipV="1">
              <a:off x="9035730" y="3402110"/>
              <a:ext cx="389818" cy="707245"/>
            </a:xfrm>
            <a:custGeom>
              <a:avLst/>
              <a:gdLst>
                <a:gd name="connsiteX0" fmla="*/ 164820 w 389818"/>
                <a:gd name="connsiteY0" fmla="*/ 704990 h 707245"/>
                <a:gd name="connsiteX1" fmla="*/ 378368 w 389818"/>
                <a:gd name="connsiteY1" fmla="*/ 192716 h 707245"/>
                <a:gd name="connsiteX2" fmla="*/ 169714 w 389818"/>
                <a:gd name="connsiteY2" fmla="*/ 4442 h 707245"/>
                <a:gd name="connsiteX3" fmla="*/ -6387 w 389818"/>
                <a:gd name="connsiteY3" fmla="*/ 336684 h 707245"/>
                <a:gd name="connsiteX4" fmla="*/ 164820 w 389818"/>
                <a:gd name="connsiteY4" fmla="*/ 704990 h 70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18" h="707245">
                  <a:moveTo>
                    <a:pt x="164820" y="704990"/>
                  </a:moveTo>
                  <a:cubicBezTo>
                    <a:pt x="205938" y="308519"/>
                    <a:pt x="340427" y="237011"/>
                    <a:pt x="378368" y="192716"/>
                  </a:cubicBezTo>
                  <a:cubicBezTo>
                    <a:pt x="416285" y="148410"/>
                    <a:pt x="221609" y="-39852"/>
                    <a:pt x="169714" y="4442"/>
                  </a:cubicBezTo>
                  <a:cubicBezTo>
                    <a:pt x="117819" y="48748"/>
                    <a:pt x="-12393" y="245872"/>
                    <a:pt x="-6387" y="336684"/>
                  </a:cubicBezTo>
                  <a:cubicBezTo>
                    <a:pt x="-381" y="427497"/>
                    <a:pt x="164820" y="704990"/>
                    <a:pt x="164820" y="704990"/>
                  </a:cubicBezTo>
                </a:path>
              </a:pathLst>
            </a:custGeom>
            <a:solidFill>
              <a:srgbClr val="FFBF4D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F82148A-E814-5B7D-0C64-810348D361B6}"/>
                </a:ext>
              </a:extLst>
            </p:cNvPr>
            <p:cNvSpPr/>
            <p:nvPr/>
          </p:nvSpPr>
          <p:spPr>
            <a:xfrm flipV="1">
              <a:off x="9035730" y="3576320"/>
              <a:ext cx="302263" cy="533032"/>
            </a:xfrm>
            <a:custGeom>
              <a:avLst/>
              <a:gdLst>
                <a:gd name="connsiteX0" fmla="*/ 86224 w 302263"/>
                <a:gd name="connsiteY0" fmla="*/ 530857 h 533032"/>
                <a:gd name="connsiteX1" fmla="*/ -6356 w 302263"/>
                <a:gd name="connsiteY1" fmla="*/ 336761 h 533032"/>
                <a:gd name="connsiteX2" fmla="*/ 169744 w 302263"/>
                <a:gd name="connsiteY2" fmla="*/ 4519 h 533032"/>
                <a:gd name="connsiteX3" fmla="*/ 295706 w 302263"/>
                <a:gd name="connsiteY3" fmla="*/ 54634 h 533032"/>
                <a:gd name="connsiteX4" fmla="*/ 86224 w 302263"/>
                <a:gd name="connsiteY4" fmla="*/ 530857 h 53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263" h="533032">
                  <a:moveTo>
                    <a:pt x="86224" y="530857"/>
                  </a:moveTo>
                  <a:cubicBezTo>
                    <a:pt x="38754" y="454380"/>
                    <a:pt x="-3761" y="375963"/>
                    <a:pt x="-6356" y="336761"/>
                  </a:cubicBezTo>
                  <a:cubicBezTo>
                    <a:pt x="-12362" y="245949"/>
                    <a:pt x="117850" y="48825"/>
                    <a:pt x="169744" y="4519"/>
                  </a:cubicBezTo>
                  <a:cubicBezTo>
                    <a:pt x="193672" y="-15898"/>
                    <a:pt x="247889" y="13121"/>
                    <a:pt x="295706" y="54634"/>
                  </a:cubicBezTo>
                  <a:cubicBezTo>
                    <a:pt x="240338" y="115785"/>
                    <a:pt x="101883" y="256305"/>
                    <a:pt x="86224" y="530857"/>
                  </a:cubicBezTo>
                </a:path>
              </a:pathLst>
            </a:custGeom>
            <a:solidFill>
              <a:srgbClr val="FFA84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DF31BD1-0737-420D-C222-CD1AB2FFFDE6}"/>
                </a:ext>
              </a:extLst>
            </p:cNvPr>
            <p:cNvSpPr/>
            <p:nvPr/>
          </p:nvSpPr>
          <p:spPr>
            <a:xfrm flipV="1">
              <a:off x="9142959" y="3851941"/>
              <a:ext cx="298568" cy="291597"/>
            </a:xfrm>
            <a:custGeom>
              <a:avLst/>
              <a:gdLst>
                <a:gd name="connsiteX0" fmla="*/ 135915 w 298568"/>
                <a:gd name="connsiteY0" fmla="*/ 9681 h 291597"/>
                <a:gd name="connsiteX1" fmla="*/ -4902 w 298568"/>
                <a:gd name="connsiteY1" fmla="*/ 86565 h 291597"/>
                <a:gd name="connsiteX2" fmla="*/ 244091 w 298568"/>
                <a:gd name="connsiteY2" fmla="*/ 289484 h 291597"/>
                <a:gd name="connsiteX3" fmla="*/ 291772 w 298568"/>
                <a:gd name="connsiteY3" fmla="*/ 193246 h 291597"/>
                <a:gd name="connsiteX4" fmla="*/ 135915 w 298568"/>
                <a:gd name="connsiteY4" fmla="*/ 9681 h 29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568" h="291597">
                  <a:moveTo>
                    <a:pt x="135915" y="9681"/>
                  </a:moveTo>
                  <a:cubicBezTo>
                    <a:pt x="75295" y="-28644"/>
                    <a:pt x="18407" y="34991"/>
                    <a:pt x="-4902" y="86565"/>
                  </a:cubicBezTo>
                  <a:cubicBezTo>
                    <a:pt x="-28210" y="138138"/>
                    <a:pt x="190875" y="293600"/>
                    <a:pt x="244091" y="289484"/>
                  </a:cubicBezTo>
                  <a:cubicBezTo>
                    <a:pt x="297321" y="285369"/>
                    <a:pt x="291772" y="193246"/>
                    <a:pt x="291772" y="193246"/>
                  </a:cubicBezTo>
                  <a:cubicBezTo>
                    <a:pt x="291772" y="193246"/>
                    <a:pt x="171125" y="31939"/>
                    <a:pt x="135915" y="9681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CB1B931-261F-01F3-D4D6-D20E3647C15C}"/>
                </a:ext>
              </a:extLst>
            </p:cNvPr>
            <p:cNvSpPr/>
            <p:nvPr/>
          </p:nvSpPr>
          <p:spPr>
            <a:xfrm flipV="1">
              <a:off x="9142960" y="3938236"/>
              <a:ext cx="298535" cy="205302"/>
            </a:xfrm>
            <a:custGeom>
              <a:avLst/>
              <a:gdLst>
                <a:gd name="connsiteX0" fmla="*/ 203369 w 298535"/>
                <a:gd name="connsiteY0" fmla="*/ 191914 h 205302"/>
                <a:gd name="connsiteX1" fmla="*/ 73934 w 298535"/>
                <a:gd name="connsiteY1" fmla="*/ 195486 h 205302"/>
                <a:gd name="connsiteX2" fmla="*/ -4903 w 298535"/>
                <a:gd name="connsiteY2" fmla="*/ 86604 h 205302"/>
                <a:gd name="connsiteX3" fmla="*/ 135914 w 298535"/>
                <a:gd name="connsiteY3" fmla="*/ 9720 h 205302"/>
                <a:gd name="connsiteX4" fmla="*/ 291771 w 298535"/>
                <a:gd name="connsiteY4" fmla="*/ 193286 h 205302"/>
                <a:gd name="connsiteX5" fmla="*/ 291883 w 298535"/>
                <a:gd name="connsiteY5" fmla="*/ 203309 h 205302"/>
                <a:gd name="connsiteX6" fmla="*/ 203369 w 298535"/>
                <a:gd name="connsiteY6" fmla="*/ 191914 h 20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35" h="205302">
                  <a:moveTo>
                    <a:pt x="203369" y="191914"/>
                  </a:moveTo>
                  <a:cubicBezTo>
                    <a:pt x="143193" y="153873"/>
                    <a:pt x="97565" y="144122"/>
                    <a:pt x="73934" y="195486"/>
                  </a:cubicBezTo>
                  <a:cubicBezTo>
                    <a:pt x="23350" y="154170"/>
                    <a:pt x="-15408" y="109839"/>
                    <a:pt x="-4903" y="86604"/>
                  </a:cubicBezTo>
                  <a:cubicBezTo>
                    <a:pt x="18406" y="35031"/>
                    <a:pt x="75294" y="-28605"/>
                    <a:pt x="135914" y="9720"/>
                  </a:cubicBezTo>
                  <a:cubicBezTo>
                    <a:pt x="171124" y="31978"/>
                    <a:pt x="291771" y="193286"/>
                    <a:pt x="291771" y="193286"/>
                  </a:cubicBezTo>
                  <a:cubicBezTo>
                    <a:pt x="291771" y="193286"/>
                    <a:pt x="291969" y="197216"/>
                    <a:pt x="291883" y="203309"/>
                  </a:cubicBezTo>
                  <a:cubicBezTo>
                    <a:pt x="261133" y="165627"/>
                    <a:pt x="218718" y="201628"/>
                    <a:pt x="203369" y="191914"/>
                  </a:cubicBezTo>
                </a:path>
              </a:pathLst>
            </a:custGeom>
            <a:solidFill>
              <a:srgbClr val="EAD49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DAF171-F27A-ED73-6D77-F79311F1139B}"/>
                </a:ext>
              </a:extLst>
            </p:cNvPr>
            <p:cNvSpPr/>
            <p:nvPr/>
          </p:nvSpPr>
          <p:spPr>
            <a:xfrm flipV="1">
              <a:off x="9211759" y="3916865"/>
              <a:ext cx="526352" cy="244738"/>
            </a:xfrm>
            <a:custGeom>
              <a:avLst/>
              <a:gdLst>
                <a:gd name="connsiteX0" fmla="*/ 158937 w 526352"/>
                <a:gd name="connsiteY0" fmla="*/ 233903 h 244738"/>
                <a:gd name="connsiteX1" fmla="*/ -788 w 526352"/>
                <a:gd name="connsiteY1" fmla="*/ 36360 h 244738"/>
                <a:gd name="connsiteX2" fmla="*/ 510879 w 526352"/>
                <a:gd name="connsiteY2" fmla="*/ 44776 h 244738"/>
                <a:gd name="connsiteX3" fmla="*/ 407559 w 526352"/>
                <a:gd name="connsiteY3" fmla="*/ 223917 h 244738"/>
                <a:gd name="connsiteX4" fmla="*/ 158937 w 526352"/>
                <a:gd name="connsiteY4" fmla="*/ 233903 h 2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352" h="244738">
                  <a:moveTo>
                    <a:pt x="158937" y="233903"/>
                  </a:moveTo>
                  <a:cubicBezTo>
                    <a:pt x="85847" y="205181"/>
                    <a:pt x="-35010" y="96844"/>
                    <a:pt x="-788" y="36360"/>
                  </a:cubicBezTo>
                  <a:cubicBezTo>
                    <a:pt x="50649" y="-54602"/>
                    <a:pt x="510879" y="44776"/>
                    <a:pt x="510879" y="44776"/>
                  </a:cubicBezTo>
                  <a:cubicBezTo>
                    <a:pt x="540726" y="123724"/>
                    <a:pt x="490871" y="210397"/>
                    <a:pt x="407559" y="223917"/>
                  </a:cubicBezTo>
                  <a:cubicBezTo>
                    <a:pt x="309196" y="239897"/>
                    <a:pt x="203874" y="251564"/>
                    <a:pt x="158937" y="233903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42F9314-1E93-F749-07B6-89F888C08777}"/>
                </a:ext>
              </a:extLst>
            </p:cNvPr>
            <p:cNvSpPr/>
            <p:nvPr/>
          </p:nvSpPr>
          <p:spPr>
            <a:xfrm flipV="1">
              <a:off x="9211760" y="3969010"/>
              <a:ext cx="533938" cy="192593"/>
            </a:xfrm>
            <a:custGeom>
              <a:avLst/>
              <a:gdLst>
                <a:gd name="connsiteX0" fmla="*/ 87796 w 533938"/>
                <a:gd name="connsiteY0" fmla="*/ 136959 h 192593"/>
                <a:gd name="connsiteX1" fmla="*/ 86548 w 533938"/>
                <a:gd name="connsiteY1" fmla="*/ 190622 h 192593"/>
                <a:gd name="connsiteX2" fmla="*/ -792 w 533938"/>
                <a:gd name="connsiteY2" fmla="*/ 36383 h 192593"/>
                <a:gd name="connsiteX3" fmla="*/ 510876 w 533938"/>
                <a:gd name="connsiteY3" fmla="*/ 44800 h 192593"/>
                <a:gd name="connsiteX4" fmla="*/ 527177 w 533938"/>
                <a:gd name="connsiteY4" fmla="*/ 87920 h 192593"/>
                <a:gd name="connsiteX5" fmla="*/ 87796 w 533938"/>
                <a:gd name="connsiteY5" fmla="*/ 136959 h 1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938" h="192593">
                  <a:moveTo>
                    <a:pt x="87796" y="136959"/>
                  </a:moveTo>
                  <a:cubicBezTo>
                    <a:pt x="78663" y="153113"/>
                    <a:pt x="79342" y="171626"/>
                    <a:pt x="86548" y="190622"/>
                  </a:cubicBezTo>
                  <a:cubicBezTo>
                    <a:pt x="27769" y="145092"/>
                    <a:pt x="-24855" y="78922"/>
                    <a:pt x="-792" y="36383"/>
                  </a:cubicBezTo>
                  <a:cubicBezTo>
                    <a:pt x="50645" y="-54578"/>
                    <a:pt x="510876" y="44800"/>
                    <a:pt x="510876" y="44800"/>
                  </a:cubicBezTo>
                  <a:lnTo>
                    <a:pt x="527177" y="87920"/>
                  </a:lnTo>
                  <a:cubicBezTo>
                    <a:pt x="416751" y="69629"/>
                    <a:pt x="129655" y="62943"/>
                    <a:pt x="87796" y="136959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B5E936D-6FB5-E6A8-9EA2-2B792A1EBFCF}"/>
                </a:ext>
              </a:extLst>
            </p:cNvPr>
            <p:cNvSpPr/>
            <p:nvPr/>
          </p:nvSpPr>
          <p:spPr>
            <a:xfrm flipV="1">
              <a:off x="8739959" y="2664207"/>
              <a:ext cx="345073" cy="518484"/>
            </a:xfrm>
            <a:custGeom>
              <a:avLst/>
              <a:gdLst>
                <a:gd name="connsiteX0" fmla="*/ 159345 w 345073"/>
                <a:gd name="connsiteY0" fmla="*/ -3019 h 518484"/>
                <a:gd name="connsiteX1" fmla="*/ 70819 w 345073"/>
                <a:gd name="connsiteY1" fmla="*/ 462897 h 518484"/>
                <a:gd name="connsiteX2" fmla="*/ 338709 w 345073"/>
                <a:gd name="connsiteY2" fmla="*/ 476875 h 518484"/>
                <a:gd name="connsiteX3" fmla="*/ 159345 w 345073"/>
                <a:gd name="connsiteY3" fmla="*/ -3019 h 5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73" h="518484">
                  <a:moveTo>
                    <a:pt x="159345" y="-3019"/>
                  </a:moveTo>
                  <a:cubicBezTo>
                    <a:pt x="-50323" y="181017"/>
                    <a:pt x="-38668" y="353398"/>
                    <a:pt x="70819" y="462897"/>
                  </a:cubicBezTo>
                  <a:cubicBezTo>
                    <a:pt x="180306" y="572384"/>
                    <a:pt x="338709" y="476875"/>
                    <a:pt x="338709" y="476875"/>
                  </a:cubicBezTo>
                  <a:lnTo>
                    <a:pt x="159345" y="-3019"/>
                  </a:lnTo>
                </a:path>
              </a:pathLst>
            </a:custGeom>
            <a:solidFill>
              <a:srgbClr val="7A303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AB22036-033A-0C9F-375E-BB49305555D4}"/>
                </a:ext>
              </a:extLst>
            </p:cNvPr>
            <p:cNvSpPr/>
            <p:nvPr/>
          </p:nvSpPr>
          <p:spPr>
            <a:xfrm flipV="1">
              <a:off x="8430485" y="3263911"/>
              <a:ext cx="802096" cy="1307974"/>
            </a:xfrm>
            <a:custGeom>
              <a:avLst/>
              <a:gdLst>
                <a:gd name="connsiteX0" fmla="*/ 704312 w 802096"/>
                <a:gd name="connsiteY0" fmla="*/ 1248372 h 1307974"/>
                <a:gd name="connsiteX1" fmla="*/ 230486 w 802096"/>
                <a:gd name="connsiteY1" fmla="*/ 1199951 h 1307974"/>
                <a:gd name="connsiteX2" fmla="*/ 132641 w 802096"/>
                <a:gd name="connsiteY2" fmla="*/ -2107 h 1307974"/>
                <a:gd name="connsiteX3" fmla="*/ 739102 w 802096"/>
                <a:gd name="connsiteY3" fmla="*/ 231624 h 1307974"/>
                <a:gd name="connsiteX4" fmla="*/ 746504 w 802096"/>
                <a:gd name="connsiteY4" fmla="*/ 848515 h 1307974"/>
                <a:gd name="connsiteX5" fmla="*/ 704312 w 802096"/>
                <a:gd name="connsiteY5" fmla="*/ 1248372 h 13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2096" h="1307974">
                  <a:moveTo>
                    <a:pt x="704312" y="1248372"/>
                  </a:moveTo>
                  <a:cubicBezTo>
                    <a:pt x="606714" y="1322080"/>
                    <a:pt x="460076" y="1343264"/>
                    <a:pt x="230486" y="1199951"/>
                  </a:cubicBezTo>
                  <a:cubicBezTo>
                    <a:pt x="-19557" y="1043871"/>
                    <a:pt x="-101867" y="94181"/>
                    <a:pt x="132641" y="-2107"/>
                  </a:cubicBezTo>
                  <a:lnTo>
                    <a:pt x="739102" y="231624"/>
                  </a:lnTo>
                  <a:cubicBezTo>
                    <a:pt x="783359" y="268898"/>
                    <a:pt x="452982" y="408231"/>
                    <a:pt x="746504" y="848515"/>
                  </a:cubicBezTo>
                  <a:cubicBezTo>
                    <a:pt x="843645" y="994238"/>
                    <a:pt x="779775" y="1191386"/>
                    <a:pt x="704312" y="1248372"/>
                  </a:cubicBezTo>
                </a:path>
              </a:pathLst>
            </a:custGeom>
            <a:solidFill>
              <a:srgbClr val="FFBF4D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4C6FE39-7D33-CE78-917E-6CEFA374157C}"/>
                </a:ext>
              </a:extLst>
            </p:cNvPr>
            <p:cNvSpPr/>
            <p:nvPr/>
          </p:nvSpPr>
          <p:spPr>
            <a:xfrm flipV="1">
              <a:off x="8783083" y="3279145"/>
              <a:ext cx="252255" cy="188505"/>
            </a:xfrm>
            <a:custGeom>
              <a:avLst/>
              <a:gdLst>
                <a:gd name="connsiteX0" fmla="*/ 231210 w 252255"/>
                <a:gd name="connsiteY0" fmla="*/ -1875 h 188505"/>
                <a:gd name="connsiteX1" fmla="*/ 8665 w 252255"/>
                <a:gd name="connsiteY1" fmla="*/ 165649 h 188505"/>
                <a:gd name="connsiteX2" fmla="*/ 245893 w 252255"/>
                <a:gd name="connsiteY2" fmla="*/ 139980 h 188505"/>
                <a:gd name="connsiteX3" fmla="*/ 231210 w 252255"/>
                <a:gd name="connsiteY3" fmla="*/ -1875 h 1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55" h="188505">
                  <a:moveTo>
                    <a:pt x="231210" y="-1875"/>
                  </a:moveTo>
                  <a:cubicBezTo>
                    <a:pt x="102826" y="-14098"/>
                    <a:pt x="-56330" y="130537"/>
                    <a:pt x="8665" y="165649"/>
                  </a:cubicBezTo>
                  <a:cubicBezTo>
                    <a:pt x="115050" y="223130"/>
                    <a:pt x="245893" y="139980"/>
                    <a:pt x="245893" y="139980"/>
                  </a:cubicBezTo>
                  <a:lnTo>
                    <a:pt x="231210" y="-1875"/>
                  </a:lnTo>
                </a:path>
              </a:pathLst>
            </a:custGeom>
            <a:solidFill>
              <a:srgbClr val="F75C8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3146B44-7204-E70A-979D-D10A9A18ADF6}"/>
                </a:ext>
              </a:extLst>
            </p:cNvPr>
            <p:cNvSpPr/>
            <p:nvPr/>
          </p:nvSpPr>
          <p:spPr>
            <a:xfrm flipV="1">
              <a:off x="8430485" y="3368125"/>
              <a:ext cx="749613" cy="1203760"/>
            </a:xfrm>
            <a:custGeom>
              <a:avLst/>
              <a:gdLst>
                <a:gd name="connsiteX0" fmla="*/ 588775 w 749613"/>
                <a:gd name="connsiteY0" fmla="*/ 298310 h 1203760"/>
                <a:gd name="connsiteX1" fmla="*/ 444486 w 749613"/>
                <a:gd name="connsiteY1" fmla="*/ 626005 h 1203760"/>
                <a:gd name="connsiteX2" fmla="*/ 365006 w 749613"/>
                <a:gd name="connsiteY2" fmla="*/ 1103525 h 1203760"/>
                <a:gd name="connsiteX3" fmla="*/ 230505 w 749613"/>
                <a:gd name="connsiteY3" fmla="*/ 1199998 h 1203760"/>
                <a:gd name="connsiteX4" fmla="*/ 132660 w 749613"/>
                <a:gd name="connsiteY4" fmla="*/ -2059 h 1203760"/>
                <a:gd name="connsiteX5" fmla="*/ 739120 w 749613"/>
                <a:gd name="connsiteY5" fmla="*/ 231672 h 1203760"/>
                <a:gd name="connsiteX6" fmla="*/ 709199 w 749613"/>
                <a:gd name="connsiteY6" fmla="*/ 287620 h 1203760"/>
                <a:gd name="connsiteX7" fmla="*/ 588775 w 749613"/>
                <a:gd name="connsiteY7" fmla="*/ 298310 h 120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613" h="1203760">
                  <a:moveTo>
                    <a:pt x="588775" y="298310"/>
                  </a:moveTo>
                  <a:cubicBezTo>
                    <a:pt x="495231" y="323980"/>
                    <a:pt x="506848" y="394907"/>
                    <a:pt x="444486" y="626005"/>
                  </a:cubicBezTo>
                  <a:cubicBezTo>
                    <a:pt x="407768" y="762113"/>
                    <a:pt x="423710" y="1052162"/>
                    <a:pt x="365006" y="1103525"/>
                  </a:cubicBezTo>
                  <a:cubicBezTo>
                    <a:pt x="365006" y="1103525"/>
                    <a:pt x="257459" y="1216819"/>
                    <a:pt x="230505" y="1199998"/>
                  </a:cubicBezTo>
                  <a:cubicBezTo>
                    <a:pt x="-19539" y="1043919"/>
                    <a:pt x="-101849" y="94229"/>
                    <a:pt x="132660" y="-2059"/>
                  </a:cubicBezTo>
                  <a:lnTo>
                    <a:pt x="739120" y="231672"/>
                  </a:lnTo>
                  <a:cubicBezTo>
                    <a:pt x="751800" y="242349"/>
                    <a:pt x="734053" y="258997"/>
                    <a:pt x="709199" y="287620"/>
                  </a:cubicBezTo>
                  <a:cubicBezTo>
                    <a:pt x="669255" y="268476"/>
                    <a:pt x="631993" y="286433"/>
                    <a:pt x="588775" y="298310"/>
                  </a:cubicBezTo>
                </a:path>
              </a:pathLst>
            </a:custGeom>
            <a:solidFill>
              <a:srgbClr val="FFA84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17AD5DA-3803-28EF-97E5-8DFBCC4C4922}"/>
                </a:ext>
              </a:extLst>
            </p:cNvPr>
            <p:cNvSpPr/>
            <p:nvPr/>
          </p:nvSpPr>
          <p:spPr>
            <a:xfrm flipV="1">
              <a:off x="8838116" y="3073205"/>
              <a:ext cx="232951" cy="334150"/>
            </a:xfrm>
            <a:custGeom>
              <a:avLst/>
              <a:gdLst>
                <a:gd name="connsiteX0" fmla="*/ -6394 w 232951"/>
                <a:gd name="connsiteY0" fmla="*/ 84494 h 334150"/>
                <a:gd name="connsiteX1" fmla="*/ 5248 w 232951"/>
                <a:gd name="connsiteY1" fmla="*/ 331423 h 334150"/>
                <a:gd name="connsiteX2" fmla="*/ 226557 w 232951"/>
                <a:gd name="connsiteY2" fmla="*/ 291826 h 334150"/>
                <a:gd name="connsiteX3" fmla="*/ 224222 w 232951"/>
                <a:gd name="connsiteY3" fmla="*/ 42560 h 334150"/>
                <a:gd name="connsiteX4" fmla="*/ -6394 w 232951"/>
                <a:gd name="connsiteY4" fmla="*/ 84494 h 33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51" h="334150">
                  <a:moveTo>
                    <a:pt x="-6394" y="84494"/>
                  </a:moveTo>
                  <a:lnTo>
                    <a:pt x="5248" y="331423"/>
                  </a:lnTo>
                  <a:lnTo>
                    <a:pt x="226557" y="291826"/>
                  </a:lnTo>
                  <a:lnTo>
                    <a:pt x="224222" y="42560"/>
                  </a:lnTo>
                  <a:cubicBezTo>
                    <a:pt x="224222" y="42560"/>
                    <a:pt x="107740" y="-83240"/>
                    <a:pt x="-6394" y="84494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FD0326-8B10-DFFA-1582-4190301497CB}"/>
                </a:ext>
              </a:extLst>
            </p:cNvPr>
            <p:cNvSpPr/>
            <p:nvPr/>
          </p:nvSpPr>
          <p:spPr>
            <a:xfrm flipV="1">
              <a:off x="8359563" y="4570118"/>
              <a:ext cx="980180" cy="231629"/>
            </a:xfrm>
            <a:custGeom>
              <a:avLst/>
              <a:gdLst>
                <a:gd name="connsiteX0" fmla="*/ 957255 w 980180"/>
                <a:gd name="connsiteY0" fmla="*/ -1402 h 231629"/>
                <a:gd name="connsiteX1" fmla="*/ 86303 w 980180"/>
                <a:gd name="connsiteY1" fmla="*/ -1402 h 231629"/>
                <a:gd name="connsiteX2" fmla="*/ 3350 w 980180"/>
                <a:gd name="connsiteY2" fmla="*/ 166332 h 231629"/>
                <a:gd name="connsiteX3" fmla="*/ 908240 w 980180"/>
                <a:gd name="connsiteY3" fmla="*/ 181854 h 231629"/>
                <a:gd name="connsiteX4" fmla="*/ 957255 w 980180"/>
                <a:gd name="connsiteY4" fmla="*/ -1402 h 2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180" h="231629">
                  <a:moveTo>
                    <a:pt x="957255" y="-1402"/>
                  </a:moveTo>
                  <a:lnTo>
                    <a:pt x="86303" y="-1402"/>
                  </a:lnTo>
                  <a:cubicBezTo>
                    <a:pt x="86303" y="-1402"/>
                    <a:pt x="-41895" y="85567"/>
                    <a:pt x="3350" y="166332"/>
                  </a:cubicBezTo>
                  <a:cubicBezTo>
                    <a:pt x="48609" y="247097"/>
                    <a:pt x="798913" y="250199"/>
                    <a:pt x="908240" y="181854"/>
                  </a:cubicBezTo>
                  <a:cubicBezTo>
                    <a:pt x="1017590" y="113535"/>
                    <a:pt x="957255" y="-1402"/>
                    <a:pt x="957255" y="-1402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E9A3672-CB51-6F3D-4729-EF7CA1440B70}"/>
                </a:ext>
              </a:extLst>
            </p:cNvPr>
            <p:cNvSpPr/>
            <p:nvPr/>
          </p:nvSpPr>
          <p:spPr>
            <a:xfrm flipV="1">
              <a:off x="8409449" y="4570123"/>
              <a:ext cx="930293" cy="231624"/>
            </a:xfrm>
            <a:custGeom>
              <a:avLst/>
              <a:gdLst>
                <a:gd name="connsiteX0" fmla="*/ 858335 w 930293"/>
                <a:gd name="connsiteY0" fmla="*/ 181854 h 231624"/>
                <a:gd name="connsiteX1" fmla="*/ -6338 w 930293"/>
                <a:gd name="connsiteY1" fmla="*/ 190654 h 231624"/>
                <a:gd name="connsiteX2" fmla="*/ 428322 w 930293"/>
                <a:gd name="connsiteY2" fmla="*/ 76594 h 231624"/>
                <a:gd name="connsiteX3" fmla="*/ 476138 w 930293"/>
                <a:gd name="connsiteY3" fmla="*/ -1402 h 231624"/>
                <a:gd name="connsiteX4" fmla="*/ 907351 w 930293"/>
                <a:gd name="connsiteY4" fmla="*/ -1402 h 231624"/>
                <a:gd name="connsiteX5" fmla="*/ 858335 w 930293"/>
                <a:gd name="connsiteY5" fmla="*/ 181854 h 23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293" h="231624">
                  <a:moveTo>
                    <a:pt x="858335" y="181854"/>
                  </a:moveTo>
                  <a:cubicBezTo>
                    <a:pt x="761306" y="242512"/>
                    <a:pt x="159542" y="246874"/>
                    <a:pt x="-6338" y="190654"/>
                  </a:cubicBezTo>
                  <a:cubicBezTo>
                    <a:pt x="188931" y="161895"/>
                    <a:pt x="381668" y="116489"/>
                    <a:pt x="428322" y="76594"/>
                  </a:cubicBezTo>
                  <a:cubicBezTo>
                    <a:pt x="457847" y="51345"/>
                    <a:pt x="471454" y="24205"/>
                    <a:pt x="476138" y="-1402"/>
                  </a:cubicBezTo>
                  <a:lnTo>
                    <a:pt x="907351" y="-1402"/>
                  </a:lnTo>
                  <a:cubicBezTo>
                    <a:pt x="907351" y="-1402"/>
                    <a:pt x="967686" y="113535"/>
                    <a:pt x="858335" y="181854"/>
                  </a:cubicBezTo>
                </a:path>
              </a:pathLst>
            </a:custGeom>
            <a:solidFill>
              <a:srgbClr val="331D2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7420DFA-550B-80C2-C50F-CBA363C3E04E}"/>
                </a:ext>
              </a:extLst>
            </p:cNvPr>
            <p:cNvSpPr/>
            <p:nvPr/>
          </p:nvSpPr>
          <p:spPr>
            <a:xfrm flipV="1">
              <a:off x="9027206" y="5002023"/>
              <a:ext cx="1383768" cy="1532972"/>
            </a:xfrm>
            <a:custGeom>
              <a:avLst/>
              <a:gdLst>
                <a:gd name="connsiteX0" fmla="*/ 1376838 w 1383768"/>
                <a:gd name="connsiteY0" fmla="*/ 766081 h 1532972"/>
                <a:gd name="connsiteX1" fmla="*/ 694273 w 1383768"/>
                <a:gd name="connsiteY1" fmla="*/ 1532501 h 1532972"/>
                <a:gd name="connsiteX2" fmla="*/ -6930 w 1383768"/>
                <a:gd name="connsiteY2" fmla="*/ 766081 h 1532972"/>
                <a:gd name="connsiteX3" fmla="*/ 694273 w 1383768"/>
                <a:gd name="connsiteY3" fmla="*/ -353 h 1532972"/>
                <a:gd name="connsiteX4" fmla="*/ 1376838 w 1383768"/>
                <a:gd name="connsiteY4" fmla="*/ 766081 h 153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768" h="1532972">
                  <a:moveTo>
                    <a:pt x="1376838" y="766081"/>
                  </a:moveTo>
                  <a:cubicBezTo>
                    <a:pt x="1376838" y="1218921"/>
                    <a:pt x="1093747" y="1537643"/>
                    <a:pt x="694273" y="1532501"/>
                  </a:cubicBezTo>
                  <a:cubicBezTo>
                    <a:pt x="294798" y="1527360"/>
                    <a:pt x="-6930" y="1189371"/>
                    <a:pt x="-6930" y="766081"/>
                  </a:cubicBezTo>
                  <a:cubicBezTo>
                    <a:pt x="-6930" y="342793"/>
                    <a:pt x="294798" y="-5495"/>
                    <a:pt x="694273" y="-353"/>
                  </a:cubicBezTo>
                  <a:cubicBezTo>
                    <a:pt x="1093747" y="4803"/>
                    <a:pt x="1376838" y="313229"/>
                    <a:pt x="1376838" y="766081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2B349430-07ED-36D3-323D-506D43F0F6F2}"/>
                </a:ext>
              </a:extLst>
            </p:cNvPr>
            <p:cNvSpPr/>
            <p:nvPr/>
          </p:nvSpPr>
          <p:spPr>
            <a:xfrm flipV="1">
              <a:off x="9421935" y="5973539"/>
              <a:ext cx="301431" cy="561448"/>
            </a:xfrm>
            <a:custGeom>
              <a:avLst/>
              <a:gdLst>
                <a:gd name="connsiteX0" fmla="*/ 294604 w 301431"/>
                <a:gd name="connsiteY0" fmla="*/ 561484 h 561448"/>
                <a:gd name="connsiteX1" fmla="*/ -6828 w 301431"/>
                <a:gd name="connsiteY1" fmla="*/ 561484 h 561448"/>
                <a:gd name="connsiteX2" fmla="*/ 79894 w 301431"/>
                <a:gd name="connsiteY2" fmla="*/ 36 h 561448"/>
                <a:gd name="connsiteX3" fmla="*/ 294604 w 301431"/>
                <a:gd name="connsiteY3" fmla="*/ 36 h 561448"/>
                <a:gd name="connsiteX4" fmla="*/ 294604 w 301431"/>
                <a:gd name="connsiteY4" fmla="*/ 561484 h 56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431" h="561448">
                  <a:moveTo>
                    <a:pt x="294604" y="561484"/>
                  </a:moveTo>
                  <a:lnTo>
                    <a:pt x="-6828" y="561484"/>
                  </a:lnTo>
                  <a:lnTo>
                    <a:pt x="79894" y="36"/>
                  </a:lnTo>
                  <a:lnTo>
                    <a:pt x="294604" y="36"/>
                  </a:lnTo>
                  <a:lnTo>
                    <a:pt x="294604" y="561484"/>
                  </a:ln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518D7BA8-21D3-9BF7-E14F-F230BE22C5BF}"/>
                </a:ext>
              </a:extLst>
            </p:cNvPr>
            <p:cNvSpPr/>
            <p:nvPr/>
          </p:nvSpPr>
          <p:spPr>
            <a:xfrm flipV="1">
              <a:off x="9449309" y="5002035"/>
              <a:ext cx="301431" cy="561449"/>
            </a:xfrm>
            <a:custGeom>
              <a:avLst/>
              <a:gdLst>
                <a:gd name="connsiteX0" fmla="*/ 294585 w 301431"/>
                <a:gd name="connsiteY0" fmla="*/ 560594 h 561449"/>
                <a:gd name="connsiteX1" fmla="*/ 41044 w 301431"/>
                <a:gd name="connsiteY1" fmla="*/ 560594 h 561449"/>
                <a:gd name="connsiteX2" fmla="*/ -6847 w 301431"/>
                <a:gd name="connsiteY2" fmla="*/ -855 h 561449"/>
                <a:gd name="connsiteX3" fmla="*/ 294585 w 301431"/>
                <a:gd name="connsiteY3" fmla="*/ -855 h 561449"/>
                <a:gd name="connsiteX4" fmla="*/ 294585 w 301431"/>
                <a:gd name="connsiteY4" fmla="*/ 560594 h 56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431" h="561449">
                  <a:moveTo>
                    <a:pt x="294585" y="560594"/>
                  </a:moveTo>
                  <a:lnTo>
                    <a:pt x="41044" y="560594"/>
                  </a:lnTo>
                  <a:lnTo>
                    <a:pt x="-6847" y="-855"/>
                  </a:lnTo>
                  <a:lnTo>
                    <a:pt x="294585" y="-855"/>
                  </a:lnTo>
                  <a:lnTo>
                    <a:pt x="294585" y="560594"/>
                  </a:ln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0F5C08A-A09B-2B92-4540-283E40C68EC1}"/>
                </a:ext>
              </a:extLst>
            </p:cNvPr>
            <p:cNvSpPr/>
            <p:nvPr/>
          </p:nvSpPr>
          <p:spPr>
            <a:xfrm flipV="1">
              <a:off x="8892087" y="5002028"/>
              <a:ext cx="1188078" cy="1532967"/>
            </a:xfrm>
            <a:custGeom>
              <a:avLst/>
              <a:gdLst>
                <a:gd name="connsiteX0" fmla="*/ 1181312 w 1188078"/>
                <a:gd name="connsiteY0" fmla="*/ 766081 h 1532967"/>
                <a:gd name="connsiteX1" fmla="*/ 587285 w 1188078"/>
                <a:gd name="connsiteY1" fmla="*/ 1532501 h 1532967"/>
                <a:gd name="connsiteX2" fmla="*/ -6767 w 1188078"/>
                <a:gd name="connsiteY2" fmla="*/ 766081 h 1532967"/>
                <a:gd name="connsiteX3" fmla="*/ 587285 w 1188078"/>
                <a:gd name="connsiteY3" fmla="*/ -353 h 1532967"/>
                <a:gd name="connsiteX4" fmla="*/ 1181312 w 1188078"/>
                <a:gd name="connsiteY4" fmla="*/ 766081 h 153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078" h="1532967">
                  <a:moveTo>
                    <a:pt x="1181312" y="766081"/>
                  </a:moveTo>
                  <a:cubicBezTo>
                    <a:pt x="1181312" y="1189371"/>
                    <a:pt x="925707" y="1537643"/>
                    <a:pt x="587285" y="1532501"/>
                  </a:cubicBezTo>
                  <a:cubicBezTo>
                    <a:pt x="248851" y="1527360"/>
                    <a:pt x="-6767" y="1189371"/>
                    <a:pt x="-6767" y="766081"/>
                  </a:cubicBezTo>
                  <a:cubicBezTo>
                    <a:pt x="-6767" y="342793"/>
                    <a:pt x="248851" y="-5495"/>
                    <a:pt x="587285" y="-353"/>
                  </a:cubicBezTo>
                  <a:cubicBezTo>
                    <a:pt x="925707" y="4803"/>
                    <a:pt x="1181312" y="342793"/>
                    <a:pt x="1181312" y="766081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5EBB44A-7C93-1C17-3D65-91C0F0417A48}"/>
                </a:ext>
              </a:extLst>
            </p:cNvPr>
            <p:cNvSpPr/>
            <p:nvPr/>
          </p:nvSpPr>
          <p:spPr>
            <a:xfrm flipV="1">
              <a:off x="9076283" y="5267750"/>
              <a:ext cx="776208" cy="1001520"/>
            </a:xfrm>
            <a:custGeom>
              <a:avLst/>
              <a:gdLst>
                <a:gd name="connsiteX0" fmla="*/ 769457 w 776208"/>
                <a:gd name="connsiteY0" fmla="*/ 500355 h 1001520"/>
                <a:gd name="connsiteX1" fmla="*/ 381352 w 776208"/>
                <a:gd name="connsiteY1" fmla="*/ 1001074 h 1001520"/>
                <a:gd name="connsiteX2" fmla="*/ -6752 w 776208"/>
                <a:gd name="connsiteY2" fmla="*/ 500355 h 1001520"/>
                <a:gd name="connsiteX3" fmla="*/ 381352 w 776208"/>
                <a:gd name="connsiteY3" fmla="*/ -372 h 1001520"/>
                <a:gd name="connsiteX4" fmla="*/ 769457 w 776208"/>
                <a:gd name="connsiteY4" fmla="*/ 500355 h 1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208" h="1001520">
                  <a:moveTo>
                    <a:pt x="769457" y="500355"/>
                  </a:moveTo>
                  <a:cubicBezTo>
                    <a:pt x="769457" y="776897"/>
                    <a:pt x="602452" y="1004447"/>
                    <a:pt x="381352" y="1001074"/>
                  </a:cubicBezTo>
                  <a:cubicBezTo>
                    <a:pt x="160253" y="997724"/>
                    <a:pt x="-6752" y="776897"/>
                    <a:pt x="-6752" y="500355"/>
                  </a:cubicBezTo>
                  <a:cubicBezTo>
                    <a:pt x="-6752" y="223814"/>
                    <a:pt x="160253" y="-3748"/>
                    <a:pt x="381352" y="-372"/>
                  </a:cubicBezTo>
                  <a:cubicBezTo>
                    <a:pt x="602452" y="2973"/>
                    <a:pt x="769457" y="223814"/>
                    <a:pt x="769457" y="500355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AB3F82C-DE07-E91C-F6B0-9AA433AD697D}"/>
                </a:ext>
              </a:extLst>
            </p:cNvPr>
            <p:cNvSpPr/>
            <p:nvPr/>
          </p:nvSpPr>
          <p:spPr>
            <a:xfrm flipV="1">
              <a:off x="9076283" y="5267750"/>
              <a:ext cx="493772" cy="1001520"/>
            </a:xfrm>
            <a:custGeom>
              <a:avLst/>
              <a:gdLst>
                <a:gd name="connsiteX0" fmla="*/ 172563 w 493772"/>
                <a:gd name="connsiteY0" fmla="*/ 500355 h 1001520"/>
                <a:gd name="connsiteX1" fmla="*/ 487119 w 493772"/>
                <a:gd name="connsiteY1" fmla="*/ 984167 h 1001520"/>
                <a:gd name="connsiteX2" fmla="*/ 381451 w 493772"/>
                <a:gd name="connsiteY2" fmla="*/ 1001074 h 1001520"/>
                <a:gd name="connsiteX3" fmla="*/ -6653 w 493772"/>
                <a:gd name="connsiteY3" fmla="*/ 500355 h 1001520"/>
                <a:gd name="connsiteX4" fmla="*/ 381451 w 493772"/>
                <a:gd name="connsiteY4" fmla="*/ -372 h 1001520"/>
                <a:gd name="connsiteX5" fmla="*/ 480792 w 493772"/>
                <a:gd name="connsiteY5" fmla="*/ 16543 h 1001520"/>
                <a:gd name="connsiteX6" fmla="*/ 172563 w 493772"/>
                <a:gd name="connsiteY6" fmla="*/ 500355 h 1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3772" h="1001520">
                  <a:moveTo>
                    <a:pt x="172563" y="500355"/>
                  </a:moveTo>
                  <a:cubicBezTo>
                    <a:pt x="172563" y="733653"/>
                    <a:pt x="317210" y="927291"/>
                    <a:pt x="487119" y="984167"/>
                  </a:cubicBezTo>
                  <a:cubicBezTo>
                    <a:pt x="453738" y="995636"/>
                    <a:pt x="418380" y="1001642"/>
                    <a:pt x="381451" y="1001074"/>
                  </a:cubicBezTo>
                  <a:cubicBezTo>
                    <a:pt x="160352" y="997724"/>
                    <a:pt x="-6653" y="776897"/>
                    <a:pt x="-6653" y="500355"/>
                  </a:cubicBezTo>
                  <a:cubicBezTo>
                    <a:pt x="-6653" y="223814"/>
                    <a:pt x="160352" y="-3748"/>
                    <a:pt x="381451" y="-372"/>
                  </a:cubicBezTo>
                  <a:cubicBezTo>
                    <a:pt x="416032" y="144"/>
                    <a:pt x="449289" y="6005"/>
                    <a:pt x="480792" y="16543"/>
                  </a:cubicBezTo>
                  <a:cubicBezTo>
                    <a:pt x="314282" y="73756"/>
                    <a:pt x="172563" y="269986"/>
                    <a:pt x="172563" y="500355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A54CA08-BD2C-2CBC-EB3D-01B1DAA5D45F}"/>
                </a:ext>
              </a:extLst>
            </p:cNvPr>
            <p:cNvSpPr/>
            <p:nvPr/>
          </p:nvSpPr>
          <p:spPr>
            <a:xfrm flipV="1">
              <a:off x="10479233" y="5835070"/>
              <a:ext cx="83854" cy="433314"/>
            </a:xfrm>
            <a:custGeom>
              <a:avLst/>
              <a:gdLst>
                <a:gd name="connsiteX0" fmla="*/ 76361 w 83854"/>
                <a:gd name="connsiteY0" fmla="*/ 433164 h 433314"/>
                <a:gd name="connsiteX1" fmla="*/ -7493 w 83854"/>
                <a:gd name="connsiteY1" fmla="*/ 433164 h 433314"/>
                <a:gd name="connsiteX2" fmla="*/ -7493 w 83854"/>
                <a:gd name="connsiteY2" fmla="*/ -150 h 433314"/>
                <a:gd name="connsiteX3" fmla="*/ 76361 w 83854"/>
                <a:gd name="connsiteY3" fmla="*/ -150 h 433314"/>
                <a:gd name="connsiteX4" fmla="*/ 76361 w 83854"/>
                <a:gd name="connsiteY4" fmla="*/ 433164 h 4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54" h="433314">
                  <a:moveTo>
                    <a:pt x="76361" y="433164"/>
                  </a:moveTo>
                  <a:lnTo>
                    <a:pt x="-7493" y="433164"/>
                  </a:lnTo>
                  <a:lnTo>
                    <a:pt x="-7493" y="-150"/>
                  </a:lnTo>
                  <a:lnTo>
                    <a:pt x="76361" y="-150"/>
                  </a:lnTo>
                  <a:lnTo>
                    <a:pt x="76361" y="433164"/>
                  </a:ln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B898B85-7881-BF28-B9E2-DFD0F3B94E82}"/>
                </a:ext>
              </a:extLst>
            </p:cNvPr>
            <p:cNvSpPr/>
            <p:nvPr/>
          </p:nvSpPr>
          <p:spPr>
            <a:xfrm flipV="1">
              <a:off x="10508708" y="6078850"/>
              <a:ext cx="50708" cy="220092"/>
            </a:xfrm>
            <a:custGeom>
              <a:avLst/>
              <a:gdLst>
                <a:gd name="connsiteX0" fmla="*/ 43207 w 50708"/>
                <a:gd name="connsiteY0" fmla="*/ 220068 h 220092"/>
                <a:gd name="connsiteX1" fmla="*/ -7502 w 50708"/>
                <a:gd name="connsiteY1" fmla="*/ 220068 h 220092"/>
                <a:gd name="connsiteX2" fmla="*/ -7502 w 50708"/>
                <a:gd name="connsiteY2" fmla="*/ -24 h 220092"/>
                <a:gd name="connsiteX3" fmla="*/ 43207 w 50708"/>
                <a:gd name="connsiteY3" fmla="*/ -24 h 220092"/>
                <a:gd name="connsiteX4" fmla="*/ 43207 w 50708"/>
                <a:gd name="connsiteY4" fmla="*/ 220068 h 22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08" h="220092">
                  <a:moveTo>
                    <a:pt x="43207" y="220068"/>
                  </a:moveTo>
                  <a:lnTo>
                    <a:pt x="-7502" y="220068"/>
                  </a:lnTo>
                  <a:lnTo>
                    <a:pt x="-7502" y="-24"/>
                  </a:lnTo>
                  <a:lnTo>
                    <a:pt x="43207" y="-24"/>
                  </a:lnTo>
                  <a:lnTo>
                    <a:pt x="43207" y="220068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F7B2DF8-FD68-26ED-744A-467C429C8F57}"/>
                </a:ext>
              </a:extLst>
            </p:cNvPr>
            <p:cNvSpPr/>
            <p:nvPr/>
          </p:nvSpPr>
          <p:spPr>
            <a:xfrm flipV="1">
              <a:off x="10075877" y="5705611"/>
              <a:ext cx="841759" cy="211212"/>
            </a:xfrm>
            <a:custGeom>
              <a:avLst/>
              <a:gdLst>
                <a:gd name="connsiteX0" fmla="*/ 834284 w 841759"/>
                <a:gd name="connsiteY0" fmla="*/ 210842 h 211212"/>
                <a:gd name="connsiteX1" fmla="*/ -7476 w 841759"/>
                <a:gd name="connsiteY1" fmla="*/ 210842 h 211212"/>
                <a:gd name="connsiteX2" fmla="*/ -7476 w 841759"/>
                <a:gd name="connsiteY2" fmla="*/ 73264 h 211212"/>
                <a:gd name="connsiteX3" fmla="*/ 66146 w 841759"/>
                <a:gd name="connsiteY3" fmla="*/ -370 h 211212"/>
                <a:gd name="connsiteX4" fmla="*/ 755397 w 841759"/>
                <a:gd name="connsiteY4" fmla="*/ -370 h 211212"/>
                <a:gd name="connsiteX5" fmla="*/ 834284 w 841759"/>
                <a:gd name="connsiteY5" fmla="*/ 78504 h 211212"/>
                <a:gd name="connsiteX6" fmla="*/ 834284 w 841759"/>
                <a:gd name="connsiteY6" fmla="*/ 210842 h 21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759" h="211212">
                  <a:moveTo>
                    <a:pt x="834284" y="210842"/>
                  </a:moveTo>
                  <a:lnTo>
                    <a:pt x="-7476" y="210842"/>
                  </a:lnTo>
                  <a:lnTo>
                    <a:pt x="-7476" y="73264"/>
                  </a:lnTo>
                  <a:cubicBezTo>
                    <a:pt x="-7476" y="32593"/>
                    <a:pt x="25485" y="-370"/>
                    <a:pt x="66146" y="-370"/>
                  </a:cubicBezTo>
                  <a:lnTo>
                    <a:pt x="755397" y="-370"/>
                  </a:lnTo>
                  <a:cubicBezTo>
                    <a:pt x="798962" y="-370"/>
                    <a:pt x="834284" y="34954"/>
                    <a:pt x="834284" y="78504"/>
                  </a:cubicBezTo>
                  <a:lnTo>
                    <a:pt x="834284" y="210842"/>
                  </a:ln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E617364-4FEE-F29D-DF84-826CEA546C10}"/>
                </a:ext>
              </a:extLst>
            </p:cNvPr>
            <p:cNvSpPr/>
            <p:nvPr/>
          </p:nvSpPr>
          <p:spPr>
            <a:xfrm flipV="1">
              <a:off x="8985643" y="5749089"/>
              <a:ext cx="756471" cy="211225"/>
            </a:xfrm>
            <a:custGeom>
              <a:avLst/>
              <a:gdLst>
                <a:gd name="connsiteX0" fmla="*/ 749790 w 756471"/>
                <a:gd name="connsiteY0" fmla="*/ 210895 h 211225"/>
                <a:gd name="connsiteX1" fmla="*/ -6681 w 756471"/>
                <a:gd name="connsiteY1" fmla="*/ 210895 h 211225"/>
                <a:gd name="connsiteX2" fmla="*/ -6681 w 756471"/>
                <a:gd name="connsiteY2" fmla="*/ -331 h 211225"/>
                <a:gd name="connsiteX3" fmla="*/ 670916 w 756471"/>
                <a:gd name="connsiteY3" fmla="*/ -331 h 211225"/>
                <a:gd name="connsiteX4" fmla="*/ 749790 w 756471"/>
                <a:gd name="connsiteY4" fmla="*/ 78558 h 211225"/>
                <a:gd name="connsiteX5" fmla="*/ 749790 w 756471"/>
                <a:gd name="connsiteY5" fmla="*/ 210895 h 2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471" h="211225">
                  <a:moveTo>
                    <a:pt x="749790" y="210895"/>
                  </a:moveTo>
                  <a:lnTo>
                    <a:pt x="-6681" y="210895"/>
                  </a:lnTo>
                  <a:lnTo>
                    <a:pt x="-6681" y="-331"/>
                  </a:lnTo>
                  <a:lnTo>
                    <a:pt x="670916" y="-331"/>
                  </a:lnTo>
                  <a:cubicBezTo>
                    <a:pt x="714481" y="-331"/>
                    <a:pt x="749790" y="34993"/>
                    <a:pt x="749790" y="78558"/>
                  </a:cubicBezTo>
                  <a:lnTo>
                    <a:pt x="749790" y="210895"/>
                  </a:ln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CBBA005-43D0-F9ED-8D2E-57E70813BEBE}"/>
                </a:ext>
              </a:extLst>
            </p:cNvPr>
            <p:cNvSpPr/>
            <p:nvPr/>
          </p:nvSpPr>
          <p:spPr>
            <a:xfrm flipV="1">
              <a:off x="8979945" y="5723852"/>
              <a:ext cx="476384" cy="335850"/>
            </a:xfrm>
            <a:custGeom>
              <a:avLst/>
              <a:gdLst>
                <a:gd name="connsiteX0" fmla="*/ -6579 w 476384"/>
                <a:gd name="connsiteY0" fmla="*/ 167624 h 335850"/>
                <a:gd name="connsiteX1" fmla="*/ 231613 w 476384"/>
                <a:gd name="connsiteY1" fmla="*/ -297 h 335850"/>
                <a:gd name="connsiteX2" fmla="*/ 469805 w 476384"/>
                <a:gd name="connsiteY2" fmla="*/ 167624 h 335850"/>
                <a:gd name="connsiteX3" fmla="*/ 231613 w 476384"/>
                <a:gd name="connsiteY3" fmla="*/ 335554 h 335850"/>
                <a:gd name="connsiteX4" fmla="*/ -6579 w 476384"/>
                <a:gd name="connsiteY4" fmla="*/ 167624 h 33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84" h="335850">
                  <a:moveTo>
                    <a:pt x="-6579" y="167624"/>
                  </a:moveTo>
                  <a:cubicBezTo>
                    <a:pt x="-6579" y="74880"/>
                    <a:pt x="100053" y="-297"/>
                    <a:pt x="231613" y="-297"/>
                  </a:cubicBezTo>
                  <a:cubicBezTo>
                    <a:pt x="363173" y="-297"/>
                    <a:pt x="469805" y="74880"/>
                    <a:pt x="469805" y="167624"/>
                  </a:cubicBezTo>
                  <a:cubicBezTo>
                    <a:pt x="469805" y="260362"/>
                    <a:pt x="363173" y="335554"/>
                    <a:pt x="231613" y="335554"/>
                  </a:cubicBezTo>
                  <a:cubicBezTo>
                    <a:pt x="100053" y="335554"/>
                    <a:pt x="-6579" y="260362"/>
                    <a:pt x="-6579" y="167624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CCD6B23-7795-DE95-18B8-7F38D34982D4}"/>
                </a:ext>
              </a:extLst>
            </p:cNvPr>
            <p:cNvSpPr/>
            <p:nvPr/>
          </p:nvSpPr>
          <p:spPr>
            <a:xfrm flipV="1">
              <a:off x="8622231" y="4733416"/>
              <a:ext cx="888340" cy="944239"/>
            </a:xfrm>
            <a:custGeom>
              <a:avLst/>
              <a:gdLst>
                <a:gd name="connsiteX0" fmla="*/ 719572 w 888340"/>
                <a:gd name="connsiteY0" fmla="*/ 943314 h 944239"/>
                <a:gd name="connsiteX1" fmla="*/ -6473 w 888340"/>
                <a:gd name="connsiteY1" fmla="*/ 943314 h 944239"/>
                <a:gd name="connsiteX2" fmla="*/ 276186 w 888340"/>
                <a:gd name="connsiteY2" fmla="*/ -926 h 944239"/>
                <a:gd name="connsiteX3" fmla="*/ 881868 w 888340"/>
                <a:gd name="connsiteY3" fmla="*/ -926 h 944239"/>
                <a:gd name="connsiteX4" fmla="*/ 719572 w 888340"/>
                <a:gd name="connsiteY4" fmla="*/ 943314 h 9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40" h="944239">
                  <a:moveTo>
                    <a:pt x="719572" y="943314"/>
                  </a:moveTo>
                  <a:lnTo>
                    <a:pt x="-6473" y="943314"/>
                  </a:lnTo>
                  <a:lnTo>
                    <a:pt x="276186" y="-926"/>
                  </a:lnTo>
                  <a:lnTo>
                    <a:pt x="881868" y="-926"/>
                  </a:lnTo>
                  <a:lnTo>
                    <a:pt x="719572" y="943314"/>
                  </a:lnTo>
                </a:path>
              </a:pathLst>
            </a:custGeom>
            <a:solidFill>
              <a:srgbClr val="CC114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384AA59-610E-AF01-C52B-4FF02DC72811}"/>
                </a:ext>
              </a:extLst>
            </p:cNvPr>
            <p:cNvSpPr/>
            <p:nvPr/>
          </p:nvSpPr>
          <p:spPr>
            <a:xfrm flipV="1">
              <a:off x="8745239" y="4301555"/>
              <a:ext cx="949491" cy="1218240"/>
            </a:xfrm>
            <a:custGeom>
              <a:avLst/>
              <a:gdLst>
                <a:gd name="connsiteX0" fmla="*/ 76211 w 949491"/>
                <a:gd name="connsiteY0" fmla="*/ 946714 h 1218240"/>
                <a:gd name="connsiteX1" fmla="*/ 586928 w 949491"/>
                <a:gd name="connsiteY1" fmla="*/ 821741 h 1218240"/>
                <a:gd name="connsiteX2" fmla="*/ 924002 w 949491"/>
                <a:gd name="connsiteY2" fmla="*/ -1196 h 1218240"/>
                <a:gd name="connsiteX3" fmla="*/ 942911 w 949491"/>
                <a:gd name="connsiteY3" fmla="*/ 8666 h 1218240"/>
                <a:gd name="connsiteX4" fmla="*/ 807854 w 949491"/>
                <a:gd name="connsiteY4" fmla="*/ 968317 h 1218240"/>
                <a:gd name="connsiteX5" fmla="*/ 410851 w 949491"/>
                <a:gd name="connsiteY5" fmla="*/ 1208400 h 1218240"/>
                <a:gd name="connsiteX6" fmla="*/ 6124 w 949491"/>
                <a:gd name="connsiteY6" fmla="*/ 1201330 h 1218240"/>
                <a:gd name="connsiteX7" fmla="*/ 76211 w 949491"/>
                <a:gd name="connsiteY7" fmla="*/ 946714 h 121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9491" h="1218240">
                  <a:moveTo>
                    <a:pt x="76211" y="946714"/>
                  </a:moveTo>
                  <a:cubicBezTo>
                    <a:pt x="116130" y="908834"/>
                    <a:pt x="586928" y="821741"/>
                    <a:pt x="586928" y="821741"/>
                  </a:cubicBezTo>
                  <a:lnTo>
                    <a:pt x="924002" y="-1196"/>
                  </a:lnTo>
                  <a:lnTo>
                    <a:pt x="942911" y="8666"/>
                  </a:lnTo>
                  <a:cubicBezTo>
                    <a:pt x="942911" y="8666"/>
                    <a:pt x="839010" y="931043"/>
                    <a:pt x="807854" y="968317"/>
                  </a:cubicBezTo>
                  <a:cubicBezTo>
                    <a:pt x="776673" y="1005579"/>
                    <a:pt x="440673" y="1186660"/>
                    <a:pt x="410851" y="1208400"/>
                  </a:cubicBezTo>
                  <a:cubicBezTo>
                    <a:pt x="386616" y="1226060"/>
                    <a:pt x="77311" y="1213059"/>
                    <a:pt x="6124" y="1201330"/>
                  </a:cubicBezTo>
                  <a:cubicBezTo>
                    <a:pt x="-32534" y="1194990"/>
                    <a:pt x="24601" y="995655"/>
                    <a:pt x="76211" y="946714"/>
                  </a:cubicBezTo>
                </a:path>
              </a:pathLst>
            </a:custGeom>
            <a:solidFill>
              <a:srgbClr val="542F3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3148FF1-07C8-B9FC-DAA6-1B2B84F52204}"/>
                </a:ext>
              </a:extLst>
            </p:cNvPr>
            <p:cNvSpPr/>
            <p:nvPr/>
          </p:nvSpPr>
          <p:spPr>
            <a:xfrm flipV="1">
              <a:off x="8950186" y="4303274"/>
              <a:ext cx="461651" cy="175837"/>
            </a:xfrm>
            <a:custGeom>
              <a:avLst/>
              <a:gdLst>
                <a:gd name="connsiteX0" fmla="*/ 454209 w 461651"/>
                <a:gd name="connsiteY0" fmla="*/ 20453 h 175837"/>
                <a:gd name="connsiteX1" fmla="*/ 455099 w 461651"/>
                <a:gd name="connsiteY1" fmla="*/ 23382 h 175837"/>
                <a:gd name="connsiteX2" fmla="*/ 205932 w 461651"/>
                <a:gd name="connsiteY2" fmla="*/ 167239 h 175837"/>
                <a:gd name="connsiteX3" fmla="*/ -6553 w 461651"/>
                <a:gd name="connsiteY3" fmla="*/ 173839 h 175837"/>
                <a:gd name="connsiteX4" fmla="*/ 186108 w 461651"/>
                <a:gd name="connsiteY4" fmla="*/ 42526 h 175837"/>
                <a:gd name="connsiteX5" fmla="*/ 454209 w 461651"/>
                <a:gd name="connsiteY5" fmla="*/ 20453 h 17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51" h="175837">
                  <a:moveTo>
                    <a:pt x="454209" y="20453"/>
                  </a:moveTo>
                  <a:lnTo>
                    <a:pt x="455099" y="23382"/>
                  </a:lnTo>
                  <a:cubicBezTo>
                    <a:pt x="349381" y="85201"/>
                    <a:pt x="223642" y="154324"/>
                    <a:pt x="205932" y="167239"/>
                  </a:cubicBezTo>
                  <a:cubicBezTo>
                    <a:pt x="196070" y="174432"/>
                    <a:pt x="62434" y="174654"/>
                    <a:pt x="-6553" y="173839"/>
                  </a:cubicBezTo>
                  <a:cubicBezTo>
                    <a:pt x="13653" y="137541"/>
                    <a:pt x="107309" y="80851"/>
                    <a:pt x="186108" y="42526"/>
                  </a:cubicBezTo>
                  <a:cubicBezTo>
                    <a:pt x="293605" y="-9764"/>
                    <a:pt x="437598" y="-13719"/>
                    <a:pt x="454209" y="20453"/>
                  </a:cubicBezTo>
                </a:path>
              </a:pathLst>
            </a:custGeom>
            <a:solidFill>
              <a:srgbClr val="633B4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4D066DD-96AE-E3AE-02B5-7AF85682F1C0}"/>
                </a:ext>
              </a:extLst>
            </p:cNvPr>
            <p:cNvSpPr/>
            <p:nvPr/>
          </p:nvSpPr>
          <p:spPr>
            <a:xfrm flipV="1">
              <a:off x="8526254" y="4311280"/>
              <a:ext cx="829017" cy="1217278"/>
            </a:xfrm>
            <a:custGeom>
              <a:avLst/>
              <a:gdLst>
                <a:gd name="connsiteX0" fmla="*/ 36797 w 829017"/>
                <a:gd name="connsiteY0" fmla="*/ 955485 h 1217278"/>
                <a:gd name="connsiteX1" fmla="*/ 536736 w 829017"/>
                <a:gd name="connsiteY1" fmla="*/ 830512 h 1217278"/>
                <a:gd name="connsiteX2" fmla="*/ 785359 w 829017"/>
                <a:gd name="connsiteY2" fmla="*/ -1188 h 1217278"/>
                <a:gd name="connsiteX3" fmla="*/ 822633 w 829017"/>
                <a:gd name="connsiteY3" fmla="*/ 17437 h 1217278"/>
                <a:gd name="connsiteX4" fmla="*/ 770293 w 829017"/>
                <a:gd name="connsiteY4" fmla="*/ 977088 h 1217278"/>
                <a:gd name="connsiteX5" fmla="*/ 442920 w 829017"/>
                <a:gd name="connsiteY5" fmla="*/ 1200857 h 1217278"/>
                <a:gd name="connsiteX6" fmla="*/ 8841 w 829017"/>
                <a:gd name="connsiteY6" fmla="*/ 1116990 h 1217278"/>
                <a:gd name="connsiteX7" fmla="*/ 36797 w 829017"/>
                <a:gd name="connsiteY7" fmla="*/ 955485 h 121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9017" h="1217278">
                  <a:moveTo>
                    <a:pt x="36797" y="955485"/>
                  </a:moveTo>
                  <a:cubicBezTo>
                    <a:pt x="73465" y="917605"/>
                    <a:pt x="536736" y="830512"/>
                    <a:pt x="536736" y="830512"/>
                  </a:cubicBezTo>
                  <a:lnTo>
                    <a:pt x="785359" y="-1188"/>
                  </a:lnTo>
                  <a:lnTo>
                    <a:pt x="822633" y="17437"/>
                  </a:lnTo>
                  <a:cubicBezTo>
                    <a:pt x="822633" y="17437"/>
                    <a:pt x="798261" y="939814"/>
                    <a:pt x="770293" y="977088"/>
                  </a:cubicBezTo>
                  <a:cubicBezTo>
                    <a:pt x="742349" y="1014350"/>
                    <a:pt x="470876" y="1179130"/>
                    <a:pt x="442920" y="1200857"/>
                  </a:cubicBezTo>
                  <a:cubicBezTo>
                    <a:pt x="420192" y="1218530"/>
                    <a:pt x="122925" y="1245818"/>
                    <a:pt x="8841" y="1116990"/>
                  </a:cubicBezTo>
                  <a:cubicBezTo>
                    <a:pt x="-17496" y="1087267"/>
                    <a:pt x="-10588" y="1004426"/>
                    <a:pt x="36797" y="955485"/>
                  </a:cubicBezTo>
                </a:path>
              </a:pathLst>
            </a:custGeom>
            <a:solidFill>
              <a:srgbClr val="542F3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0F165CE-B2BB-C6A7-94EA-F0B1AA46AF62}"/>
                </a:ext>
              </a:extLst>
            </p:cNvPr>
            <p:cNvSpPr/>
            <p:nvPr/>
          </p:nvSpPr>
          <p:spPr>
            <a:xfrm flipV="1">
              <a:off x="8575799" y="4311307"/>
              <a:ext cx="728923" cy="271128"/>
            </a:xfrm>
            <a:custGeom>
              <a:avLst/>
              <a:gdLst>
                <a:gd name="connsiteX0" fmla="*/ 722539 w 728923"/>
                <a:gd name="connsiteY0" fmla="*/ 26787 h 271128"/>
                <a:gd name="connsiteX1" fmla="*/ 720748 w 728923"/>
                <a:gd name="connsiteY1" fmla="*/ 30532 h 271128"/>
                <a:gd name="connsiteX2" fmla="*/ 393374 w 728923"/>
                <a:gd name="connsiteY2" fmla="*/ 254301 h 271128"/>
                <a:gd name="connsiteX3" fmla="*/ -6384 w 728923"/>
                <a:gd name="connsiteY3" fmla="*/ 201022 h 271128"/>
                <a:gd name="connsiteX4" fmla="*/ 274235 w 728923"/>
                <a:gd name="connsiteY4" fmla="*/ 47056 h 271128"/>
                <a:gd name="connsiteX5" fmla="*/ 722539 w 728923"/>
                <a:gd name="connsiteY5" fmla="*/ 26787 h 27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8923" h="271128">
                  <a:moveTo>
                    <a:pt x="722539" y="26787"/>
                  </a:moveTo>
                  <a:cubicBezTo>
                    <a:pt x="721946" y="28382"/>
                    <a:pt x="721353" y="29729"/>
                    <a:pt x="720748" y="30532"/>
                  </a:cubicBezTo>
                  <a:cubicBezTo>
                    <a:pt x="692804" y="67794"/>
                    <a:pt x="421330" y="232574"/>
                    <a:pt x="393374" y="254301"/>
                  </a:cubicBezTo>
                  <a:cubicBezTo>
                    <a:pt x="372661" y="270405"/>
                    <a:pt x="123890" y="294443"/>
                    <a:pt x="-6384" y="201022"/>
                  </a:cubicBezTo>
                  <a:cubicBezTo>
                    <a:pt x="28752" y="149090"/>
                    <a:pt x="132714" y="89706"/>
                    <a:pt x="274235" y="47056"/>
                  </a:cubicBezTo>
                  <a:cubicBezTo>
                    <a:pt x="463128" y="-9869"/>
                    <a:pt x="653268" y="-17185"/>
                    <a:pt x="722539" y="26787"/>
                  </a:cubicBezTo>
                </a:path>
              </a:pathLst>
            </a:custGeom>
            <a:solidFill>
              <a:srgbClr val="633B4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49622BA-4E71-3C1C-D6CE-CE47AE8491E3}"/>
                </a:ext>
              </a:extLst>
            </p:cNvPr>
            <p:cNvSpPr/>
            <p:nvPr/>
          </p:nvSpPr>
          <p:spPr>
            <a:xfrm flipV="1">
              <a:off x="9672292" y="4157774"/>
              <a:ext cx="94412" cy="14179"/>
            </a:xfrm>
            <a:custGeom>
              <a:avLst/>
              <a:gdLst>
                <a:gd name="connsiteX0" fmla="*/ 43761 w 94412"/>
                <a:gd name="connsiteY0" fmla="*/ 11937 h 14179"/>
                <a:gd name="connsiteX1" fmla="*/ -6799 w 94412"/>
                <a:gd name="connsiteY1" fmla="*/ 7426 h 14179"/>
                <a:gd name="connsiteX2" fmla="*/ 36790 w 94412"/>
                <a:gd name="connsiteY2" fmla="*/ -1522 h 14179"/>
                <a:gd name="connsiteX3" fmla="*/ 87351 w 94412"/>
                <a:gd name="connsiteY3" fmla="*/ 2989 h 14179"/>
                <a:gd name="connsiteX4" fmla="*/ 43761 w 94412"/>
                <a:gd name="connsiteY4" fmla="*/ 11937 h 1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12" h="14179">
                  <a:moveTo>
                    <a:pt x="43761" y="11937"/>
                  </a:moveTo>
                  <a:cubicBezTo>
                    <a:pt x="17758" y="13173"/>
                    <a:pt x="-4883" y="11145"/>
                    <a:pt x="-6799" y="7426"/>
                  </a:cubicBezTo>
                  <a:cubicBezTo>
                    <a:pt x="-8727" y="3706"/>
                    <a:pt x="10787" y="-299"/>
                    <a:pt x="36790" y="-1522"/>
                  </a:cubicBezTo>
                  <a:cubicBezTo>
                    <a:pt x="62793" y="-2746"/>
                    <a:pt x="85422" y="-731"/>
                    <a:pt x="87351" y="2989"/>
                  </a:cubicBezTo>
                  <a:cubicBezTo>
                    <a:pt x="89279" y="6709"/>
                    <a:pt x="69751" y="10713"/>
                    <a:pt x="43761" y="11937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9990DD6-2B66-DC2C-62B8-D1A8A31EABAB}"/>
                </a:ext>
              </a:extLst>
            </p:cNvPr>
            <p:cNvSpPr/>
            <p:nvPr/>
          </p:nvSpPr>
          <p:spPr>
            <a:xfrm flipV="1">
              <a:off x="9496612" y="4159273"/>
              <a:ext cx="104508" cy="15288"/>
            </a:xfrm>
            <a:custGeom>
              <a:avLst/>
              <a:gdLst>
                <a:gd name="connsiteX0" fmla="*/ 48935 w 104508"/>
                <a:gd name="connsiteY0" fmla="*/ 12482 h 15288"/>
                <a:gd name="connsiteX1" fmla="*/ -6692 w 104508"/>
                <a:gd name="connsiteY1" fmla="*/ 9405 h 15288"/>
                <a:gd name="connsiteX2" fmla="*/ 41952 w 104508"/>
                <a:gd name="connsiteY2" fmla="*/ -952 h 15288"/>
                <a:gd name="connsiteX3" fmla="*/ 97579 w 104508"/>
                <a:gd name="connsiteY3" fmla="*/ 2113 h 15288"/>
                <a:gd name="connsiteX4" fmla="*/ 48935 w 104508"/>
                <a:gd name="connsiteY4" fmla="*/ 12482 h 1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08" h="15288">
                  <a:moveTo>
                    <a:pt x="48935" y="12482"/>
                  </a:moveTo>
                  <a:cubicBezTo>
                    <a:pt x="20139" y="14496"/>
                    <a:pt x="-4777" y="13125"/>
                    <a:pt x="-6692" y="9405"/>
                  </a:cubicBezTo>
                  <a:cubicBezTo>
                    <a:pt x="-8620" y="5709"/>
                    <a:pt x="13156" y="1062"/>
                    <a:pt x="41952" y="-952"/>
                  </a:cubicBezTo>
                  <a:cubicBezTo>
                    <a:pt x="70748" y="-2967"/>
                    <a:pt x="95651" y="-1583"/>
                    <a:pt x="97579" y="2113"/>
                  </a:cubicBezTo>
                  <a:cubicBezTo>
                    <a:pt x="99507" y="5833"/>
                    <a:pt x="77731" y="10467"/>
                    <a:pt x="48935" y="12482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F286CA2-0614-C221-31AA-216AF5359186}"/>
                </a:ext>
              </a:extLst>
            </p:cNvPr>
            <p:cNvSpPr/>
            <p:nvPr/>
          </p:nvSpPr>
          <p:spPr>
            <a:xfrm flipV="1">
              <a:off x="9679841" y="4008832"/>
              <a:ext cx="76370" cy="116885"/>
            </a:xfrm>
            <a:custGeom>
              <a:avLst/>
              <a:gdLst>
                <a:gd name="connsiteX0" fmla="*/ 26091 w 76370"/>
                <a:gd name="connsiteY0" fmla="*/ 58487 h 116885"/>
                <a:gd name="connsiteX1" fmla="*/ -6574 w 76370"/>
                <a:gd name="connsiteY1" fmla="*/ -1935 h 116885"/>
                <a:gd name="connsiteX2" fmla="*/ 36423 w 76370"/>
                <a:gd name="connsiteY2" fmla="*/ 54483 h 116885"/>
                <a:gd name="connsiteX3" fmla="*/ 69087 w 76370"/>
                <a:gd name="connsiteY3" fmla="*/ 114881 h 116885"/>
                <a:gd name="connsiteX4" fmla="*/ 26091 w 76370"/>
                <a:gd name="connsiteY4" fmla="*/ 58487 h 11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70" h="116885">
                  <a:moveTo>
                    <a:pt x="26091" y="58487"/>
                  </a:moveTo>
                  <a:cubicBezTo>
                    <a:pt x="5205" y="26231"/>
                    <a:pt x="-9429" y="-823"/>
                    <a:pt x="-6574" y="-1935"/>
                  </a:cubicBezTo>
                  <a:cubicBezTo>
                    <a:pt x="-3719" y="-3035"/>
                    <a:pt x="15524" y="22214"/>
                    <a:pt x="36423" y="54483"/>
                  </a:cubicBezTo>
                  <a:cubicBezTo>
                    <a:pt x="57322" y="86740"/>
                    <a:pt x="71930" y="113793"/>
                    <a:pt x="69087" y="114881"/>
                  </a:cubicBezTo>
                  <a:cubicBezTo>
                    <a:pt x="66232" y="115993"/>
                    <a:pt x="46990" y="90731"/>
                    <a:pt x="26091" y="58487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7BE2FAA-88DB-415D-A679-8415A024A712}"/>
                </a:ext>
              </a:extLst>
            </p:cNvPr>
            <p:cNvSpPr/>
            <p:nvPr/>
          </p:nvSpPr>
          <p:spPr>
            <a:xfrm flipV="1">
              <a:off x="9530824" y="4208499"/>
              <a:ext cx="76842" cy="121781"/>
            </a:xfrm>
            <a:custGeom>
              <a:avLst/>
              <a:gdLst>
                <a:gd name="connsiteX0" fmla="*/ 25621 w 76842"/>
                <a:gd name="connsiteY0" fmla="*/ 62084 h 121781"/>
                <a:gd name="connsiteX1" fmla="*/ -6352 w 76842"/>
                <a:gd name="connsiteY1" fmla="*/ -1712 h 121781"/>
                <a:gd name="connsiteX2" fmla="*/ 37584 w 76842"/>
                <a:gd name="connsiteY2" fmla="*/ 56152 h 121781"/>
                <a:gd name="connsiteX3" fmla="*/ 69544 w 76842"/>
                <a:gd name="connsiteY3" fmla="*/ 119923 h 121781"/>
                <a:gd name="connsiteX4" fmla="*/ 25621 w 76842"/>
                <a:gd name="connsiteY4" fmla="*/ 62084 h 12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42" h="121781">
                  <a:moveTo>
                    <a:pt x="25621" y="62084"/>
                  </a:moveTo>
                  <a:cubicBezTo>
                    <a:pt x="4647" y="28493"/>
                    <a:pt x="-9652" y="-68"/>
                    <a:pt x="-6352" y="-1712"/>
                  </a:cubicBezTo>
                  <a:cubicBezTo>
                    <a:pt x="-3052" y="-3331"/>
                    <a:pt x="16611" y="22560"/>
                    <a:pt x="37584" y="56152"/>
                  </a:cubicBezTo>
                  <a:cubicBezTo>
                    <a:pt x="58532" y="89731"/>
                    <a:pt x="72844" y="118279"/>
                    <a:pt x="69544" y="119923"/>
                  </a:cubicBezTo>
                  <a:cubicBezTo>
                    <a:pt x="66244" y="121567"/>
                    <a:pt x="46569" y="95663"/>
                    <a:pt x="25621" y="62084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B48CC13-9E37-CB85-F979-BAF6CDDB95D5}"/>
                </a:ext>
              </a:extLst>
            </p:cNvPr>
            <p:cNvSpPr/>
            <p:nvPr/>
          </p:nvSpPr>
          <p:spPr>
            <a:xfrm flipV="1">
              <a:off x="9394294" y="3950403"/>
              <a:ext cx="453069" cy="410547"/>
            </a:xfrm>
            <a:custGeom>
              <a:avLst/>
              <a:gdLst>
                <a:gd name="connsiteX0" fmla="*/ 309159 w 453069"/>
                <a:gd name="connsiteY0" fmla="*/ 139540 h 410547"/>
                <a:gd name="connsiteX1" fmla="*/ 75380 w 453069"/>
                <a:gd name="connsiteY1" fmla="*/ 38395 h 410547"/>
                <a:gd name="connsiteX2" fmla="*/ 139819 w 453069"/>
                <a:gd name="connsiteY2" fmla="*/ 234035 h 410547"/>
                <a:gd name="connsiteX3" fmla="*/ 373611 w 453069"/>
                <a:gd name="connsiteY3" fmla="*/ 335180 h 410547"/>
                <a:gd name="connsiteX4" fmla="*/ 309159 w 453069"/>
                <a:gd name="connsiteY4" fmla="*/ 139540 h 410547"/>
                <a:gd name="connsiteX5" fmla="*/ 408389 w 453069"/>
                <a:gd name="connsiteY5" fmla="*/ 393007 h 410547"/>
                <a:gd name="connsiteX6" fmla="*/ 94375 w 453069"/>
                <a:gd name="connsiteY6" fmla="*/ 281864 h 410547"/>
                <a:gd name="connsiteX7" fmla="*/ 30962 w 453069"/>
                <a:gd name="connsiteY7" fmla="*/ 13764 h 410547"/>
                <a:gd name="connsiteX8" fmla="*/ 344963 w 453069"/>
                <a:gd name="connsiteY8" fmla="*/ 124919 h 410547"/>
                <a:gd name="connsiteX9" fmla="*/ 408389 w 453069"/>
                <a:gd name="connsiteY9" fmla="*/ 393007 h 41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069" h="410547">
                  <a:moveTo>
                    <a:pt x="309159" y="139540"/>
                  </a:moveTo>
                  <a:cubicBezTo>
                    <a:pt x="226813" y="57588"/>
                    <a:pt x="122133" y="12305"/>
                    <a:pt x="75380" y="38395"/>
                  </a:cubicBezTo>
                  <a:cubicBezTo>
                    <a:pt x="28626" y="64485"/>
                    <a:pt x="57472" y="152071"/>
                    <a:pt x="139819" y="234035"/>
                  </a:cubicBezTo>
                  <a:cubicBezTo>
                    <a:pt x="222178" y="315987"/>
                    <a:pt x="326845" y="361269"/>
                    <a:pt x="373611" y="335180"/>
                  </a:cubicBezTo>
                  <a:cubicBezTo>
                    <a:pt x="420364" y="309078"/>
                    <a:pt x="391519" y="221491"/>
                    <a:pt x="309159" y="139540"/>
                  </a:cubicBezTo>
                  <a:close/>
                  <a:moveTo>
                    <a:pt x="408389" y="393007"/>
                  </a:moveTo>
                  <a:cubicBezTo>
                    <a:pt x="339179" y="436349"/>
                    <a:pt x="198597" y="386593"/>
                    <a:pt x="94375" y="281864"/>
                  </a:cubicBezTo>
                  <a:cubicBezTo>
                    <a:pt x="-9834" y="177135"/>
                    <a:pt x="-38223" y="57106"/>
                    <a:pt x="30962" y="13764"/>
                  </a:cubicBezTo>
                  <a:cubicBezTo>
                    <a:pt x="100159" y="-29579"/>
                    <a:pt x="240741" y="20178"/>
                    <a:pt x="344963" y="124919"/>
                  </a:cubicBezTo>
                  <a:cubicBezTo>
                    <a:pt x="449173" y="229648"/>
                    <a:pt x="477573" y="349665"/>
                    <a:pt x="408389" y="393007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3A43553-80A6-B73E-7333-596E4FA3B4DF}"/>
                </a:ext>
              </a:extLst>
            </p:cNvPr>
            <p:cNvSpPr/>
            <p:nvPr/>
          </p:nvSpPr>
          <p:spPr>
            <a:xfrm flipV="1">
              <a:off x="9363073" y="3922099"/>
              <a:ext cx="515522" cy="467140"/>
            </a:xfrm>
            <a:custGeom>
              <a:avLst/>
              <a:gdLst>
                <a:gd name="connsiteX0" fmla="*/ 352727 w 515522"/>
                <a:gd name="connsiteY0" fmla="*/ 159041 h 467140"/>
                <a:gd name="connsiteX1" fmla="*/ 86728 w 515522"/>
                <a:gd name="connsiteY1" fmla="*/ 43943 h 467140"/>
                <a:gd name="connsiteX2" fmla="*/ 160041 w 515522"/>
                <a:gd name="connsiteY2" fmla="*/ 266550 h 467140"/>
                <a:gd name="connsiteX3" fmla="*/ 426052 w 515522"/>
                <a:gd name="connsiteY3" fmla="*/ 381636 h 467140"/>
                <a:gd name="connsiteX4" fmla="*/ 352727 w 515522"/>
                <a:gd name="connsiteY4" fmla="*/ 159041 h 467140"/>
                <a:gd name="connsiteX5" fmla="*/ 465613 w 515522"/>
                <a:gd name="connsiteY5" fmla="*/ 447447 h 467140"/>
                <a:gd name="connsiteX6" fmla="*/ 108344 w 515522"/>
                <a:gd name="connsiteY6" fmla="*/ 320966 h 467140"/>
                <a:gd name="connsiteX7" fmla="*/ 36180 w 515522"/>
                <a:gd name="connsiteY7" fmla="*/ 15925 h 467140"/>
                <a:gd name="connsiteX8" fmla="*/ 393462 w 515522"/>
                <a:gd name="connsiteY8" fmla="*/ 142393 h 467140"/>
                <a:gd name="connsiteX9" fmla="*/ 465613 w 515522"/>
                <a:gd name="connsiteY9" fmla="*/ 447447 h 46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522" h="467140">
                  <a:moveTo>
                    <a:pt x="352727" y="159041"/>
                  </a:moveTo>
                  <a:cubicBezTo>
                    <a:pt x="259022" y="65781"/>
                    <a:pt x="139920" y="14257"/>
                    <a:pt x="86728" y="43943"/>
                  </a:cubicBezTo>
                  <a:cubicBezTo>
                    <a:pt x="33511" y="73617"/>
                    <a:pt x="66336" y="173290"/>
                    <a:pt x="160041" y="266550"/>
                  </a:cubicBezTo>
                  <a:cubicBezTo>
                    <a:pt x="253745" y="359797"/>
                    <a:pt x="372847" y="411334"/>
                    <a:pt x="426052" y="381636"/>
                  </a:cubicBezTo>
                  <a:cubicBezTo>
                    <a:pt x="479269" y="351950"/>
                    <a:pt x="446432" y="252288"/>
                    <a:pt x="352727" y="159041"/>
                  </a:cubicBezTo>
                  <a:close/>
                  <a:moveTo>
                    <a:pt x="465613" y="447447"/>
                  </a:moveTo>
                  <a:cubicBezTo>
                    <a:pt x="386887" y="496758"/>
                    <a:pt x="226927" y="440130"/>
                    <a:pt x="108344" y="320966"/>
                  </a:cubicBezTo>
                  <a:cubicBezTo>
                    <a:pt x="-10252" y="201815"/>
                    <a:pt x="-42545" y="65237"/>
                    <a:pt x="36180" y="15925"/>
                  </a:cubicBezTo>
                  <a:cubicBezTo>
                    <a:pt x="114918" y="-33399"/>
                    <a:pt x="274867" y="23217"/>
                    <a:pt x="393462" y="142393"/>
                  </a:cubicBezTo>
                  <a:cubicBezTo>
                    <a:pt x="512045" y="261557"/>
                    <a:pt x="544351" y="398122"/>
                    <a:pt x="465613" y="447447"/>
                  </a:cubicBezTo>
                </a:path>
              </a:pathLst>
            </a:custGeom>
            <a:solidFill>
              <a:srgbClr val="66404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17D0893-91BF-9459-D4C7-33A57D23E642}"/>
                </a:ext>
              </a:extLst>
            </p:cNvPr>
            <p:cNvSpPr/>
            <p:nvPr/>
          </p:nvSpPr>
          <p:spPr>
            <a:xfrm flipV="1">
              <a:off x="9582147" y="4118506"/>
              <a:ext cx="113156" cy="102818"/>
            </a:xfrm>
            <a:custGeom>
              <a:avLst/>
              <a:gdLst>
                <a:gd name="connsiteX0" fmla="*/ 77631 w 113156"/>
                <a:gd name="connsiteY0" fmla="*/ 33938 h 102818"/>
                <a:gd name="connsiteX1" fmla="*/ 512 w 113156"/>
                <a:gd name="connsiteY1" fmla="*/ 556 h 102818"/>
                <a:gd name="connsiteX2" fmla="*/ 21769 w 113156"/>
                <a:gd name="connsiteY2" fmla="*/ 65119 h 102818"/>
                <a:gd name="connsiteX3" fmla="*/ 98900 w 113156"/>
                <a:gd name="connsiteY3" fmla="*/ 98513 h 102818"/>
                <a:gd name="connsiteX4" fmla="*/ 77631 w 113156"/>
                <a:gd name="connsiteY4" fmla="*/ 33938 h 10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6" h="102818">
                  <a:moveTo>
                    <a:pt x="77631" y="33938"/>
                  </a:moveTo>
                  <a:cubicBezTo>
                    <a:pt x="50466" y="6896"/>
                    <a:pt x="15935" y="-8046"/>
                    <a:pt x="512" y="556"/>
                  </a:cubicBezTo>
                  <a:cubicBezTo>
                    <a:pt x="-14912" y="9171"/>
                    <a:pt x="-5396" y="38065"/>
                    <a:pt x="21769" y="65119"/>
                  </a:cubicBezTo>
                  <a:cubicBezTo>
                    <a:pt x="48946" y="92160"/>
                    <a:pt x="83476" y="107114"/>
                    <a:pt x="98900" y="98513"/>
                  </a:cubicBezTo>
                  <a:cubicBezTo>
                    <a:pt x="114324" y="89898"/>
                    <a:pt x="104795" y="60991"/>
                    <a:pt x="77631" y="33938"/>
                  </a:cubicBezTo>
                </a:path>
              </a:pathLst>
            </a:custGeom>
            <a:solidFill>
              <a:srgbClr val="66404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EF61D8E-2995-D451-0E70-1F0264561D94}"/>
                </a:ext>
              </a:extLst>
            </p:cNvPr>
            <p:cNvSpPr/>
            <p:nvPr/>
          </p:nvSpPr>
          <p:spPr>
            <a:xfrm flipV="1">
              <a:off x="9615868" y="4146666"/>
              <a:ext cx="57927" cy="52625"/>
            </a:xfrm>
            <a:custGeom>
              <a:avLst/>
              <a:gdLst>
                <a:gd name="connsiteX0" fmla="*/ 36390 w 57927"/>
                <a:gd name="connsiteY0" fmla="*/ 16467 h 52625"/>
                <a:gd name="connsiteX1" fmla="*/ -3096 w 57927"/>
                <a:gd name="connsiteY1" fmla="*/ -625 h 52625"/>
                <a:gd name="connsiteX2" fmla="*/ 7780 w 57927"/>
                <a:gd name="connsiteY2" fmla="*/ 32423 h 52625"/>
                <a:gd name="connsiteX3" fmla="*/ 47267 w 57927"/>
                <a:gd name="connsiteY3" fmla="*/ 49503 h 52625"/>
                <a:gd name="connsiteX4" fmla="*/ 36390 w 57927"/>
                <a:gd name="connsiteY4" fmla="*/ 16467 h 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27" h="52625">
                  <a:moveTo>
                    <a:pt x="36390" y="16467"/>
                  </a:moveTo>
                  <a:cubicBezTo>
                    <a:pt x="22475" y="2626"/>
                    <a:pt x="4801" y="-5037"/>
                    <a:pt x="-3096" y="-625"/>
                  </a:cubicBezTo>
                  <a:cubicBezTo>
                    <a:pt x="-10993" y="3775"/>
                    <a:pt x="-6124" y="18581"/>
                    <a:pt x="7780" y="32423"/>
                  </a:cubicBezTo>
                  <a:cubicBezTo>
                    <a:pt x="21696" y="46277"/>
                    <a:pt x="39369" y="53915"/>
                    <a:pt x="47267" y="49503"/>
                  </a:cubicBezTo>
                  <a:cubicBezTo>
                    <a:pt x="55163" y="45103"/>
                    <a:pt x="50294" y="30309"/>
                    <a:pt x="36390" y="16467"/>
                  </a:cubicBez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1B5AE18-FD04-30D9-65D9-0E9112A77AD2}"/>
                </a:ext>
              </a:extLst>
            </p:cNvPr>
            <p:cNvSpPr/>
            <p:nvPr/>
          </p:nvSpPr>
          <p:spPr>
            <a:xfrm flipV="1">
              <a:off x="9635038" y="4161944"/>
              <a:ext cx="315768" cy="315743"/>
            </a:xfrm>
            <a:custGeom>
              <a:avLst/>
              <a:gdLst>
                <a:gd name="connsiteX0" fmla="*/ 16661 w 315768"/>
                <a:gd name="connsiteY0" fmla="*/ 314005 h 315743"/>
                <a:gd name="connsiteX1" fmla="*/ -6982 w 315768"/>
                <a:gd name="connsiteY1" fmla="*/ 290351 h 315743"/>
                <a:gd name="connsiteX2" fmla="*/ 285132 w 315768"/>
                <a:gd name="connsiteY2" fmla="*/ -1738 h 315743"/>
                <a:gd name="connsiteX3" fmla="*/ 308786 w 315768"/>
                <a:gd name="connsiteY3" fmla="*/ 21917 h 315743"/>
                <a:gd name="connsiteX4" fmla="*/ 16661 w 315768"/>
                <a:gd name="connsiteY4" fmla="*/ 314005 h 31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68" h="315743">
                  <a:moveTo>
                    <a:pt x="16661" y="314005"/>
                  </a:moveTo>
                  <a:lnTo>
                    <a:pt x="-6982" y="290351"/>
                  </a:lnTo>
                  <a:lnTo>
                    <a:pt x="285132" y="-1738"/>
                  </a:lnTo>
                  <a:lnTo>
                    <a:pt x="308786" y="21917"/>
                  </a:lnTo>
                  <a:lnTo>
                    <a:pt x="16661" y="314005"/>
                  </a:lnTo>
                </a:path>
              </a:pathLst>
            </a:custGeom>
            <a:solidFill>
              <a:srgbClr val="42262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80B2959-7EB0-C782-2A87-860BE2484FAB}"/>
                </a:ext>
              </a:extLst>
            </p:cNvPr>
            <p:cNvSpPr/>
            <p:nvPr/>
          </p:nvSpPr>
          <p:spPr>
            <a:xfrm flipV="1">
              <a:off x="8327152" y="4317195"/>
              <a:ext cx="2751995" cy="1528194"/>
            </a:xfrm>
            <a:custGeom>
              <a:avLst/>
              <a:gdLst>
                <a:gd name="connsiteX0" fmla="*/ 2116093 w 2751995"/>
                <a:gd name="connsiteY0" fmla="*/ 1527155 h 1528194"/>
                <a:gd name="connsiteX1" fmla="*/ 1279784 w 2751995"/>
                <a:gd name="connsiteY1" fmla="*/ 1527155 h 1528194"/>
                <a:gd name="connsiteX2" fmla="*/ 955970 w 2751995"/>
                <a:gd name="connsiteY2" fmla="*/ 1203353 h 1528194"/>
                <a:gd name="connsiteX3" fmla="*/ 955970 w 2751995"/>
                <a:gd name="connsiteY3" fmla="*/ 297154 h 1528194"/>
                <a:gd name="connsiteX4" fmla="*/ 813077 w 2751995"/>
                <a:gd name="connsiteY4" fmla="*/ 275551 h 1528194"/>
                <a:gd name="connsiteX5" fmla="*/ 540799 w 2751995"/>
                <a:gd name="connsiteY5" fmla="*/ 978076 h 1528194"/>
                <a:gd name="connsiteX6" fmla="*/ 331095 w 2751995"/>
                <a:gd name="connsiteY6" fmla="*/ 1114456 h 1528194"/>
                <a:gd name="connsiteX7" fmla="*/ 109427 w 2751995"/>
                <a:gd name="connsiteY7" fmla="*/ 1103864 h 1528194"/>
                <a:gd name="connsiteX8" fmla="*/ 4327 w 2751995"/>
                <a:gd name="connsiteY8" fmla="*/ 994872 h 1528194"/>
                <a:gd name="connsiteX9" fmla="*/ -6919 w 2751995"/>
                <a:gd name="connsiteY9" fmla="*/ -1040 h 1528194"/>
                <a:gd name="connsiteX10" fmla="*/ 2612028 w 2751995"/>
                <a:gd name="connsiteY10" fmla="*/ -1040 h 1528194"/>
                <a:gd name="connsiteX11" fmla="*/ 2733182 w 2751995"/>
                <a:gd name="connsiteY11" fmla="*/ 113836 h 1528194"/>
                <a:gd name="connsiteX12" fmla="*/ 2726434 w 2751995"/>
                <a:gd name="connsiteY12" fmla="*/ 916801 h 1528194"/>
                <a:gd name="connsiteX13" fmla="*/ 2116093 w 2751995"/>
                <a:gd name="connsiteY13" fmla="*/ 1527155 h 152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1995" h="1528194">
                  <a:moveTo>
                    <a:pt x="2116093" y="1527155"/>
                  </a:moveTo>
                  <a:lnTo>
                    <a:pt x="1279784" y="1527155"/>
                  </a:lnTo>
                  <a:cubicBezTo>
                    <a:pt x="1100951" y="1527155"/>
                    <a:pt x="955970" y="1382185"/>
                    <a:pt x="955970" y="1203353"/>
                  </a:cubicBezTo>
                  <a:lnTo>
                    <a:pt x="955970" y="297154"/>
                  </a:lnTo>
                  <a:lnTo>
                    <a:pt x="813077" y="275551"/>
                  </a:lnTo>
                  <a:lnTo>
                    <a:pt x="540799" y="978076"/>
                  </a:lnTo>
                  <a:cubicBezTo>
                    <a:pt x="507517" y="1063921"/>
                    <a:pt x="423057" y="1118843"/>
                    <a:pt x="331095" y="1114456"/>
                  </a:cubicBezTo>
                  <a:lnTo>
                    <a:pt x="109427" y="1103864"/>
                  </a:lnTo>
                  <a:cubicBezTo>
                    <a:pt x="51068" y="1101084"/>
                    <a:pt x="4995" y="1053292"/>
                    <a:pt x="4327" y="994872"/>
                  </a:cubicBezTo>
                  <a:lnTo>
                    <a:pt x="-6919" y="-1040"/>
                  </a:lnTo>
                  <a:lnTo>
                    <a:pt x="2612028" y="-1040"/>
                  </a:lnTo>
                  <a:cubicBezTo>
                    <a:pt x="2676566" y="-1040"/>
                    <a:pt x="2729845" y="49397"/>
                    <a:pt x="2733182" y="113836"/>
                  </a:cubicBezTo>
                  <a:cubicBezTo>
                    <a:pt x="2743008" y="303951"/>
                    <a:pt x="2757010" y="685876"/>
                    <a:pt x="2726434" y="916801"/>
                  </a:cubicBezTo>
                  <a:cubicBezTo>
                    <a:pt x="2682214" y="1250984"/>
                    <a:pt x="2453180" y="1527155"/>
                    <a:pt x="2116093" y="1527155"/>
                  </a:cubicBezTo>
                </a:path>
              </a:pathLst>
            </a:custGeom>
            <a:solidFill>
              <a:srgbClr val="E2174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69A0FCD-A30E-C7FC-15FB-226842784873}"/>
                </a:ext>
              </a:extLst>
            </p:cNvPr>
            <p:cNvSpPr/>
            <p:nvPr/>
          </p:nvSpPr>
          <p:spPr>
            <a:xfrm flipV="1">
              <a:off x="8917336" y="5793927"/>
              <a:ext cx="1495492" cy="51350"/>
            </a:xfrm>
            <a:custGeom>
              <a:avLst/>
              <a:gdLst>
                <a:gd name="connsiteX0" fmla="*/ 1488600 w 1495492"/>
                <a:gd name="connsiteY0" fmla="*/ 50988 h 51350"/>
                <a:gd name="connsiteX1" fmla="*/ -6893 w 1495492"/>
                <a:gd name="connsiteY1" fmla="*/ 50988 h 51350"/>
                <a:gd name="connsiteX2" fmla="*/ -6893 w 1495492"/>
                <a:gd name="connsiteY2" fmla="*/ -363 h 51350"/>
                <a:gd name="connsiteX3" fmla="*/ 1442131 w 1495492"/>
                <a:gd name="connsiteY3" fmla="*/ -363 h 51350"/>
                <a:gd name="connsiteX4" fmla="*/ 1488600 w 1495492"/>
                <a:gd name="connsiteY4" fmla="*/ 50988 h 5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492" h="51350">
                  <a:moveTo>
                    <a:pt x="1488600" y="50988"/>
                  </a:moveTo>
                  <a:lnTo>
                    <a:pt x="-6893" y="50988"/>
                  </a:lnTo>
                  <a:lnTo>
                    <a:pt x="-6893" y="-363"/>
                  </a:lnTo>
                  <a:lnTo>
                    <a:pt x="1442131" y="-363"/>
                  </a:lnTo>
                  <a:lnTo>
                    <a:pt x="1488600" y="50988"/>
                  </a:lnTo>
                </a:path>
              </a:pathLst>
            </a:custGeom>
            <a:solidFill>
              <a:srgbClr val="CC0D3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80D07E7-8FA9-E382-9B6D-DBCB76C53DD7}"/>
                </a:ext>
              </a:extLst>
            </p:cNvPr>
            <p:cNvSpPr/>
            <p:nvPr/>
          </p:nvSpPr>
          <p:spPr>
            <a:xfrm flipV="1">
              <a:off x="9878037" y="4317195"/>
              <a:ext cx="1201111" cy="1528194"/>
            </a:xfrm>
            <a:custGeom>
              <a:avLst/>
              <a:gdLst>
                <a:gd name="connsiteX0" fmla="*/ 1175006 w 1201111"/>
                <a:gd name="connsiteY0" fmla="*/ 916801 h 1528194"/>
                <a:gd name="connsiteX1" fmla="*/ 564664 w 1201111"/>
                <a:gd name="connsiteY1" fmla="*/ 1527155 h 1528194"/>
                <a:gd name="connsiteX2" fmla="*/ -7463 w 1201111"/>
                <a:gd name="connsiteY2" fmla="*/ 1527155 h 1528194"/>
                <a:gd name="connsiteX3" fmla="*/ 387315 w 1201111"/>
                <a:gd name="connsiteY3" fmla="*/ 1073907 h 1528194"/>
                <a:gd name="connsiteX4" fmla="*/ 478499 w 1201111"/>
                <a:gd name="connsiteY4" fmla="*/ -1040 h 1528194"/>
                <a:gd name="connsiteX5" fmla="*/ 1060600 w 1201111"/>
                <a:gd name="connsiteY5" fmla="*/ -1040 h 1528194"/>
                <a:gd name="connsiteX6" fmla="*/ 1181753 w 1201111"/>
                <a:gd name="connsiteY6" fmla="*/ 113836 h 1528194"/>
                <a:gd name="connsiteX7" fmla="*/ 1175006 w 1201111"/>
                <a:gd name="connsiteY7" fmla="*/ 916801 h 152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1111" h="1528194">
                  <a:moveTo>
                    <a:pt x="1175006" y="916801"/>
                  </a:moveTo>
                  <a:cubicBezTo>
                    <a:pt x="1130785" y="1250984"/>
                    <a:pt x="901751" y="1527155"/>
                    <a:pt x="564664" y="1527155"/>
                  </a:cubicBezTo>
                  <a:lnTo>
                    <a:pt x="-7463" y="1527155"/>
                  </a:lnTo>
                  <a:cubicBezTo>
                    <a:pt x="196557" y="1437083"/>
                    <a:pt x="290458" y="1309664"/>
                    <a:pt x="387315" y="1073907"/>
                  </a:cubicBezTo>
                  <a:cubicBezTo>
                    <a:pt x="526179" y="735954"/>
                    <a:pt x="546670" y="265194"/>
                    <a:pt x="478499" y="-1040"/>
                  </a:cubicBezTo>
                  <a:lnTo>
                    <a:pt x="1060600" y="-1040"/>
                  </a:lnTo>
                  <a:cubicBezTo>
                    <a:pt x="1125137" y="-1040"/>
                    <a:pt x="1178416" y="49397"/>
                    <a:pt x="1181753" y="113836"/>
                  </a:cubicBezTo>
                  <a:cubicBezTo>
                    <a:pt x="1191579" y="303951"/>
                    <a:pt x="1205582" y="685876"/>
                    <a:pt x="1175006" y="916801"/>
                  </a:cubicBezTo>
                </a:path>
              </a:pathLst>
            </a:custGeom>
            <a:solidFill>
              <a:srgbClr val="CC0D3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A71D5FD-AFF1-B540-230E-C2D7DF87A368}"/>
                </a:ext>
              </a:extLst>
            </p:cNvPr>
            <p:cNvSpPr/>
            <p:nvPr/>
          </p:nvSpPr>
          <p:spPr>
            <a:xfrm flipV="1">
              <a:off x="9953203" y="4317195"/>
              <a:ext cx="1125944" cy="1528194"/>
            </a:xfrm>
            <a:custGeom>
              <a:avLst/>
              <a:gdLst>
                <a:gd name="connsiteX0" fmla="*/ 1099813 w 1125944"/>
                <a:gd name="connsiteY0" fmla="*/ 916801 h 1528194"/>
                <a:gd name="connsiteX1" fmla="*/ 489471 w 1125944"/>
                <a:gd name="connsiteY1" fmla="*/ 1527155 h 1528194"/>
                <a:gd name="connsiteX2" fmla="*/ -7489 w 1125944"/>
                <a:gd name="connsiteY2" fmla="*/ 1527155 h 1528194"/>
                <a:gd name="connsiteX3" fmla="*/ 479907 w 1125944"/>
                <a:gd name="connsiteY3" fmla="*/ 919940 h 1528194"/>
                <a:gd name="connsiteX4" fmla="*/ 486790 w 1125944"/>
                <a:gd name="connsiteY4" fmla="*/ 100587 h 1528194"/>
                <a:gd name="connsiteX5" fmla="*/ 423179 w 1125944"/>
                <a:gd name="connsiteY5" fmla="*/ -1040 h 1528194"/>
                <a:gd name="connsiteX6" fmla="*/ 985407 w 1125944"/>
                <a:gd name="connsiteY6" fmla="*/ -1040 h 1528194"/>
                <a:gd name="connsiteX7" fmla="*/ 1106561 w 1125944"/>
                <a:gd name="connsiteY7" fmla="*/ 113836 h 1528194"/>
                <a:gd name="connsiteX8" fmla="*/ 1099813 w 1125944"/>
                <a:gd name="connsiteY8" fmla="*/ 916801 h 152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944" h="1528194">
                  <a:moveTo>
                    <a:pt x="1099813" y="916801"/>
                  </a:moveTo>
                  <a:cubicBezTo>
                    <a:pt x="1055593" y="1250984"/>
                    <a:pt x="826559" y="1527155"/>
                    <a:pt x="489471" y="1527155"/>
                  </a:cubicBezTo>
                  <a:lnTo>
                    <a:pt x="-7489" y="1527155"/>
                  </a:lnTo>
                  <a:cubicBezTo>
                    <a:pt x="261724" y="1463927"/>
                    <a:pt x="440988" y="1214031"/>
                    <a:pt x="479907" y="919940"/>
                  </a:cubicBezTo>
                  <a:cubicBezTo>
                    <a:pt x="511087" y="684307"/>
                    <a:pt x="496813" y="294571"/>
                    <a:pt x="486790" y="100587"/>
                  </a:cubicBezTo>
                  <a:cubicBezTo>
                    <a:pt x="484504" y="56540"/>
                    <a:pt x="459305" y="19019"/>
                    <a:pt x="423179" y="-1040"/>
                  </a:cubicBezTo>
                  <a:lnTo>
                    <a:pt x="985407" y="-1040"/>
                  </a:lnTo>
                  <a:cubicBezTo>
                    <a:pt x="1049944" y="-1040"/>
                    <a:pt x="1103224" y="49397"/>
                    <a:pt x="1106561" y="113836"/>
                  </a:cubicBezTo>
                  <a:cubicBezTo>
                    <a:pt x="1116386" y="303951"/>
                    <a:pt x="1130389" y="685876"/>
                    <a:pt x="1099813" y="916801"/>
                  </a:cubicBezTo>
                </a:path>
              </a:pathLst>
            </a:custGeom>
            <a:solidFill>
              <a:srgbClr val="F2205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F0ED8B9E-060B-167D-02BE-1784F770D994}"/>
                </a:ext>
              </a:extLst>
            </p:cNvPr>
            <p:cNvSpPr/>
            <p:nvPr/>
          </p:nvSpPr>
          <p:spPr>
            <a:xfrm flipV="1">
              <a:off x="9953203" y="4317195"/>
              <a:ext cx="1048832" cy="392986"/>
            </a:xfrm>
            <a:custGeom>
              <a:avLst/>
              <a:gdLst>
                <a:gd name="connsiteX0" fmla="*/ 349202 w 1048832"/>
                <a:gd name="connsiteY0" fmla="*/ 137625 h 392986"/>
                <a:gd name="connsiteX1" fmla="*/ 977005 w 1048832"/>
                <a:gd name="connsiteY1" fmla="*/ 29683 h 392986"/>
                <a:gd name="connsiteX2" fmla="*/ 1041370 w 1048832"/>
                <a:gd name="connsiteY2" fmla="*/ -1560 h 392986"/>
                <a:gd name="connsiteX3" fmla="*/ 489498 w 1048832"/>
                <a:gd name="connsiteY3" fmla="*/ 391426 h 392986"/>
                <a:gd name="connsiteX4" fmla="*/ -7462 w 1048832"/>
                <a:gd name="connsiteY4" fmla="*/ 391426 h 392986"/>
                <a:gd name="connsiteX5" fmla="*/ 349202 w 1048832"/>
                <a:gd name="connsiteY5" fmla="*/ 137625 h 39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832" h="392986">
                  <a:moveTo>
                    <a:pt x="349202" y="137625"/>
                  </a:moveTo>
                  <a:cubicBezTo>
                    <a:pt x="545337" y="158536"/>
                    <a:pt x="764854" y="125031"/>
                    <a:pt x="977005" y="29683"/>
                  </a:cubicBezTo>
                  <a:cubicBezTo>
                    <a:pt x="998967" y="19821"/>
                    <a:pt x="1020310" y="9278"/>
                    <a:pt x="1041370" y="-1560"/>
                  </a:cubicBezTo>
                  <a:cubicBezTo>
                    <a:pt x="945181" y="227004"/>
                    <a:pt x="749541" y="391426"/>
                    <a:pt x="489498" y="391426"/>
                  </a:cubicBezTo>
                  <a:lnTo>
                    <a:pt x="-7462" y="391426"/>
                  </a:lnTo>
                  <a:cubicBezTo>
                    <a:pt x="142080" y="356302"/>
                    <a:pt x="263815" y="263524"/>
                    <a:pt x="349202" y="137625"/>
                  </a:cubicBezTo>
                </a:path>
              </a:pathLst>
            </a:custGeom>
            <a:solidFill>
              <a:srgbClr val="FF395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97F8EF3-DB05-69D7-FFA1-CAD5D0FBB4EB}"/>
                </a:ext>
              </a:extLst>
            </p:cNvPr>
            <p:cNvSpPr/>
            <p:nvPr/>
          </p:nvSpPr>
          <p:spPr>
            <a:xfrm flipV="1">
              <a:off x="10160363" y="4317195"/>
              <a:ext cx="654658" cy="1528194"/>
            </a:xfrm>
            <a:custGeom>
              <a:avLst/>
              <a:gdLst>
                <a:gd name="connsiteX0" fmla="*/ 628553 w 654658"/>
                <a:gd name="connsiteY0" fmla="*/ 916801 h 1528194"/>
                <a:gd name="connsiteX1" fmla="*/ 18199 w 654658"/>
                <a:gd name="connsiteY1" fmla="*/ 1527155 h 1528194"/>
                <a:gd name="connsiteX2" fmla="*/ -7469 w 654658"/>
                <a:gd name="connsiteY2" fmla="*/ 1527155 h 1528194"/>
                <a:gd name="connsiteX3" fmla="*/ 602871 w 654658"/>
                <a:gd name="connsiteY3" fmla="*/ 916801 h 1528194"/>
                <a:gd name="connsiteX4" fmla="*/ 609619 w 654658"/>
                <a:gd name="connsiteY4" fmla="*/ 113836 h 1528194"/>
                <a:gd name="connsiteX5" fmla="*/ 488465 w 654658"/>
                <a:gd name="connsiteY5" fmla="*/ -1040 h 1528194"/>
                <a:gd name="connsiteX6" fmla="*/ 514147 w 654658"/>
                <a:gd name="connsiteY6" fmla="*/ -1040 h 1528194"/>
                <a:gd name="connsiteX7" fmla="*/ 635289 w 654658"/>
                <a:gd name="connsiteY7" fmla="*/ 113836 h 1528194"/>
                <a:gd name="connsiteX8" fmla="*/ 628553 w 654658"/>
                <a:gd name="connsiteY8" fmla="*/ 916801 h 152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658" h="1528194">
                  <a:moveTo>
                    <a:pt x="628553" y="916801"/>
                  </a:moveTo>
                  <a:cubicBezTo>
                    <a:pt x="584321" y="1250984"/>
                    <a:pt x="355299" y="1527155"/>
                    <a:pt x="18199" y="1527155"/>
                  </a:cubicBezTo>
                  <a:lnTo>
                    <a:pt x="-7469" y="1527155"/>
                  </a:lnTo>
                  <a:cubicBezTo>
                    <a:pt x="329618" y="1527155"/>
                    <a:pt x="558651" y="1250984"/>
                    <a:pt x="602871" y="916801"/>
                  </a:cubicBezTo>
                  <a:cubicBezTo>
                    <a:pt x="633447" y="685876"/>
                    <a:pt x="619444" y="303951"/>
                    <a:pt x="609619" y="113836"/>
                  </a:cubicBezTo>
                  <a:cubicBezTo>
                    <a:pt x="606270" y="49397"/>
                    <a:pt x="553004" y="-1040"/>
                    <a:pt x="488465" y="-1040"/>
                  </a:cubicBezTo>
                  <a:lnTo>
                    <a:pt x="514147" y="-1040"/>
                  </a:lnTo>
                  <a:cubicBezTo>
                    <a:pt x="578684" y="-1040"/>
                    <a:pt x="631964" y="49397"/>
                    <a:pt x="635289" y="113836"/>
                  </a:cubicBezTo>
                  <a:cubicBezTo>
                    <a:pt x="645126" y="303951"/>
                    <a:pt x="659116" y="685876"/>
                    <a:pt x="628553" y="916801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9D5A5F5D-691E-81C8-E84D-F9B32B3E3D21}"/>
                </a:ext>
              </a:extLst>
            </p:cNvPr>
            <p:cNvSpPr/>
            <p:nvPr/>
          </p:nvSpPr>
          <p:spPr>
            <a:xfrm flipV="1">
              <a:off x="10022895" y="5504347"/>
              <a:ext cx="1062476" cy="245248"/>
            </a:xfrm>
            <a:custGeom>
              <a:avLst/>
              <a:gdLst>
                <a:gd name="connsiteX0" fmla="*/ 1054961 w 1062476"/>
                <a:gd name="connsiteY0" fmla="*/ 244709 h 245248"/>
                <a:gd name="connsiteX1" fmla="*/ 38953 w 1062476"/>
                <a:gd name="connsiteY1" fmla="*/ 244709 h 245248"/>
                <a:gd name="connsiteX2" fmla="*/ -7516 w 1062476"/>
                <a:gd name="connsiteY2" fmla="*/ 198240 h 245248"/>
                <a:gd name="connsiteX3" fmla="*/ -7516 w 1062476"/>
                <a:gd name="connsiteY3" fmla="*/ 45930 h 245248"/>
                <a:gd name="connsiteX4" fmla="*/ 38953 w 1062476"/>
                <a:gd name="connsiteY4" fmla="*/ -539 h 245248"/>
                <a:gd name="connsiteX5" fmla="*/ 1035706 w 1062476"/>
                <a:gd name="connsiteY5" fmla="*/ -539 h 245248"/>
                <a:gd name="connsiteX6" fmla="*/ 1054961 w 1062476"/>
                <a:gd name="connsiteY6" fmla="*/ 244709 h 24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476" h="245248">
                  <a:moveTo>
                    <a:pt x="1054961" y="244709"/>
                  </a:moveTo>
                  <a:lnTo>
                    <a:pt x="38953" y="244709"/>
                  </a:lnTo>
                  <a:cubicBezTo>
                    <a:pt x="13284" y="244709"/>
                    <a:pt x="-7516" y="223897"/>
                    <a:pt x="-7516" y="198240"/>
                  </a:cubicBezTo>
                  <a:lnTo>
                    <a:pt x="-7516" y="45930"/>
                  </a:lnTo>
                  <a:cubicBezTo>
                    <a:pt x="-7516" y="20248"/>
                    <a:pt x="13284" y="-539"/>
                    <a:pt x="38953" y="-539"/>
                  </a:cubicBezTo>
                  <a:lnTo>
                    <a:pt x="1035706" y="-539"/>
                  </a:lnTo>
                  <a:lnTo>
                    <a:pt x="1054961" y="244709"/>
                  </a:lnTo>
                </a:path>
              </a:pathLst>
            </a:custGeom>
            <a:solidFill>
              <a:srgbClr val="CE204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6194E0B-EC35-F5EA-513C-3A6F4B403097}"/>
                </a:ext>
              </a:extLst>
            </p:cNvPr>
            <p:cNvSpPr/>
            <p:nvPr/>
          </p:nvSpPr>
          <p:spPr>
            <a:xfrm flipV="1">
              <a:off x="10674774" y="6048251"/>
              <a:ext cx="448637" cy="486739"/>
            </a:xfrm>
            <a:custGeom>
              <a:avLst/>
              <a:gdLst>
                <a:gd name="connsiteX0" fmla="*/ 440880 w 448637"/>
                <a:gd name="connsiteY0" fmla="*/ 243431 h 486739"/>
                <a:gd name="connsiteX1" fmla="*/ 214887 w 448637"/>
                <a:gd name="connsiteY1" fmla="*/ 486790 h 486739"/>
                <a:gd name="connsiteX2" fmla="*/ -7758 w 448637"/>
                <a:gd name="connsiteY2" fmla="*/ 243431 h 486739"/>
                <a:gd name="connsiteX3" fmla="*/ 214887 w 448637"/>
                <a:gd name="connsiteY3" fmla="*/ 88 h 486739"/>
                <a:gd name="connsiteX4" fmla="*/ 440880 w 448637"/>
                <a:gd name="connsiteY4" fmla="*/ 243431 h 48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37" h="486739">
                  <a:moveTo>
                    <a:pt x="440880" y="243431"/>
                  </a:moveTo>
                  <a:cubicBezTo>
                    <a:pt x="440880" y="387228"/>
                    <a:pt x="341726" y="488431"/>
                    <a:pt x="214887" y="486790"/>
                  </a:cubicBezTo>
                  <a:cubicBezTo>
                    <a:pt x="88035" y="485157"/>
                    <a:pt x="-7758" y="377833"/>
                    <a:pt x="-7758" y="243431"/>
                  </a:cubicBezTo>
                  <a:cubicBezTo>
                    <a:pt x="-7758" y="109029"/>
                    <a:pt x="88035" y="-1543"/>
                    <a:pt x="214887" y="88"/>
                  </a:cubicBezTo>
                  <a:cubicBezTo>
                    <a:pt x="341726" y="1719"/>
                    <a:pt x="440880" y="99663"/>
                    <a:pt x="440880" y="243431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894A7B4-BA70-3958-28F0-18224EB0DE91}"/>
                </a:ext>
              </a:extLst>
            </p:cNvPr>
            <p:cNvSpPr/>
            <p:nvPr/>
          </p:nvSpPr>
          <p:spPr>
            <a:xfrm flipV="1">
              <a:off x="10787709" y="6356725"/>
              <a:ext cx="108103" cy="178262"/>
            </a:xfrm>
            <a:custGeom>
              <a:avLst/>
              <a:gdLst>
                <a:gd name="connsiteX0" fmla="*/ 100386 w 108103"/>
                <a:gd name="connsiteY0" fmla="*/ 178474 h 178262"/>
                <a:gd name="connsiteX1" fmla="*/ 4679 w 108103"/>
                <a:gd name="connsiteY1" fmla="*/ 178474 h 178262"/>
                <a:gd name="connsiteX2" fmla="*/ -7718 w 108103"/>
                <a:gd name="connsiteY2" fmla="*/ 212 h 178262"/>
                <a:gd name="connsiteX3" fmla="*/ 100386 w 108103"/>
                <a:gd name="connsiteY3" fmla="*/ 212 h 178262"/>
                <a:gd name="connsiteX4" fmla="*/ 100386 w 108103"/>
                <a:gd name="connsiteY4" fmla="*/ 178474 h 17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3" h="178262">
                  <a:moveTo>
                    <a:pt x="100386" y="178474"/>
                  </a:moveTo>
                  <a:lnTo>
                    <a:pt x="4679" y="178474"/>
                  </a:lnTo>
                  <a:lnTo>
                    <a:pt x="-7718" y="212"/>
                  </a:lnTo>
                  <a:lnTo>
                    <a:pt x="100386" y="212"/>
                  </a:lnTo>
                  <a:lnTo>
                    <a:pt x="100386" y="178474"/>
                  </a:ln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AD265F04-C4F3-14AC-B768-6548902C114A}"/>
                </a:ext>
              </a:extLst>
            </p:cNvPr>
            <p:cNvSpPr/>
            <p:nvPr/>
          </p:nvSpPr>
          <p:spPr>
            <a:xfrm flipV="1">
              <a:off x="10784062" y="6048247"/>
              <a:ext cx="120437" cy="178276"/>
            </a:xfrm>
            <a:custGeom>
              <a:avLst/>
              <a:gdLst>
                <a:gd name="connsiteX0" fmla="*/ 112718 w 120437"/>
                <a:gd name="connsiteY0" fmla="*/ 178205 h 178276"/>
                <a:gd name="connsiteX1" fmla="*/ -7719 w 120437"/>
                <a:gd name="connsiteY1" fmla="*/ 178205 h 178276"/>
                <a:gd name="connsiteX2" fmla="*/ 17012 w 120437"/>
                <a:gd name="connsiteY2" fmla="*/ -71 h 178276"/>
                <a:gd name="connsiteX3" fmla="*/ 112718 w 120437"/>
                <a:gd name="connsiteY3" fmla="*/ -71 h 178276"/>
                <a:gd name="connsiteX4" fmla="*/ 112718 w 120437"/>
                <a:gd name="connsiteY4" fmla="*/ 178205 h 17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37" h="178276">
                  <a:moveTo>
                    <a:pt x="112718" y="178205"/>
                  </a:moveTo>
                  <a:lnTo>
                    <a:pt x="-7719" y="178205"/>
                  </a:lnTo>
                  <a:lnTo>
                    <a:pt x="17012" y="-71"/>
                  </a:lnTo>
                  <a:lnTo>
                    <a:pt x="112718" y="-71"/>
                  </a:lnTo>
                  <a:lnTo>
                    <a:pt x="112718" y="178205"/>
                  </a:ln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A4C9FEB-F6A3-340C-B0C4-095B946C6C6B}"/>
                </a:ext>
              </a:extLst>
            </p:cNvPr>
            <p:cNvSpPr/>
            <p:nvPr/>
          </p:nvSpPr>
          <p:spPr>
            <a:xfrm flipV="1">
              <a:off x="10577509" y="6048253"/>
              <a:ext cx="398362" cy="486737"/>
            </a:xfrm>
            <a:custGeom>
              <a:avLst/>
              <a:gdLst>
                <a:gd name="connsiteX0" fmla="*/ 390690 w 398362"/>
                <a:gd name="connsiteY0" fmla="*/ 243431 h 486737"/>
                <a:gd name="connsiteX1" fmla="*/ 191503 w 398362"/>
                <a:gd name="connsiteY1" fmla="*/ 486790 h 486737"/>
                <a:gd name="connsiteX2" fmla="*/ -7672 w 398362"/>
                <a:gd name="connsiteY2" fmla="*/ 243431 h 486737"/>
                <a:gd name="connsiteX3" fmla="*/ 191503 w 398362"/>
                <a:gd name="connsiteY3" fmla="*/ 88 h 486737"/>
                <a:gd name="connsiteX4" fmla="*/ 390690 w 398362"/>
                <a:gd name="connsiteY4" fmla="*/ 243431 h 48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62" h="486737">
                  <a:moveTo>
                    <a:pt x="390690" y="243431"/>
                  </a:moveTo>
                  <a:cubicBezTo>
                    <a:pt x="390690" y="377833"/>
                    <a:pt x="304982" y="488431"/>
                    <a:pt x="191503" y="486790"/>
                  </a:cubicBezTo>
                  <a:cubicBezTo>
                    <a:pt x="78049" y="485157"/>
                    <a:pt x="-7672" y="377833"/>
                    <a:pt x="-7672" y="243431"/>
                  </a:cubicBezTo>
                  <a:cubicBezTo>
                    <a:pt x="-7672" y="109029"/>
                    <a:pt x="78049" y="-1543"/>
                    <a:pt x="191503" y="88"/>
                  </a:cubicBezTo>
                  <a:cubicBezTo>
                    <a:pt x="304982" y="1719"/>
                    <a:pt x="390690" y="109029"/>
                    <a:pt x="390690" y="243431"/>
                  </a:cubicBezTo>
                </a:path>
              </a:pathLst>
            </a:custGeom>
            <a:solidFill>
              <a:srgbClr val="28191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D4B65D1-D163-76C5-6104-D04D18914252}"/>
                </a:ext>
              </a:extLst>
            </p:cNvPr>
            <p:cNvSpPr/>
            <p:nvPr/>
          </p:nvSpPr>
          <p:spPr>
            <a:xfrm flipV="1">
              <a:off x="7615160" y="5002035"/>
              <a:ext cx="1383756" cy="1532952"/>
            </a:xfrm>
            <a:custGeom>
              <a:avLst/>
              <a:gdLst>
                <a:gd name="connsiteX0" fmla="*/ 717583 w 1383756"/>
                <a:gd name="connsiteY0" fmla="*/ 1532222 h 1532952"/>
                <a:gd name="connsiteX1" fmla="*/ 717583 w 1383756"/>
                <a:gd name="connsiteY1" fmla="*/ 1532543 h 1532952"/>
                <a:gd name="connsiteX2" fmla="*/ 464041 w 1383756"/>
                <a:gd name="connsiteY2" fmla="*/ 1532543 h 1532952"/>
                <a:gd name="connsiteX3" fmla="*/ 460247 w 1383756"/>
                <a:gd name="connsiteY3" fmla="*/ 1488002 h 1532952"/>
                <a:gd name="connsiteX4" fmla="*/ -5940 w 1383756"/>
                <a:gd name="connsiteY4" fmla="*/ 766073 h 1532952"/>
                <a:gd name="connsiteX5" fmla="*/ 469764 w 1383756"/>
                <a:gd name="connsiteY5" fmla="*/ 36682 h 1532952"/>
                <a:gd name="connsiteX6" fmla="*/ 475498 w 1383756"/>
                <a:gd name="connsiteY6" fmla="*/ -410 h 1532952"/>
                <a:gd name="connsiteX7" fmla="*/ 690208 w 1383756"/>
                <a:gd name="connsiteY7" fmla="*/ -410 h 1532952"/>
                <a:gd name="connsiteX8" fmla="*/ 690208 w 1383756"/>
                <a:gd name="connsiteY8" fmla="*/ -284 h 1532952"/>
                <a:gd name="connsiteX9" fmla="*/ 695250 w 1383756"/>
                <a:gd name="connsiteY9" fmla="*/ -361 h 1532952"/>
                <a:gd name="connsiteX10" fmla="*/ 1377816 w 1383756"/>
                <a:gd name="connsiteY10" fmla="*/ 766073 h 1532952"/>
                <a:gd name="connsiteX11" fmla="*/ 717583 w 1383756"/>
                <a:gd name="connsiteY11" fmla="*/ 1532222 h 15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756" h="1532952">
                  <a:moveTo>
                    <a:pt x="717583" y="1532222"/>
                  </a:moveTo>
                  <a:lnTo>
                    <a:pt x="717583" y="1532543"/>
                  </a:lnTo>
                  <a:lnTo>
                    <a:pt x="464041" y="1532543"/>
                  </a:lnTo>
                  <a:lnTo>
                    <a:pt x="460247" y="1488002"/>
                  </a:lnTo>
                  <a:cubicBezTo>
                    <a:pt x="183236" y="1382630"/>
                    <a:pt x="-5940" y="1101170"/>
                    <a:pt x="-5940" y="766073"/>
                  </a:cubicBezTo>
                  <a:cubicBezTo>
                    <a:pt x="-5940" y="427144"/>
                    <a:pt x="187587" y="136504"/>
                    <a:pt x="469764" y="36682"/>
                  </a:cubicBezTo>
                  <a:lnTo>
                    <a:pt x="475498" y="-410"/>
                  </a:lnTo>
                  <a:lnTo>
                    <a:pt x="690208" y="-410"/>
                  </a:lnTo>
                  <a:lnTo>
                    <a:pt x="690208" y="-284"/>
                  </a:lnTo>
                  <a:cubicBezTo>
                    <a:pt x="691901" y="-274"/>
                    <a:pt x="693545" y="-385"/>
                    <a:pt x="695250" y="-361"/>
                  </a:cubicBezTo>
                  <a:cubicBezTo>
                    <a:pt x="1094725" y="4795"/>
                    <a:pt x="1377816" y="313221"/>
                    <a:pt x="1377816" y="766073"/>
                  </a:cubicBezTo>
                  <a:cubicBezTo>
                    <a:pt x="1377816" y="1210398"/>
                    <a:pt x="1105193" y="1525387"/>
                    <a:pt x="717583" y="1532222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D89BBF1-B35D-594D-457C-293847697332}"/>
                </a:ext>
              </a:extLst>
            </p:cNvPr>
            <p:cNvSpPr/>
            <p:nvPr/>
          </p:nvSpPr>
          <p:spPr>
            <a:xfrm flipV="1">
              <a:off x="7615160" y="5232947"/>
              <a:ext cx="1381358" cy="1302039"/>
            </a:xfrm>
            <a:custGeom>
              <a:avLst/>
              <a:gdLst>
                <a:gd name="connsiteX0" fmla="*/ 1169274 w 1381358"/>
                <a:gd name="connsiteY0" fmla="*/ 600510 h 1302039"/>
                <a:gd name="connsiteX1" fmla="*/ 222687 w 1381358"/>
                <a:gd name="connsiteY1" fmla="*/ 1102215 h 1302039"/>
                <a:gd name="connsiteX2" fmla="*/ 191011 w 1381358"/>
                <a:gd name="connsiteY2" fmla="*/ 1301736 h 1302039"/>
                <a:gd name="connsiteX3" fmla="*/ -5939 w 1381358"/>
                <a:gd name="connsiteY3" fmla="*/ 766179 h 1302039"/>
                <a:gd name="connsiteX4" fmla="*/ 469765 w 1381358"/>
                <a:gd name="connsiteY4" fmla="*/ 36788 h 1302039"/>
                <a:gd name="connsiteX5" fmla="*/ 475499 w 1381358"/>
                <a:gd name="connsiteY5" fmla="*/ -304 h 1302039"/>
                <a:gd name="connsiteX6" fmla="*/ 690209 w 1381358"/>
                <a:gd name="connsiteY6" fmla="*/ -304 h 1302039"/>
                <a:gd name="connsiteX7" fmla="*/ 690209 w 1381358"/>
                <a:gd name="connsiteY7" fmla="*/ -178 h 1302039"/>
                <a:gd name="connsiteX8" fmla="*/ 695251 w 1381358"/>
                <a:gd name="connsiteY8" fmla="*/ -255 h 1302039"/>
                <a:gd name="connsiteX9" fmla="*/ 1375420 w 1381358"/>
                <a:gd name="connsiteY9" fmla="*/ 697896 h 1302039"/>
                <a:gd name="connsiteX10" fmla="*/ 1169274 w 1381358"/>
                <a:gd name="connsiteY10" fmla="*/ 600510 h 130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1358" h="1302039">
                  <a:moveTo>
                    <a:pt x="1169274" y="600510"/>
                  </a:moveTo>
                  <a:cubicBezTo>
                    <a:pt x="766809" y="479006"/>
                    <a:pt x="343000" y="703631"/>
                    <a:pt x="222687" y="1102215"/>
                  </a:cubicBezTo>
                  <a:cubicBezTo>
                    <a:pt x="202653" y="1168582"/>
                    <a:pt x="192494" y="1235579"/>
                    <a:pt x="191011" y="1301736"/>
                  </a:cubicBezTo>
                  <a:cubicBezTo>
                    <a:pt x="67954" y="1164096"/>
                    <a:pt x="-5939" y="975611"/>
                    <a:pt x="-5939" y="766179"/>
                  </a:cubicBezTo>
                  <a:cubicBezTo>
                    <a:pt x="-5939" y="427250"/>
                    <a:pt x="187587" y="136610"/>
                    <a:pt x="469765" y="36788"/>
                  </a:cubicBezTo>
                  <a:lnTo>
                    <a:pt x="475499" y="-304"/>
                  </a:lnTo>
                  <a:lnTo>
                    <a:pt x="690209" y="-304"/>
                  </a:lnTo>
                  <a:lnTo>
                    <a:pt x="690209" y="-178"/>
                  </a:lnTo>
                  <a:cubicBezTo>
                    <a:pt x="691902" y="-168"/>
                    <a:pt x="693546" y="-279"/>
                    <a:pt x="695251" y="-255"/>
                  </a:cubicBezTo>
                  <a:cubicBezTo>
                    <a:pt x="1074284" y="4626"/>
                    <a:pt x="1348341" y="282665"/>
                    <a:pt x="1375420" y="697896"/>
                  </a:cubicBezTo>
                  <a:cubicBezTo>
                    <a:pt x="1313526" y="656385"/>
                    <a:pt x="1244441" y="623199"/>
                    <a:pt x="1169274" y="600510"/>
                  </a:cubicBezTo>
                </a:path>
              </a:pathLst>
            </a:custGeom>
            <a:solidFill>
              <a:srgbClr val="51333B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C4A11AD-DD51-BA03-E2D7-0230D6BAFAB0}"/>
                </a:ext>
              </a:extLst>
            </p:cNvPr>
            <p:cNvSpPr/>
            <p:nvPr/>
          </p:nvSpPr>
          <p:spPr>
            <a:xfrm flipV="1">
              <a:off x="7480041" y="5002028"/>
              <a:ext cx="1227615" cy="1532967"/>
            </a:xfrm>
            <a:custGeom>
              <a:avLst/>
              <a:gdLst>
                <a:gd name="connsiteX0" fmla="*/ 1221824 w 1227615"/>
                <a:gd name="connsiteY0" fmla="*/ 766081 h 1532967"/>
                <a:gd name="connsiteX1" fmla="*/ 608011 w 1227615"/>
                <a:gd name="connsiteY1" fmla="*/ 1532501 h 1532967"/>
                <a:gd name="connsiteX2" fmla="*/ -5791 w 1227615"/>
                <a:gd name="connsiteY2" fmla="*/ 766081 h 1532967"/>
                <a:gd name="connsiteX3" fmla="*/ 608011 w 1227615"/>
                <a:gd name="connsiteY3" fmla="*/ -353 h 1532967"/>
                <a:gd name="connsiteX4" fmla="*/ 1221824 w 1227615"/>
                <a:gd name="connsiteY4" fmla="*/ 766081 h 153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615" h="1532967">
                  <a:moveTo>
                    <a:pt x="1221824" y="766081"/>
                  </a:moveTo>
                  <a:cubicBezTo>
                    <a:pt x="1221824" y="1189371"/>
                    <a:pt x="957704" y="1537643"/>
                    <a:pt x="608011" y="1532501"/>
                  </a:cubicBezTo>
                  <a:cubicBezTo>
                    <a:pt x="258318" y="1527360"/>
                    <a:pt x="-5791" y="1189371"/>
                    <a:pt x="-5791" y="766081"/>
                  </a:cubicBezTo>
                  <a:cubicBezTo>
                    <a:pt x="-5791" y="342793"/>
                    <a:pt x="258318" y="-5495"/>
                    <a:pt x="608011" y="-353"/>
                  </a:cubicBezTo>
                  <a:cubicBezTo>
                    <a:pt x="957704" y="4803"/>
                    <a:pt x="1221824" y="342793"/>
                    <a:pt x="1221824" y="766081"/>
                  </a:cubicBezTo>
                </a:path>
              </a:pathLst>
            </a:custGeom>
            <a:solidFill>
              <a:srgbClr val="724E5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8291247-B4A4-282F-8EF9-CF68FB54FBFD}"/>
                </a:ext>
              </a:extLst>
            </p:cNvPr>
            <p:cNvSpPr/>
            <p:nvPr/>
          </p:nvSpPr>
          <p:spPr>
            <a:xfrm flipV="1">
              <a:off x="7607621" y="5192034"/>
              <a:ext cx="932412" cy="1158182"/>
            </a:xfrm>
            <a:custGeom>
              <a:avLst/>
              <a:gdLst>
                <a:gd name="connsiteX0" fmla="*/ 926636 w 932412"/>
                <a:gd name="connsiteY0" fmla="*/ 578697 h 1158182"/>
                <a:gd name="connsiteX1" fmla="*/ 460423 w 932412"/>
                <a:gd name="connsiteY1" fmla="*/ 1157733 h 1158182"/>
                <a:gd name="connsiteX2" fmla="*/ -5777 w 932412"/>
                <a:gd name="connsiteY2" fmla="*/ 578697 h 1158182"/>
                <a:gd name="connsiteX3" fmla="*/ 460423 w 932412"/>
                <a:gd name="connsiteY3" fmla="*/ -365 h 1158182"/>
                <a:gd name="connsiteX4" fmla="*/ 926636 w 932412"/>
                <a:gd name="connsiteY4" fmla="*/ 578697 h 115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412" h="1158182">
                  <a:moveTo>
                    <a:pt x="926636" y="578697"/>
                  </a:moveTo>
                  <a:cubicBezTo>
                    <a:pt x="926636" y="898494"/>
                    <a:pt x="726027" y="1161626"/>
                    <a:pt x="460423" y="1157733"/>
                  </a:cubicBezTo>
                  <a:cubicBezTo>
                    <a:pt x="194820" y="1153852"/>
                    <a:pt x="-5777" y="898494"/>
                    <a:pt x="-5777" y="578697"/>
                  </a:cubicBezTo>
                  <a:cubicBezTo>
                    <a:pt x="-5777" y="258886"/>
                    <a:pt x="194820" y="-4245"/>
                    <a:pt x="460423" y="-365"/>
                  </a:cubicBezTo>
                  <a:cubicBezTo>
                    <a:pt x="726027" y="3532"/>
                    <a:pt x="926636" y="258886"/>
                    <a:pt x="926636" y="578697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03EB7D9-B83E-BA74-53AE-B2F82356C6F3}"/>
                </a:ext>
              </a:extLst>
            </p:cNvPr>
            <p:cNvSpPr/>
            <p:nvPr/>
          </p:nvSpPr>
          <p:spPr>
            <a:xfrm flipV="1">
              <a:off x="7672814" y="5273015"/>
              <a:ext cx="802026" cy="996221"/>
            </a:xfrm>
            <a:custGeom>
              <a:avLst/>
              <a:gdLst>
                <a:gd name="connsiteX0" fmla="*/ 796250 w 802026"/>
                <a:gd name="connsiteY0" fmla="*/ 497716 h 996221"/>
                <a:gd name="connsiteX1" fmla="*/ 395231 w 802026"/>
                <a:gd name="connsiteY1" fmla="*/ 995777 h 996221"/>
                <a:gd name="connsiteX2" fmla="*/ -5777 w 802026"/>
                <a:gd name="connsiteY2" fmla="*/ 497716 h 996221"/>
                <a:gd name="connsiteX3" fmla="*/ 395231 w 802026"/>
                <a:gd name="connsiteY3" fmla="*/ -371 h 996221"/>
                <a:gd name="connsiteX4" fmla="*/ 796250 w 802026"/>
                <a:gd name="connsiteY4" fmla="*/ 497716 h 99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26" h="996221">
                  <a:moveTo>
                    <a:pt x="796250" y="497716"/>
                  </a:moveTo>
                  <a:cubicBezTo>
                    <a:pt x="796250" y="772787"/>
                    <a:pt x="623696" y="999126"/>
                    <a:pt x="395231" y="995777"/>
                  </a:cubicBezTo>
                  <a:cubicBezTo>
                    <a:pt x="166778" y="992440"/>
                    <a:pt x="-5777" y="772787"/>
                    <a:pt x="-5777" y="497716"/>
                  </a:cubicBezTo>
                  <a:cubicBezTo>
                    <a:pt x="-5777" y="222620"/>
                    <a:pt x="166778" y="-3716"/>
                    <a:pt x="395231" y="-371"/>
                  </a:cubicBezTo>
                  <a:cubicBezTo>
                    <a:pt x="623696" y="2965"/>
                    <a:pt x="796250" y="222620"/>
                    <a:pt x="796250" y="497716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6ADB054-DEA4-7004-7924-97236926DDA1}"/>
                </a:ext>
              </a:extLst>
            </p:cNvPr>
            <p:cNvSpPr/>
            <p:nvPr/>
          </p:nvSpPr>
          <p:spPr>
            <a:xfrm flipV="1">
              <a:off x="7776591" y="5427457"/>
              <a:ext cx="665460" cy="830969"/>
            </a:xfrm>
            <a:custGeom>
              <a:avLst/>
              <a:gdLst>
                <a:gd name="connsiteX0" fmla="*/ 659659 w 665460"/>
                <a:gd name="connsiteY0" fmla="*/ 415143 h 830969"/>
                <a:gd name="connsiteX1" fmla="*/ 326935 w 665460"/>
                <a:gd name="connsiteY1" fmla="*/ 830597 h 830969"/>
                <a:gd name="connsiteX2" fmla="*/ -5802 w 665460"/>
                <a:gd name="connsiteY2" fmla="*/ 415143 h 830969"/>
                <a:gd name="connsiteX3" fmla="*/ 326935 w 665460"/>
                <a:gd name="connsiteY3" fmla="*/ -310 h 830969"/>
                <a:gd name="connsiteX4" fmla="*/ 659659 w 665460"/>
                <a:gd name="connsiteY4" fmla="*/ 415143 h 8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60" h="830969">
                  <a:moveTo>
                    <a:pt x="659659" y="415143"/>
                  </a:moveTo>
                  <a:cubicBezTo>
                    <a:pt x="659659" y="644597"/>
                    <a:pt x="516483" y="833390"/>
                    <a:pt x="326935" y="830597"/>
                  </a:cubicBezTo>
                  <a:cubicBezTo>
                    <a:pt x="137376" y="827816"/>
                    <a:pt x="-5802" y="644597"/>
                    <a:pt x="-5802" y="415143"/>
                  </a:cubicBezTo>
                  <a:cubicBezTo>
                    <a:pt x="-5802" y="185690"/>
                    <a:pt x="137376" y="-3115"/>
                    <a:pt x="326935" y="-310"/>
                  </a:cubicBezTo>
                  <a:cubicBezTo>
                    <a:pt x="516483" y="2470"/>
                    <a:pt x="659659" y="185690"/>
                    <a:pt x="659659" y="415143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E6F0755-192D-816D-D1D4-5F41F1446261}"/>
                </a:ext>
              </a:extLst>
            </p:cNvPr>
            <p:cNvSpPr/>
            <p:nvPr/>
          </p:nvSpPr>
          <p:spPr>
            <a:xfrm flipV="1">
              <a:off x="7670367" y="5267750"/>
              <a:ext cx="510197" cy="1001520"/>
            </a:xfrm>
            <a:custGeom>
              <a:avLst/>
              <a:gdLst>
                <a:gd name="connsiteX0" fmla="*/ 179500 w 510197"/>
                <a:gd name="connsiteY0" fmla="*/ 500355 h 1001520"/>
                <a:gd name="connsiteX1" fmla="*/ 504525 w 510197"/>
                <a:gd name="connsiteY1" fmla="*/ 984167 h 1001520"/>
                <a:gd name="connsiteX2" fmla="*/ 395347 w 510197"/>
                <a:gd name="connsiteY2" fmla="*/ 1001074 h 1001520"/>
                <a:gd name="connsiteX3" fmla="*/ -5673 w 510197"/>
                <a:gd name="connsiteY3" fmla="*/ 500355 h 1001520"/>
                <a:gd name="connsiteX4" fmla="*/ 395347 w 510197"/>
                <a:gd name="connsiteY4" fmla="*/ -372 h 1001520"/>
                <a:gd name="connsiteX5" fmla="*/ 497987 w 510197"/>
                <a:gd name="connsiteY5" fmla="*/ 16543 h 1001520"/>
                <a:gd name="connsiteX6" fmla="*/ 179500 w 510197"/>
                <a:gd name="connsiteY6" fmla="*/ 500355 h 1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7" h="1001520">
                  <a:moveTo>
                    <a:pt x="179500" y="500355"/>
                  </a:moveTo>
                  <a:cubicBezTo>
                    <a:pt x="179500" y="733653"/>
                    <a:pt x="328955" y="927291"/>
                    <a:pt x="504525" y="984167"/>
                  </a:cubicBezTo>
                  <a:cubicBezTo>
                    <a:pt x="470031" y="995636"/>
                    <a:pt x="433499" y="1001642"/>
                    <a:pt x="395347" y="1001074"/>
                  </a:cubicBezTo>
                  <a:cubicBezTo>
                    <a:pt x="166882" y="997724"/>
                    <a:pt x="-5673" y="776897"/>
                    <a:pt x="-5673" y="500355"/>
                  </a:cubicBezTo>
                  <a:cubicBezTo>
                    <a:pt x="-5673" y="223814"/>
                    <a:pt x="166882" y="-3748"/>
                    <a:pt x="395347" y="-372"/>
                  </a:cubicBezTo>
                  <a:cubicBezTo>
                    <a:pt x="431076" y="144"/>
                    <a:pt x="465434" y="6005"/>
                    <a:pt x="497987" y="16543"/>
                  </a:cubicBezTo>
                  <a:cubicBezTo>
                    <a:pt x="325940" y="73756"/>
                    <a:pt x="179500" y="269986"/>
                    <a:pt x="179500" y="500355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21158DA9-6A22-ADE5-3798-6C1C1B04378B}"/>
                </a:ext>
              </a:extLst>
            </p:cNvPr>
            <p:cNvSpPr/>
            <p:nvPr/>
          </p:nvSpPr>
          <p:spPr>
            <a:xfrm flipV="1">
              <a:off x="7936836" y="5526691"/>
              <a:ext cx="436784" cy="591248"/>
            </a:xfrm>
            <a:custGeom>
              <a:avLst/>
              <a:gdLst>
                <a:gd name="connsiteX0" fmla="*/ 430791 w 436784"/>
                <a:gd name="connsiteY0" fmla="*/ 297711 h 591248"/>
                <a:gd name="connsiteX1" fmla="*/ 220666 w 436784"/>
                <a:gd name="connsiteY1" fmla="*/ 590825 h 591248"/>
                <a:gd name="connsiteX2" fmla="*/ -5673 w 436784"/>
                <a:gd name="connsiteY2" fmla="*/ 292829 h 591248"/>
                <a:gd name="connsiteX3" fmla="*/ 204451 w 436784"/>
                <a:gd name="connsiteY3" fmla="*/ -298 h 591248"/>
                <a:gd name="connsiteX4" fmla="*/ 430791 w 436784"/>
                <a:gd name="connsiteY4" fmla="*/ 297711 h 59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784" h="591248">
                  <a:moveTo>
                    <a:pt x="430791" y="297711"/>
                  </a:moveTo>
                  <a:cubicBezTo>
                    <a:pt x="435277" y="460946"/>
                    <a:pt x="345045" y="594212"/>
                    <a:pt x="220666" y="590825"/>
                  </a:cubicBezTo>
                  <a:cubicBezTo>
                    <a:pt x="96274" y="587451"/>
                    <a:pt x="-1200" y="456052"/>
                    <a:pt x="-5673" y="292829"/>
                  </a:cubicBezTo>
                  <a:cubicBezTo>
                    <a:pt x="-10160" y="129596"/>
                    <a:pt x="80059" y="-3671"/>
                    <a:pt x="204451" y="-298"/>
                  </a:cubicBezTo>
                  <a:cubicBezTo>
                    <a:pt x="328830" y="3078"/>
                    <a:pt x="426317" y="134477"/>
                    <a:pt x="430791" y="297711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09EAC86-586A-E394-F9B4-C4FCCB647F40}"/>
                </a:ext>
              </a:extLst>
            </p:cNvPr>
            <p:cNvSpPr/>
            <p:nvPr/>
          </p:nvSpPr>
          <p:spPr>
            <a:xfrm flipV="1">
              <a:off x="7894111" y="5521928"/>
              <a:ext cx="394926" cy="493165"/>
            </a:xfrm>
            <a:custGeom>
              <a:avLst/>
              <a:gdLst>
                <a:gd name="connsiteX0" fmla="*/ 389138 w 394926"/>
                <a:gd name="connsiteY0" fmla="*/ 246179 h 493165"/>
                <a:gd name="connsiteX1" fmla="*/ 191681 w 394926"/>
                <a:gd name="connsiteY1" fmla="*/ 492738 h 493165"/>
                <a:gd name="connsiteX2" fmla="*/ -5789 w 394926"/>
                <a:gd name="connsiteY2" fmla="*/ 246179 h 493165"/>
                <a:gd name="connsiteX3" fmla="*/ 191681 w 394926"/>
                <a:gd name="connsiteY3" fmla="*/ -392 h 493165"/>
                <a:gd name="connsiteX4" fmla="*/ 389138 w 394926"/>
                <a:gd name="connsiteY4" fmla="*/ 246179 h 49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6" h="493165">
                  <a:moveTo>
                    <a:pt x="389138" y="246179"/>
                  </a:moveTo>
                  <a:cubicBezTo>
                    <a:pt x="389138" y="382349"/>
                    <a:pt x="304171" y="494394"/>
                    <a:pt x="191681" y="492738"/>
                  </a:cubicBezTo>
                  <a:cubicBezTo>
                    <a:pt x="79178" y="491082"/>
                    <a:pt x="-5789" y="382349"/>
                    <a:pt x="-5789" y="246179"/>
                  </a:cubicBezTo>
                  <a:cubicBezTo>
                    <a:pt x="-5789" y="109997"/>
                    <a:pt x="79178" y="-2033"/>
                    <a:pt x="191681" y="-392"/>
                  </a:cubicBezTo>
                  <a:cubicBezTo>
                    <a:pt x="304171" y="1264"/>
                    <a:pt x="389138" y="109997"/>
                    <a:pt x="389138" y="246179"/>
                  </a:cubicBezTo>
                </a:path>
              </a:pathLst>
            </a:custGeom>
            <a:solidFill>
              <a:srgbClr val="EFD89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E478D6D-97EA-D7B7-E6E1-8570266BBAA9}"/>
                </a:ext>
              </a:extLst>
            </p:cNvPr>
            <p:cNvSpPr/>
            <p:nvPr/>
          </p:nvSpPr>
          <p:spPr>
            <a:xfrm flipV="1">
              <a:off x="7655993" y="5253356"/>
              <a:ext cx="830760" cy="1030288"/>
            </a:xfrm>
            <a:custGeom>
              <a:avLst/>
              <a:gdLst>
                <a:gd name="connsiteX0" fmla="*/ 414623 w 830760"/>
                <a:gd name="connsiteY0" fmla="*/ 1001136 h 1030288"/>
                <a:gd name="connsiteX1" fmla="*/ 409816 w 830760"/>
                <a:gd name="connsiteY1" fmla="*/ 1001087 h 1030288"/>
                <a:gd name="connsiteX2" fmla="*/ 22959 w 830760"/>
                <a:gd name="connsiteY2" fmla="*/ 514730 h 1030288"/>
                <a:gd name="connsiteX3" fmla="*/ 169993 w 830760"/>
                <a:gd name="connsiteY3" fmla="*/ 128775 h 1030288"/>
                <a:gd name="connsiteX4" fmla="*/ 404588 w 830760"/>
                <a:gd name="connsiteY4" fmla="*/ 28325 h 1030288"/>
                <a:gd name="connsiteX5" fmla="*/ 409396 w 830760"/>
                <a:gd name="connsiteY5" fmla="*/ 28373 h 1030288"/>
                <a:gd name="connsiteX6" fmla="*/ 796264 w 830760"/>
                <a:gd name="connsiteY6" fmla="*/ 514730 h 1030288"/>
                <a:gd name="connsiteX7" fmla="*/ 649218 w 830760"/>
                <a:gd name="connsiteY7" fmla="*/ 900684 h 1030288"/>
                <a:gd name="connsiteX8" fmla="*/ 414623 w 830760"/>
                <a:gd name="connsiteY8" fmla="*/ 1001136 h 1030288"/>
                <a:gd name="connsiteX9" fmla="*/ 404550 w 830760"/>
                <a:gd name="connsiteY9" fmla="*/ -410 h 1030288"/>
                <a:gd name="connsiteX10" fmla="*/ 149835 w 830760"/>
                <a:gd name="connsiteY10" fmla="*/ 108310 h 1030288"/>
                <a:gd name="connsiteX11" fmla="*/ -5775 w 830760"/>
                <a:gd name="connsiteY11" fmla="*/ 514730 h 1030288"/>
                <a:gd name="connsiteX12" fmla="*/ 409396 w 830760"/>
                <a:gd name="connsiteY12" fmla="*/ 1029821 h 1030288"/>
                <a:gd name="connsiteX13" fmla="*/ 669376 w 830760"/>
                <a:gd name="connsiteY13" fmla="*/ 921138 h 1030288"/>
                <a:gd name="connsiteX14" fmla="*/ 824986 w 830760"/>
                <a:gd name="connsiteY14" fmla="*/ 514730 h 1030288"/>
                <a:gd name="connsiteX15" fmla="*/ 409816 w 830760"/>
                <a:gd name="connsiteY15" fmla="*/ -361 h 1030288"/>
                <a:gd name="connsiteX16" fmla="*/ 404550 w 830760"/>
                <a:gd name="connsiteY16" fmla="*/ -410 h 10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0760" h="1030288">
                  <a:moveTo>
                    <a:pt x="414623" y="1001136"/>
                  </a:moveTo>
                  <a:cubicBezTo>
                    <a:pt x="413016" y="1001136"/>
                    <a:pt x="411422" y="1001112"/>
                    <a:pt x="409816" y="1001087"/>
                  </a:cubicBezTo>
                  <a:cubicBezTo>
                    <a:pt x="192893" y="997886"/>
                    <a:pt x="22959" y="784251"/>
                    <a:pt x="22959" y="514730"/>
                  </a:cubicBezTo>
                  <a:cubicBezTo>
                    <a:pt x="22959" y="361531"/>
                    <a:pt x="76560" y="220848"/>
                    <a:pt x="169993" y="128775"/>
                  </a:cubicBezTo>
                  <a:cubicBezTo>
                    <a:pt x="236754" y="63002"/>
                    <a:pt x="317779" y="28335"/>
                    <a:pt x="404588" y="28325"/>
                  </a:cubicBezTo>
                  <a:cubicBezTo>
                    <a:pt x="406194" y="28325"/>
                    <a:pt x="407776" y="28335"/>
                    <a:pt x="409396" y="28373"/>
                  </a:cubicBezTo>
                  <a:cubicBezTo>
                    <a:pt x="626330" y="31560"/>
                    <a:pt x="796264" y="245184"/>
                    <a:pt x="796264" y="514730"/>
                  </a:cubicBezTo>
                  <a:cubicBezTo>
                    <a:pt x="796264" y="667918"/>
                    <a:pt x="742663" y="808598"/>
                    <a:pt x="649218" y="900684"/>
                  </a:cubicBezTo>
                  <a:cubicBezTo>
                    <a:pt x="582469" y="966458"/>
                    <a:pt x="501444" y="1001136"/>
                    <a:pt x="414623" y="1001136"/>
                  </a:cubicBezTo>
                  <a:close/>
                  <a:moveTo>
                    <a:pt x="404550" y="-410"/>
                  </a:moveTo>
                  <a:cubicBezTo>
                    <a:pt x="310043" y="-410"/>
                    <a:pt x="222072" y="37112"/>
                    <a:pt x="149835" y="108310"/>
                  </a:cubicBezTo>
                  <a:cubicBezTo>
                    <a:pt x="50940" y="205762"/>
                    <a:pt x="-5775" y="353879"/>
                    <a:pt x="-5775" y="514730"/>
                  </a:cubicBezTo>
                  <a:cubicBezTo>
                    <a:pt x="-5775" y="800132"/>
                    <a:pt x="176579" y="1026386"/>
                    <a:pt x="409396" y="1029821"/>
                  </a:cubicBezTo>
                  <a:cubicBezTo>
                    <a:pt x="505596" y="1031564"/>
                    <a:pt x="595791" y="993672"/>
                    <a:pt x="669376" y="921138"/>
                  </a:cubicBezTo>
                  <a:cubicBezTo>
                    <a:pt x="768271" y="823701"/>
                    <a:pt x="824986" y="675556"/>
                    <a:pt x="824986" y="514730"/>
                  </a:cubicBezTo>
                  <a:cubicBezTo>
                    <a:pt x="824986" y="229315"/>
                    <a:pt x="642619" y="3047"/>
                    <a:pt x="409816" y="-361"/>
                  </a:cubicBezTo>
                  <a:cubicBezTo>
                    <a:pt x="408061" y="-385"/>
                    <a:pt x="406293" y="-410"/>
                    <a:pt x="404550" y="-410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8FDE124-4332-4CB0-A4FE-144D9C59FD18}"/>
                </a:ext>
              </a:extLst>
            </p:cNvPr>
            <p:cNvSpPr/>
            <p:nvPr/>
          </p:nvSpPr>
          <p:spPr>
            <a:xfrm flipV="1">
              <a:off x="7919768" y="5548455"/>
              <a:ext cx="287997" cy="234448"/>
            </a:xfrm>
            <a:custGeom>
              <a:avLst/>
              <a:gdLst>
                <a:gd name="connsiteX0" fmla="*/ 195753 w 287997"/>
                <a:gd name="connsiteY0" fmla="*/ 140708 h 234448"/>
                <a:gd name="connsiteX1" fmla="*/ 282228 w 287997"/>
                <a:gd name="connsiteY1" fmla="*/ 120353 h 234448"/>
                <a:gd name="connsiteX2" fmla="*/ 144019 w 287997"/>
                <a:gd name="connsiteY2" fmla="*/ 233931 h 234448"/>
                <a:gd name="connsiteX3" fmla="*/ -5770 w 287997"/>
                <a:gd name="connsiteY3" fmla="*/ 46905 h 234448"/>
                <a:gd name="connsiteX4" fmla="*/ -900 w 287997"/>
                <a:gd name="connsiteY4" fmla="*/ -504 h 234448"/>
                <a:gd name="connsiteX5" fmla="*/ 195753 w 287997"/>
                <a:gd name="connsiteY5" fmla="*/ 140708 h 23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997" h="234448">
                  <a:moveTo>
                    <a:pt x="195753" y="140708"/>
                  </a:moveTo>
                  <a:cubicBezTo>
                    <a:pt x="226477" y="140708"/>
                    <a:pt x="255706" y="133404"/>
                    <a:pt x="282228" y="120353"/>
                  </a:cubicBezTo>
                  <a:cubicBezTo>
                    <a:pt x="260007" y="187511"/>
                    <a:pt x="207865" y="234870"/>
                    <a:pt x="144019" y="233931"/>
                  </a:cubicBezTo>
                  <a:cubicBezTo>
                    <a:pt x="58694" y="232683"/>
                    <a:pt x="-5770" y="150200"/>
                    <a:pt x="-5770" y="46905"/>
                  </a:cubicBezTo>
                  <a:cubicBezTo>
                    <a:pt x="-5770" y="30517"/>
                    <a:pt x="-3965" y="14673"/>
                    <a:pt x="-900" y="-504"/>
                  </a:cubicBezTo>
                  <a:cubicBezTo>
                    <a:pt x="34310" y="82943"/>
                    <a:pt x="108994" y="140708"/>
                    <a:pt x="195753" y="140708"/>
                  </a:cubicBezTo>
                </a:path>
              </a:pathLst>
            </a:custGeom>
            <a:solidFill>
              <a:srgbClr val="FFEFC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7B7BD38-29D5-D10B-EAB9-A3305AE3AEB3}"/>
                </a:ext>
              </a:extLst>
            </p:cNvPr>
            <p:cNvSpPr/>
            <p:nvPr/>
          </p:nvSpPr>
          <p:spPr>
            <a:xfrm flipV="1">
              <a:off x="7474343" y="5000104"/>
              <a:ext cx="1239009" cy="1536775"/>
            </a:xfrm>
            <a:custGeom>
              <a:avLst/>
              <a:gdLst>
                <a:gd name="connsiteX0" fmla="*/ 621222 w 1239009"/>
                <a:gd name="connsiteY0" fmla="*/ 1494306 h 1536775"/>
                <a:gd name="connsiteX1" fmla="*/ 614017 w 1239009"/>
                <a:gd name="connsiteY1" fmla="*/ 1494244 h 1536775"/>
                <a:gd name="connsiteX2" fmla="*/ 36241 w 1239009"/>
                <a:gd name="connsiteY2" fmla="*/ 767965 h 1536775"/>
                <a:gd name="connsiteX3" fmla="*/ 255809 w 1239009"/>
                <a:gd name="connsiteY3" fmla="*/ 191659 h 1536775"/>
                <a:gd name="connsiteX4" fmla="*/ 613399 w 1239009"/>
                <a:gd name="connsiteY4" fmla="*/ 41664 h 1536775"/>
                <a:gd name="connsiteX5" fmla="*/ 1191199 w 1239009"/>
                <a:gd name="connsiteY5" fmla="*/ 767965 h 1536775"/>
                <a:gd name="connsiteX6" fmla="*/ 971608 w 1239009"/>
                <a:gd name="connsiteY6" fmla="*/ 1344270 h 1536775"/>
                <a:gd name="connsiteX7" fmla="*/ 621222 w 1239009"/>
                <a:gd name="connsiteY7" fmla="*/ 1494306 h 1536775"/>
                <a:gd name="connsiteX8" fmla="*/ 606181 w 1239009"/>
                <a:gd name="connsiteY8" fmla="*/ -410 h 1536775"/>
                <a:gd name="connsiteX9" fmla="*/ 226308 w 1239009"/>
                <a:gd name="connsiteY9" fmla="*/ 161714 h 1536775"/>
                <a:gd name="connsiteX10" fmla="*/ -5791 w 1239009"/>
                <a:gd name="connsiteY10" fmla="*/ 767965 h 1536775"/>
                <a:gd name="connsiteX11" fmla="*/ 613399 w 1239009"/>
                <a:gd name="connsiteY11" fmla="*/ 1536289 h 1536775"/>
                <a:gd name="connsiteX12" fmla="*/ 1001120 w 1239009"/>
                <a:gd name="connsiteY12" fmla="*/ 1374203 h 1536775"/>
                <a:gd name="connsiteX13" fmla="*/ 1233219 w 1239009"/>
                <a:gd name="connsiteY13" fmla="*/ 767965 h 1536775"/>
                <a:gd name="connsiteX14" fmla="*/ 614017 w 1239009"/>
                <a:gd name="connsiteY14" fmla="*/ -356 h 1536775"/>
                <a:gd name="connsiteX15" fmla="*/ 606181 w 1239009"/>
                <a:gd name="connsiteY15" fmla="*/ -410 h 153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9009" h="1536775">
                  <a:moveTo>
                    <a:pt x="621222" y="1494306"/>
                  </a:moveTo>
                  <a:cubicBezTo>
                    <a:pt x="618812" y="1494306"/>
                    <a:pt x="616427" y="1494293"/>
                    <a:pt x="614017" y="1494244"/>
                  </a:cubicBezTo>
                  <a:cubicBezTo>
                    <a:pt x="290030" y="1489474"/>
                    <a:pt x="36241" y="1170455"/>
                    <a:pt x="36241" y="767965"/>
                  </a:cubicBezTo>
                  <a:cubicBezTo>
                    <a:pt x="36241" y="539218"/>
                    <a:pt x="116265" y="329166"/>
                    <a:pt x="255809" y="191659"/>
                  </a:cubicBezTo>
                  <a:cubicBezTo>
                    <a:pt x="357349" y="91577"/>
                    <a:pt x="481024" y="39399"/>
                    <a:pt x="613399" y="41664"/>
                  </a:cubicBezTo>
                  <a:cubicBezTo>
                    <a:pt x="937398" y="46443"/>
                    <a:pt x="1191199" y="365450"/>
                    <a:pt x="1191199" y="767965"/>
                  </a:cubicBezTo>
                  <a:cubicBezTo>
                    <a:pt x="1191199" y="996702"/>
                    <a:pt x="1111151" y="1206778"/>
                    <a:pt x="971608" y="1344270"/>
                  </a:cubicBezTo>
                  <a:cubicBezTo>
                    <a:pt x="871921" y="1442522"/>
                    <a:pt x="750891" y="1494306"/>
                    <a:pt x="621222" y="1494306"/>
                  </a:cubicBezTo>
                  <a:close/>
                  <a:moveTo>
                    <a:pt x="606181" y="-410"/>
                  </a:moveTo>
                  <a:cubicBezTo>
                    <a:pt x="465254" y="-410"/>
                    <a:pt x="334052" y="55529"/>
                    <a:pt x="226308" y="161714"/>
                  </a:cubicBezTo>
                  <a:cubicBezTo>
                    <a:pt x="78806" y="307069"/>
                    <a:pt x="-5791" y="528032"/>
                    <a:pt x="-5791" y="767965"/>
                  </a:cubicBezTo>
                  <a:cubicBezTo>
                    <a:pt x="-5791" y="1193677"/>
                    <a:pt x="266190" y="1531160"/>
                    <a:pt x="613399" y="1536289"/>
                  </a:cubicBezTo>
                  <a:cubicBezTo>
                    <a:pt x="757021" y="1538748"/>
                    <a:pt x="891361" y="1482355"/>
                    <a:pt x="1001120" y="1374203"/>
                  </a:cubicBezTo>
                  <a:cubicBezTo>
                    <a:pt x="1148635" y="1228863"/>
                    <a:pt x="1233219" y="1007899"/>
                    <a:pt x="1233219" y="767965"/>
                  </a:cubicBezTo>
                  <a:cubicBezTo>
                    <a:pt x="1233219" y="342239"/>
                    <a:pt x="961226" y="4756"/>
                    <a:pt x="614017" y="-356"/>
                  </a:cubicBezTo>
                  <a:cubicBezTo>
                    <a:pt x="611422" y="-395"/>
                    <a:pt x="608777" y="-410"/>
                    <a:pt x="606181" y="-410"/>
                  </a:cubicBezTo>
                </a:path>
              </a:pathLst>
            </a:custGeom>
            <a:solidFill>
              <a:srgbClr val="845D6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C7C0CD5-50D8-D3D0-CF4E-06D16EC33647}"/>
                </a:ext>
              </a:extLst>
            </p:cNvPr>
            <p:cNvSpPr/>
            <p:nvPr/>
          </p:nvSpPr>
          <p:spPr>
            <a:xfrm flipV="1">
              <a:off x="10243623" y="6245023"/>
              <a:ext cx="579274" cy="93188"/>
            </a:xfrm>
            <a:custGeom>
              <a:avLst/>
              <a:gdLst>
                <a:gd name="connsiteX0" fmla="*/ 542270 w 579274"/>
                <a:gd name="connsiteY0" fmla="*/ 93258 h 93188"/>
                <a:gd name="connsiteX1" fmla="*/ -7501 w 579274"/>
                <a:gd name="connsiteY1" fmla="*/ 93258 h 93188"/>
                <a:gd name="connsiteX2" fmla="*/ -7501 w 579274"/>
                <a:gd name="connsiteY2" fmla="*/ 70 h 93188"/>
                <a:gd name="connsiteX3" fmla="*/ 542270 w 579274"/>
                <a:gd name="connsiteY3" fmla="*/ 70 h 93188"/>
                <a:gd name="connsiteX4" fmla="*/ 542270 w 579274"/>
                <a:gd name="connsiteY4" fmla="*/ 93258 h 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274" h="93188">
                  <a:moveTo>
                    <a:pt x="542270" y="93258"/>
                  </a:moveTo>
                  <a:lnTo>
                    <a:pt x="-7501" y="93258"/>
                  </a:lnTo>
                  <a:lnTo>
                    <a:pt x="-7501" y="70"/>
                  </a:lnTo>
                  <a:lnTo>
                    <a:pt x="542270" y="70"/>
                  </a:lnTo>
                  <a:cubicBezTo>
                    <a:pt x="581608" y="70"/>
                    <a:pt x="581608" y="93258"/>
                    <a:pt x="542270" y="93258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A9073B9-BAFF-08CE-A014-2E2B092E3BFC}"/>
                </a:ext>
              </a:extLst>
            </p:cNvPr>
            <p:cNvSpPr/>
            <p:nvPr/>
          </p:nvSpPr>
          <p:spPr>
            <a:xfrm flipV="1">
              <a:off x="10243623" y="6251661"/>
              <a:ext cx="468187" cy="48126"/>
            </a:xfrm>
            <a:custGeom>
              <a:avLst/>
              <a:gdLst>
                <a:gd name="connsiteX0" fmla="*/ 436875 w 468187"/>
                <a:gd name="connsiteY0" fmla="*/ 48182 h 48126"/>
                <a:gd name="connsiteX1" fmla="*/ -7462 w 468187"/>
                <a:gd name="connsiteY1" fmla="*/ 48182 h 48126"/>
                <a:gd name="connsiteX2" fmla="*/ -7462 w 468187"/>
                <a:gd name="connsiteY2" fmla="*/ 56 h 48126"/>
                <a:gd name="connsiteX3" fmla="*/ 436875 w 468187"/>
                <a:gd name="connsiteY3" fmla="*/ 56 h 48126"/>
                <a:gd name="connsiteX4" fmla="*/ 436875 w 468187"/>
                <a:gd name="connsiteY4" fmla="*/ 48182 h 4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187" h="48126">
                  <a:moveTo>
                    <a:pt x="436875" y="48182"/>
                  </a:moveTo>
                  <a:lnTo>
                    <a:pt x="-7462" y="48182"/>
                  </a:lnTo>
                  <a:lnTo>
                    <a:pt x="-7462" y="56"/>
                  </a:lnTo>
                  <a:lnTo>
                    <a:pt x="436875" y="56"/>
                  </a:lnTo>
                  <a:cubicBezTo>
                    <a:pt x="468675" y="56"/>
                    <a:pt x="468675" y="48182"/>
                    <a:pt x="436875" y="48182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1665360-1796-6F65-D949-50261D052537}"/>
                </a:ext>
              </a:extLst>
            </p:cNvPr>
            <p:cNvSpPr/>
            <p:nvPr/>
          </p:nvSpPr>
          <p:spPr>
            <a:xfrm flipV="1">
              <a:off x="10410554" y="6180844"/>
              <a:ext cx="214326" cy="214314"/>
            </a:xfrm>
            <a:custGeom>
              <a:avLst/>
              <a:gdLst>
                <a:gd name="connsiteX0" fmla="*/ -7490 w 214326"/>
                <a:gd name="connsiteY0" fmla="*/ 107217 h 214314"/>
                <a:gd name="connsiteX1" fmla="*/ 99673 w 214326"/>
                <a:gd name="connsiteY1" fmla="*/ 67 h 214314"/>
                <a:gd name="connsiteX2" fmla="*/ 206836 w 214326"/>
                <a:gd name="connsiteY2" fmla="*/ 107217 h 214314"/>
                <a:gd name="connsiteX3" fmla="*/ 99673 w 214326"/>
                <a:gd name="connsiteY3" fmla="*/ 214381 h 214314"/>
                <a:gd name="connsiteX4" fmla="*/ -7490 w 214326"/>
                <a:gd name="connsiteY4" fmla="*/ 107217 h 2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26" h="214314">
                  <a:moveTo>
                    <a:pt x="-7490" y="107217"/>
                  </a:moveTo>
                  <a:cubicBezTo>
                    <a:pt x="-7490" y="48030"/>
                    <a:pt x="40499" y="67"/>
                    <a:pt x="99673" y="67"/>
                  </a:cubicBezTo>
                  <a:cubicBezTo>
                    <a:pt x="158860" y="67"/>
                    <a:pt x="206836" y="48030"/>
                    <a:pt x="206836" y="107217"/>
                  </a:cubicBezTo>
                  <a:cubicBezTo>
                    <a:pt x="206836" y="166404"/>
                    <a:pt x="158860" y="214381"/>
                    <a:pt x="99673" y="214381"/>
                  </a:cubicBezTo>
                  <a:cubicBezTo>
                    <a:pt x="40499" y="214381"/>
                    <a:pt x="-7490" y="166404"/>
                    <a:pt x="-7490" y="107217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A927375-6EDF-7823-5F9C-5D589E08BED7}"/>
                </a:ext>
              </a:extLst>
            </p:cNvPr>
            <p:cNvSpPr/>
            <p:nvPr/>
          </p:nvSpPr>
          <p:spPr>
            <a:xfrm flipV="1">
              <a:off x="10490007" y="6198836"/>
              <a:ext cx="122428" cy="105484"/>
            </a:xfrm>
            <a:custGeom>
              <a:avLst/>
              <a:gdLst>
                <a:gd name="connsiteX0" fmla="*/ -4682 w 122428"/>
                <a:gd name="connsiteY0" fmla="*/ 30386 h 105484"/>
                <a:gd name="connsiteX1" fmla="*/ -2432 w 122428"/>
                <a:gd name="connsiteY1" fmla="*/ 32572 h 105484"/>
                <a:gd name="connsiteX2" fmla="*/ 95993 w 122428"/>
                <a:gd name="connsiteY2" fmla="*/ 19856 h 105484"/>
                <a:gd name="connsiteX3" fmla="*/ 111071 w 122428"/>
                <a:gd name="connsiteY3" fmla="*/ 33 h 105484"/>
                <a:gd name="connsiteX4" fmla="*/ 112887 w 122428"/>
                <a:gd name="connsiteY4" fmla="*/ 40248 h 105484"/>
                <a:gd name="connsiteX5" fmla="*/ 38043 w 122428"/>
                <a:gd name="connsiteY5" fmla="*/ 105416 h 105484"/>
                <a:gd name="connsiteX6" fmla="*/ -5460 w 122428"/>
                <a:gd name="connsiteY6" fmla="*/ 32808 h 105484"/>
                <a:gd name="connsiteX7" fmla="*/ -4682 w 122428"/>
                <a:gd name="connsiteY7" fmla="*/ 30386 h 10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28" h="105484">
                  <a:moveTo>
                    <a:pt x="-4682" y="30386"/>
                  </a:moveTo>
                  <a:lnTo>
                    <a:pt x="-2432" y="32572"/>
                  </a:lnTo>
                  <a:cubicBezTo>
                    <a:pt x="23620" y="52409"/>
                    <a:pt x="67692" y="46711"/>
                    <a:pt x="95993" y="19856"/>
                  </a:cubicBezTo>
                  <a:cubicBezTo>
                    <a:pt x="102481" y="13725"/>
                    <a:pt x="107375" y="6980"/>
                    <a:pt x="111071" y="33"/>
                  </a:cubicBezTo>
                  <a:cubicBezTo>
                    <a:pt x="115286" y="11663"/>
                    <a:pt x="116249" y="25504"/>
                    <a:pt x="112887" y="40248"/>
                  </a:cubicBezTo>
                  <a:cubicBezTo>
                    <a:pt x="104236" y="78299"/>
                    <a:pt x="70719" y="107469"/>
                    <a:pt x="38043" y="105416"/>
                  </a:cubicBezTo>
                  <a:cubicBezTo>
                    <a:pt x="5366" y="103364"/>
                    <a:pt x="-14112" y="70874"/>
                    <a:pt x="-5460" y="32808"/>
                  </a:cubicBezTo>
                  <a:lnTo>
                    <a:pt x="-4682" y="30386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B95784-27DF-AFBD-57EA-7CD98EB0ED70}"/>
                </a:ext>
              </a:extLst>
            </p:cNvPr>
            <p:cNvSpPr/>
            <p:nvPr/>
          </p:nvSpPr>
          <p:spPr>
            <a:xfrm flipV="1">
              <a:off x="9938633" y="6048251"/>
              <a:ext cx="448637" cy="486739"/>
            </a:xfrm>
            <a:custGeom>
              <a:avLst/>
              <a:gdLst>
                <a:gd name="connsiteX0" fmla="*/ 441396 w 448637"/>
                <a:gd name="connsiteY0" fmla="*/ 243431 h 486739"/>
                <a:gd name="connsiteX1" fmla="*/ 215390 w 448637"/>
                <a:gd name="connsiteY1" fmla="*/ 486790 h 486739"/>
                <a:gd name="connsiteX2" fmla="*/ -7242 w 448637"/>
                <a:gd name="connsiteY2" fmla="*/ 243431 h 486739"/>
                <a:gd name="connsiteX3" fmla="*/ 215390 w 448637"/>
                <a:gd name="connsiteY3" fmla="*/ 88 h 486739"/>
                <a:gd name="connsiteX4" fmla="*/ 441396 w 448637"/>
                <a:gd name="connsiteY4" fmla="*/ 243431 h 48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37" h="486739">
                  <a:moveTo>
                    <a:pt x="441396" y="243431"/>
                  </a:moveTo>
                  <a:cubicBezTo>
                    <a:pt x="441396" y="387228"/>
                    <a:pt x="342241" y="488431"/>
                    <a:pt x="215390" y="486790"/>
                  </a:cubicBezTo>
                  <a:cubicBezTo>
                    <a:pt x="88563" y="485157"/>
                    <a:pt x="-7242" y="377833"/>
                    <a:pt x="-7242" y="243431"/>
                  </a:cubicBezTo>
                  <a:cubicBezTo>
                    <a:pt x="-7242" y="109029"/>
                    <a:pt x="88563" y="-1543"/>
                    <a:pt x="215390" y="88"/>
                  </a:cubicBezTo>
                  <a:cubicBezTo>
                    <a:pt x="342241" y="1719"/>
                    <a:pt x="441396" y="99663"/>
                    <a:pt x="441396" y="243431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74310D1-7227-8074-2570-C2F72CA76F5D}"/>
                </a:ext>
              </a:extLst>
            </p:cNvPr>
            <p:cNvSpPr/>
            <p:nvPr/>
          </p:nvSpPr>
          <p:spPr>
            <a:xfrm flipV="1">
              <a:off x="9990231" y="6356725"/>
              <a:ext cx="169439" cy="178262"/>
            </a:xfrm>
            <a:custGeom>
              <a:avLst/>
              <a:gdLst>
                <a:gd name="connsiteX0" fmla="*/ 162259 w 169439"/>
                <a:gd name="connsiteY0" fmla="*/ 178474 h 178262"/>
                <a:gd name="connsiteX1" fmla="*/ 66540 w 169439"/>
                <a:gd name="connsiteY1" fmla="*/ 178474 h 178262"/>
                <a:gd name="connsiteX2" fmla="*/ -7180 w 169439"/>
                <a:gd name="connsiteY2" fmla="*/ 212 h 178262"/>
                <a:gd name="connsiteX3" fmla="*/ 162259 w 169439"/>
                <a:gd name="connsiteY3" fmla="*/ 212 h 178262"/>
                <a:gd name="connsiteX4" fmla="*/ 162259 w 169439"/>
                <a:gd name="connsiteY4" fmla="*/ 178474 h 17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439" h="178262">
                  <a:moveTo>
                    <a:pt x="162259" y="178474"/>
                  </a:moveTo>
                  <a:lnTo>
                    <a:pt x="66540" y="178474"/>
                  </a:lnTo>
                  <a:lnTo>
                    <a:pt x="-7180" y="212"/>
                  </a:lnTo>
                  <a:lnTo>
                    <a:pt x="162259" y="212"/>
                  </a:lnTo>
                  <a:lnTo>
                    <a:pt x="162259" y="178474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8FA9C50-0A4B-1437-8678-705C278573B6}"/>
                </a:ext>
              </a:extLst>
            </p:cNvPr>
            <p:cNvSpPr/>
            <p:nvPr/>
          </p:nvSpPr>
          <p:spPr>
            <a:xfrm flipV="1">
              <a:off x="9986585" y="6048247"/>
              <a:ext cx="181773" cy="178276"/>
            </a:xfrm>
            <a:custGeom>
              <a:avLst/>
              <a:gdLst>
                <a:gd name="connsiteX0" fmla="*/ 174592 w 181773"/>
                <a:gd name="connsiteY0" fmla="*/ 178205 h 178276"/>
                <a:gd name="connsiteX1" fmla="*/ -7182 w 181773"/>
                <a:gd name="connsiteY1" fmla="*/ 178205 h 178276"/>
                <a:gd name="connsiteX2" fmla="*/ 78898 w 181773"/>
                <a:gd name="connsiteY2" fmla="*/ -71 h 178276"/>
                <a:gd name="connsiteX3" fmla="*/ 174592 w 181773"/>
                <a:gd name="connsiteY3" fmla="*/ -71 h 178276"/>
                <a:gd name="connsiteX4" fmla="*/ 174592 w 181773"/>
                <a:gd name="connsiteY4" fmla="*/ 178205 h 17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73" h="178276">
                  <a:moveTo>
                    <a:pt x="174592" y="178205"/>
                  </a:moveTo>
                  <a:lnTo>
                    <a:pt x="-7182" y="178205"/>
                  </a:lnTo>
                  <a:lnTo>
                    <a:pt x="78898" y="-71"/>
                  </a:lnTo>
                  <a:lnTo>
                    <a:pt x="174592" y="-71"/>
                  </a:lnTo>
                  <a:lnTo>
                    <a:pt x="174592" y="178205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810F80D-16DD-A5D6-EF52-ED2EE8FCB203}"/>
                </a:ext>
              </a:extLst>
            </p:cNvPr>
            <p:cNvSpPr/>
            <p:nvPr/>
          </p:nvSpPr>
          <p:spPr>
            <a:xfrm flipV="1">
              <a:off x="9938633" y="6260042"/>
              <a:ext cx="448637" cy="274945"/>
            </a:xfrm>
            <a:custGeom>
              <a:avLst/>
              <a:gdLst>
                <a:gd name="connsiteX0" fmla="*/ 218109 w 448637"/>
                <a:gd name="connsiteY0" fmla="*/ 239880 h 274945"/>
                <a:gd name="connsiteX1" fmla="*/ -5265 w 448637"/>
                <a:gd name="connsiteY1" fmla="*/ 275113 h 274945"/>
                <a:gd name="connsiteX2" fmla="*/ -7242 w 448637"/>
                <a:gd name="connsiteY2" fmla="*/ 243525 h 274945"/>
                <a:gd name="connsiteX3" fmla="*/ 68567 w 448637"/>
                <a:gd name="connsiteY3" fmla="*/ 58699 h 274945"/>
                <a:gd name="connsiteX4" fmla="*/ 44356 w 448637"/>
                <a:gd name="connsiteY4" fmla="*/ 167 h 274945"/>
                <a:gd name="connsiteX5" fmla="*/ 213796 w 448637"/>
                <a:gd name="connsiteY5" fmla="*/ 167 h 274945"/>
                <a:gd name="connsiteX6" fmla="*/ 213796 w 448637"/>
                <a:gd name="connsiteY6" fmla="*/ 255 h 274945"/>
                <a:gd name="connsiteX7" fmla="*/ 215390 w 448637"/>
                <a:gd name="connsiteY7" fmla="*/ 182 h 274945"/>
                <a:gd name="connsiteX8" fmla="*/ 441396 w 448637"/>
                <a:gd name="connsiteY8" fmla="*/ 243525 h 274945"/>
                <a:gd name="connsiteX9" fmla="*/ 439641 w 448637"/>
                <a:gd name="connsiteY9" fmla="*/ 274472 h 274945"/>
                <a:gd name="connsiteX10" fmla="*/ 218109 w 448637"/>
                <a:gd name="connsiteY10" fmla="*/ 239880 h 27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637" h="274945">
                  <a:moveTo>
                    <a:pt x="218109" y="239880"/>
                  </a:moveTo>
                  <a:cubicBezTo>
                    <a:pt x="133253" y="239880"/>
                    <a:pt x="55418" y="253103"/>
                    <a:pt x="-5265" y="275113"/>
                  </a:cubicBezTo>
                  <a:cubicBezTo>
                    <a:pt x="-6463" y="264757"/>
                    <a:pt x="-7242" y="254277"/>
                    <a:pt x="-7242" y="243525"/>
                  </a:cubicBezTo>
                  <a:cubicBezTo>
                    <a:pt x="-7242" y="169855"/>
                    <a:pt x="21665" y="103499"/>
                    <a:pt x="68567" y="58699"/>
                  </a:cubicBezTo>
                  <a:lnTo>
                    <a:pt x="44356" y="167"/>
                  </a:lnTo>
                  <a:lnTo>
                    <a:pt x="213796" y="167"/>
                  </a:lnTo>
                  <a:lnTo>
                    <a:pt x="213796" y="255"/>
                  </a:lnTo>
                  <a:lnTo>
                    <a:pt x="215390" y="182"/>
                  </a:lnTo>
                  <a:cubicBezTo>
                    <a:pt x="342241" y="1813"/>
                    <a:pt x="441396" y="99757"/>
                    <a:pt x="441396" y="243525"/>
                  </a:cubicBezTo>
                  <a:cubicBezTo>
                    <a:pt x="441396" y="254118"/>
                    <a:pt x="440691" y="264377"/>
                    <a:pt x="439641" y="274472"/>
                  </a:cubicBezTo>
                  <a:cubicBezTo>
                    <a:pt x="379219" y="252857"/>
                    <a:pt x="302137" y="239880"/>
                    <a:pt x="218109" y="239880"/>
                  </a:cubicBezTo>
                </a:path>
              </a:pathLst>
            </a:custGeom>
            <a:solidFill>
              <a:srgbClr val="51333B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75841E9-8777-460C-582F-A4AD0551228A}"/>
                </a:ext>
              </a:extLst>
            </p:cNvPr>
            <p:cNvSpPr/>
            <p:nvPr/>
          </p:nvSpPr>
          <p:spPr>
            <a:xfrm flipV="1">
              <a:off x="9807208" y="6048253"/>
              <a:ext cx="398349" cy="486737"/>
            </a:xfrm>
            <a:custGeom>
              <a:avLst/>
              <a:gdLst>
                <a:gd name="connsiteX0" fmla="*/ 391218 w 398349"/>
                <a:gd name="connsiteY0" fmla="*/ 243431 h 486737"/>
                <a:gd name="connsiteX1" fmla="*/ 192043 w 398349"/>
                <a:gd name="connsiteY1" fmla="*/ 486790 h 486737"/>
                <a:gd name="connsiteX2" fmla="*/ -7132 w 398349"/>
                <a:gd name="connsiteY2" fmla="*/ 243431 h 486737"/>
                <a:gd name="connsiteX3" fmla="*/ 192043 w 398349"/>
                <a:gd name="connsiteY3" fmla="*/ 88 h 486737"/>
                <a:gd name="connsiteX4" fmla="*/ 391218 w 398349"/>
                <a:gd name="connsiteY4" fmla="*/ 243431 h 48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49" h="486737">
                  <a:moveTo>
                    <a:pt x="391218" y="243431"/>
                  </a:moveTo>
                  <a:cubicBezTo>
                    <a:pt x="391218" y="377833"/>
                    <a:pt x="305522" y="488431"/>
                    <a:pt x="192043" y="486790"/>
                  </a:cubicBezTo>
                  <a:cubicBezTo>
                    <a:pt x="78577" y="485157"/>
                    <a:pt x="-7132" y="377833"/>
                    <a:pt x="-7132" y="243431"/>
                  </a:cubicBezTo>
                  <a:cubicBezTo>
                    <a:pt x="-7132" y="109029"/>
                    <a:pt x="78577" y="-1543"/>
                    <a:pt x="192043" y="88"/>
                  </a:cubicBezTo>
                  <a:cubicBezTo>
                    <a:pt x="305522" y="1719"/>
                    <a:pt x="391218" y="109029"/>
                    <a:pt x="391218" y="243431"/>
                  </a:cubicBezTo>
                </a:path>
              </a:pathLst>
            </a:custGeom>
            <a:solidFill>
              <a:srgbClr val="89626E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274FDFA-9987-D079-50A1-CB11AD911ECF}"/>
                </a:ext>
              </a:extLst>
            </p:cNvPr>
            <p:cNvSpPr/>
            <p:nvPr/>
          </p:nvSpPr>
          <p:spPr>
            <a:xfrm flipV="1">
              <a:off x="9824486" y="6069365"/>
              <a:ext cx="363794" cy="444516"/>
            </a:xfrm>
            <a:custGeom>
              <a:avLst/>
              <a:gdLst>
                <a:gd name="connsiteX0" fmla="*/ 356663 w 363794"/>
                <a:gd name="connsiteY0" fmla="*/ 222323 h 444516"/>
                <a:gd name="connsiteX1" fmla="*/ 174765 w 363794"/>
                <a:gd name="connsiteY1" fmla="*/ 444570 h 444516"/>
                <a:gd name="connsiteX2" fmla="*/ -7132 w 363794"/>
                <a:gd name="connsiteY2" fmla="*/ 222323 h 444516"/>
                <a:gd name="connsiteX3" fmla="*/ 174765 w 363794"/>
                <a:gd name="connsiteY3" fmla="*/ 86 h 444516"/>
                <a:gd name="connsiteX4" fmla="*/ 356663 w 363794"/>
                <a:gd name="connsiteY4" fmla="*/ 222323 h 44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94" h="444516">
                  <a:moveTo>
                    <a:pt x="356663" y="222323"/>
                  </a:moveTo>
                  <a:cubicBezTo>
                    <a:pt x="356663" y="345072"/>
                    <a:pt x="278395" y="446067"/>
                    <a:pt x="174765" y="444570"/>
                  </a:cubicBezTo>
                  <a:cubicBezTo>
                    <a:pt x="71137" y="443079"/>
                    <a:pt x="-7132" y="345072"/>
                    <a:pt x="-7132" y="222323"/>
                  </a:cubicBezTo>
                  <a:cubicBezTo>
                    <a:pt x="-7132" y="99590"/>
                    <a:pt x="71137" y="-1396"/>
                    <a:pt x="174765" y="86"/>
                  </a:cubicBezTo>
                  <a:cubicBezTo>
                    <a:pt x="278395" y="1583"/>
                    <a:pt x="356663" y="99590"/>
                    <a:pt x="356663" y="222323"/>
                  </a:cubicBezTo>
                </a:path>
              </a:pathLst>
            </a:custGeom>
            <a:solidFill>
              <a:srgbClr val="724E5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40E3F63-4E17-B528-7134-5F6BAEFE7774}"/>
                </a:ext>
              </a:extLst>
            </p:cNvPr>
            <p:cNvSpPr/>
            <p:nvPr/>
          </p:nvSpPr>
          <p:spPr>
            <a:xfrm flipV="1">
              <a:off x="9868966" y="6132622"/>
              <a:ext cx="260264" cy="318002"/>
            </a:xfrm>
            <a:custGeom>
              <a:avLst/>
              <a:gdLst>
                <a:gd name="connsiteX0" fmla="*/ 253138 w 260264"/>
                <a:gd name="connsiteY0" fmla="*/ 159066 h 318002"/>
                <a:gd name="connsiteX1" fmla="*/ 122999 w 260264"/>
                <a:gd name="connsiteY1" fmla="*/ 318061 h 318002"/>
                <a:gd name="connsiteX2" fmla="*/ -7127 w 260264"/>
                <a:gd name="connsiteY2" fmla="*/ 159066 h 318002"/>
                <a:gd name="connsiteX3" fmla="*/ 122999 w 260264"/>
                <a:gd name="connsiteY3" fmla="*/ 82 h 318002"/>
                <a:gd name="connsiteX4" fmla="*/ 253138 w 260264"/>
                <a:gd name="connsiteY4" fmla="*/ 159066 h 3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264" h="318002">
                  <a:moveTo>
                    <a:pt x="253138" y="159066"/>
                  </a:moveTo>
                  <a:cubicBezTo>
                    <a:pt x="253138" y="246876"/>
                    <a:pt x="197127" y="319137"/>
                    <a:pt x="122999" y="318061"/>
                  </a:cubicBezTo>
                  <a:cubicBezTo>
                    <a:pt x="48859" y="316999"/>
                    <a:pt x="-7127" y="246876"/>
                    <a:pt x="-7127" y="159066"/>
                  </a:cubicBezTo>
                  <a:cubicBezTo>
                    <a:pt x="-7127" y="71270"/>
                    <a:pt x="48859" y="-981"/>
                    <a:pt x="122999" y="82"/>
                  </a:cubicBezTo>
                  <a:cubicBezTo>
                    <a:pt x="197127" y="1143"/>
                    <a:pt x="253138" y="71270"/>
                    <a:pt x="253138" y="159066"/>
                  </a:cubicBezTo>
                </a:path>
              </a:pathLst>
            </a:custGeom>
            <a:solidFill>
              <a:srgbClr val="351E2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BF1F5F7-8186-F2F4-0D83-C32215F40AC8}"/>
                </a:ext>
              </a:extLst>
            </p:cNvPr>
            <p:cNvSpPr/>
            <p:nvPr/>
          </p:nvSpPr>
          <p:spPr>
            <a:xfrm flipV="1">
              <a:off x="9931304" y="6185706"/>
              <a:ext cx="189374" cy="231397"/>
            </a:xfrm>
            <a:custGeom>
              <a:avLst/>
              <a:gdLst>
                <a:gd name="connsiteX0" fmla="*/ 182229 w 189374"/>
                <a:gd name="connsiteY0" fmla="*/ 115777 h 231397"/>
                <a:gd name="connsiteX1" fmla="*/ 87547 w 189374"/>
                <a:gd name="connsiteY1" fmla="*/ 231468 h 231397"/>
                <a:gd name="connsiteX2" fmla="*/ -7146 w 189374"/>
                <a:gd name="connsiteY2" fmla="*/ 115777 h 231397"/>
                <a:gd name="connsiteX3" fmla="*/ 87547 w 189374"/>
                <a:gd name="connsiteY3" fmla="*/ 87 h 231397"/>
                <a:gd name="connsiteX4" fmla="*/ 182229 w 189374"/>
                <a:gd name="connsiteY4" fmla="*/ 115777 h 23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74" h="231397">
                  <a:moveTo>
                    <a:pt x="182229" y="115777"/>
                  </a:moveTo>
                  <a:cubicBezTo>
                    <a:pt x="182229" y="179672"/>
                    <a:pt x="141482" y="232246"/>
                    <a:pt x="87547" y="231468"/>
                  </a:cubicBezTo>
                  <a:cubicBezTo>
                    <a:pt x="33602" y="230691"/>
                    <a:pt x="-7146" y="179672"/>
                    <a:pt x="-7146" y="115777"/>
                  </a:cubicBezTo>
                  <a:cubicBezTo>
                    <a:pt x="-7146" y="51883"/>
                    <a:pt x="33602" y="-680"/>
                    <a:pt x="87547" y="87"/>
                  </a:cubicBezTo>
                  <a:cubicBezTo>
                    <a:pt x="141482" y="865"/>
                    <a:pt x="182229" y="51883"/>
                    <a:pt x="182229" y="115777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6D72DCA-B864-342F-D29E-99978C308E90}"/>
                </a:ext>
              </a:extLst>
            </p:cNvPr>
            <p:cNvSpPr/>
            <p:nvPr/>
          </p:nvSpPr>
          <p:spPr>
            <a:xfrm flipV="1">
              <a:off x="9987561" y="6226731"/>
              <a:ext cx="106236" cy="129800"/>
            </a:xfrm>
            <a:custGeom>
              <a:avLst/>
              <a:gdLst>
                <a:gd name="connsiteX0" fmla="*/ 99081 w 106236"/>
                <a:gd name="connsiteY0" fmla="*/ 64972 h 129800"/>
                <a:gd name="connsiteX1" fmla="*/ 45962 w 106236"/>
                <a:gd name="connsiteY1" fmla="*/ 129866 h 129800"/>
                <a:gd name="connsiteX2" fmla="*/ -7156 w 106236"/>
                <a:gd name="connsiteY2" fmla="*/ 64972 h 129800"/>
                <a:gd name="connsiteX3" fmla="*/ 45962 w 106236"/>
                <a:gd name="connsiteY3" fmla="*/ 75 h 129800"/>
                <a:gd name="connsiteX4" fmla="*/ 99081 w 106236"/>
                <a:gd name="connsiteY4" fmla="*/ 64972 h 12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6" h="129800">
                  <a:moveTo>
                    <a:pt x="99081" y="64972"/>
                  </a:moveTo>
                  <a:cubicBezTo>
                    <a:pt x="99081" y="100813"/>
                    <a:pt x="76217" y="130316"/>
                    <a:pt x="45962" y="129866"/>
                  </a:cubicBezTo>
                  <a:cubicBezTo>
                    <a:pt x="15683" y="129437"/>
                    <a:pt x="-7156" y="100828"/>
                    <a:pt x="-7156" y="64972"/>
                  </a:cubicBezTo>
                  <a:cubicBezTo>
                    <a:pt x="-7156" y="29132"/>
                    <a:pt x="15683" y="-355"/>
                    <a:pt x="45962" y="75"/>
                  </a:cubicBezTo>
                  <a:cubicBezTo>
                    <a:pt x="76217" y="523"/>
                    <a:pt x="99081" y="29132"/>
                    <a:pt x="99081" y="64972"/>
                  </a:cubicBezTo>
                </a:path>
              </a:pathLst>
            </a:custGeom>
            <a:solidFill>
              <a:srgbClr val="EFD89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40B3F8C-8CCA-2943-ED25-F5674AB0F6BF}"/>
                </a:ext>
              </a:extLst>
            </p:cNvPr>
            <p:cNvSpPr/>
            <p:nvPr/>
          </p:nvSpPr>
          <p:spPr>
            <a:xfrm flipV="1">
              <a:off x="8538451" y="3345188"/>
              <a:ext cx="360717" cy="855134"/>
            </a:xfrm>
            <a:custGeom>
              <a:avLst/>
              <a:gdLst>
                <a:gd name="connsiteX0" fmla="*/ 254654 w 360717"/>
                <a:gd name="connsiteY0" fmla="*/ 822878 h 855134"/>
                <a:gd name="connsiteX1" fmla="*/ 352869 w 360717"/>
                <a:gd name="connsiteY1" fmla="*/ 133403 h 855134"/>
                <a:gd name="connsiteX2" fmla="*/ 114777 w 360717"/>
                <a:gd name="connsiteY2" fmla="*/ 17329 h 855134"/>
                <a:gd name="connsiteX3" fmla="*/ -5808 w 360717"/>
                <a:gd name="connsiteY3" fmla="*/ 482936 h 855134"/>
                <a:gd name="connsiteX4" fmla="*/ 254654 w 360717"/>
                <a:gd name="connsiteY4" fmla="*/ 822878 h 8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17" h="855134">
                  <a:moveTo>
                    <a:pt x="254654" y="822878"/>
                  </a:moveTo>
                  <a:cubicBezTo>
                    <a:pt x="286824" y="727925"/>
                    <a:pt x="244260" y="438308"/>
                    <a:pt x="352869" y="133403"/>
                  </a:cubicBezTo>
                  <a:cubicBezTo>
                    <a:pt x="375325" y="70361"/>
                    <a:pt x="157452" y="-49260"/>
                    <a:pt x="114777" y="17329"/>
                  </a:cubicBezTo>
                  <a:cubicBezTo>
                    <a:pt x="72089" y="83931"/>
                    <a:pt x="-12927" y="386932"/>
                    <a:pt x="-5808" y="482936"/>
                  </a:cubicBezTo>
                  <a:cubicBezTo>
                    <a:pt x="22568" y="865281"/>
                    <a:pt x="231160" y="892211"/>
                    <a:pt x="254654" y="822878"/>
                  </a:cubicBezTo>
                </a:path>
              </a:pathLst>
            </a:custGeom>
            <a:solidFill>
              <a:srgbClr val="FFBF4D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388E6A3-B425-8FB4-4B62-3B03B690776C}"/>
                </a:ext>
              </a:extLst>
            </p:cNvPr>
            <p:cNvSpPr/>
            <p:nvPr/>
          </p:nvSpPr>
          <p:spPr>
            <a:xfrm flipV="1">
              <a:off x="8519145" y="3371905"/>
              <a:ext cx="267396" cy="823402"/>
            </a:xfrm>
            <a:custGeom>
              <a:avLst/>
              <a:gdLst>
                <a:gd name="connsiteX0" fmla="*/ 256778 w 267396"/>
                <a:gd name="connsiteY0" fmla="*/ 19715 h 823402"/>
                <a:gd name="connsiteX1" fmla="*/ 107705 w 267396"/>
                <a:gd name="connsiteY1" fmla="*/ 502080 h 823402"/>
                <a:gd name="connsiteX2" fmla="*/ 150776 w 267396"/>
                <a:gd name="connsiteY2" fmla="*/ 821173 h 823402"/>
                <a:gd name="connsiteX3" fmla="*/ -6021 w 267396"/>
                <a:gd name="connsiteY3" fmla="*/ 479155 h 823402"/>
                <a:gd name="connsiteX4" fmla="*/ 139492 w 267396"/>
                <a:gd name="connsiteY4" fmla="*/ 24263 h 823402"/>
                <a:gd name="connsiteX5" fmla="*/ 261214 w 267396"/>
                <a:gd name="connsiteY5" fmla="*/ 14067 h 823402"/>
                <a:gd name="connsiteX6" fmla="*/ 256778 w 267396"/>
                <a:gd name="connsiteY6" fmla="*/ 19715 h 82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396" h="823402">
                  <a:moveTo>
                    <a:pt x="256778" y="19715"/>
                  </a:moveTo>
                  <a:cubicBezTo>
                    <a:pt x="212323" y="88789"/>
                    <a:pt x="104109" y="401158"/>
                    <a:pt x="107705" y="502080"/>
                  </a:cubicBezTo>
                  <a:cubicBezTo>
                    <a:pt x="113193" y="656368"/>
                    <a:pt x="101242" y="772739"/>
                    <a:pt x="150776" y="821173"/>
                  </a:cubicBezTo>
                  <a:cubicBezTo>
                    <a:pt x="107705" y="795862"/>
                    <a:pt x="9205" y="715270"/>
                    <a:pt x="-6021" y="479155"/>
                  </a:cubicBezTo>
                  <a:cubicBezTo>
                    <a:pt x="-10903" y="403334"/>
                    <a:pt x="95865" y="114409"/>
                    <a:pt x="139492" y="24263"/>
                  </a:cubicBezTo>
                  <a:cubicBezTo>
                    <a:pt x="155225" y="-8228"/>
                    <a:pt x="208763" y="-9872"/>
                    <a:pt x="261214" y="14067"/>
                  </a:cubicBezTo>
                  <a:cubicBezTo>
                    <a:pt x="259608" y="15785"/>
                    <a:pt x="258112" y="17651"/>
                    <a:pt x="256778" y="19715"/>
                  </a:cubicBezTo>
                </a:path>
              </a:pathLst>
            </a:custGeom>
            <a:solidFill>
              <a:srgbClr val="FFA84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54A6187-9D2A-FF03-7A3D-FABACCC0F9D9}"/>
                </a:ext>
              </a:extLst>
            </p:cNvPr>
            <p:cNvSpPr/>
            <p:nvPr/>
          </p:nvSpPr>
          <p:spPr>
            <a:xfrm flipV="1">
              <a:off x="8665290" y="3125693"/>
              <a:ext cx="464074" cy="245396"/>
            </a:xfrm>
            <a:custGeom>
              <a:avLst/>
              <a:gdLst>
                <a:gd name="connsiteX0" fmla="*/ -6354 w 464074"/>
                <a:gd name="connsiteY0" fmla="*/ -2721 h 245396"/>
                <a:gd name="connsiteX1" fmla="*/ -6218 w 464074"/>
                <a:gd name="connsiteY1" fmla="*/ -2634 h 245396"/>
                <a:gd name="connsiteX2" fmla="*/ -6354 w 464074"/>
                <a:gd name="connsiteY2" fmla="*/ -2721 h 245396"/>
                <a:gd name="connsiteX3" fmla="*/ -6119 w 464074"/>
                <a:gd name="connsiteY3" fmla="*/ -2572 h 245396"/>
                <a:gd name="connsiteX4" fmla="*/ -4365 w 464074"/>
                <a:gd name="connsiteY4" fmla="*/ -1460 h 245396"/>
                <a:gd name="connsiteX5" fmla="*/ -6119 w 464074"/>
                <a:gd name="connsiteY5" fmla="*/ -2572 h 245396"/>
                <a:gd name="connsiteX6" fmla="*/ -3499 w 464074"/>
                <a:gd name="connsiteY6" fmla="*/ -929 h 245396"/>
                <a:gd name="connsiteX7" fmla="*/ -3079 w 464074"/>
                <a:gd name="connsiteY7" fmla="*/ -657 h 245396"/>
                <a:gd name="connsiteX8" fmla="*/ -3499 w 464074"/>
                <a:gd name="connsiteY8" fmla="*/ -929 h 245396"/>
                <a:gd name="connsiteX9" fmla="*/ -2684 w 464074"/>
                <a:gd name="connsiteY9" fmla="*/ -422 h 245396"/>
                <a:gd name="connsiteX10" fmla="*/ -817 w 464074"/>
                <a:gd name="connsiteY10" fmla="*/ 740 h 245396"/>
                <a:gd name="connsiteX11" fmla="*/ -2684 w 464074"/>
                <a:gd name="connsiteY11" fmla="*/ -422 h 245396"/>
                <a:gd name="connsiteX12" fmla="*/ -781 w 464074"/>
                <a:gd name="connsiteY12" fmla="*/ 764 h 245396"/>
                <a:gd name="connsiteX13" fmla="*/ 3409 w 464074"/>
                <a:gd name="connsiteY13" fmla="*/ 3348 h 245396"/>
                <a:gd name="connsiteX14" fmla="*/ -781 w 464074"/>
                <a:gd name="connsiteY14" fmla="*/ 764 h 245396"/>
                <a:gd name="connsiteX15" fmla="*/ 3520 w 464074"/>
                <a:gd name="connsiteY15" fmla="*/ 3409 h 245396"/>
                <a:gd name="connsiteX16" fmla="*/ 5300 w 464074"/>
                <a:gd name="connsiteY16" fmla="*/ 4509 h 245396"/>
                <a:gd name="connsiteX17" fmla="*/ 3520 w 464074"/>
                <a:gd name="connsiteY17" fmla="*/ 3409 h 245396"/>
                <a:gd name="connsiteX18" fmla="*/ 5757 w 464074"/>
                <a:gd name="connsiteY18" fmla="*/ 4781 h 245396"/>
                <a:gd name="connsiteX19" fmla="*/ 6128 w 464074"/>
                <a:gd name="connsiteY19" fmla="*/ 5004 h 245396"/>
                <a:gd name="connsiteX20" fmla="*/ 5757 w 464074"/>
                <a:gd name="connsiteY20" fmla="*/ 4781 h 245396"/>
                <a:gd name="connsiteX21" fmla="*/ 6919 w 464074"/>
                <a:gd name="connsiteY21" fmla="*/ 5486 h 245396"/>
                <a:gd name="connsiteX22" fmla="*/ 7006 w 464074"/>
                <a:gd name="connsiteY22" fmla="*/ 5535 h 245396"/>
                <a:gd name="connsiteX23" fmla="*/ 6919 w 464074"/>
                <a:gd name="connsiteY23" fmla="*/ 5486 h 245396"/>
                <a:gd name="connsiteX24" fmla="*/ 457720 w 464074"/>
                <a:gd name="connsiteY24" fmla="*/ 55403 h 245396"/>
                <a:gd name="connsiteX25" fmla="*/ 424030 w 464074"/>
                <a:gd name="connsiteY25" fmla="*/ 75263 h 245396"/>
                <a:gd name="connsiteX26" fmla="*/ 457720 w 464074"/>
                <a:gd name="connsiteY26" fmla="*/ 55403 h 245396"/>
                <a:gd name="connsiteX27" fmla="*/ 457720 w 464074"/>
                <a:gd name="connsiteY27" fmla="*/ 55403 h 245396"/>
                <a:gd name="connsiteX28" fmla="*/ 423918 w 464074"/>
                <a:gd name="connsiteY28" fmla="*/ 75313 h 245396"/>
                <a:gd name="connsiteX29" fmla="*/ 423474 w 464074"/>
                <a:gd name="connsiteY29" fmla="*/ 75535 h 245396"/>
                <a:gd name="connsiteX30" fmla="*/ 423918 w 464074"/>
                <a:gd name="connsiteY30" fmla="*/ 75313 h 245396"/>
                <a:gd name="connsiteX31" fmla="*/ 423226 w 464074"/>
                <a:gd name="connsiteY31" fmla="*/ 75659 h 245396"/>
                <a:gd name="connsiteX32" fmla="*/ 422917 w 464074"/>
                <a:gd name="connsiteY32" fmla="*/ 75807 h 245396"/>
                <a:gd name="connsiteX33" fmla="*/ 423226 w 464074"/>
                <a:gd name="connsiteY33" fmla="*/ 75659 h 245396"/>
                <a:gd name="connsiteX34" fmla="*/ 422534 w 464074"/>
                <a:gd name="connsiteY34" fmla="*/ 76005 h 245396"/>
                <a:gd name="connsiteX35" fmla="*/ 422386 w 464074"/>
                <a:gd name="connsiteY35" fmla="*/ 76079 h 245396"/>
                <a:gd name="connsiteX36" fmla="*/ 422534 w 464074"/>
                <a:gd name="connsiteY36" fmla="*/ 76005 h 245396"/>
                <a:gd name="connsiteX37" fmla="*/ 168177 w 464074"/>
                <a:gd name="connsiteY37" fmla="*/ 84594 h 245396"/>
                <a:gd name="connsiteX38" fmla="*/ 175642 w 464074"/>
                <a:gd name="connsiteY38" fmla="*/ 242676 h 245396"/>
                <a:gd name="connsiteX39" fmla="*/ 175642 w 464074"/>
                <a:gd name="connsiteY39" fmla="*/ 242664 h 245396"/>
                <a:gd name="connsiteX40" fmla="*/ 168190 w 464074"/>
                <a:gd name="connsiteY40" fmla="*/ 84607 h 245396"/>
                <a:gd name="connsiteX41" fmla="*/ 168177 w 464074"/>
                <a:gd name="connsiteY41" fmla="*/ 84594 h 2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64074" h="245396">
                  <a:moveTo>
                    <a:pt x="-6354" y="-2721"/>
                  </a:moveTo>
                  <a:cubicBezTo>
                    <a:pt x="-6305" y="-2696"/>
                    <a:pt x="-6268" y="-2671"/>
                    <a:pt x="-6218" y="-2634"/>
                  </a:cubicBezTo>
                  <a:cubicBezTo>
                    <a:pt x="-6268" y="-2671"/>
                    <a:pt x="-6305" y="-2696"/>
                    <a:pt x="-6354" y="-2721"/>
                  </a:cubicBezTo>
                  <a:moveTo>
                    <a:pt x="-6119" y="-2572"/>
                  </a:moveTo>
                  <a:cubicBezTo>
                    <a:pt x="-5539" y="-2202"/>
                    <a:pt x="-4958" y="-1831"/>
                    <a:pt x="-4365" y="-1460"/>
                  </a:cubicBezTo>
                  <a:cubicBezTo>
                    <a:pt x="-4946" y="-1831"/>
                    <a:pt x="-5551" y="-2202"/>
                    <a:pt x="-6119" y="-2572"/>
                  </a:cubicBezTo>
                  <a:moveTo>
                    <a:pt x="-3499" y="-929"/>
                  </a:moveTo>
                  <a:cubicBezTo>
                    <a:pt x="-3363" y="-842"/>
                    <a:pt x="-3215" y="-756"/>
                    <a:pt x="-3079" y="-657"/>
                  </a:cubicBezTo>
                  <a:cubicBezTo>
                    <a:pt x="-3215" y="-756"/>
                    <a:pt x="-3363" y="-842"/>
                    <a:pt x="-3499" y="-929"/>
                  </a:cubicBezTo>
                  <a:moveTo>
                    <a:pt x="-2684" y="-422"/>
                  </a:moveTo>
                  <a:cubicBezTo>
                    <a:pt x="-2066" y="-26"/>
                    <a:pt x="-1435" y="357"/>
                    <a:pt x="-817" y="740"/>
                  </a:cubicBezTo>
                  <a:cubicBezTo>
                    <a:pt x="-1435" y="357"/>
                    <a:pt x="-2053" y="-26"/>
                    <a:pt x="-2684" y="-422"/>
                  </a:cubicBezTo>
                  <a:moveTo>
                    <a:pt x="-781" y="764"/>
                  </a:moveTo>
                  <a:cubicBezTo>
                    <a:pt x="616" y="1630"/>
                    <a:pt x="2013" y="2495"/>
                    <a:pt x="3409" y="3348"/>
                  </a:cubicBezTo>
                  <a:cubicBezTo>
                    <a:pt x="2013" y="2495"/>
                    <a:pt x="616" y="1630"/>
                    <a:pt x="-781" y="764"/>
                  </a:cubicBezTo>
                  <a:moveTo>
                    <a:pt x="3520" y="3409"/>
                  </a:moveTo>
                  <a:cubicBezTo>
                    <a:pt x="4113" y="3780"/>
                    <a:pt x="4707" y="4138"/>
                    <a:pt x="5300" y="4509"/>
                  </a:cubicBezTo>
                  <a:cubicBezTo>
                    <a:pt x="4707" y="4138"/>
                    <a:pt x="4113" y="3780"/>
                    <a:pt x="3520" y="3409"/>
                  </a:cubicBezTo>
                  <a:moveTo>
                    <a:pt x="5757" y="4781"/>
                  </a:moveTo>
                  <a:cubicBezTo>
                    <a:pt x="5881" y="4855"/>
                    <a:pt x="6005" y="4929"/>
                    <a:pt x="6128" y="5004"/>
                  </a:cubicBezTo>
                  <a:cubicBezTo>
                    <a:pt x="6005" y="4929"/>
                    <a:pt x="5881" y="4855"/>
                    <a:pt x="5757" y="4781"/>
                  </a:cubicBezTo>
                  <a:moveTo>
                    <a:pt x="6919" y="5486"/>
                  </a:moveTo>
                  <a:cubicBezTo>
                    <a:pt x="6944" y="5510"/>
                    <a:pt x="6968" y="5523"/>
                    <a:pt x="7006" y="5535"/>
                  </a:cubicBezTo>
                  <a:cubicBezTo>
                    <a:pt x="6981" y="5523"/>
                    <a:pt x="6944" y="5498"/>
                    <a:pt x="6919" y="5486"/>
                  </a:cubicBezTo>
                  <a:moveTo>
                    <a:pt x="457720" y="55403"/>
                  </a:moveTo>
                  <a:cubicBezTo>
                    <a:pt x="447054" y="62695"/>
                    <a:pt x="435845" y="69356"/>
                    <a:pt x="424030" y="75263"/>
                  </a:cubicBezTo>
                  <a:cubicBezTo>
                    <a:pt x="435845" y="69356"/>
                    <a:pt x="447067" y="62695"/>
                    <a:pt x="457720" y="55403"/>
                  </a:cubicBezTo>
                  <a:lnTo>
                    <a:pt x="457720" y="55403"/>
                  </a:lnTo>
                  <a:moveTo>
                    <a:pt x="423918" y="75313"/>
                  </a:moveTo>
                  <a:cubicBezTo>
                    <a:pt x="423770" y="75387"/>
                    <a:pt x="423609" y="75461"/>
                    <a:pt x="423474" y="75535"/>
                  </a:cubicBezTo>
                  <a:cubicBezTo>
                    <a:pt x="423622" y="75461"/>
                    <a:pt x="423770" y="75387"/>
                    <a:pt x="423918" y="75313"/>
                  </a:cubicBezTo>
                  <a:moveTo>
                    <a:pt x="423226" y="75659"/>
                  </a:moveTo>
                  <a:cubicBezTo>
                    <a:pt x="423115" y="75709"/>
                    <a:pt x="423028" y="75758"/>
                    <a:pt x="422917" y="75807"/>
                  </a:cubicBezTo>
                  <a:cubicBezTo>
                    <a:pt x="423016" y="75758"/>
                    <a:pt x="423115" y="75709"/>
                    <a:pt x="423226" y="75659"/>
                  </a:cubicBezTo>
                  <a:moveTo>
                    <a:pt x="422534" y="76005"/>
                  </a:moveTo>
                  <a:cubicBezTo>
                    <a:pt x="422485" y="76030"/>
                    <a:pt x="422448" y="76042"/>
                    <a:pt x="422386" y="76079"/>
                  </a:cubicBezTo>
                  <a:cubicBezTo>
                    <a:pt x="422435" y="76055"/>
                    <a:pt x="422485" y="76018"/>
                    <a:pt x="422534" y="76005"/>
                  </a:cubicBezTo>
                  <a:moveTo>
                    <a:pt x="168177" y="84594"/>
                  </a:moveTo>
                  <a:lnTo>
                    <a:pt x="175642" y="242676"/>
                  </a:lnTo>
                  <a:lnTo>
                    <a:pt x="175642" y="242664"/>
                  </a:lnTo>
                  <a:lnTo>
                    <a:pt x="168190" y="84607"/>
                  </a:lnTo>
                  <a:lnTo>
                    <a:pt x="168177" y="84594"/>
                  </a:lnTo>
                </a:path>
              </a:pathLst>
            </a:custGeom>
            <a:solidFill>
              <a:srgbClr val="8D7E8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6DC52B6-9164-ADD2-162F-E52EA87B5061}"/>
                </a:ext>
              </a:extLst>
            </p:cNvPr>
            <p:cNvSpPr/>
            <p:nvPr/>
          </p:nvSpPr>
          <p:spPr>
            <a:xfrm flipV="1">
              <a:off x="9129364" y="3312966"/>
              <a:ext cx="12185" cy="8774"/>
            </a:xfrm>
            <a:custGeom>
              <a:avLst/>
              <a:gdLst>
                <a:gd name="connsiteX0" fmla="*/ 5665 w 12185"/>
                <a:gd name="connsiteY0" fmla="*/ -2657 h 8774"/>
                <a:gd name="connsiteX1" fmla="*/ 5220 w 12185"/>
                <a:gd name="connsiteY1" fmla="*/ -2324 h 8774"/>
                <a:gd name="connsiteX2" fmla="*/ 5665 w 12185"/>
                <a:gd name="connsiteY2" fmla="*/ -2657 h 8774"/>
                <a:gd name="connsiteX3" fmla="*/ 5220 w 12185"/>
                <a:gd name="connsiteY3" fmla="*/ -2324 h 8774"/>
                <a:gd name="connsiteX4" fmla="*/ -6521 w 12185"/>
                <a:gd name="connsiteY4" fmla="*/ 6117 h 8774"/>
                <a:gd name="connsiteX5" fmla="*/ -6521 w 12185"/>
                <a:gd name="connsiteY5" fmla="*/ 6117 h 8774"/>
                <a:gd name="connsiteX6" fmla="*/ 5220 w 12185"/>
                <a:gd name="connsiteY6" fmla="*/ -2324 h 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" h="8774">
                  <a:moveTo>
                    <a:pt x="5665" y="-2657"/>
                  </a:moveTo>
                  <a:cubicBezTo>
                    <a:pt x="5516" y="-2546"/>
                    <a:pt x="5368" y="-2435"/>
                    <a:pt x="5220" y="-2324"/>
                  </a:cubicBezTo>
                  <a:cubicBezTo>
                    <a:pt x="5368" y="-2435"/>
                    <a:pt x="5516" y="-2546"/>
                    <a:pt x="5665" y="-2657"/>
                  </a:cubicBezTo>
                  <a:moveTo>
                    <a:pt x="5220" y="-2324"/>
                  </a:moveTo>
                  <a:cubicBezTo>
                    <a:pt x="1388" y="568"/>
                    <a:pt x="-2529" y="3398"/>
                    <a:pt x="-6521" y="6117"/>
                  </a:cubicBezTo>
                  <a:lnTo>
                    <a:pt x="-6521" y="6117"/>
                  </a:lnTo>
                  <a:cubicBezTo>
                    <a:pt x="-2529" y="3398"/>
                    <a:pt x="1388" y="581"/>
                    <a:pt x="5220" y="-2324"/>
                  </a:cubicBezTo>
                </a:path>
              </a:pathLst>
            </a:custGeom>
            <a:solidFill>
              <a:srgbClr val="B2838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7BDEB3C-8CA0-9697-2EA3-BF55ED649E20}"/>
                </a:ext>
              </a:extLst>
            </p:cNvPr>
            <p:cNvSpPr/>
            <p:nvPr/>
          </p:nvSpPr>
          <p:spPr>
            <a:xfrm flipV="1">
              <a:off x="8847286" y="3073205"/>
              <a:ext cx="2471" cy="52500"/>
            </a:xfrm>
            <a:custGeom>
              <a:avLst/>
              <a:gdLst>
                <a:gd name="connsiteX0" fmla="*/ -6320 w 2471"/>
                <a:gd name="connsiteY0" fmla="*/ -2857 h 52500"/>
                <a:gd name="connsiteX1" fmla="*/ -6320 w 2471"/>
                <a:gd name="connsiteY1" fmla="*/ -2845 h 52500"/>
                <a:gd name="connsiteX2" fmla="*/ -3848 w 2471"/>
                <a:gd name="connsiteY2" fmla="*/ 49643 h 52500"/>
                <a:gd name="connsiteX3" fmla="*/ -6320 w 2471"/>
                <a:gd name="connsiteY3" fmla="*/ -2857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" h="52500">
                  <a:moveTo>
                    <a:pt x="-6320" y="-2857"/>
                  </a:moveTo>
                  <a:lnTo>
                    <a:pt x="-6320" y="-2845"/>
                  </a:lnTo>
                  <a:lnTo>
                    <a:pt x="-3848" y="49643"/>
                  </a:lnTo>
                  <a:lnTo>
                    <a:pt x="-6320" y="-2857"/>
                  </a:lnTo>
                </a:path>
              </a:pathLst>
            </a:custGeom>
            <a:solidFill>
              <a:srgbClr val="57191D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2111364-ACB0-C1E0-A8B1-114ACC987A75}"/>
                </a:ext>
              </a:extLst>
            </p:cNvPr>
            <p:cNvSpPr/>
            <p:nvPr/>
          </p:nvSpPr>
          <p:spPr>
            <a:xfrm flipV="1">
              <a:off x="8667280" y="3281686"/>
              <a:ext cx="554729" cy="425106"/>
            </a:xfrm>
            <a:custGeom>
              <a:avLst/>
              <a:gdLst>
                <a:gd name="connsiteX0" fmla="*/ 408548 w 554729"/>
                <a:gd name="connsiteY0" fmla="*/ -2495 h 425106"/>
                <a:gd name="connsiteX1" fmla="*/ 169306 w 554729"/>
                <a:gd name="connsiteY1" fmla="*/ 100763 h 425106"/>
                <a:gd name="connsiteX2" fmla="*/ 139323 w 554729"/>
                <a:gd name="connsiteY2" fmla="*/ 223931 h 425106"/>
                <a:gd name="connsiteX3" fmla="*/ 125667 w 554729"/>
                <a:gd name="connsiteY3" fmla="*/ 329092 h 425106"/>
                <a:gd name="connsiteX4" fmla="*/ 74687 w 554729"/>
                <a:gd name="connsiteY4" fmla="*/ 359112 h 425106"/>
                <a:gd name="connsiteX5" fmla="*/ 6552 w 554729"/>
                <a:gd name="connsiteY5" fmla="*/ 335297 h 425106"/>
                <a:gd name="connsiteX6" fmla="*/ 299 w 554729"/>
                <a:gd name="connsiteY6" fmla="*/ 336174 h 425106"/>
                <a:gd name="connsiteX7" fmla="*/ -6387 w 554729"/>
                <a:gd name="connsiteY7" fmla="*/ 334469 h 425106"/>
                <a:gd name="connsiteX8" fmla="*/ -5522 w 554729"/>
                <a:gd name="connsiteY8" fmla="*/ 335000 h 425106"/>
                <a:gd name="connsiteX9" fmla="*/ -5102 w 554729"/>
                <a:gd name="connsiteY9" fmla="*/ 335272 h 425106"/>
                <a:gd name="connsiteX10" fmla="*/ -4707 w 554729"/>
                <a:gd name="connsiteY10" fmla="*/ 335507 h 425106"/>
                <a:gd name="connsiteX11" fmla="*/ -2840 w 554729"/>
                <a:gd name="connsiteY11" fmla="*/ 336668 h 425106"/>
                <a:gd name="connsiteX12" fmla="*/ -2803 w 554729"/>
                <a:gd name="connsiteY12" fmla="*/ 336693 h 425106"/>
                <a:gd name="connsiteX13" fmla="*/ 1386 w 554729"/>
                <a:gd name="connsiteY13" fmla="*/ 339276 h 425106"/>
                <a:gd name="connsiteX14" fmla="*/ 1497 w 554729"/>
                <a:gd name="connsiteY14" fmla="*/ 339338 h 425106"/>
                <a:gd name="connsiteX15" fmla="*/ 3277 w 554729"/>
                <a:gd name="connsiteY15" fmla="*/ 340438 h 425106"/>
                <a:gd name="connsiteX16" fmla="*/ 3735 w 554729"/>
                <a:gd name="connsiteY16" fmla="*/ 340710 h 425106"/>
                <a:gd name="connsiteX17" fmla="*/ 4105 w 554729"/>
                <a:gd name="connsiteY17" fmla="*/ 340932 h 425106"/>
                <a:gd name="connsiteX18" fmla="*/ 4896 w 554729"/>
                <a:gd name="connsiteY18" fmla="*/ 341414 h 425106"/>
                <a:gd name="connsiteX19" fmla="*/ 4983 w 554729"/>
                <a:gd name="connsiteY19" fmla="*/ 341464 h 425106"/>
                <a:gd name="connsiteX20" fmla="*/ 117139 w 554729"/>
                <a:gd name="connsiteY20" fmla="*/ 399649 h 425106"/>
                <a:gd name="connsiteX21" fmla="*/ 331318 w 554729"/>
                <a:gd name="connsiteY21" fmla="*/ 236648 h 425106"/>
                <a:gd name="connsiteX22" fmla="*/ 346989 w 554729"/>
                <a:gd name="connsiteY22" fmla="*/ 237378 h 425106"/>
                <a:gd name="connsiteX23" fmla="*/ 354775 w 554729"/>
                <a:gd name="connsiteY23" fmla="*/ 312593 h 425106"/>
                <a:gd name="connsiteX24" fmla="*/ 395065 w 554729"/>
                <a:gd name="connsiteY24" fmla="*/ 342230 h 425106"/>
                <a:gd name="connsiteX25" fmla="*/ 395818 w 554729"/>
                <a:gd name="connsiteY25" fmla="*/ 422612 h 425106"/>
                <a:gd name="connsiteX26" fmla="*/ 420363 w 554729"/>
                <a:gd name="connsiteY26" fmla="*/ 412008 h 425106"/>
                <a:gd name="connsiteX27" fmla="*/ 420511 w 554729"/>
                <a:gd name="connsiteY27" fmla="*/ 411934 h 425106"/>
                <a:gd name="connsiteX28" fmla="*/ 420895 w 554729"/>
                <a:gd name="connsiteY28" fmla="*/ 411736 h 425106"/>
                <a:gd name="connsiteX29" fmla="*/ 421204 w 554729"/>
                <a:gd name="connsiteY29" fmla="*/ 411588 h 425106"/>
                <a:gd name="connsiteX30" fmla="*/ 421451 w 554729"/>
                <a:gd name="connsiteY30" fmla="*/ 411464 h 425106"/>
                <a:gd name="connsiteX31" fmla="*/ 421896 w 554729"/>
                <a:gd name="connsiteY31" fmla="*/ 411242 h 425106"/>
                <a:gd name="connsiteX32" fmla="*/ 422007 w 554729"/>
                <a:gd name="connsiteY32" fmla="*/ 411192 h 425106"/>
                <a:gd name="connsiteX33" fmla="*/ 455697 w 554729"/>
                <a:gd name="connsiteY33" fmla="*/ 391331 h 425106"/>
                <a:gd name="connsiteX34" fmla="*/ 467438 w 554729"/>
                <a:gd name="connsiteY34" fmla="*/ 382890 h 425106"/>
                <a:gd name="connsiteX35" fmla="*/ 467438 w 554729"/>
                <a:gd name="connsiteY35" fmla="*/ 382890 h 425106"/>
                <a:gd name="connsiteX36" fmla="*/ 467438 w 554729"/>
                <a:gd name="connsiteY36" fmla="*/ 382890 h 425106"/>
                <a:gd name="connsiteX37" fmla="*/ 467883 w 554729"/>
                <a:gd name="connsiteY37" fmla="*/ 382557 h 425106"/>
                <a:gd name="connsiteX38" fmla="*/ 494269 w 554729"/>
                <a:gd name="connsiteY38" fmla="*/ 355824 h 425106"/>
                <a:gd name="connsiteX39" fmla="*/ 421587 w 554729"/>
                <a:gd name="connsiteY39" fmla="*/ -2297 h 425106"/>
                <a:gd name="connsiteX40" fmla="*/ 408548 w 554729"/>
                <a:gd name="connsiteY40" fmla="*/ -2495 h 42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729" h="425106">
                  <a:moveTo>
                    <a:pt x="408548" y="-2495"/>
                  </a:moveTo>
                  <a:cubicBezTo>
                    <a:pt x="295020" y="-2483"/>
                    <a:pt x="223746" y="43455"/>
                    <a:pt x="169306" y="100763"/>
                  </a:cubicBezTo>
                  <a:cubicBezTo>
                    <a:pt x="163015" y="154017"/>
                    <a:pt x="154216" y="198769"/>
                    <a:pt x="139323" y="223931"/>
                  </a:cubicBezTo>
                  <a:cubicBezTo>
                    <a:pt x="137099" y="269325"/>
                    <a:pt x="133725" y="305314"/>
                    <a:pt x="125667" y="329092"/>
                  </a:cubicBezTo>
                  <a:cubicBezTo>
                    <a:pt x="119438" y="347495"/>
                    <a:pt x="100170" y="359112"/>
                    <a:pt x="74687" y="359112"/>
                  </a:cubicBezTo>
                  <a:cubicBezTo>
                    <a:pt x="54703" y="359112"/>
                    <a:pt x="30887" y="351956"/>
                    <a:pt x="6552" y="335297"/>
                  </a:cubicBezTo>
                  <a:cubicBezTo>
                    <a:pt x="4303" y="335865"/>
                    <a:pt x="2214" y="336174"/>
                    <a:pt x="299" y="336174"/>
                  </a:cubicBezTo>
                  <a:cubicBezTo>
                    <a:pt x="-2284" y="336174"/>
                    <a:pt x="-4533" y="335630"/>
                    <a:pt x="-6387" y="334469"/>
                  </a:cubicBezTo>
                  <a:cubicBezTo>
                    <a:pt x="-6103" y="334641"/>
                    <a:pt x="-5819" y="334827"/>
                    <a:pt x="-5522" y="335000"/>
                  </a:cubicBezTo>
                  <a:cubicBezTo>
                    <a:pt x="-5386" y="335087"/>
                    <a:pt x="-5238" y="335173"/>
                    <a:pt x="-5102" y="335272"/>
                  </a:cubicBezTo>
                  <a:cubicBezTo>
                    <a:pt x="-4978" y="335346"/>
                    <a:pt x="-4842" y="335432"/>
                    <a:pt x="-4707" y="335507"/>
                  </a:cubicBezTo>
                  <a:cubicBezTo>
                    <a:pt x="-4076" y="335902"/>
                    <a:pt x="-3458" y="336285"/>
                    <a:pt x="-2840" y="336668"/>
                  </a:cubicBezTo>
                  <a:cubicBezTo>
                    <a:pt x="-2828" y="336681"/>
                    <a:pt x="-2815" y="336693"/>
                    <a:pt x="-2803" y="336693"/>
                  </a:cubicBezTo>
                  <a:cubicBezTo>
                    <a:pt x="-1407" y="337558"/>
                    <a:pt x="-10" y="338423"/>
                    <a:pt x="1386" y="339276"/>
                  </a:cubicBezTo>
                  <a:cubicBezTo>
                    <a:pt x="1423" y="339301"/>
                    <a:pt x="1461" y="339326"/>
                    <a:pt x="1497" y="339338"/>
                  </a:cubicBezTo>
                  <a:cubicBezTo>
                    <a:pt x="2091" y="339709"/>
                    <a:pt x="2684" y="340067"/>
                    <a:pt x="3277" y="340438"/>
                  </a:cubicBezTo>
                  <a:cubicBezTo>
                    <a:pt x="3438" y="340524"/>
                    <a:pt x="3586" y="340623"/>
                    <a:pt x="3735" y="340710"/>
                  </a:cubicBezTo>
                  <a:cubicBezTo>
                    <a:pt x="3858" y="340784"/>
                    <a:pt x="3982" y="340858"/>
                    <a:pt x="4105" y="340932"/>
                  </a:cubicBezTo>
                  <a:cubicBezTo>
                    <a:pt x="4365" y="341093"/>
                    <a:pt x="4625" y="341254"/>
                    <a:pt x="4896" y="341414"/>
                  </a:cubicBezTo>
                  <a:cubicBezTo>
                    <a:pt x="4921" y="341426"/>
                    <a:pt x="4958" y="341451"/>
                    <a:pt x="4983" y="341464"/>
                  </a:cubicBezTo>
                  <a:cubicBezTo>
                    <a:pt x="44852" y="365699"/>
                    <a:pt x="82164" y="384868"/>
                    <a:pt x="117139" y="399649"/>
                  </a:cubicBezTo>
                  <a:cubicBezTo>
                    <a:pt x="75243" y="359149"/>
                    <a:pt x="211870" y="236648"/>
                    <a:pt x="331318" y="236648"/>
                  </a:cubicBezTo>
                  <a:cubicBezTo>
                    <a:pt x="336582" y="236648"/>
                    <a:pt x="341810" y="236883"/>
                    <a:pt x="346989" y="237378"/>
                  </a:cubicBezTo>
                  <a:lnTo>
                    <a:pt x="354775" y="312593"/>
                  </a:lnTo>
                  <a:cubicBezTo>
                    <a:pt x="379740" y="325681"/>
                    <a:pt x="395065" y="342230"/>
                    <a:pt x="395065" y="342230"/>
                  </a:cubicBezTo>
                  <a:lnTo>
                    <a:pt x="395818" y="422612"/>
                  </a:lnTo>
                  <a:cubicBezTo>
                    <a:pt x="404272" y="419436"/>
                    <a:pt x="412453" y="415888"/>
                    <a:pt x="420363" y="412008"/>
                  </a:cubicBezTo>
                  <a:cubicBezTo>
                    <a:pt x="420425" y="411971"/>
                    <a:pt x="420462" y="411958"/>
                    <a:pt x="420511" y="411934"/>
                  </a:cubicBezTo>
                  <a:cubicBezTo>
                    <a:pt x="420647" y="411859"/>
                    <a:pt x="420771" y="411798"/>
                    <a:pt x="420895" y="411736"/>
                  </a:cubicBezTo>
                  <a:cubicBezTo>
                    <a:pt x="421006" y="411687"/>
                    <a:pt x="421092" y="411637"/>
                    <a:pt x="421204" y="411588"/>
                  </a:cubicBezTo>
                  <a:cubicBezTo>
                    <a:pt x="421278" y="411550"/>
                    <a:pt x="421364" y="411513"/>
                    <a:pt x="421451" y="411464"/>
                  </a:cubicBezTo>
                  <a:cubicBezTo>
                    <a:pt x="421587" y="411390"/>
                    <a:pt x="421747" y="411316"/>
                    <a:pt x="421896" y="411242"/>
                  </a:cubicBezTo>
                  <a:cubicBezTo>
                    <a:pt x="421932" y="411229"/>
                    <a:pt x="421970" y="411204"/>
                    <a:pt x="422007" y="411192"/>
                  </a:cubicBezTo>
                  <a:cubicBezTo>
                    <a:pt x="433822" y="405284"/>
                    <a:pt x="445031" y="398623"/>
                    <a:pt x="455697" y="391331"/>
                  </a:cubicBezTo>
                  <a:cubicBezTo>
                    <a:pt x="459689" y="388612"/>
                    <a:pt x="463607" y="385782"/>
                    <a:pt x="467438" y="382890"/>
                  </a:cubicBezTo>
                  <a:lnTo>
                    <a:pt x="467438" y="382890"/>
                  </a:lnTo>
                  <a:lnTo>
                    <a:pt x="467438" y="382890"/>
                  </a:lnTo>
                  <a:cubicBezTo>
                    <a:pt x="467586" y="382779"/>
                    <a:pt x="467734" y="382668"/>
                    <a:pt x="467883" y="382557"/>
                  </a:cubicBezTo>
                  <a:cubicBezTo>
                    <a:pt x="476954" y="375636"/>
                    <a:pt x="485803" y="366465"/>
                    <a:pt x="494269" y="355824"/>
                  </a:cubicBezTo>
                  <a:cubicBezTo>
                    <a:pt x="596415" y="182479"/>
                    <a:pt x="543543" y="1373"/>
                    <a:pt x="421587" y="-2297"/>
                  </a:cubicBezTo>
                  <a:cubicBezTo>
                    <a:pt x="417162" y="-2421"/>
                    <a:pt x="412849" y="-2495"/>
                    <a:pt x="408548" y="-2495"/>
                  </a:cubicBezTo>
                </a:path>
              </a:pathLst>
            </a:custGeom>
            <a:solidFill>
              <a:srgbClr val="B5632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74D82F4-6B5F-8559-018B-FDAAC18499D9}"/>
                </a:ext>
              </a:extLst>
            </p:cNvPr>
            <p:cNvSpPr/>
            <p:nvPr/>
          </p:nvSpPr>
          <p:spPr>
            <a:xfrm flipV="1">
              <a:off x="8783081" y="3283762"/>
              <a:ext cx="245361" cy="183887"/>
            </a:xfrm>
            <a:custGeom>
              <a:avLst/>
              <a:gdLst>
                <a:gd name="connsiteX0" fmla="*/ 215544 w 245361"/>
                <a:gd name="connsiteY0" fmla="*/ -2604 h 183887"/>
                <a:gd name="connsiteX1" fmla="*/ 1366 w 245361"/>
                <a:gd name="connsiteY1" fmla="*/ 160397 h 183887"/>
                <a:gd name="connsiteX2" fmla="*/ 1761 w 245361"/>
                <a:gd name="connsiteY2" fmla="*/ 160570 h 183887"/>
                <a:gd name="connsiteX3" fmla="*/ 8669 w 245361"/>
                <a:gd name="connsiteY3" fmla="*/ 165649 h 183887"/>
                <a:gd name="connsiteX4" fmla="*/ 50380 w 245361"/>
                <a:gd name="connsiteY4" fmla="*/ 181246 h 183887"/>
                <a:gd name="connsiteX5" fmla="*/ 50380 w 245361"/>
                <a:gd name="connsiteY5" fmla="*/ 181271 h 183887"/>
                <a:gd name="connsiteX6" fmla="*/ 50393 w 245361"/>
                <a:gd name="connsiteY6" fmla="*/ 181283 h 183887"/>
                <a:gd name="connsiteX7" fmla="*/ 48675 w 245361"/>
                <a:gd name="connsiteY7" fmla="*/ 144911 h 183887"/>
                <a:gd name="connsiteX8" fmla="*/ 179160 w 245361"/>
                <a:gd name="connsiteY8" fmla="*/ 57683 h 183887"/>
                <a:gd name="connsiteX9" fmla="*/ 239001 w 245361"/>
                <a:gd name="connsiteY9" fmla="*/ 73341 h 183887"/>
                <a:gd name="connsiteX10" fmla="*/ 231215 w 245361"/>
                <a:gd name="connsiteY10" fmla="*/ -1875 h 183887"/>
                <a:gd name="connsiteX11" fmla="*/ 215544 w 245361"/>
                <a:gd name="connsiteY11" fmla="*/ -2604 h 18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361" h="183887">
                  <a:moveTo>
                    <a:pt x="215544" y="-2604"/>
                  </a:moveTo>
                  <a:cubicBezTo>
                    <a:pt x="96096" y="-2604"/>
                    <a:pt x="-40531" y="119897"/>
                    <a:pt x="1366" y="160397"/>
                  </a:cubicBezTo>
                  <a:cubicBezTo>
                    <a:pt x="1502" y="160459"/>
                    <a:pt x="1625" y="160508"/>
                    <a:pt x="1761" y="160570"/>
                  </a:cubicBezTo>
                  <a:cubicBezTo>
                    <a:pt x="3714" y="162424"/>
                    <a:pt x="5926" y="164166"/>
                    <a:pt x="8669" y="165649"/>
                  </a:cubicBezTo>
                  <a:cubicBezTo>
                    <a:pt x="22277" y="173003"/>
                    <a:pt x="36291" y="178033"/>
                    <a:pt x="50380" y="181246"/>
                  </a:cubicBezTo>
                  <a:lnTo>
                    <a:pt x="50380" y="181271"/>
                  </a:lnTo>
                  <a:lnTo>
                    <a:pt x="50393" y="181283"/>
                  </a:lnTo>
                  <a:lnTo>
                    <a:pt x="48675" y="144911"/>
                  </a:lnTo>
                  <a:cubicBezTo>
                    <a:pt x="94329" y="77815"/>
                    <a:pt x="140353" y="57683"/>
                    <a:pt x="179160" y="57683"/>
                  </a:cubicBezTo>
                  <a:cubicBezTo>
                    <a:pt x="202184" y="57683"/>
                    <a:pt x="222662" y="64777"/>
                    <a:pt x="239001" y="73341"/>
                  </a:cubicBezTo>
                  <a:lnTo>
                    <a:pt x="231215" y="-1875"/>
                  </a:lnTo>
                  <a:cubicBezTo>
                    <a:pt x="226036" y="-2369"/>
                    <a:pt x="220809" y="-2604"/>
                    <a:pt x="215544" y="-2604"/>
                  </a:cubicBezTo>
                </a:path>
              </a:pathLst>
            </a:custGeom>
            <a:solidFill>
              <a:srgbClr val="B0304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D0004AB-B03E-9C22-E6CE-3BA63FE8F342}"/>
                </a:ext>
              </a:extLst>
            </p:cNvPr>
            <p:cNvSpPr/>
            <p:nvPr/>
          </p:nvSpPr>
          <p:spPr>
            <a:xfrm flipV="1">
              <a:off x="8643637" y="3368123"/>
              <a:ext cx="199335" cy="235410"/>
            </a:xfrm>
            <a:custGeom>
              <a:avLst/>
              <a:gdLst>
                <a:gd name="connsiteX0" fmla="*/ 193090 w 199335"/>
                <a:gd name="connsiteY0" fmla="*/ -2503 h 235410"/>
                <a:gd name="connsiteX1" fmla="*/ 166740 w 199335"/>
                <a:gd name="connsiteY1" fmla="*/ 27443 h 235410"/>
                <a:gd name="connsiteX2" fmla="*/ 163107 w 199335"/>
                <a:gd name="connsiteY2" fmla="*/ 120665 h 235410"/>
                <a:gd name="connsiteX3" fmla="*/ 193090 w 199335"/>
                <a:gd name="connsiteY3" fmla="*/ -2503 h 235410"/>
                <a:gd name="connsiteX4" fmla="*/ -2712 w 199335"/>
                <a:gd name="connsiteY4" fmla="*/ 208586 h 235410"/>
                <a:gd name="connsiteX5" fmla="*/ -6246 w 199335"/>
                <a:gd name="connsiteY5" fmla="*/ 213665 h 235410"/>
                <a:gd name="connsiteX6" fmla="*/ 15407 w 199335"/>
                <a:gd name="connsiteY6" fmla="*/ 229942 h 235410"/>
                <a:gd name="connsiteX7" fmla="*/ 15542 w 199335"/>
                <a:gd name="connsiteY7" fmla="*/ 230028 h 235410"/>
                <a:gd name="connsiteX8" fmla="*/ 15641 w 199335"/>
                <a:gd name="connsiteY8" fmla="*/ 230090 h 235410"/>
                <a:gd name="connsiteX9" fmla="*/ 17396 w 199335"/>
                <a:gd name="connsiteY9" fmla="*/ 231203 h 235410"/>
                <a:gd name="connsiteX10" fmla="*/ 17396 w 199335"/>
                <a:gd name="connsiteY10" fmla="*/ 231203 h 235410"/>
                <a:gd name="connsiteX11" fmla="*/ 17396 w 199335"/>
                <a:gd name="connsiteY11" fmla="*/ 231203 h 235410"/>
                <a:gd name="connsiteX12" fmla="*/ 24083 w 199335"/>
                <a:gd name="connsiteY12" fmla="*/ 232908 h 235410"/>
                <a:gd name="connsiteX13" fmla="*/ 30336 w 199335"/>
                <a:gd name="connsiteY13" fmla="*/ 232031 h 235410"/>
                <a:gd name="connsiteX14" fmla="*/ 26171 w 199335"/>
                <a:gd name="connsiteY14" fmla="*/ 229102 h 235410"/>
                <a:gd name="connsiteX15" fmla="*/ -2712 w 199335"/>
                <a:gd name="connsiteY15" fmla="*/ 208586 h 23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9335" h="235410">
                  <a:moveTo>
                    <a:pt x="193090" y="-2503"/>
                  </a:moveTo>
                  <a:cubicBezTo>
                    <a:pt x="183857" y="7211"/>
                    <a:pt x="175120" y="17234"/>
                    <a:pt x="166740" y="27443"/>
                  </a:cubicBezTo>
                  <a:cubicBezTo>
                    <a:pt x="165418" y="61602"/>
                    <a:pt x="164478" y="92895"/>
                    <a:pt x="163107" y="120665"/>
                  </a:cubicBezTo>
                  <a:cubicBezTo>
                    <a:pt x="177999" y="95503"/>
                    <a:pt x="186798" y="50751"/>
                    <a:pt x="193090" y="-2503"/>
                  </a:cubicBezTo>
                  <a:moveTo>
                    <a:pt x="-2712" y="208586"/>
                  </a:moveTo>
                  <a:cubicBezTo>
                    <a:pt x="-4640" y="209377"/>
                    <a:pt x="-5060" y="211972"/>
                    <a:pt x="-6246" y="213665"/>
                  </a:cubicBezTo>
                  <a:cubicBezTo>
                    <a:pt x="823" y="219734"/>
                    <a:pt x="8041" y="225196"/>
                    <a:pt x="15407" y="229942"/>
                  </a:cubicBezTo>
                  <a:cubicBezTo>
                    <a:pt x="15456" y="229967"/>
                    <a:pt x="15493" y="229991"/>
                    <a:pt x="15542" y="230028"/>
                  </a:cubicBezTo>
                  <a:cubicBezTo>
                    <a:pt x="15579" y="230041"/>
                    <a:pt x="15604" y="230066"/>
                    <a:pt x="15641" y="230090"/>
                  </a:cubicBezTo>
                  <a:cubicBezTo>
                    <a:pt x="16210" y="230461"/>
                    <a:pt x="16815" y="230832"/>
                    <a:pt x="17396" y="231203"/>
                  </a:cubicBezTo>
                  <a:lnTo>
                    <a:pt x="17396" y="231203"/>
                  </a:lnTo>
                  <a:lnTo>
                    <a:pt x="17396" y="231203"/>
                  </a:lnTo>
                  <a:cubicBezTo>
                    <a:pt x="19250" y="232364"/>
                    <a:pt x="21499" y="232908"/>
                    <a:pt x="24083" y="232908"/>
                  </a:cubicBezTo>
                  <a:cubicBezTo>
                    <a:pt x="25998" y="232908"/>
                    <a:pt x="28086" y="232599"/>
                    <a:pt x="30336" y="232031"/>
                  </a:cubicBezTo>
                  <a:cubicBezTo>
                    <a:pt x="28952" y="231091"/>
                    <a:pt x="27555" y="230115"/>
                    <a:pt x="26171" y="229102"/>
                  </a:cubicBezTo>
                  <a:cubicBezTo>
                    <a:pt x="18163" y="224393"/>
                    <a:pt x="8238" y="217769"/>
                    <a:pt x="-2712" y="208586"/>
                  </a:cubicBezTo>
                </a:path>
              </a:pathLst>
            </a:custGeom>
            <a:solidFill>
              <a:srgbClr val="B5562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FBD694F-D4CF-E46E-B5E5-3BC5586572EC}"/>
                </a:ext>
              </a:extLst>
            </p:cNvPr>
            <p:cNvSpPr/>
            <p:nvPr/>
          </p:nvSpPr>
          <p:spPr>
            <a:xfrm flipV="1">
              <a:off x="8838116" y="3073205"/>
              <a:ext cx="231987" cy="334157"/>
            </a:xfrm>
            <a:custGeom>
              <a:avLst/>
              <a:gdLst>
                <a:gd name="connsiteX0" fmla="*/ 124091 w 231987"/>
                <a:gd name="connsiteY0" fmla="*/ -2728 h 334157"/>
                <a:gd name="connsiteX1" fmla="*/ -6394 w 231987"/>
                <a:gd name="connsiteY1" fmla="*/ 84501 h 334157"/>
                <a:gd name="connsiteX2" fmla="*/ -4676 w 231987"/>
                <a:gd name="connsiteY2" fmla="*/ 120873 h 334157"/>
                <a:gd name="connsiteX3" fmla="*/ 2776 w 231987"/>
                <a:gd name="connsiteY3" fmla="*/ 278930 h 334157"/>
                <a:gd name="connsiteX4" fmla="*/ 5248 w 231987"/>
                <a:gd name="connsiteY4" fmla="*/ 331430 h 334157"/>
                <a:gd name="connsiteX5" fmla="*/ 87632 w 231987"/>
                <a:gd name="connsiteY5" fmla="*/ 316686 h 334157"/>
                <a:gd name="connsiteX6" fmla="*/ 225594 w 231987"/>
                <a:gd name="connsiteY6" fmla="*/ 189724 h 334157"/>
                <a:gd name="connsiteX7" fmla="*/ 224976 w 231987"/>
                <a:gd name="connsiteY7" fmla="*/ 122949 h 334157"/>
                <a:gd name="connsiteX8" fmla="*/ 224976 w 231987"/>
                <a:gd name="connsiteY8" fmla="*/ 122949 h 334157"/>
                <a:gd name="connsiteX9" fmla="*/ 224222 w 231987"/>
                <a:gd name="connsiteY9" fmla="*/ 42567 h 334157"/>
                <a:gd name="connsiteX10" fmla="*/ 183932 w 231987"/>
                <a:gd name="connsiteY10" fmla="*/ 12931 h 334157"/>
                <a:gd name="connsiteX11" fmla="*/ 124091 w 231987"/>
                <a:gd name="connsiteY11" fmla="*/ -2728 h 33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987" h="334157">
                  <a:moveTo>
                    <a:pt x="124091" y="-2728"/>
                  </a:moveTo>
                  <a:cubicBezTo>
                    <a:pt x="85284" y="-2728"/>
                    <a:pt x="39260" y="17405"/>
                    <a:pt x="-6394" y="84501"/>
                  </a:cubicBezTo>
                  <a:lnTo>
                    <a:pt x="-4676" y="120873"/>
                  </a:lnTo>
                  <a:lnTo>
                    <a:pt x="2776" y="278930"/>
                  </a:lnTo>
                  <a:lnTo>
                    <a:pt x="5248" y="331430"/>
                  </a:lnTo>
                  <a:lnTo>
                    <a:pt x="87632" y="316686"/>
                  </a:lnTo>
                  <a:cubicBezTo>
                    <a:pt x="135671" y="281056"/>
                    <a:pt x="182758" y="238084"/>
                    <a:pt x="225594" y="189724"/>
                  </a:cubicBezTo>
                  <a:lnTo>
                    <a:pt x="224976" y="122949"/>
                  </a:lnTo>
                  <a:lnTo>
                    <a:pt x="224976" y="122949"/>
                  </a:lnTo>
                  <a:lnTo>
                    <a:pt x="224222" y="42567"/>
                  </a:lnTo>
                  <a:cubicBezTo>
                    <a:pt x="224222" y="42567"/>
                    <a:pt x="208897" y="26019"/>
                    <a:pt x="183932" y="12931"/>
                  </a:cubicBezTo>
                  <a:cubicBezTo>
                    <a:pt x="167593" y="4366"/>
                    <a:pt x="147115" y="-2728"/>
                    <a:pt x="124091" y="-2728"/>
                  </a:cubicBezTo>
                </a:path>
              </a:pathLst>
            </a:custGeom>
            <a:solidFill>
              <a:srgbClr val="B55F4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6E9F8D9-9FEE-6AAE-1CD2-112FE2F45C12}"/>
                </a:ext>
              </a:extLst>
            </p:cNvPr>
            <p:cNvSpPr/>
            <p:nvPr/>
          </p:nvSpPr>
          <p:spPr>
            <a:xfrm flipV="1">
              <a:off x="8658060" y="3345185"/>
              <a:ext cx="158563" cy="228403"/>
            </a:xfrm>
            <a:custGeom>
              <a:avLst/>
              <a:gdLst>
                <a:gd name="connsiteX0" fmla="*/ 152322 w 158563"/>
                <a:gd name="connsiteY0" fmla="*/ -2527 h 228403"/>
                <a:gd name="connsiteX1" fmla="*/ -6242 w 158563"/>
                <a:gd name="connsiteY1" fmla="*/ 173623 h 228403"/>
                <a:gd name="connsiteX2" fmla="*/ 11802 w 158563"/>
                <a:gd name="connsiteY2" fmla="*/ 199157 h 228403"/>
                <a:gd name="connsiteX3" fmla="*/ 11753 w 158563"/>
                <a:gd name="connsiteY3" fmla="*/ 199132 h 228403"/>
                <a:gd name="connsiteX4" fmla="*/ 15917 w 158563"/>
                <a:gd name="connsiteY4" fmla="*/ 202061 h 228403"/>
                <a:gd name="connsiteX5" fmla="*/ 84052 w 158563"/>
                <a:gd name="connsiteY5" fmla="*/ 225877 h 228403"/>
                <a:gd name="connsiteX6" fmla="*/ 135032 w 158563"/>
                <a:gd name="connsiteY6" fmla="*/ 195857 h 228403"/>
                <a:gd name="connsiteX7" fmla="*/ 148688 w 158563"/>
                <a:gd name="connsiteY7" fmla="*/ 90696 h 228403"/>
                <a:gd name="connsiteX8" fmla="*/ 152322 w 158563"/>
                <a:gd name="connsiteY8" fmla="*/ -2527 h 22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63" h="228403">
                  <a:moveTo>
                    <a:pt x="152322" y="-2527"/>
                  </a:moveTo>
                  <a:cubicBezTo>
                    <a:pt x="95805" y="66188"/>
                    <a:pt x="55589" y="142108"/>
                    <a:pt x="-6242" y="173623"/>
                  </a:cubicBezTo>
                  <a:cubicBezTo>
                    <a:pt x="-1385" y="183523"/>
                    <a:pt x="4547" y="192075"/>
                    <a:pt x="11802" y="199157"/>
                  </a:cubicBezTo>
                  <a:cubicBezTo>
                    <a:pt x="11777" y="199144"/>
                    <a:pt x="11765" y="199144"/>
                    <a:pt x="11753" y="199132"/>
                  </a:cubicBezTo>
                  <a:cubicBezTo>
                    <a:pt x="13136" y="200145"/>
                    <a:pt x="14533" y="201122"/>
                    <a:pt x="15917" y="202061"/>
                  </a:cubicBezTo>
                  <a:cubicBezTo>
                    <a:pt x="40252" y="218721"/>
                    <a:pt x="64068" y="225877"/>
                    <a:pt x="84052" y="225877"/>
                  </a:cubicBezTo>
                  <a:cubicBezTo>
                    <a:pt x="109535" y="225877"/>
                    <a:pt x="128803" y="214259"/>
                    <a:pt x="135032" y="195857"/>
                  </a:cubicBezTo>
                  <a:cubicBezTo>
                    <a:pt x="143090" y="172079"/>
                    <a:pt x="146464" y="136089"/>
                    <a:pt x="148688" y="90696"/>
                  </a:cubicBezTo>
                  <a:cubicBezTo>
                    <a:pt x="150060" y="62925"/>
                    <a:pt x="150999" y="31633"/>
                    <a:pt x="152322" y="-2527"/>
                  </a:cubicBezTo>
                </a:path>
              </a:pathLst>
            </a:custGeom>
            <a:solidFill>
              <a:srgbClr val="B5632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5FDD687-B542-A3E9-C5BD-7624B1A85E4F}"/>
                </a:ext>
              </a:extLst>
            </p:cNvPr>
            <p:cNvSpPr/>
            <p:nvPr/>
          </p:nvSpPr>
          <p:spPr>
            <a:xfrm flipV="1">
              <a:off x="8647172" y="3371905"/>
              <a:ext cx="28932" cy="25533"/>
            </a:xfrm>
            <a:custGeom>
              <a:avLst/>
              <a:gdLst>
                <a:gd name="connsiteX0" fmla="*/ 4699 w 28932"/>
                <a:gd name="connsiteY0" fmla="*/ -2596 h 25533"/>
                <a:gd name="connsiteX1" fmla="*/ -6177 w 28932"/>
                <a:gd name="connsiteY1" fmla="*/ 2397 h 25533"/>
                <a:gd name="connsiteX2" fmla="*/ -6189 w 28932"/>
                <a:gd name="connsiteY2" fmla="*/ 2397 h 25533"/>
                <a:gd name="connsiteX3" fmla="*/ 22694 w 28932"/>
                <a:gd name="connsiteY3" fmla="*/ 22913 h 25533"/>
                <a:gd name="connsiteX4" fmla="*/ 22743 w 28932"/>
                <a:gd name="connsiteY4" fmla="*/ 22938 h 25533"/>
                <a:gd name="connsiteX5" fmla="*/ 4699 w 28932"/>
                <a:gd name="connsiteY5" fmla="*/ -2596 h 2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32" h="25533">
                  <a:moveTo>
                    <a:pt x="4699" y="-2596"/>
                  </a:moveTo>
                  <a:cubicBezTo>
                    <a:pt x="1152" y="-779"/>
                    <a:pt x="-2481" y="890"/>
                    <a:pt x="-6177" y="2397"/>
                  </a:cubicBezTo>
                  <a:cubicBezTo>
                    <a:pt x="-6189" y="2397"/>
                    <a:pt x="-6189" y="2397"/>
                    <a:pt x="-6189" y="2397"/>
                  </a:cubicBezTo>
                  <a:cubicBezTo>
                    <a:pt x="4761" y="11580"/>
                    <a:pt x="14685" y="18204"/>
                    <a:pt x="22694" y="22913"/>
                  </a:cubicBezTo>
                  <a:cubicBezTo>
                    <a:pt x="22706" y="22925"/>
                    <a:pt x="22719" y="22925"/>
                    <a:pt x="22743" y="22938"/>
                  </a:cubicBezTo>
                  <a:cubicBezTo>
                    <a:pt x="15489" y="15856"/>
                    <a:pt x="9556" y="7304"/>
                    <a:pt x="4699" y="-2596"/>
                  </a:cubicBezTo>
                </a:path>
              </a:pathLst>
            </a:custGeom>
            <a:solidFill>
              <a:srgbClr val="B5562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3E48DB4-613E-B5CF-C7DF-02A1CB19DC88}"/>
                </a:ext>
              </a:extLst>
            </p:cNvPr>
            <p:cNvSpPr/>
            <p:nvPr/>
          </p:nvSpPr>
          <p:spPr>
            <a:xfrm flipV="1">
              <a:off x="8854417" y="2823939"/>
              <a:ext cx="507836" cy="766625"/>
            </a:xfrm>
            <a:custGeom>
              <a:avLst/>
              <a:gdLst>
                <a:gd name="connsiteX0" fmla="*/ -6502 w 507836"/>
                <a:gd name="connsiteY0" fmla="*/ 747566 h 766625"/>
                <a:gd name="connsiteX1" fmla="*/ 84348 w 507836"/>
                <a:gd name="connsiteY1" fmla="*/ 95280 h 766625"/>
                <a:gd name="connsiteX2" fmla="*/ 501335 w 507836"/>
                <a:gd name="connsiteY2" fmla="*/ -2553 h 766625"/>
                <a:gd name="connsiteX3" fmla="*/ 450095 w 507836"/>
                <a:gd name="connsiteY3" fmla="*/ 440054 h 766625"/>
                <a:gd name="connsiteX4" fmla="*/ 342932 w 507836"/>
                <a:gd name="connsiteY4" fmla="*/ 763868 h 766625"/>
                <a:gd name="connsiteX5" fmla="*/ -6502 w 507836"/>
                <a:gd name="connsiteY5" fmla="*/ 747566 h 76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36" h="766625">
                  <a:moveTo>
                    <a:pt x="-6502" y="747566"/>
                  </a:moveTo>
                  <a:cubicBezTo>
                    <a:pt x="14471" y="414434"/>
                    <a:pt x="-446" y="186006"/>
                    <a:pt x="84348" y="95280"/>
                  </a:cubicBezTo>
                  <a:cubicBezTo>
                    <a:pt x="184516" y="-11884"/>
                    <a:pt x="501335" y="-2553"/>
                    <a:pt x="501335" y="-2553"/>
                  </a:cubicBezTo>
                  <a:cubicBezTo>
                    <a:pt x="501335" y="-2553"/>
                    <a:pt x="436117" y="267673"/>
                    <a:pt x="450095" y="440054"/>
                  </a:cubicBezTo>
                  <a:cubicBezTo>
                    <a:pt x="459389" y="554682"/>
                    <a:pt x="342932" y="763868"/>
                    <a:pt x="342932" y="763868"/>
                  </a:cubicBezTo>
                  <a:lnTo>
                    <a:pt x="-6502" y="747566"/>
                  </a:lnTo>
                </a:path>
              </a:pathLst>
            </a:custGeom>
            <a:solidFill>
              <a:srgbClr val="91404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2F22B97-B63E-6D29-D630-13806A074C20}"/>
                </a:ext>
              </a:extLst>
            </p:cNvPr>
            <p:cNvSpPr/>
            <p:nvPr/>
          </p:nvSpPr>
          <p:spPr>
            <a:xfrm flipV="1">
              <a:off x="8854417" y="2822493"/>
              <a:ext cx="395186" cy="764653"/>
            </a:xfrm>
            <a:custGeom>
              <a:avLst/>
              <a:gdLst>
                <a:gd name="connsiteX0" fmla="*/ 120648 w 395186"/>
                <a:gd name="connsiteY0" fmla="*/ 193275 h 764653"/>
                <a:gd name="connsiteX1" fmla="*/ 76638 w 395186"/>
                <a:gd name="connsiteY1" fmla="*/ 761893 h 764653"/>
                <a:gd name="connsiteX2" fmla="*/ -6463 w 395186"/>
                <a:gd name="connsiteY2" fmla="*/ 744145 h 764653"/>
                <a:gd name="connsiteX3" fmla="*/ 84387 w 395186"/>
                <a:gd name="connsiteY3" fmla="*/ 91859 h 764653"/>
                <a:gd name="connsiteX4" fmla="*/ 388724 w 395186"/>
                <a:gd name="connsiteY4" fmla="*/ -2761 h 764653"/>
                <a:gd name="connsiteX5" fmla="*/ 120648 w 395186"/>
                <a:gd name="connsiteY5" fmla="*/ 193275 h 76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186" h="764653">
                  <a:moveTo>
                    <a:pt x="120648" y="193275"/>
                  </a:moveTo>
                  <a:cubicBezTo>
                    <a:pt x="35817" y="371453"/>
                    <a:pt x="43628" y="648525"/>
                    <a:pt x="76638" y="761893"/>
                  </a:cubicBezTo>
                  <a:lnTo>
                    <a:pt x="-6463" y="744145"/>
                  </a:lnTo>
                  <a:cubicBezTo>
                    <a:pt x="14511" y="411013"/>
                    <a:pt x="-407" y="182585"/>
                    <a:pt x="84387" y="91859"/>
                  </a:cubicBezTo>
                  <a:cubicBezTo>
                    <a:pt x="145564" y="26419"/>
                    <a:pt x="287468" y="4457"/>
                    <a:pt x="388724" y="-2761"/>
                  </a:cubicBezTo>
                  <a:cubicBezTo>
                    <a:pt x="280238" y="28198"/>
                    <a:pt x="179031" y="70676"/>
                    <a:pt x="120648" y="193275"/>
                  </a:cubicBezTo>
                </a:path>
              </a:pathLst>
            </a:custGeom>
            <a:solidFill>
              <a:srgbClr val="7A303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AC0DD99-681C-35E0-FFEF-7E08E0335D48}"/>
                </a:ext>
              </a:extLst>
            </p:cNvPr>
            <p:cNvSpPr/>
            <p:nvPr/>
          </p:nvSpPr>
          <p:spPr>
            <a:xfrm flipV="1">
              <a:off x="8822018" y="2631471"/>
              <a:ext cx="447190" cy="517110"/>
            </a:xfrm>
            <a:custGeom>
              <a:avLst/>
              <a:gdLst>
                <a:gd name="connsiteX0" fmla="*/ 2645 w 447190"/>
                <a:gd name="connsiteY0" fmla="*/ 328575 h 517110"/>
                <a:gd name="connsiteX1" fmla="*/ 171405 w 447190"/>
                <a:gd name="connsiteY1" fmla="*/ 34460 h 517110"/>
                <a:gd name="connsiteX2" fmla="*/ 440407 w 447190"/>
                <a:gd name="connsiteY2" fmla="*/ 50353 h 517110"/>
                <a:gd name="connsiteX3" fmla="*/ 328782 w 447190"/>
                <a:gd name="connsiteY3" fmla="*/ 493986 h 517110"/>
                <a:gd name="connsiteX4" fmla="*/ 2645 w 447190"/>
                <a:gd name="connsiteY4" fmla="*/ 328575 h 51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90" h="517110">
                  <a:moveTo>
                    <a:pt x="2645" y="328575"/>
                  </a:moveTo>
                  <a:cubicBezTo>
                    <a:pt x="100489" y="247044"/>
                    <a:pt x="148096" y="76381"/>
                    <a:pt x="171405" y="34460"/>
                  </a:cubicBezTo>
                  <a:cubicBezTo>
                    <a:pt x="194701" y="-7486"/>
                    <a:pt x="438083" y="-28855"/>
                    <a:pt x="440407" y="50353"/>
                  </a:cubicBezTo>
                  <a:cubicBezTo>
                    <a:pt x="442743" y="129548"/>
                    <a:pt x="435154" y="442239"/>
                    <a:pt x="328782" y="493986"/>
                  </a:cubicBezTo>
                  <a:cubicBezTo>
                    <a:pt x="156401" y="577840"/>
                    <a:pt x="-52834" y="374809"/>
                    <a:pt x="2645" y="32857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7FACE42-E87C-FAE4-FF9E-273B0794DAF3}"/>
                </a:ext>
              </a:extLst>
            </p:cNvPr>
            <p:cNvSpPr/>
            <p:nvPr/>
          </p:nvSpPr>
          <p:spPr>
            <a:xfrm flipV="1">
              <a:off x="8678026" y="2580414"/>
              <a:ext cx="305713" cy="457849"/>
            </a:xfrm>
            <a:custGeom>
              <a:avLst/>
              <a:gdLst>
                <a:gd name="connsiteX0" fmla="*/ 79234 w 305713"/>
                <a:gd name="connsiteY0" fmla="*/ 48138 h 457849"/>
                <a:gd name="connsiteX1" fmla="*/ 299406 w 305713"/>
                <a:gd name="connsiteY1" fmla="*/ 388254 h 457849"/>
                <a:gd name="connsiteX2" fmla="*/ 90875 w 305713"/>
                <a:gd name="connsiteY2" fmla="*/ 402219 h 457849"/>
                <a:gd name="connsiteX3" fmla="*/ 51908 w 305713"/>
                <a:gd name="connsiteY3" fmla="*/ 13101 h 457849"/>
                <a:gd name="connsiteX4" fmla="*/ 79234 w 305713"/>
                <a:gd name="connsiteY4" fmla="*/ 48138 h 457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13" h="457849">
                  <a:moveTo>
                    <a:pt x="79234" y="48138"/>
                  </a:moveTo>
                  <a:cubicBezTo>
                    <a:pt x="72238" y="162272"/>
                    <a:pt x="177140" y="334666"/>
                    <a:pt x="299406" y="388254"/>
                  </a:cubicBezTo>
                  <a:cubicBezTo>
                    <a:pt x="299406" y="388254"/>
                    <a:pt x="288888" y="528020"/>
                    <a:pt x="90875" y="402219"/>
                  </a:cubicBezTo>
                  <a:cubicBezTo>
                    <a:pt x="-34011" y="322888"/>
                    <a:pt x="-28993" y="64254"/>
                    <a:pt x="51908" y="13101"/>
                  </a:cubicBezTo>
                  <a:cubicBezTo>
                    <a:pt x="132809" y="-38064"/>
                    <a:pt x="79234" y="48138"/>
                    <a:pt x="79234" y="48138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F945FAC-F24F-EFD9-E452-560B11E50A7E}"/>
                </a:ext>
              </a:extLst>
            </p:cNvPr>
            <p:cNvSpPr/>
            <p:nvPr/>
          </p:nvSpPr>
          <p:spPr>
            <a:xfrm flipV="1">
              <a:off x="8678066" y="2690835"/>
              <a:ext cx="168416" cy="347428"/>
            </a:xfrm>
            <a:custGeom>
              <a:avLst/>
              <a:gdLst>
                <a:gd name="connsiteX0" fmla="*/ 162157 w 168416"/>
                <a:gd name="connsiteY0" fmla="*/ 271538 h 347428"/>
                <a:gd name="connsiteX1" fmla="*/ 35924 w 168416"/>
                <a:gd name="connsiteY1" fmla="*/ 344356 h 347428"/>
                <a:gd name="connsiteX2" fmla="*/ 51916 w 168416"/>
                <a:gd name="connsiteY2" fmla="*/ 13152 h 347428"/>
                <a:gd name="connsiteX3" fmla="*/ 79242 w 168416"/>
                <a:gd name="connsiteY3" fmla="*/ 48189 h 347428"/>
                <a:gd name="connsiteX4" fmla="*/ 162157 w 168416"/>
                <a:gd name="connsiteY4" fmla="*/ 271538 h 34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16" h="347428">
                  <a:moveTo>
                    <a:pt x="162157" y="271538"/>
                  </a:moveTo>
                  <a:cubicBezTo>
                    <a:pt x="105269" y="281079"/>
                    <a:pt x="58664" y="308342"/>
                    <a:pt x="35924" y="344356"/>
                  </a:cubicBezTo>
                  <a:cubicBezTo>
                    <a:pt x="-29689" y="236674"/>
                    <a:pt x="-14451" y="55122"/>
                    <a:pt x="51916" y="13152"/>
                  </a:cubicBezTo>
                  <a:cubicBezTo>
                    <a:pt x="132817" y="-38014"/>
                    <a:pt x="79242" y="48189"/>
                    <a:pt x="79242" y="48189"/>
                  </a:cubicBezTo>
                  <a:cubicBezTo>
                    <a:pt x="75175" y="114581"/>
                    <a:pt x="109113" y="200573"/>
                    <a:pt x="162157" y="271538"/>
                  </a:cubicBezTo>
                </a:path>
              </a:pathLst>
            </a:custGeom>
            <a:solidFill>
              <a:srgbClr val="E5CF9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72FE9FB-A2D4-F1BA-3231-A8E368E4D7D8}"/>
                </a:ext>
              </a:extLst>
            </p:cNvPr>
            <p:cNvSpPr/>
            <p:nvPr/>
          </p:nvSpPr>
          <p:spPr>
            <a:xfrm flipV="1">
              <a:off x="8758464" y="2980241"/>
              <a:ext cx="152881" cy="177418"/>
            </a:xfrm>
            <a:custGeom>
              <a:avLst/>
              <a:gdLst>
                <a:gd name="connsiteX0" fmla="*/ 325 w 152881"/>
                <a:gd name="connsiteY0" fmla="*/ 174533 h 177418"/>
                <a:gd name="connsiteX1" fmla="*/ -1516 w 152881"/>
                <a:gd name="connsiteY1" fmla="*/ 35138 h 177418"/>
                <a:gd name="connsiteX2" fmla="*/ 29666 w 152881"/>
                <a:gd name="connsiteY2" fmla="*/ 42467 h 177418"/>
                <a:gd name="connsiteX3" fmla="*/ 28751 w 152881"/>
                <a:gd name="connsiteY3" fmla="*/ -2470 h 177418"/>
                <a:gd name="connsiteX4" fmla="*/ 143392 w 152881"/>
                <a:gd name="connsiteY4" fmla="*/ 28712 h 177418"/>
                <a:gd name="connsiteX5" fmla="*/ 325 w 152881"/>
                <a:gd name="connsiteY5" fmla="*/ 174533 h 17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81" h="177418">
                  <a:moveTo>
                    <a:pt x="325" y="174533"/>
                  </a:moveTo>
                  <a:cubicBezTo>
                    <a:pt x="-13442" y="103915"/>
                    <a:pt x="-1516" y="35138"/>
                    <a:pt x="-1516" y="35138"/>
                  </a:cubicBezTo>
                  <a:lnTo>
                    <a:pt x="29666" y="42467"/>
                  </a:lnTo>
                  <a:lnTo>
                    <a:pt x="28751" y="-2470"/>
                  </a:lnTo>
                  <a:cubicBezTo>
                    <a:pt x="28751" y="-2470"/>
                    <a:pt x="114954" y="-8884"/>
                    <a:pt x="143392" y="28712"/>
                  </a:cubicBezTo>
                  <a:cubicBezTo>
                    <a:pt x="171817" y="66319"/>
                    <a:pt x="325" y="174533"/>
                    <a:pt x="325" y="174533"/>
                  </a:cubicBezTo>
                </a:path>
              </a:pathLst>
            </a:custGeom>
            <a:solidFill>
              <a:srgbClr val="7A303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2F38E66-8DDD-54A0-9F5D-09ED0DCEAE27}"/>
                </a:ext>
              </a:extLst>
            </p:cNvPr>
            <p:cNvSpPr/>
            <p:nvPr/>
          </p:nvSpPr>
          <p:spPr>
            <a:xfrm flipV="1">
              <a:off x="8762631" y="2982992"/>
              <a:ext cx="137610" cy="131147"/>
            </a:xfrm>
            <a:custGeom>
              <a:avLst/>
              <a:gdLst>
                <a:gd name="connsiteX0" fmla="*/ 108280 w 137610"/>
                <a:gd name="connsiteY0" fmla="*/ 71511 h 131147"/>
                <a:gd name="connsiteX1" fmla="*/ -3209 w 137610"/>
                <a:gd name="connsiteY1" fmla="*/ 100295 h 131147"/>
                <a:gd name="connsiteX2" fmla="*/ 90619 w 137610"/>
                <a:gd name="connsiteY2" fmla="*/ -2901 h 131147"/>
                <a:gd name="connsiteX3" fmla="*/ 108280 w 137610"/>
                <a:gd name="connsiteY3" fmla="*/ 71511 h 13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0" h="131147">
                  <a:moveTo>
                    <a:pt x="108280" y="71511"/>
                  </a:moveTo>
                  <a:cubicBezTo>
                    <a:pt x="68435" y="128288"/>
                    <a:pt x="14563" y="150509"/>
                    <a:pt x="-3209" y="100295"/>
                  </a:cubicBezTo>
                  <a:cubicBezTo>
                    <a:pt x="-22946" y="44519"/>
                    <a:pt x="56732" y="-2691"/>
                    <a:pt x="90619" y="-2901"/>
                  </a:cubicBezTo>
                  <a:cubicBezTo>
                    <a:pt x="160558" y="-3334"/>
                    <a:pt x="122060" y="51861"/>
                    <a:pt x="108280" y="71511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D062256-8C5F-301F-D9EA-ACFC090EF3A6}"/>
                </a:ext>
              </a:extLst>
            </p:cNvPr>
            <p:cNvSpPr/>
            <p:nvPr/>
          </p:nvSpPr>
          <p:spPr>
            <a:xfrm flipV="1">
              <a:off x="8647389" y="3986002"/>
              <a:ext cx="290715" cy="284717"/>
            </a:xfrm>
            <a:custGeom>
              <a:avLst/>
              <a:gdLst>
                <a:gd name="connsiteX0" fmla="*/ 161138 w 290715"/>
                <a:gd name="connsiteY0" fmla="*/ 5978 h 284717"/>
                <a:gd name="connsiteX1" fmla="*/ -4261 w 290715"/>
                <a:gd name="connsiteY1" fmla="*/ 112350 h 284717"/>
                <a:gd name="connsiteX2" fmla="*/ 252049 w 290715"/>
                <a:gd name="connsiteY2" fmla="*/ 276080 h 284717"/>
                <a:gd name="connsiteX3" fmla="*/ 279943 w 290715"/>
                <a:gd name="connsiteY3" fmla="*/ 144977 h 284717"/>
                <a:gd name="connsiteX4" fmla="*/ 161138 w 290715"/>
                <a:gd name="connsiteY4" fmla="*/ 5978 h 28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715" h="284717">
                  <a:moveTo>
                    <a:pt x="161138" y="5978"/>
                  </a:moveTo>
                  <a:cubicBezTo>
                    <a:pt x="96958" y="-18110"/>
                    <a:pt x="-23306" y="11724"/>
                    <a:pt x="-4261" y="112350"/>
                  </a:cubicBezTo>
                  <a:cubicBezTo>
                    <a:pt x="28354" y="284744"/>
                    <a:pt x="203133" y="294717"/>
                    <a:pt x="252049" y="276080"/>
                  </a:cubicBezTo>
                  <a:cubicBezTo>
                    <a:pt x="300965" y="257443"/>
                    <a:pt x="279943" y="144977"/>
                    <a:pt x="279943" y="144977"/>
                  </a:cubicBezTo>
                  <a:cubicBezTo>
                    <a:pt x="279943" y="144977"/>
                    <a:pt x="198424" y="19956"/>
                    <a:pt x="161138" y="5978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288D6C1-ACFC-1A60-CE01-A337486359F2}"/>
                </a:ext>
              </a:extLst>
            </p:cNvPr>
            <p:cNvSpPr/>
            <p:nvPr/>
          </p:nvSpPr>
          <p:spPr>
            <a:xfrm flipV="1">
              <a:off x="8647389" y="4023450"/>
              <a:ext cx="288584" cy="247269"/>
            </a:xfrm>
            <a:custGeom>
              <a:avLst/>
              <a:gdLst>
                <a:gd name="connsiteX0" fmla="*/ 241841 w 288584"/>
                <a:gd name="connsiteY0" fmla="*/ 127050 h 247269"/>
                <a:gd name="connsiteX1" fmla="*/ 76456 w 288584"/>
                <a:gd name="connsiteY1" fmla="*/ 233434 h 247269"/>
                <a:gd name="connsiteX2" fmla="*/ 79088 w 288584"/>
                <a:gd name="connsiteY2" fmla="*/ 245373 h 247269"/>
                <a:gd name="connsiteX3" fmla="*/ -4260 w 288584"/>
                <a:gd name="connsiteY3" fmla="*/ 112367 h 247269"/>
                <a:gd name="connsiteX4" fmla="*/ 161138 w 288584"/>
                <a:gd name="connsiteY4" fmla="*/ 5995 h 247269"/>
                <a:gd name="connsiteX5" fmla="*/ 279944 w 288584"/>
                <a:gd name="connsiteY5" fmla="*/ 144995 h 247269"/>
                <a:gd name="connsiteX6" fmla="*/ 282304 w 288584"/>
                <a:gd name="connsiteY6" fmla="*/ 161481 h 247269"/>
                <a:gd name="connsiteX7" fmla="*/ 241841 w 288584"/>
                <a:gd name="connsiteY7" fmla="*/ 127050 h 24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584" h="247269">
                  <a:moveTo>
                    <a:pt x="241841" y="127050"/>
                  </a:moveTo>
                  <a:cubicBezTo>
                    <a:pt x="177662" y="102975"/>
                    <a:pt x="57411" y="132796"/>
                    <a:pt x="76456" y="233434"/>
                  </a:cubicBezTo>
                  <a:cubicBezTo>
                    <a:pt x="77221" y="237525"/>
                    <a:pt x="78148" y="241443"/>
                    <a:pt x="79088" y="245373"/>
                  </a:cubicBezTo>
                  <a:cubicBezTo>
                    <a:pt x="40652" y="219382"/>
                    <a:pt x="8049" y="177474"/>
                    <a:pt x="-4260" y="112367"/>
                  </a:cubicBezTo>
                  <a:cubicBezTo>
                    <a:pt x="-23305" y="11742"/>
                    <a:pt x="96959" y="-18092"/>
                    <a:pt x="161138" y="5995"/>
                  </a:cubicBezTo>
                  <a:cubicBezTo>
                    <a:pt x="198425" y="19973"/>
                    <a:pt x="279944" y="144995"/>
                    <a:pt x="279944" y="144995"/>
                  </a:cubicBezTo>
                  <a:cubicBezTo>
                    <a:pt x="279944" y="144995"/>
                    <a:pt x="281142" y="151495"/>
                    <a:pt x="282304" y="161481"/>
                  </a:cubicBezTo>
                  <a:cubicBezTo>
                    <a:pt x="267152" y="144562"/>
                    <a:pt x="252643" y="131091"/>
                    <a:pt x="241841" y="127050"/>
                  </a:cubicBezTo>
                </a:path>
              </a:pathLst>
            </a:custGeom>
            <a:solidFill>
              <a:srgbClr val="EAD49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CB3BB24-5238-C0BF-3FFD-D384ABB53F96}"/>
                </a:ext>
              </a:extLst>
            </p:cNvPr>
            <p:cNvSpPr/>
            <p:nvPr/>
          </p:nvSpPr>
          <p:spPr>
            <a:xfrm flipV="1">
              <a:off x="8731161" y="4006179"/>
              <a:ext cx="653609" cy="233337"/>
            </a:xfrm>
            <a:custGeom>
              <a:avLst/>
              <a:gdLst>
                <a:gd name="connsiteX0" fmla="*/ 124068 w 653609"/>
                <a:gd name="connsiteY0" fmla="*/ 220425 h 233337"/>
                <a:gd name="connsiteX1" fmla="*/ 4237 w 653609"/>
                <a:gd name="connsiteY1" fmla="*/ 35772 h 233337"/>
                <a:gd name="connsiteX2" fmla="*/ 560175 w 653609"/>
                <a:gd name="connsiteY2" fmla="*/ 43867 h 233337"/>
                <a:gd name="connsiteX3" fmla="*/ 647143 w 653609"/>
                <a:gd name="connsiteY3" fmla="*/ 192964 h 233337"/>
                <a:gd name="connsiteX4" fmla="*/ 124068 w 653609"/>
                <a:gd name="connsiteY4" fmla="*/ 220425 h 2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609" h="233337">
                  <a:moveTo>
                    <a:pt x="124068" y="220425"/>
                  </a:moveTo>
                  <a:cubicBezTo>
                    <a:pt x="40201" y="189355"/>
                    <a:pt x="-35015" y="95168"/>
                    <a:pt x="4237" y="35772"/>
                  </a:cubicBezTo>
                  <a:cubicBezTo>
                    <a:pt x="63238" y="-53521"/>
                    <a:pt x="560175" y="43867"/>
                    <a:pt x="560175" y="43867"/>
                  </a:cubicBezTo>
                  <a:lnTo>
                    <a:pt x="647143" y="192964"/>
                  </a:lnTo>
                  <a:cubicBezTo>
                    <a:pt x="529129" y="208499"/>
                    <a:pt x="207935" y="251470"/>
                    <a:pt x="124068" y="22042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DC3FE3A-780B-6F4C-540D-AB146F1D310D}"/>
                </a:ext>
              </a:extLst>
            </p:cNvPr>
            <p:cNvSpPr/>
            <p:nvPr/>
          </p:nvSpPr>
          <p:spPr>
            <a:xfrm flipV="1">
              <a:off x="8702353" y="4036291"/>
              <a:ext cx="609069" cy="216417"/>
            </a:xfrm>
            <a:custGeom>
              <a:avLst/>
              <a:gdLst>
                <a:gd name="connsiteX0" fmla="*/ 110114 w 609069"/>
                <a:gd name="connsiteY0" fmla="*/ 134581 h 216417"/>
                <a:gd name="connsiteX1" fmla="*/ 113958 w 609069"/>
                <a:gd name="connsiteY1" fmla="*/ 214518 h 216417"/>
                <a:gd name="connsiteX2" fmla="*/ 1974 w 609069"/>
                <a:gd name="connsiteY2" fmla="*/ 32238 h 216417"/>
                <a:gd name="connsiteX3" fmla="*/ 589019 w 609069"/>
                <a:gd name="connsiteY3" fmla="*/ 57079 h 216417"/>
                <a:gd name="connsiteX4" fmla="*/ 602638 w 609069"/>
                <a:gd name="connsiteY4" fmla="*/ 80425 h 216417"/>
                <a:gd name="connsiteX5" fmla="*/ 110114 w 609069"/>
                <a:gd name="connsiteY5" fmla="*/ 134581 h 21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069" h="216417">
                  <a:moveTo>
                    <a:pt x="110114" y="134581"/>
                  </a:moveTo>
                  <a:cubicBezTo>
                    <a:pt x="94418" y="158323"/>
                    <a:pt x="98398" y="186834"/>
                    <a:pt x="113958" y="214518"/>
                  </a:cubicBezTo>
                  <a:cubicBezTo>
                    <a:pt x="40249" y="170212"/>
                    <a:pt x="-31345" y="82662"/>
                    <a:pt x="1974" y="32238"/>
                  </a:cubicBezTo>
                  <a:cubicBezTo>
                    <a:pt x="61000" y="-57067"/>
                    <a:pt x="589019" y="57079"/>
                    <a:pt x="589019" y="57079"/>
                  </a:cubicBezTo>
                  <a:lnTo>
                    <a:pt x="602638" y="80425"/>
                  </a:lnTo>
                  <a:cubicBezTo>
                    <a:pt x="481089" y="60651"/>
                    <a:pt x="158820" y="60886"/>
                    <a:pt x="110114" y="134581"/>
                  </a:cubicBezTo>
                </a:path>
              </a:pathLst>
            </a:custGeom>
            <a:solidFill>
              <a:srgbClr val="FF9566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32FA8B9-43DB-6D04-046B-06EBA0A0BACB}"/>
                </a:ext>
              </a:extLst>
            </p:cNvPr>
            <p:cNvSpPr/>
            <p:nvPr/>
          </p:nvSpPr>
          <p:spPr>
            <a:xfrm flipV="1">
              <a:off x="10609705" y="5004606"/>
              <a:ext cx="327705" cy="447550"/>
            </a:xfrm>
            <a:custGeom>
              <a:avLst/>
              <a:gdLst>
                <a:gd name="connsiteX0" fmla="*/ 242201 w 327705"/>
                <a:gd name="connsiteY0" fmla="*/ 446645 h 447550"/>
                <a:gd name="connsiteX1" fmla="*/ 70165 w 327705"/>
                <a:gd name="connsiteY1" fmla="*/ 446645 h 447550"/>
                <a:gd name="connsiteX2" fmla="*/ -7670 w 327705"/>
                <a:gd name="connsiteY2" fmla="*/ 368810 h 447550"/>
                <a:gd name="connsiteX3" fmla="*/ -7670 w 327705"/>
                <a:gd name="connsiteY3" fmla="*/ -905 h 447550"/>
                <a:gd name="connsiteX4" fmla="*/ 320036 w 327705"/>
                <a:gd name="connsiteY4" fmla="*/ -905 h 447550"/>
                <a:gd name="connsiteX5" fmla="*/ 320036 w 327705"/>
                <a:gd name="connsiteY5" fmla="*/ 368810 h 447550"/>
                <a:gd name="connsiteX6" fmla="*/ 242201 w 327705"/>
                <a:gd name="connsiteY6" fmla="*/ 446645 h 4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705" h="447550">
                  <a:moveTo>
                    <a:pt x="242201" y="446645"/>
                  </a:moveTo>
                  <a:lnTo>
                    <a:pt x="70165" y="446645"/>
                  </a:lnTo>
                  <a:cubicBezTo>
                    <a:pt x="27169" y="446645"/>
                    <a:pt x="-7670" y="411806"/>
                    <a:pt x="-7670" y="368810"/>
                  </a:cubicBezTo>
                  <a:lnTo>
                    <a:pt x="-7670" y="-905"/>
                  </a:lnTo>
                  <a:lnTo>
                    <a:pt x="320036" y="-905"/>
                  </a:lnTo>
                  <a:lnTo>
                    <a:pt x="320036" y="368810"/>
                  </a:lnTo>
                  <a:cubicBezTo>
                    <a:pt x="320036" y="411806"/>
                    <a:pt x="285197" y="446645"/>
                    <a:pt x="242201" y="446645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0254F405-C92D-3A32-2CB0-6ABD77B98DCF}"/>
                </a:ext>
              </a:extLst>
            </p:cNvPr>
            <p:cNvSpPr/>
            <p:nvPr/>
          </p:nvSpPr>
          <p:spPr>
            <a:xfrm flipV="1">
              <a:off x="10657089" y="5040063"/>
              <a:ext cx="262290" cy="393109"/>
            </a:xfrm>
            <a:custGeom>
              <a:avLst/>
              <a:gdLst>
                <a:gd name="connsiteX0" fmla="*/ 176775 w 262290"/>
                <a:gd name="connsiteY0" fmla="*/ 392212 h 393109"/>
                <a:gd name="connsiteX1" fmla="*/ 70143 w 262290"/>
                <a:gd name="connsiteY1" fmla="*/ 392212 h 393109"/>
                <a:gd name="connsiteX2" fmla="*/ -7680 w 262290"/>
                <a:gd name="connsiteY2" fmla="*/ 314376 h 393109"/>
                <a:gd name="connsiteX3" fmla="*/ -7680 w 262290"/>
                <a:gd name="connsiteY3" fmla="*/ -897 h 393109"/>
                <a:gd name="connsiteX4" fmla="*/ 254611 w 262290"/>
                <a:gd name="connsiteY4" fmla="*/ -897 h 393109"/>
                <a:gd name="connsiteX5" fmla="*/ 254611 w 262290"/>
                <a:gd name="connsiteY5" fmla="*/ 314376 h 393109"/>
                <a:gd name="connsiteX6" fmla="*/ 176775 w 262290"/>
                <a:gd name="connsiteY6" fmla="*/ 392212 h 39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290" h="393109">
                  <a:moveTo>
                    <a:pt x="176775" y="392212"/>
                  </a:moveTo>
                  <a:lnTo>
                    <a:pt x="70143" y="392212"/>
                  </a:lnTo>
                  <a:cubicBezTo>
                    <a:pt x="27159" y="392212"/>
                    <a:pt x="-7680" y="357373"/>
                    <a:pt x="-7680" y="314376"/>
                  </a:cubicBezTo>
                  <a:lnTo>
                    <a:pt x="-7680" y="-897"/>
                  </a:lnTo>
                  <a:lnTo>
                    <a:pt x="254611" y="-897"/>
                  </a:lnTo>
                  <a:lnTo>
                    <a:pt x="254611" y="314376"/>
                  </a:lnTo>
                  <a:cubicBezTo>
                    <a:pt x="254611" y="357373"/>
                    <a:pt x="219772" y="392212"/>
                    <a:pt x="176775" y="392212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7AFF4C3-5FB4-1049-4904-5280F8A0169C}"/>
                </a:ext>
              </a:extLst>
            </p:cNvPr>
            <p:cNvSpPr/>
            <p:nvPr/>
          </p:nvSpPr>
          <p:spPr>
            <a:xfrm flipV="1">
              <a:off x="9886404" y="5429169"/>
              <a:ext cx="1285923" cy="273340"/>
            </a:xfrm>
            <a:custGeom>
              <a:avLst/>
              <a:gdLst>
                <a:gd name="connsiteX0" fmla="*/ 1231091 w 1285923"/>
                <a:gd name="connsiteY0" fmla="*/ 272745 h 273340"/>
                <a:gd name="connsiteX1" fmla="*/ 32482 w 1285923"/>
                <a:gd name="connsiteY1" fmla="*/ 272745 h 273340"/>
                <a:gd name="connsiteX2" fmla="*/ -7499 w 1285923"/>
                <a:gd name="connsiteY2" fmla="*/ 232776 h 273340"/>
                <a:gd name="connsiteX3" fmla="*/ -7499 w 1285923"/>
                <a:gd name="connsiteY3" fmla="*/ 39385 h 273340"/>
                <a:gd name="connsiteX4" fmla="*/ 32482 w 1285923"/>
                <a:gd name="connsiteY4" fmla="*/ -595 h 273340"/>
                <a:gd name="connsiteX5" fmla="*/ 1231091 w 1285923"/>
                <a:gd name="connsiteY5" fmla="*/ -595 h 273340"/>
                <a:gd name="connsiteX6" fmla="*/ 1278425 w 1285923"/>
                <a:gd name="connsiteY6" fmla="*/ 46739 h 273340"/>
                <a:gd name="connsiteX7" fmla="*/ 1278425 w 1285923"/>
                <a:gd name="connsiteY7" fmla="*/ 225423 h 273340"/>
                <a:gd name="connsiteX8" fmla="*/ 1231091 w 1285923"/>
                <a:gd name="connsiteY8" fmla="*/ 272745 h 27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23" h="273340">
                  <a:moveTo>
                    <a:pt x="1231091" y="272745"/>
                  </a:moveTo>
                  <a:lnTo>
                    <a:pt x="32482" y="272745"/>
                  </a:lnTo>
                  <a:cubicBezTo>
                    <a:pt x="10397" y="272745"/>
                    <a:pt x="-7499" y="254849"/>
                    <a:pt x="-7499" y="232776"/>
                  </a:cubicBezTo>
                  <a:lnTo>
                    <a:pt x="-7499" y="39385"/>
                  </a:lnTo>
                  <a:cubicBezTo>
                    <a:pt x="-7499" y="17313"/>
                    <a:pt x="10397" y="-595"/>
                    <a:pt x="32482" y="-595"/>
                  </a:cubicBezTo>
                  <a:lnTo>
                    <a:pt x="1231091" y="-595"/>
                  </a:lnTo>
                  <a:cubicBezTo>
                    <a:pt x="1257230" y="-595"/>
                    <a:pt x="1278425" y="20600"/>
                    <a:pt x="1278425" y="46739"/>
                  </a:cubicBezTo>
                  <a:lnTo>
                    <a:pt x="1278425" y="225423"/>
                  </a:lnTo>
                  <a:cubicBezTo>
                    <a:pt x="1278425" y="251549"/>
                    <a:pt x="1257230" y="272745"/>
                    <a:pt x="1231091" y="272745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43934AC-B008-3E05-3A9B-632269479B7D}"/>
                </a:ext>
              </a:extLst>
            </p:cNvPr>
            <p:cNvSpPr/>
            <p:nvPr/>
          </p:nvSpPr>
          <p:spPr>
            <a:xfrm flipV="1">
              <a:off x="9886404" y="5429169"/>
              <a:ext cx="530713" cy="273340"/>
            </a:xfrm>
            <a:custGeom>
              <a:avLst/>
              <a:gdLst>
                <a:gd name="connsiteX0" fmla="*/ 477010 w 530713"/>
                <a:gd name="connsiteY0" fmla="*/ 45874 h 273340"/>
                <a:gd name="connsiteX1" fmla="*/ 477010 w 530713"/>
                <a:gd name="connsiteY1" fmla="*/ 226276 h 273340"/>
                <a:gd name="connsiteX2" fmla="*/ 523480 w 530713"/>
                <a:gd name="connsiteY2" fmla="*/ 272745 h 273340"/>
                <a:gd name="connsiteX3" fmla="*/ 39248 w 530713"/>
                <a:gd name="connsiteY3" fmla="*/ 272745 h 273340"/>
                <a:gd name="connsiteX4" fmla="*/ -7234 w 530713"/>
                <a:gd name="connsiteY4" fmla="*/ 226276 h 273340"/>
                <a:gd name="connsiteX5" fmla="*/ -7234 w 530713"/>
                <a:gd name="connsiteY5" fmla="*/ 45874 h 273340"/>
                <a:gd name="connsiteX6" fmla="*/ 39248 w 530713"/>
                <a:gd name="connsiteY6" fmla="*/ -595 h 273340"/>
                <a:gd name="connsiteX7" fmla="*/ 523480 w 530713"/>
                <a:gd name="connsiteY7" fmla="*/ -595 h 273340"/>
                <a:gd name="connsiteX8" fmla="*/ 477010 w 530713"/>
                <a:gd name="connsiteY8" fmla="*/ 45874 h 27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713" h="273340">
                  <a:moveTo>
                    <a:pt x="477010" y="45874"/>
                  </a:moveTo>
                  <a:lnTo>
                    <a:pt x="477010" y="226276"/>
                  </a:lnTo>
                  <a:cubicBezTo>
                    <a:pt x="477010" y="251945"/>
                    <a:pt x="497810" y="272745"/>
                    <a:pt x="523480" y="272745"/>
                  </a:cubicBezTo>
                  <a:lnTo>
                    <a:pt x="39248" y="272745"/>
                  </a:lnTo>
                  <a:cubicBezTo>
                    <a:pt x="13578" y="272745"/>
                    <a:pt x="-7234" y="251945"/>
                    <a:pt x="-7234" y="226276"/>
                  </a:cubicBezTo>
                  <a:lnTo>
                    <a:pt x="-7234" y="45874"/>
                  </a:lnTo>
                  <a:cubicBezTo>
                    <a:pt x="-7234" y="20217"/>
                    <a:pt x="13578" y="-595"/>
                    <a:pt x="39248" y="-595"/>
                  </a:cubicBezTo>
                  <a:lnTo>
                    <a:pt x="523480" y="-595"/>
                  </a:lnTo>
                  <a:cubicBezTo>
                    <a:pt x="497810" y="-595"/>
                    <a:pt x="477010" y="20217"/>
                    <a:pt x="477010" y="45874"/>
                  </a:cubicBezTo>
                </a:path>
              </a:pathLst>
            </a:custGeom>
            <a:solidFill>
              <a:srgbClr val="EFD89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76C3F79-FF11-0148-36A2-ED0FCC23B39F}"/>
                </a:ext>
              </a:extLst>
            </p:cNvPr>
            <p:cNvSpPr/>
            <p:nvPr/>
          </p:nvSpPr>
          <p:spPr>
            <a:xfrm flipV="1">
              <a:off x="10640886" y="5354941"/>
              <a:ext cx="286132" cy="39128"/>
            </a:xfrm>
            <a:custGeom>
              <a:avLst/>
              <a:gdLst>
                <a:gd name="connsiteX0" fmla="*/ 278455 w 286132"/>
                <a:gd name="connsiteY0" fmla="*/ 38357 h 39128"/>
                <a:gd name="connsiteX1" fmla="*/ -7677 w 286132"/>
                <a:gd name="connsiteY1" fmla="*/ 38357 h 39128"/>
                <a:gd name="connsiteX2" fmla="*/ -7677 w 286132"/>
                <a:gd name="connsiteY2" fmla="*/ -771 h 39128"/>
                <a:gd name="connsiteX3" fmla="*/ 278455 w 286132"/>
                <a:gd name="connsiteY3" fmla="*/ -771 h 39128"/>
                <a:gd name="connsiteX4" fmla="*/ 278455 w 286132"/>
                <a:gd name="connsiteY4" fmla="*/ 38357 h 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32" h="39128">
                  <a:moveTo>
                    <a:pt x="278455" y="38357"/>
                  </a:moveTo>
                  <a:lnTo>
                    <a:pt x="-7677" y="38357"/>
                  </a:lnTo>
                  <a:lnTo>
                    <a:pt x="-7677" y="-771"/>
                  </a:lnTo>
                  <a:lnTo>
                    <a:pt x="278455" y="-771"/>
                  </a:lnTo>
                  <a:lnTo>
                    <a:pt x="278455" y="38357"/>
                  </a:ln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927022D-E324-224A-85F6-C51F36DF7FE6}"/>
                </a:ext>
              </a:extLst>
            </p:cNvPr>
            <p:cNvSpPr/>
            <p:nvPr/>
          </p:nvSpPr>
          <p:spPr>
            <a:xfrm flipV="1">
              <a:off x="10640886" y="5282803"/>
              <a:ext cx="286132" cy="39128"/>
            </a:xfrm>
            <a:custGeom>
              <a:avLst/>
              <a:gdLst>
                <a:gd name="connsiteX0" fmla="*/ 278455 w 286132"/>
                <a:gd name="connsiteY0" fmla="*/ 38291 h 39128"/>
                <a:gd name="connsiteX1" fmla="*/ -7677 w 286132"/>
                <a:gd name="connsiteY1" fmla="*/ 38291 h 39128"/>
                <a:gd name="connsiteX2" fmla="*/ -7677 w 286132"/>
                <a:gd name="connsiteY2" fmla="*/ -837 h 39128"/>
                <a:gd name="connsiteX3" fmla="*/ 278455 w 286132"/>
                <a:gd name="connsiteY3" fmla="*/ -837 h 39128"/>
                <a:gd name="connsiteX4" fmla="*/ 278455 w 286132"/>
                <a:gd name="connsiteY4" fmla="*/ 38291 h 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32" h="39128">
                  <a:moveTo>
                    <a:pt x="278455" y="38291"/>
                  </a:moveTo>
                  <a:lnTo>
                    <a:pt x="-7677" y="38291"/>
                  </a:lnTo>
                  <a:lnTo>
                    <a:pt x="-7677" y="-837"/>
                  </a:lnTo>
                  <a:lnTo>
                    <a:pt x="278455" y="-837"/>
                  </a:lnTo>
                  <a:lnTo>
                    <a:pt x="278455" y="38291"/>
                  </a:ln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C785D6C-A6B2-BEF9-67DC-C644B4F55D1F}"/>
                </a:ext>
              </a:extLst>
            </p:cNvPr>
            <p:cNvSpPr/>
            <p:nvPr/>
          </p:nvSpPr>
          <p:spPr>
            <a:xfrm flipV="1">
              <a:off x="10640886" y="5210652"/>
              <a:ext cx="286132" cy="39128"/>
            </a:xfrm>
            <a:custGeom>
              <a:avLst/>
              <a:gdLst>
                <a:gd name="connsiteX0" fmla="*/ 278455 w 286132"/>
                <a:gd name="connsiteY0" fmla="*/ 38225 h 39128"/>
                <a:gd name="connsiteX1" fmla="*/ -7677 w 286132"/>
                <a:gd name="connsiteY1" fmla="*/ 38225 h 39128"/>
                <a:gd name="connsiteX2" fmla="*/ -7677 w 286132"/>
                <a:gd name="connsiteY2" fmla="*/ -903 h 39128"/>
                <a:gd name="connsiteX3" fmla="*/ 278455 w 286132"/>
                <a:gd name="connsiteY3" fmla="*/ -903 h 39128"/>
                <a:gd name="connsiteX4" fmla="*/ 278455 w 286132"/>
                <a:gd name="connsiteY4" fmla="*/ 38225 h 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32" h="39128">
                  <a:moveTo>
                    <a:pt x="278455" y="38225"/>
                  </a:moveTo>
                  <a:lnTo>
                    <a:pt x="-7677" y="38225"/>
                  </a:lnTo>
                  <a:lnTo>
                    <a:pt x="-7677" y="-903"/>
                  </a:lnTo>
                  <a:lnTo>
                    <a:pt x="278455" y="-903"/>
                  </a:lnTo>
                  <a:lnTo>
                    <a:pt x="278455" y="38225"/>
                  </a:ln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A0058EF-ACD2-0A79-C114-CCEBA60A55E4}"/>
                </a:ext>
              </a:extLst>
            </p:cNvPr>
            <p:cNvSpPr/>
            <p:nvPr/>
          </p:nvSpPr>
          <p:spPr>
            <a:xfrm flipV="1">
              <a:off x="10640886" y="5138501"/>
              <a:ext cx="286132" cy="39128"/>
            </a:xfrm>
            <a:custGeom>
              <a:avLst/>
              <a:gdLst>
                <a:gd name="connsiteX0" fmla="*/ 278455 w 286132"/>
                <a:gd name="connsiteY0" fmla="*/ 38159 h 39128"/>
                <a:gd name="connsiteX1" fmla="*/ -7677 w 286132"/>
                <a:gd name="connsiteY1" fmla="*/ 38159 h 39128"/>
                <a:gd name="connsiteX2" fmla="*/ -7677 w 286132"/>
                <a:gd name="connsiteY2" fmla="*/ -969 h 39128"/>
                <a:gd name="connsiteX3" fmla="*/ 278455 w 286132"/>
                <a:gd name="connsiteY3" fmla="*/ -969 h 39128"/>
                <a:gd name="connsiteX4" fmla="*/ 278455 w 286132"/>
                <a:gd name="connsiteY4" fmla="*/ 38159 h 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32" h="39128">
                  <a:moveTo>
                    <a:pt x="278455" y="38159"/>
                  </a:moveTo>
                  <a:lnTo>
                    <a:pt x="-7677" y="38159"/>
                  </a:lnTo>
                  <a:lnTo>
                    <a:pt x="-7677" y="-969"/>
                  </a:lnTo>
                  <a:lnTo>
                    <a:pt x="278455" y="-969"/>
                  </a:lnTo>
                  <a:lnTo>
                    <a:pt x="278455" y="38159"/>
                  </a:ln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DBE34DA-C27E-6BB7-8076-DA24E531181C}"/>
                </a:ext>
              </a:extLst>
            </p:cNvPr>
            <p:cNvSpPr/>
            <p:nvPr/>
          </p:nvSpPr>
          <p:spPr>
            <a:xfrm flipV="1">
              <a:off x="10640886" y="5066350"/>
              <a:ext cx="286132" cy="39128"/>
            </a:xfrm>
            <a:custGeom>
              <a:avLst/>
              <a:gdLst>
                <a:gd name="connsiteX0" fmla="*/ 278455 w 286132"/>
                <a:gd name="connsiteY0" fmla="*/ 38093 h 39128"/>
                <a:gd name="connsiteX1" fmla="*/ -7677 w 286132"/>
                <a:gd name="connsiteY1" fmla="*/ 38093 h 39128"/>
                <a:gd name="connsiteX2" fmla="*/ -7677 w 286132"/>
                <a:gd name="connsiteY2" fmla="*/ -1036 h 39128"/>
                <a:gd name="connsiteX3" fmla="*/ 278455 w 286132"/>
                <a:gd name="connsiteY3" fmla="*/ -1036 h 39128"/>
                <a:gd name="connsiteX4" fmla="*/ 278455 w 286132"/>
                <a:gd name="connsiteY4" fmla="*/ 38093 h 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32" h="39128">
                  <a:moveTo>
                    <a:pt x="278455" y="38093"/>
                  </a:moveTo>
                  <a:lnTo>
                    <a:pt x="-7677" y="38093"/>
                  </a:lnTo>
                  <a:lnTo>
                    <a:pt x="-7677" y="-1036"/>
                  </a:lnTo>
                  <a:lnTo>
                    <a:pt x="278455" y="-1036"/>
                  </a:lnTo>
                  <a:lnTo>
                    <a:pt x="278455" y="38093"/>
                  </a:ln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1561729-6CEA-63F8-1591-FC2AC5A02747}"/>
                </a:ext>
              </a:extLst>
            </p:cNvPr>
            <p:cNvSpPr/>
            <p:nvPr/>
          </p:nvSpPr>
          <p:spPr>
            <a:xfrm flipV="1">
              <a:off x="9553803" y="4710515"/>
              <a:ext cx="41575" cy="535594"/>
            </a:xfrm>
            <a:custGeom>
              <a:avLst/>
              <a:gdLst>
                <a:gd name="connsiteX0" fmla="*/ 13959 w 41575"/>
                <a:gd name="connsiteY0" fmla="*/ 534460 h 535594"/>
                <a:gd name="connsiteX1" fmla="*/ 13959 w 41575"/>
                <a:gd name="connsiteY1" fmla="*/ 534460 h 535594"/>
                <a:gd name="connsiteX2" fmla="*/ -6829 w 41575"/>
                <a:gd name="connsiteY2" fmla="*/ 513661 h 535594"/>
                <a:gd name="connsiteX3" fmla="*/ -6829 w 41575"/>
                <a:gd name="connsiteY3" fmla="*/ 19653 h 535594"/>
                <a:gd name="connsiteX4" fmla="*/ 13959 w 41575"/>
                <a:gd name="connsiteY4" fmla="*/ -1134 h 535594"/>
                <a:gd name="connsiteX5" fmla="*/ 34746 w 41575"/>
                <a:gd name="connsiteY5" fmla="*/ 19653 h 535594"/>
                <a:gd name="connsiteX6" fmla="*/ 34746 w 41575"/>
                <a:gd name="connsiteY6" fmla="*/ 513661 h 535594"/>
                <a:gd name="connsiteX7" fmla="*/ 13959 w 41575"/>
                <a:gd name="connsiteY7" fmla="*/ 534460 h 5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5" h="535594">
                  <a:moveTo>
                    <a:pt x="13959" y="534460"/>
                  </a:moveTo>
                  <a:lnTo>
                    <a:pt x="13959" y="534460"/>
                  </a:lnTo>
                  <a:cubicBezTo>
                    <a:pt x="2477" y="534460"/>
                    <a:pt x="-6829" y="525154"/>
                    <a:pt x="-6829" y="513661"/>
                  </a:cubicBezTo>
                  <a:lnTo>
                    <a:pt x="-6829" y="19653"/>
                  </a:lnTo>
                  <a:cubicBezTo>
                    <a:pt x="-6829" y="8172"/>
                    <a:pt x="2477" y="-1134"/>
                    <a:pt x="13959" y="-1134"/>
                  </a:cubicBezTo>
                  <a:cubicBezTo>
                    <a:pt x="25440" y="-1134"/>
                    <a:pt x="34746" y="8172"/>
                    <a:pt x="34746" y="19653"/>
                  </a:cubicBezTo>
                  <a:lnTo>
                    <a:pt x="34746" y="513661"/>
                  </a:lnTo>
                  <a:cubicBezTo>
                    <a:pt x="34746" y="525154"/>
                    <a:pt x="25440" y="534460"/>
                    <a:pt x="13959" y="534460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1C5976F-BD6F-7A54-3C15-BD7F9C9E9A57}"/>
                </a:ext>
              </a:extLst>
            </p:cNvPr>
            <p:cNvSpPr/>
            <p:nvPr/>
          </p:nvSpPr>
          <p:spPr>
            <a:xfrm flipV="1">
              <a:off x="9629625" y="4710515"/>
              <a:ext cx="41575" cy="535594"/>
            </a:xfrm>
            <a:custGeom>
              <a:avLst/>
              <a:gdLst>
                <a:gd name="connsiteX0" fmla="*/ 13905 w 41575"/>
                <a:gd name="connsiteY0" fmla="*/ 534460 h 535594"/>
                <a:gd name="connsiteX1" fmla="*/ 13905 w 41575"/>
                <a:gd name="connsiteY1" fmla="*/ 534460 h 535594"/>
                <a:gd name="connsiteX2" fmla="*/ -6882 w 41575"/>
                <a:gd name="connsiteY2" fmla="*/ 513661 h 535594"/>
                <a:gd name="connsiteX3" fmla="*/ -6882 w 41575"/>
                <a:gd name="connsiteY3" fmla="*/ 19653 h 535594"/>
                <a:gd name="connsiteX4" fmla="*/ 13905 w 41575"/>
                <a:gd name="connsiteY4" fmla="*/ -1134 h 535594"/>
                <a:gd name="connsiteX5" fmla="*/ 34693 w 41575"/>
                <a:gd name="connsiteY5" fmla="*/ 19653 h 535594"/>
                <a:gd name="connsiteX6" fmla="*/ 34693 w 41575"/>
                <a:gd name="connsiteY6" fmla="*/ 513661 h 535594"/>
                <a:gd name="connsiteX7" fmla="*/ 13905 w 41575"/>
                <a:gd name="connsiteY7" fmla="*/ 534460 h 5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5" h="535594">
                  <a:moveTo>
                    <a:pt x="13905" y="534460"/>
                  </a:moveTo>
                  <a:lnTo>
                    <a:pt x="13905" y="534460"/>
                  </a:lnTo>
                  <a:cubicBezTo>
                    <a:pt x="2424" y="534460"/>
                    <a:pt x="-6882" y="525154"/>
                    <a:pt x="-6882" y="513661"/>
                  </a:cubicBezTo>
                  <a:lnTo>
                    <a:pt x="-6882" y="19653"/>
                  </a:lnTo>
                  <a:cubicBezTo>
                    <a:pt x="-6882" y="8172"/>
                    <a:pt x="2424" y="-1134"/>
                    <a:pt x="13905" y="-1134"/>
                  </a:cubicBezTo>
                  <a:cubicBezTo>
                    <a:pt x="25374" y="-1134"/>
                    <a:pt x="34693" y="8172"/>
                    <a:pt x="34693" y="19653"/>
                  </a:cubicBezTo>
                  <a:lnTo>
                    <a:pt x="34693" y="513661"/>
                  </a:lnTo>
                  <a:cubicBezTo>
                    <a:pt x="34693" y="525154"/>
                    <a:pt x="25374" y="534460"/>
                    <a:pt x="13905" y="534460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5726C2F-EF49-F509-B1B2-0A4A908F13D8}"/>
                </a:ext>
              </a:extLst>
            </p:cNvPr>
            <p:cNvSpPr/>
            <p:nvPr/>
          </p:nvSpPr>
          <p:spPr>
            <a:xfrm flipV="1">
              <a:off x="9705433" y="4710515"/>
              <a:ext cx="41575" cy="535594"/>
            </a:xfrm>
            <a:custGeom>
              <a:avLst/>
              <a:gdLst>
                <a:gd name="connsiteX0" fmla="*/ 13853 w 41575"/>
                <a:gd name="connsiteY0" fmla="*/ 534460 h 535594"/>
                <a:gd name="connsiteX1" fmla="*/ 13853 w 41575"/>
                <a:gd name="connsiteY1" fmla="*/ 534460 h 535594"/>
                <a:gd name="connsiteX2" fmla="*/ -6935 w 41575"/>
                <a:gd name="connsiteY2" fmla="*/ 513661 h 535594"/>
                <a:gd name="connsiteX3" fmla="*/ -6935 w 41575"/>
                <a:gd name="connsiteY3" fmla="*/ 19653 h 535594"/>
                <a:gd name="connsiteX4" fmla="*/ 13853 w 41575"/>
                <a:gd name="connsiteY4" fmla="*/ -1134 h 535594"/>
                <a:gd name="connsiteX5" fmla="*/ 34640 w 41575"/>
                <a:gd name="connsiteY5" fmla="*/ 19653 h 535594"/>
                <a:gd name="connsiteX6" fmla="*/ 34640 w 41575"/>
                <a:gd name="connsiteY6" fmla="*/ 513661 h 535594"/>
                <a:gd name="connsiteX7" fmla="*/ 13853 w 41575"/>
                <a:gd name="connsiteY7" fmla="*/ 534460 h 5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5" h="535594">
                  <a:moveTo>
                    <a:pt x="13853" y="534460"/>
                  </a:moveTo>
                  <a:lnTo>
                    <a:pt x="13853" y="534460"/>
                  </a:lnTo>
                  <a:cubicBezTo>
                    <a:pt x="2383" y="534460"/>
                    <a:pt x="-6935" y="525154"/>
                    <a:pt x="-6935" y="513661"/>
                  </a:cubicBezTo>
                  <a:lnTo>
                    <a:pt x="-6935" y="19653"/>
                  </a:lnTo>
                  <a:cubicBezTo>
                    <a:pt x="-6935" y="8172"/>
                    <a:pt x="2383" y="-1134"/>
                    <a:pt x="13853" y="-1134"/>
                  </a:cubicBezTo>
                  <a:cubicBezTo>
                    <a:pt x="25334" y="-1134"/>
                    <a:pt x="34640" y="8172"/>
                    <a:pt x="34640" y="19653"/>
                  </a:cubicBezTo>
                  <a:lnTo>
                    <a:pt x="34640" y="513661"/>
                  </a:lnTo>
                  <a:cubicBezTo>
                    <a:pt x="34640" y="525154"/>
                    <a:pt x="25334" y="534460"/>
                    <a:pt x="13853" y="534460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650C6FE-8CAA-5744-B0A4-4BB606A86496}"/>
                </a:ext>
              </a:extLst>
            </p:cNvPr>
            <p:cNvSpPr/>
            <p:nvPr/>
          </p:nvSpPr>
          <p:spPr>
            <a:xfrm flipV="1">
              <a:off x="9781243" y="4710515"/>
              <a:ext cx="41587" cy="535594"/>
            </a:xfrm>
            <a:custGeom>
              <a:avLst/>
              <a:gdLst>
                <a:gd name="connsiteX0" fmla="*/ 13799 w 41587"/>
                <a:gd name="connsiteY0" fmla="*/ 534460 h 535594"/>
                <a:gd name="connsiteX1" fmla="*/ 13799 w 41587"/>
                <a:gd name="connsiteY1" fmla="*/ 534460 h 535594"/>
                <a:gd name="connsiteX2" fmla="*/ -6989 w 41587"/>
                <a:gd name="connsiteY2" fmla="*/ 513661 h 535594"/>
                <a:gd name="connsiteX3" fmla="*/ -6989 w 41587"/>
                <a:gd name="connsiteY3" fmla="*/ 19653 h 535594"/>
                <a:gd name="connsiteX4" fmla="*/ 13799 w 41587"/>
                <a:gd name="connsiteY4" fmla="*/ -1134 h 535594"/>
                <a:gd name="connsiteX5" fmla="*/ 34599 w 41587"/>
                <a:gd name="connsiteY5" fmla="*/ 19653 h 535594"/>
                <a:gd name="connsiteX6" fmla="*/ 34599 w 41587"/>
                <a:gd name="connsiteY6" fmla="*/ 513661 h 535594"/>
                <a:gd name="connsiteX7" fmla="*/ 13799 w 41587"/>
                <a:gd name="connsiteY7" fmla="*/ 534460 h 5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7" h="535594">
                  <a:moveTo>
                    <a:pt x="13799" y="534460"/>
                  </a:moveTo>
                  <a:lnTo>
                    <a:pt x="13799" y="534460"/>
                  </a:lnTo>
                  <a:cubicBezTo>
                    <a:pt x="2317" y="534460"/>
                    <a:pt x="-6989" y="525154"/>
                    <a:pt x="-6989" y="513661"/>
                  </a:cubicBezTo>
                  <a:lnTo>
                    <a:pt x="-6989" y="19653"/>
                  </a:lnTo>
                  <a:cubicBezTo>
                    <a:pt x="-6989" y="8172"/>
                    <a:pt x="2317" y="-1134"/>
                    <a:pt x="13799" y="-1134"/>
                  </a:cubicBezTo>
                  <a:cubicBezTo>
                    <a:pt x="25292" y="-1134"/>
                    <a:pt x="34599" y="8172"/>
                    <a:pt x="34599" y="19653"/>
                  </a:cubicBezTo>
                  <a:lnTo>
                    <a:pt x="34599" y="513661"/>
                  </a:lnTo>
                  <a:cubicBezTo>
                    <a:pt x="34599" y="525154"/>
                    <a:pt x="25292" y="534460"/>
                    <a:pt x="13799" y="534460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1687FCF-9009-DCC5-86AD-807C5013F904}"/>
                </a:ext>
              </a:extLst>
            </p:cNvPr>
            <p:cNvSpPr/>
            <p:nvPr/>
          </p:nvSpPr>
          <p:spPr>
            <a:xfrm flipV="1">
              <a:off x="9857064" y="4710515"/>
              <a:ext cx="41574" cy="535594"/>
            </a:xfrm>
            <a:custGeom>
              <a:avLst/>
              <a:gdLst>
                <a:gd name="connsiteX0" fmla="*/ 13746 w 41574"/>
                <a:gd name="connsiteY0" fmla="*/ 534460 h 535594"/>
                <a:gd name="connsiteX1" fmla="*/ 13746 w 41574"/>
                <a:gd name="connsiteY1" fmla="*/ 534460 h 535594"/>
                <a:gd name="connsiteX2" fmla="*/ -7042 w 41574"/>
                <a:gd name="connsiteY2" fmla="*/ 513661 h 535594"/>
                <a:gd name="connsiteX3" fmla="*/ -7042 w 41574"/>
                <a:gd name="connsiteY3" fmla="*/ 19653 h 535594"/>
                <a:gd name="connsiteX4" fmla="*/ 13746 w 41574"/>
                <a:gd name="connsiteY4" fmla="*/ -1134 h 535594"/>
                <a:gd name="connsiteX5" fmla="*/ 34533 w 41574"/>
                <a:gd name="connsiteY5" fmla="*/ 19653 h 535594"/>
                <a:gd name="connsiteX6" fmla="*/ 34533 w 41574"/>
                <a:gd name="connsiteY6" fmla="*/ 513661 h 535594"/>
                <a:gd name="connsiteX7" fmla="*/ 13746 w 41574"/>
                <a:gd name="connsiteY7" fmla="*/ 534460 h 5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4" h="535594">
                  <a:moveTo>
                    <a:pt x="13746" y="534460"/>
                  </a:moveTo>
                  <a:lnTo>
                    <a:pt x="13746" y="534460"/>
                  </a:lnTo>
                  <a:cubicBezTo>
                    <a:pt x="2264" y="534460"/>
                    <a:pt x="-7042" y="525154"/>
                    <a:pt x="-7042" y="513661"/>
                  </a:cubicBezTo>
                  <a:lnTo>
                    <a:pt x="-7042" y="19653"/>
                  </a:lnTo>
                  <a:cubicBezTo>
                    <a:pt x="-7042" y="8172"/>
                    <a:pt x="2264" y="-1134"/>
                    <a:pt x="13746" y="-1134"/>
                  </a:cubicBezTo>
                  <a:cubicBezTo>
                    <a:pt x="25227" y="-1134"/>
                    <a:pt x="34533" y="8172"/>
                    <a:pt x="34533" y="19653"/>
                  </a:cubicBezTo>
                  <a:lnTo>
                    <a:pt x="34533" y="513661"/>
                  </a:lnTo>
                  <a:cubicBezTo>
                    <a:pt x="34533" y="525154"/>
                    <a:pt x="25227" y="534460"/>
                    <a:pt x="13746" y="534460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5225117-8F4C-10D9-D7F9-DED12B498793}"/>
                </a:ext>
              </a:extLst>
            </p:cNvPr>
            <p:cNvSpPr/>
            <p:nvPr/>
          </p:nvSpPr>
          <p:spPr>
            <a:xfrm flipV="1">
              <a:off x="8332825" y="4732526"/>
              <a:ext cx="322824" cy="200546"/>
            </a:xfrm>
            <a:custGeom>
              <a:avLst/>
              <a:gdLst>
                <a:gd name="connsiteX0" fmla="*/ 316754 w 322824"/>
                <a:gd name="connsiteY0" fmla="*/ 199279 h 200546"/>
                <a:gd name="connsiteX1" fmla="*/ 97866 w 322824"/>
                <a:gd name="connsiteY1" fmla="*/ 199279 h 200546"/>
                <a:gd name="connsiteX2" fmla="*/ -6071 w 322824"/>
                <a:gd name="connsiteY2" fmla="*/ 95341 h 200546"/>
                <a:gd name="connsiteX3" fmla="*/ -6071 w 322824"/>
                <a:gd name="connsiteY3" fmla="*/ -1268 h 200546"/>
                <a:gd name="connsiteX4" fmla="*/ 316754 w 322824"/>
                <a:gd name="connsiteY4" fmla="*/ 113682 h 200546"/>
                <a:gd name="connsiteX5" fmla="*/ 316754 w 322824"/>
                <a:gd name="connsiteY5" fmla="*/ 199279 h 20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24" h="200546">
                  <a:moveTo>
                    <a:pt x="316754" y="199279"/>
                  </a:moveTo>
                  <a:lnTo>
                    <a:pt x="97866" y="199279"/>
                  </a:lnTo>
                  <a:cubicBezTo>
                    <a:pt x="40472" y="199279"/>
                    <a:pt x="-6071" y="152736"/>
                    <a:pt x="-6071" y="95341"/>
                  </a:cubicBezTo>
                  <a:lnTo>
                    <a:pt x="-6071" y="-1268"/>
                  </a:lnTo>
                  <a:lnTo>
                    <a:pt x="316754" y="113682"/>
                  </a:lnTo>
                  <a:lnTo>
                    <a:pt x="316754" y="199279"/>
                  </a:lnTo>
                </a:path>
              </a:pathLst>
            </a:custGeom>
            <a:solidFill>
              <a:srgbClr val="EFD89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F5FA983F-DB24-0CF2-735B-D5626E77098F}"/>
                </a:ext>
              </a:extLst>
            </p:cNvPr>
            <p:cNvSpPr/>
            <p:nvPr/>
          </p:nvSpPr>
          <p:spPr>
            <a:xfrm flipV="1">
              <a:off x="10472978" y="5500454"/>
              <a:ext cx="98587" cy="151865"/>
            </a:xfrm>
            <a:custGeom>
              <a:avLst/>
              <a:gdLst>
                <a:gd name="connsiteX0" fmla="*/ 91093 w 98587"/>
                <a:gd name="connsiteY0" fmla="*/ 75347 h 151865"/>
                <a:gd name="connsiteX1" fmla="*/ 41794 w 98587"/>
                <a:gd name="connsiteY1" fmla="*/ 151280 h 151865"/>
                <a:gd name="connsiteX2" fmla="*/ -7494 w 98587"/>
                <a:gd name="connsiteY2" fmla="*/ 75347 h 151865"/>
                <a:gd name="connsiteX3" fmla="*/ 41794 w 98587"/>
                <a:gd name="connsiteY3" fmla="*/ -586 h 151865"/>
                <a:gd name="connsiteX4" fmla="*/ 91093 w 98587"/>
                <a:gd name="connsiteY4" fmla="*/ 75347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7" h="151865">
                  <a:moveTo>
                    <a:pt x="91093" y="75347"/>
                  </a:moveTo>
                  <a:cubicBezTo>
                    <a:pt x="91093" y="117280"/>
                    <a:pt x="69020" y="151280"/>
                    <a:pt x="41794" y="151280"/>
                  </a:cubicBezTo>
                  <a:cubicBezTo>
                    <a:pt x="14580" y="151280"/>
                    <a:pt x="-7494" y="117280"/>
                    <a:pt x="-7494" y="75347"/>
                  </a:cubicBezTo>
                  <a:cubicBezTo>
                    <a:pt x="-7494" y="33413"/>
                    <a:pt x="14580" y="-586"/>
                    <a:pt x="41794" y="-586"/>
                  </a:cubicBezTo>
                  <a:cubicBezTo>
                    <a:pt x="69020" y="-586"/>
                    <a:pt x="91093" y="33413"/>
                    <a:pt x="91093" y="75347"/>
                  </a:cubicBezTo>
                </a:path>
              </a:pathLst>
            </a:custGeom>
            <a:solidFill>
              <a:srgbClr val="FF395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3EF3F56-E0C7-E77C-FD48-AA81E9609070}"/>
                </a:ext>
              </a:extLst>
            </p:cNvPr>
            <p:cNvSpPr/>
            <p:nvPr/>
          </p:nvSpPr>
          <p:spPr>
            <a:xfrm flipV="1">
              <a:off x="10479764" y="5515322"/>
              <a:ext cx="77675" cy="119670"/>
            </a:xfrm>
            <a:custGeom>
              <a:avLst/>
              <a:gdLst>
                <a:gd name="connsiteX0" fmla="*/ 70185 w 77675"/>
                <a:gd name="connsiteY0" fmla="*/ 59242 h 119670"/>
                <a:gd name="connsiteX1" fmla="*/ 31352 w 77675"/>
                <a:gd name="connsiteY1" fmla="*/ 119084 h 119670"/>
                <a:gd name="connsiteX2" fmla="*/ -7491 w 77675"/>
                <a:gd name="connsiteY2" fmla="*/ 59242 h 119670"/>
                <a:gd name="connsiteX3" fmla="*/ 31352 w 77675"/>
                <a:gd name="connsiteY3" fmla="*/ -587 h 119670"/>
                <a:gd name="connsiteX4" fmla="*/ 70185 w 77675"/>
                <a:gd name="connsiteY4" fmla="*/ 59242 h 1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75" h="119670">
                  <a:moveTo>
                    <a:pt x="70185" y="59242"/>
                  </a:moveTo>
                  <a:cubicBezTo>
                    <a:pt x="70185" y="92290"/>
                    <a:pt x="52796" y="119084"/>
                    <a:pt x="31352" y="119084"/>
                  </a:cubicBezTo>
                  <a:cubicBezTo>
                    <a:pt x="9898" y="119084"/>
                    <a:pt x="-7491" y="92290"/>
                    <a:pt x="-7491" y="59242"/>
                  </a:cubicBezTo>
                  <a:cubicBezTo>
                    <a:pt x="-7491" y="26195"/>
                    <a:pt x="9898" y="-587"/>
                    <a:pt x="31352" y="-587"/>
                  </a:cubicBezTo>
                  <a:cubicBezTo>
                    <a:pt x="52796" y="-587"/>
                    <a:pt x="70185" y="26195"/>
                    <a:pt x="70185" y="59242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9C3A3BB-60AC-C418-6D9E-1D6B609FA5C9}"/>
                </a:ext>
              </a:extLst>
            </p:cNvPr>
            <p:cNvSpPr/>
            <p:nvPr/>
          </p:nvSpPr>
          <p:spPr>
            <a:xfrm flipV="1">
              <a:off x="10491282" y="5533057"/>
              <a:ext cx="54650" cy="84200"/>
            </a:xfrm>
            <a:custGeom>
              <a:avLst/>
              <a:gdLst>
                <a:gd name="connsiteX0" fmla="*/ 47159 w 54650"/>
                <a:gd name="connsiteY0" fmla="*/ 41507 h 84200"/>
                <a:gd name="connsiteX1" fmla="*/ 19834 w 54650"/>
                <a:gd name="connsiteY1" fmla="*/ 83614 h 84200"/>
                <a:gd name="connsiteX2" fmla="*/ -7491 w 54650"/>
                <a:gd name="connsiteY2" fmla="*/ 41507 h 84200"/>
                <a:gd name="connsiteX3" fmla="*/ 19834 w 54650"/>
                <a:gd name="connsiteY3" fmla="*/ -587 h 84200"/>
                <a:gd name="connsiteX4" fmla="*/ 47159 w 54650"/>
                <a:gd name="connsiteY4" fmla="*/ 41507 h 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50" h="84200">
                  <a:moveTo>
                    <a:pt x="47159" y="41507"/>
                  </a:moveTo>
                  <a:cubicBezTo>
                    <a:pt x="47159" y="64767"/>
                    <a:pt x="34925" y="83614"/>
                    <a:pt x="19834" y="83614"/>
                  </a:cubicBezTo>
                  <a:cubicBezTo>
                    <a:pt x="4743" y="83614"/>
                    <a:pt x="-7491" y="64767"/>
                    <a:pt x="-7491" y="41507"/>
                  </a:cubicBezTo>
                  <a:cubicBezTo>
                    <a:pt x="-7491" y="18248"/>
                    <a:pt x="4743" y="-587"/>
                    <a:pt x="19834" y="-587"/>
                  </a:cubicBezTo>
                  <a:cubicBezTo>
                    <a:pt x="34925" y="-587"/>
                    <a:pt x="47159" y="18248"/>
                    <a:pt x="47159" y="41507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A493E24-BF89-79DC-782C-52A481FB620D}"/>
                </a:ext>
              </a:extLst>
            </p:cNvPr>
            <p:cNvSpPr/>
            <p:nvPr/>
          </p:nvSpPr>
          <p:spPr>
            <a:xfrm flipV="1">
              <a:off x="11026913" y="5500454"/>
              <a:ext cx="98574" cy="151865"/>
            </a:xfrm>
            <a:custGeom>
              <a:avLst/>
              <a:gdLst>
                <a:gd name="connsiteX0" fmla="*/ 90693 w 98574"/>
                <a:gd name="connsiteY0" fmla="*/ 75347 h 151865"/>
                <a:gd name="connsiteX1" fmla="*/ 41418 w 98574"/>
                <a:gd name="connsiteY1" fmla="*/ 151280 h 151865"/>
                <a:gd name="connsiteX2" fmla="*/ -7882 w 98574"/>
                <a:gd name="connsiteY2" fmla="*/ 75347 h 151865"/>
                <a:gd name="connsiteX3" fmla="*/ 41418 w 98574"/>
                <a:gd name="connsiteY3" fmla="*/ -586 h 151865"/>
                <a:gd name="connsiteX4" fmla="*/ 90693 w 98574"/>
                <a:gd name="connsiteY4" fmla="*/ 75347 h 15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74" h="151865">
                  <a:moveTo>
                    <a:pt x="90693" y="75347"/>
                  </a:moveTo>
                  <a:cubicBezTo>
                    <a:pt x="90693" y="117280"/>
                    <a:pt x="68632" y="151280"/>
                    <a:pt x="41418" y="151280"/>
                  </a:cubicBezTo>
                  <a:cubicBezTo>
                    <a:pt x="14191" y="151280"/>
                    <a:pt x="-7882" y="117280"/>
                    <a:pt x="-7882" y="75347"/>
                  </a:cubicBezTo>
                  <a:cubicBezTo>
                    <a:pt x="-7882" y="33413"/>
                    <a:pt x="14191" y="-586"/>
                    <a:pt x="41418" y="-586"/>
                  </a:cubicBezTo>
                  <a:cubicBezTo>
                    <a:pt x="68632" y="-586"/>
                    <a:pt x="90693" y="33413"/>
                    <a:pt x="90693" y="75347"/>
                  </a:cubicBezTo>
                </a:path>
              </a:pathLst>
            </a:custGeom>
            <a:solidFill>
              <a:srgbClr val="FF395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D2DB38E-2FC4-4E1D-30AC-AAD1E2C9357A}"/>
                </a:ext>
              </a:extLst>
            </p:cNvPr>
            <p:cNvSpPr/>
            <p:nvPr/>
          </p:nvSpPr>
          <p:spPr>
            <a:xfrm flipV="1">
              <a:off x="11033699" y="5515322"/>
              <a:ext cx="77662" cy="119670"/>
            </a:xfrm>
            <a:custGeom>
              <a:avLst/>
              <a:gdLst>
                <a:gd name="connsiteX0" fmla="*/ 69783 w 77662"/>
                <a:gd name="connsiteY0" fmla="*/ 59242 h 119670"/>
                <a:gd name="connsiteX1" fmla="*/ 30952 w 77662"/>
                <a:gd name="connsiteY1" fmla="*/ 119084 h 119670"/>
                <a:gd name="connsiteX2" fmla="*/ -7879 w 77662"/>
                <a:gd name="connsiteY2" fmla="*/ 59242 h 119670"/>
                <a:gd name="connsiteX3" fmla="*/ 30952 w 77662"/>
                <a:gd name="connsiteY3" fmla="*/ -587 h 119670"/>
                <a:gd name="connsiteX4" fmla="*/ 69783 w 77662"/>
                <a:gd name="connsiteY4" fmla="*/ 59242 h 1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62" h="119670">
                  <a:moveTo>
                    <a:pt x="69783" y="59242"/>
                  </a:moveTo>
                  <a:cubicBezTo>
                    <a:pt x="69783" y="92290"/>
                    <a:pt x="52407" y="119084"/>
                    <a:pt x="30952" y="119084"/>
                  </a:cubicBezTo>
                  <a:cubicBezTo>
                    <a:pt x="9510" y="119084"/>
                    <a:pt x="-7879" y="92290"/>
                    <a:pt x="-7879" y="59242"/>
                  </a:cubicBezTo>
                  <a:cubicBezTo>
                    <a:pt x="-7879" y="26195"/>
                    <a:pt x="9510" y="-587"/>
                    <a:pt x="30952" y="-587"/>
                  </a:cubicBezTo>
                  <a:cubicBezTo>
                    <a:pt x="52407" y="-587"/>
                    <a:pt x="69783" y="26195"/>
                    <a:pt x="69783" y="59242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9545794-4C59-AE0C-ACDC-58CDB82E77D5}"/>
                </a:ext>
              </a:extLst>
            </p:cNvPr>
            <p:cNvSpPr/>
            <p:nvPr/>
          </p:nvSpPr>
          <p:spPr>
            <a:xfrm flipV="1">
              <a:off x="11045205" y="5533057"/>
              <a:ext cx="54662" cy="84200"/>
            </a:xfrm>
            <a:custGeom>
              <a:avLst/>
              <a:gdLst>
                <a:gd name="connsiteX0" fmla="*/ 46783 w 54662"/>
                <a:gd name="connsiteY0" fmla="*/ 41507 h 84200"/>
                <a:gd name="connsiteX1" fmla="*/ 19445 w 54662"/>
                <a:gd name="connsiteY1" fmla="*/ 83614 h 84200"/>
                <a:gd name="connsiteX2" fmla="*/ -7879 w 54662"/>
                <a:gd name="connsiteY2" fmla="*/ 41507 h 84200"/>
                <a:gd name="connsiteX3" fmla="*/ 19445 w 54662"/>
                <a:gd name="connsiteY3" fmla="*/ -587 h 84200"/>
                <a:gd name="connsiteX4" fmla="*/ 46783 w 54662"/>
                <a:gd name="connsiteY4" fmla="*/ 41507 h 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2" h="84200">
                  <a:moveTo>
                    <a:pt x="46783" y="41507"/>
                  </a:moveTo>
                  <a:cubicBezTo>
                    <a:pt x="46783" y="64767"/>
                    <a:pt x="34548" y="83614"/>
                    <a:pt x="19445" y="83614"/>
                  </a:cubicBezTo>
                  <a:cubicBezTo>
                    <a:pt x="4355" y="83614"/>
                    <a:pt x="-7879" y="64767"/>
                    <a:pt x="-7879" y="41507"/>
                  </a:cubicBezTo>
                  <a:cubicBezTo>
                    <a:pt x="-7879" y="18248"/>
                    <a:pt x="4355" y="-587"/>
                    <a:pt x="19445" y="-587"/>
                  </a:cubicBezTo>
                  <a:cubicBezTo>
                    <a:pt x="34548" y="-587"/>
                    <a:pt x="46783" y="18248"/>
                    <a:pt x="46783" y="41507"/>
                  </a:cubicBezTo>
                </a:path>
              </a:pathLst>
            </a:custGeom>
            <a:solidFill>
              <a:srgbClr val="F9E9B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B52A7CCE-FDFE-5AD0-05D7-E24225F2B387}"/>
                </a:ext>
              </a:extLst>
            </p:cNvPr>
            <p:cNvSpPr/>
            <p:nvPr/>
          </p:nvSpPr>
          <p:spPr>
            <a:xfrm flipV="1">
              <a:off x="8784042" y="3006208"/>
              <a:ext cx="94935" cy="90468"/>
            </a:xfrm>
            <a:custGeom>
              <a:avLst/>
              <a:gdLst>
                <a:gd name="connsiteX0" fmla="*/ 72743 w 94935"/>
                <a:gd name="connsiteY0" fmla="*/ 48427 h 90468"/>
                <a:gd name="connsiteX1" fmla="*/ -4166 w 94935"/>
                <a:gd name="connsiteY1" fmla="*/ 68288 h 90468"/>
                <a:gd name="connsiteX2" fmla="*/ 60557 w 94935"/>
                <a:gd name="connsiteY2" fmla="*/ -2899 h 90468"/>
                <a:gd name="connsiteX3" fmla="*/ 72743 w 94935"/>
                <a:gd name="connsiteY3" fmla="*/ 48427 h 9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35" h="90468">
                  <a:moveTo>
                    <a:pt x="72743" y="48427"/>
                  </a:moveTo>
                  <a:cubicBezTo>
                    <a:pt x="45269" y="87592"/>
                    <a:pt x="8094" y="102930"/>
                    <a:pt x="-4166" y="68288"/>
                  </a:cubicBezTo>
                  <a:cubicBezTo>
                    <a:pt x="-17798" y="29815"/>
                    <a:pt x="37187" y="-2763"/>
                    <a:pt x="60557" y="-2899"/>
                  </a:cubicBezTo>
                  <a:cubicBezTo>
                    <a:pt x="108806" y="-3208"/>
                    <a:pt x="82259" y="34869"/>
                    <a:pt x="72743" y="48427"/>
                  </a:cubicBezTo>
                </a:path>
              </a:pathLst>
            </a:custGeom>
            <a:solidFill>
              <a:srgbClr val="D3583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5299DB4-05FF-6218-04C1-F155C7E24668}"/>
                </a:ext>
              </a:extLst>
            </p:cNvPr>
            <p:cNvSpPr/>
            <p:nvPr/>
          </p:nvSpPr>
          <p:spPr>
            <a:xfrm flipV="1">
              <a:off x="8816911" y="3041175"/>
              <a:ext cx="62048" cy="59108"/>
            </a:xfrm>
            <a:custGeom>
              <a:avLst/>
              <a:gdLst>
                <a:gd name="connsiteX0" fmla="*/ 45350 w 62048"/>
                <a:gd name="connsiteY0" fmla="*/ 30648 h 59108"/>
                <a:gd name="connsiteX1" fmla="*/ -4925 w 62048"/>
                <a:gd name="connsiteY1" fmla="*/ 43624 h 59108"/>
                <a:gd name="connsiteX2" fmla="*/ 37379 w 62048"/>
                <a:gd name="connsiteY2" fmla="*/ -2882 h 59108"/>
                <a:gd name="connsiteX3" fmla="*/ 45350 w 62048"/>
                <a:gd name="connsiteY3" fmla="*/ 30648 h 5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48" h="59108">
                  <a:moveTo>
                    <a:pt x="45350" y="30648"/>
                  </a:moveTo>
                  <a:cubicBezTo>
                    <a:pt x="27393" y="56243"/>
                    <a:pt x="3095" y="66265"/>
                    <a:pt x="-4925" y="43624"/>
                  </a:cubicBezTo>
                  <a:cubicBezTo>
                    <a:pt x="-13812" y="18499"/>
                    <a:pt x="22103" y="-2796"/>
                    <a:pt x="37379" y="-2882"/>
                  </a:cubicBezTo>
                  <a:cubicBezTo>
                    <a:pt x="68919" y="-3092"/>
                    <a:pt x="51567" y="21798"/>
                    <a:pt x="45350" y="30648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8AF85A9-B96F-D88B-C2C4-DBBAC34B1566}"/>
                </a:ext>
              </a:extLst>
            </p:cNvPr>
            <p:cNvSpPr/>
            <p:nvPr/>
          </p:nvSpPr>
          <p:spPr>
            <a:xfrm flipV="1">
              <a:off x="9021879" y="2681410"/>
              <a:ext cx="284871" cy="101165"/>
            </a:xfrm>
            <a:custGeom>
              <a:avLst/>
              <a:gdLst>
                <a:gd name="connsiteX0" fmla="*/ -6541 w 284871"/>
                <a:gd name="connsiteY0" fmla="*/ 87731 h 101165"/>
                <a:gd name="connsiteX1" fmla="*/ 278330 w 284871"/>
                <a:gd name="connsiteY1" fmla="*/ 37615 h 101165"/>
                <a:gd name="connsiteX2" fmla="*/ 180559 w 284871"/>
                <a:gd name="connsiteY2" fmla="*/ 69687 h 101165"/>
                <a:gd name="connsiteX3" fmla="*/ -6541 w 284871"/>
                <a:gd name="connsiteY3" fmla="*/ 87731 h 10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871" h="101165">
                  <a:moveTo>
                    <a:pt x="-6541" y="87731"/>
                  </a:moveTo>
                  <a:cubicBezTo>
                    <a:pt x="50927" y="-17443"/>
                    <a:pt x="191200" y="-27503"/>
                    <a:pt x="278330" y="37615"/>
                  </a:cubicBezTo>
                  <a:cubicBezTo>
                    <a:pt x="278330" y="37615"/>
                    <a:pt x="227325" y="19250"/>
                    <a:pt x="180559" y="69687"/>
                  </a:cubicBezTo>
                  <a:cubicBezTo>
                    <a:pt x="133781" y="120123"/>
                    <a:pt x="-6541" y="87731"/>
                    <a:pt x="-6541" y="87731"/>
                  </a:cubicBezTo>
                </a:path>
              </a:pathLst>
            </a:custGeom>
            <a:solidFill>
              <a:srgbClr val="91404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B4B3B67-4EF1-5E25-3CA3-D3BDBC246FF6}"/>
                </a:ext>
              </a:extLst>
            </p:cNvPr>
            <p:cNvSpPr/>
            <p:nvPr/>
          </p:nvSpPr>
          <p:spPr>
            <a:xfrm flipV="1">
              <a:off x="8818679" y="2697595"/>
              <a:ext cx="158189" cy="185568"/>
            </a:xfrm>
            <a:custGeom>
              <a:avLst/>
              <a:gdLst>
                <a:gd name="connsiteX0" fmla="*/ 151835 w 158189"/>
                <a:gd name="connsiteY0" fmla="*/ 182427 h 185568"/>
                <a:gd name="connsiteX1" fmla="*/ 9375 w 158189"/>
                <a:gd name="connsiteY1" fmla="*/ -3141 h 185568"/>
                <a:gd name="connsiteX2" fmla="*/ 74691 w 158189"/>
                <a:gd name="connsiteY2" fmla="*/ 55638 h 185568"/>
                <a:gd name="connsiteX3" fmla="*/ 151835 w 158189"/>
                <a:gd name="connsiteY3" fmla="*/ 182427 h 18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89" h="185568">
                  <a:moveTo>
                    <a:pt x="151835" y="182427"/>
                  </a:moveTo>
                  <a:cubicBezTo>
                    <a:pt x="18100" y="176396"/>
                    <a:pt x="-35908" y="80195"/>
                    <a:pt x="9375" y="-3141"/>
                  </a:cubicBezTo>
                  <a:cubicBezTo>
                    <a:pt x="9375" y="-3141"/>
                    <a:pt x="4678" y="39115"/>
                    <a:pt x="74691" y="55638"/>
                  </a:cubicBezTo>
                  <a:cubicBezTo>
                    <a:pt x="144704" y="72162"/>
                    <a:pt x="151835" y="182427"/>
                    <a:pt x="151835" y="182427"/>
                  </a:cubicBezTo>
                </a:path>
              </a:pathLst>
            </a:custGeom>
            <a:solidFill>
              <a:srgbClr val="7A303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A99CA1C-3356-85DF-93F3-B9DA350C31F8}"/>
                </a:ext>
              </a:extLst>
            </p:cNvPr>
            <p:cNvSpPr/>
            <p:nvPr/>
          </p:nvSpPr>
          <p:spPr>
            <a:xfrm flipV="1">
              <a:off x="8817637" y="2465377"/>
              <a:ext cx="537541" cy="341161"/>
            </a:xfrm>
            <a:custGeom>
              <a:avLst/>
              <a:gdLst>
                <a:gd name="connsiteX0" fmla="*/ -6487 w 537541"/>
                <a:gd name="connsiteY0" fmla="*/ -3282 h 341161"/>
                <a:gd name="connsiteX1" fmla="*/ 270227 w 537541"/>
                <a:gd name="connsiteY1" fmla="*/ 296135 h 341161"/>
                <a:gd name="connsiteX2" fmla="*/ 528811 w 537541"/>
                <a:gd name="connsiteY2" fmla="*/ 319432 h 341161"/>
                <a:gd name="connsiteX3" fmla="*/ 386116 w 537541"/>
                <a:gd name="connsiteY3" fmla="*/ 90843 h 341161"/>
                <a:gd name="connsiteX4" fmla="*/ -6487 w 537541"/>
                <a:gd name="connsiteY4" fmla="*/ -3282 h 34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541" h="341161">
                  <a:moveTo>
                    <a:pt x="-6487" y="-3282"/>
                  </a:moveTo>
                  <a:cubicBezTo>
                    <a:pt x="41947" y="161029"/>
                    <a:pt x="188709" y="275162"/>
                    <a:pt x="270227" y="296135"/>
                  </a:cubicBezTo>
                  <a:cubicBezTo>
                    <a:pt x="351771" y="317096"/>
                    <a:pt x="505515" y="363689"/>
                    <a:pt x="528811" y="319432"/>
                  </a:cubicBezTo>
                  <a:cubicBezTo>
                    <a:pt x="552120" y="275162"/>
                    <a:pt x="386116" y="90843"/>
                    <a:pt x="386116" y="90843"/>
                  </a:cubicBezTo>
                  <a:cubicBezTo>
                    <a:pt x="298875" y="149238"/>
                    <a:pt x="160753" y="102917"/>
                    <a:pt x="-6487" y="-3282"/>
                  </a:cubicBezTo>
                </a:path>
              </a:pathLst>
            </a:custGeom>
            <a:solidFill>
              <a:srgbClr val="F75C8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29E4002-7DFA-1CA5-1281-404DFD68B35E}"/>
                </a:ext>
              </a:extLst>
            </p:cNvPr>
            <p:cNvSpPr/>
            <p:nvPr/>
          </p:nvSpPr>
          <p:spPr>
            <a:xfrm flipV="1">
              <a:off x="9158914" y="2691094"/>
              <a:ext cx="58234" cy="21318"/>
            </a:xfrm>
            <a:custGeom>
              <a:avLst/>
              <a:gdLst>
                <a:gd name="connsiteX0" fmla="*/ -6558 w 58234"/>
                <a:gd name="connsiteY0" fmla="*/ 18097 h 21318"/>
                <a:gd name="connsiteX1" fmla="*/ 44769 w 58234"/>
                <a:gd name="connsiteY1" fmla="*/ -3222 h 21318"/>
                <a:gd name="connsiteX2" fmla="*/ 51677 w 58234"/>
                <a:gd name="connsiteY2" fmla="*/ 4577 h 21318"/>
                <a:gd name="connsiteX3" fmla="*/ -6558 w 58234"/>
                <a:gd name="connsiteY3" fmla="*/ 18097 h 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34" h="21318">
                  <a:moveTo>
                    <a:pt x="-6558" y="18097"/>
                  </a:moveTo>
                  <a:cubicBezTo>
                    <a:pt x="12054" y="14093"/>
                    <a:pt x="29246" y="7159"/>
                    <a:pt x="44769" y="-3222"/>
                  </a:cubicBezTo>
                  <a:cubicBezTo>
                    <a:pt x="44769" y="-3222"/>
                    <a:pt x="47302" y="-404"/>
                    <a:pt x="51677" y="4577"/>
                  </a:cubicBezTo>
                  <a:cubicBezTo>
                    <a:pt x="33917" y="12511"/>
                    <a:pt x="14477" y="16948"/>
                    <a:pt x="-6558" y="18097"/>
                  </a:cubicBezTo>
                </a:path>
              </a:pathLst>
            </a:custGeom>
            <a:solidFill>
              <a:srgbClr val="DB426E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5948165-AEA1-A11C-096D-908CE7CAFADF}"/>
                </a:ext>
              </a:extLst>
            </p:cNvPr>
            <p:cNvSpPr/>
            <p:nvPr/>
          </p:nvSpPr>
          <p:spPr>
            <a:xfrm flipV="1">
              <a:off x="8817637" y="2465564"/>
              <a:ext cx="514386" cy="340974"/>
            </a:xfrm>
            <a:custGeom>
              <a:avLst/>
              <a:gdLst>
                <a:gd name="connsiteX0" fmla="*/ 298377 w 514386"/>
                <a:gd name="connsiteY0" fmla="*/ 292465 h 340974"/>
                <a:gd name="connsiteX1" fmla="*/ 507908 w 514386"/>
                <a:gd name="connsiteY1" fmla="*/ 334052 h 340974"/>
                <a:gd name="connsiteX2" fmla="*/ 270236 w 514386"/>
                <a:gd name="connsiteY2" fmla="*/ 296135 h 340974"/>
                <a:gd name="connsiteX3" fmla="*/ -6479 w 514386"/>
                <a:gd name="connsiteY3" fmla="*/ -3282 h 340974"/>
                <a:gd name="connsiteX4" fmla="*/ 30548 w 514386"/>
                <a:gd name="connsiteY4" fmla="*/ 19446 h 340974"/>
                <a:gd name="connsiteX5" fmla="*/ 298377 w 514386"/>
                <a:gd name="connsiteY5" fmla="*/ 292465 h 3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86" h="340974">
                  <a:moveTo>
                    <a:pt x="298377" y="292465"/>
                  </a:moveTo>
                  <a:cubicBezTo>
                    <a:pt x="356055" y="307308"/>
                    <a:pt x="449698" y="334819"/>
                    <a:pt x="507908" y="334052"/>
                  </a:cubicBezTo>
                  <a:cubicBezTo>
                    <a:pt x="457472" y="349105"/>
                    <a:pt x="338617" y="313722"/>
                    <a:pt x="270236" y="296135"/>
                  </a:cubicBezTo>
                  <a:cubicBezTo>
                    <a:pt x="188717" y="275162"/>
                    <a:pt x="41956" y="161029"/>
                    <a:pt x="-6479" y="-3282"/>
                  </a:cubicBezTo>
                  <a:cubicBezTo>
                    <a:pt x="6041" y="4677"/>
                    <a:pt x="18350" y="12179"/>
                    <a:pt x="30548" y="19446"/>
                  </a:cubicBezTo>
                  <a:cubicBezTo>
                    <a:pt x="86027" y="169470"/>
                    <a:pt x="221282" y="272641"/>
                    <a:pt x="298377" y="292465"/>
                  </a:cubicBezTo>
                </a:path>
              </a:pathLst>
            </a:custGeom>
            <a:solidFill>
              <a:srgbClr val="DB426E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0D4C370-1F43-7037-C466-8BE998E0FD55}"/>
                </a:ext>
              </a:extLst>
            </p:cNvPr>
            <p:cNvSpPr/>
            <p:nvPr/>
          </p:nvSpPr>
          <p:spPr>
            <a:xfrm flipV="1">
              <a:off x="9212829" y="2932855"/>
              <a:ext cx="45286" cy="79200"/>
            </a:xfrm>
            <a:custGeom>
              <a:avLst/>
              <a:gdLst>
                <a:gd name="connsiteX0" fmla="*/ 38686 w 45286"/>
                <a:gd name="connsiteY0" fmla="*/ 37084 h 79200"/>
                <a:gd name="connsiteX1" fmla="*/ 15476 w 45286"/>
                <a:gd name="connsiteY1" fmla="*/ 76224 h 79200"/>
                <a:gd name="connsiteX2" fmla="*/ -6584 w 45286"/>
                <a:gd name="connsiteY2" fmla="*/ 36132 h 79200"/>
                <a:gd name="connsiteX3" fmla="*/ 16564 w 45286"/>
                <a:gd name="connsiteY3" fmla="*/ -2971 h 79200"/>
                <a:gd name="connsiteX4" fmla="*/ 38686 w 45286"/>
                <a:gd name="connsiteY4" fmla="*/ 37084 h 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86" h="79200">
                  <a:moveTo>
                    <a:pt x="38686" y="37084"/>
                  </a:moveTo>
                  <a:cubicBezTo>
                    <a:pt x="38414" y="58934"/>
                    <a:pt x="28008" y="76484"/>
                    <a:pt x="15476" y="76224"/>
                  </a:cubicBezTo>
                  <a:cubicBezTo>
                    <a:pt x="3019" y="75990"/>
                    <a:pt x="-6893" y="58008"/>
                    <a:pt x="-6584" y="36132"/>
                  </a:cubicBezTo>
                  <a:cubicBezTo>
                    <a:pt x="-6263" y="14319"/>
                    <a:pt x="4106" y="-3231"/>
                    <a:pt x="16564" y="-2971"/>
                  </a:cubicBezTo>
                  <a:cubicBezTo>
                    <a:pt x="29133" y="-2748"/>
                    <a:pt x="39032" y="15172"/>
                    <a:pt x="38686" y="37084"/>
                  </a:cubicBezTo>
                </a:path>
              </a:pathLst>
            </a:custGeom>
            <a:solidFill>
              <a:srgbClr val="4F31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2CB54C2-3EAA-30C1-A8F2-49D73CD85E93}"/>
                </a:ext>
              </a:extLst>
            </p:cNvPr>
            <p:cNvSpPr/>
            <p:nvPr/>
          </p:nvSpPr>
          <p:spPr>
            <a:xfrm flipV="1">
              <a:off x="9137409" y="2904845"/>
              <a:ext cx="83774" cy="259348"/>
            </a:xfrm>
            <a:custGeom>
              <a:avLst/>
              <a:gdLst>
                <a:gd name="connsiteX0" fmla="*/ 13840 w 83774"/>
                <a:gd name="connsiteY0" fmla="*/ 254818 h 259348"/>
                <a:gd name="connsiteX1" fmla="*/ 76426 w 83774"/>
                <a:gd name="connsiteY1" fmla="*/ -305 h 259348"/>
                <a:gd name="connsiteX2" fmla="*/ -6552 w 83774"/>
                <a:gd name="connsiteY2" fmla="*/ 15946 h 259348"/>
                <a:gd name="connsiteX3" fmla="*/ 13840 w 83774"/>
                <a:gd name="connsiteY3" fmla="*/ 254818 h 2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74" h="259348">
                  <a:moveTo>
                    <a:pt x="13840" y="254818"/>
                  </a:moveTo>
                  <a:cubicBezTo>
                    <a:pt x="32564" y="279029"/>
                    <a:pt x="84236" y="23176"/>
                    <a:pt x="76426" y="-305"/>
                  </a:cubicBezTo>
                  <a:cubicBezTo>
                    <a:pt x="72792" y="-11293"/>
                    <a:pt x="-6552" y="15946"/>
                    <a:pt x="-6552" y="15946"/>
                  </a:cubicBezTo>
                  <a:cubicBezTo>
                    <a:pt x="-6552" y="15946"/>
                    <a:pt x="10565" y="250702"/>
                    <a:pt x="13840" y="254818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375A35E-0C43-97D1-9646-AE727DCE878A}"/>
                </a:ext>
              </a:extLst>
            </p:cNvPr>
            <p:cNvSpPr/>
            <p:nvPr/>
          </p:nvSpPr>
          <p:spPr>
            <a:xfrm flipV="1">
              <a:off x="9141933" y="2912849"/>
              <a:ext cx="87735" cy="258622"/>
            </a:xfrm>
            <a:custGeom>
              <a:avLst/>
              <a:gdLst>
                <a:gd name="connsiteX0" fmla="*/ 16542 w 87735"/>
                <a:gd name="connsiteY0" fmla="*/ 255713 h 258622"/>
                <a:gd name="connsiteX1" fmla="*/ 68869 w 87735"/>
                <a:gd name="connsiteY1" fmla="*/ 9871 h 258622"/>
                <a:gd name="connsiteX2" fmla="*/ -6112 w 87735"/>
                <a:gd name="connsiteY2" fmla="*/ 25567 h 258622"/>
                <a:gd name="connsiteX3" fmla="*/ -6556 w 87735"/>
                <a:gd name="connsiteY3" fmla="*/ 19845 h 258622"/>
                <a:gd name="connsiteX4" fmla="*/ 80511 w 87735"/>
                <a:gd name="connsiteY4" fmla="*/ -671 h 258622"/>
                <a:gd name="connsiteX5" fmla="*/ 16542 w 87735"/>
                <a:gd name="connsiteY5" fmla="*/ 255713 h 2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735" h="258622">
                  <a:moveTo>
                    <a:pt x="16542" y="255713"/>
                  </a:moveTo>
                  <a:cubicBezTo>
                    <a:pt x="33647" y="202928"/>
                    <a:pt x="75445" y="29423"/>
                    <a:pt x="68869" y="9871"/>
                  </a:cubicBezTo>
                  <a:cubicBezTo>
                    <a:pt x="66052" y="1442"/>
                    <a:pt x="10424" y="23676"/>
                    <a:pt x="-6112" y="25567"/>
                  </a:cubicBezTo>
                  <a:cubicBezTo>
                    <a:pt x="-6359" y="21933"/>
                    <a:pt x="-6556" y="19845"/>
                    <a:pt x="-6556" y="19845"/>
                  </a:cubicBezTo>
                  <a:cubicBezTo>
                    <a:pt x="-6556" y="19845"/>
                    <a:pt x="76965" y="-11386"/>
                    <a:pt x="80511" y="-671"/>
                  </a:cubicBezTo>
                  <a:cubicBezTo>
                    <a:pt x="87716" y="21266"/>
                    <a:pt x="34648" y="251783"/>
                    <a:pt x="16542" y="255713"/>
                  </a:cubicBezTo>
                </a:path>
              </a:pathLst>
            </a:custGeom>
            <a:solidFill>
              <a:srgbClr val="EF8F6F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CAB5F2D-1FDE-A76E-09E4-D6123D783F50}"/>
                </a:ext>
              </a:extLst>
            </p:cNvPr>
            <p:cNvSpPr/>
            <p:nvPr/>
          </p:nvSpPr>
          <p:spPr>
            <a:xfrm flipV="1">
              <a:off x="9064707" y="2933523"/>
              <a:ext cx="45382" cy="79211"/>
            </a:xfrm>
            <a:custGeom>
              <a:avLst/>
              <a:gdLst>
                <a:gd name="connsiteX0" fmla="*/ 38889 w 45382"/>
                <a:gd name="connsiteY0" fmla="*/ 37084 h 79211"/>
                <a:gd name="connsiteX1" fmla="*/ 15630 w 45382"/>
                <a:gd name="connsiteY1" fmla="*/ 76236 h 79211"/>
                <a:gd name="connsiteX2" fmla="*/ -6480 w 45382"/>
                <a:gd name="connsiteY2" fmla="*/ 36268 h 79211"/>
                <a:gd name="connsiteX3" fmla="*/ 16767 w 45382"/>
                <a:gd name="connsiteY3" fmla="*/ -2971 h 79211"/>
                <a:gd name="connsiteX4" fmla="*/ 38889 w 45382"/>
                <a:gd name="connsiteY4" fmla="*/ 37084 h 7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2" h="79211">
                  <a:moveTo>
                    <a:pt x="38889" y="37084"/>
                  </a:moveTo>
                  <a:cubicBezTo>
                    <a:pt x="38518" y="58996"/>
                    <a:pt x="28125" y="76471"/>
                    <a:pt x="15630" y="76236"/>
                  </a:cubicBezTo>
                  <a:cubicBezTo>
                    <a:pt x="3049" y="76088"/>
                    <a:pt x="-6801" y="58106"/>
                    <a:pt x="-6480" y="36268"/>
                  </a:cubicBezTo>
                  <a:cubicBezTo>
                    <a:pt x="-6208" y="14381"/>
                    <a:pt x="4211" y="-3181"/>
                    <a:pt x="16767" y="-2971"/>
                  </a:cubicBezTo>
                  <a:cubicBezTo>
                    <a:pt x="29287" y="-2712"/>
                    <a:pt x="39161" y="15246"/>
                    <a:pt x="38889" y="37084"/>
                  </a:cubicBezTo>
                </a:path>
              </a:pathLst>
            </a:custGeom>
            <a:solidFill>
              <a:srgbClr val="4F31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4CF9BA4-F35A-8C07-65BB-073B3444F0B9}"/>
                </a:ext>
              </a:extLst>
            </p:cNvPr>
            <p:cNvSpPr/>
            <p:nvPr/>
          </p:nvSpPr>
          <p:spPr>
            <a:xfrm flipV="1">
              <a:off x="8991635" y="2802188"/>
              <a:ext cx="141673" cy="83709"/>
            </a:xfrm>
            <a:custGeom>
              <a:avLst/>
              <a:gdLst>
                <a:gd name="connsiteX0" fmla="*/ 121990 w 141673"/>
                <a:gd name="connsiteY0" fmla="*/ 14190 h 83709"/>
                <a:gd name="connsiteX1" fmla="*/ -857 w 141673"/>
                <a:gd name="connsiteY1" fmla="*/ 16427 h 83709"/>
                <a:gd name="connsiteX2" fmla="*/ 8659 w 141673"/>
                <a:gd name="connsiteY2" fmla="*/ 61413 h 83709"/>
                <a:gd name="connsiteX3" fmla="*/ 129393 w 141673"/>
                <a:gd name="connsiteY3" fmla="*/ 75465 h 83709"/>
                <a:gd name="connsiteX4" fmla="*/ 121990 w 141673"/>
                <a:gd name="connsiteY4" fmla="*/ 14190 h 8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73" h="83709">
                  <a:moveTo>
                    <a:pt x="121990" y="14190"/>
                  </a:moveTo>
                  <a:cubicBezTo>
                    <a:pt x="99522" y="-15570"/>
                    <a:pt x="6373" y="-1555"/>
                    <a:pt x="-857" y="16427"/>
                  </a:cubicBezTo>
                  <a:cubicBezTo>
                    <a:pt x="-8111" y="34434"/>
                    <a:pt x="-11374" y="52750"/>
                    <a:pt x="8659" y="61413"/>
                  </a:cubicBezTo>
                  <a:cubicBezTo>
                    <a:pt x="28718" y="70101"/>
                    <a:pt x="117182" y="89987"/>
                    <a:pt x="129393" y="75465"/>
                  </a:cubicBezTo>
                  <a:cubicBezTo>
                    <a:pt x="141616" y="60956"/>
                    <a:pt x="132322" y="27933"/>
                    <a:pt x="121990" y="14190"/>
                  </a:cubicBezTo>
                </a:path>
              </a:pathLst>
            </a:custGeom>
            <a:solidFill>
              <a:srgbClr val="91404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EDFEE70-F968-A331-205C-413B46A02ECC}"/>
                </a:ext>
              </a:extLst>
            </p:cNvPr>
            <p:cNvSpPr/>
            <p:nvPr/>
          </p:nvSpPr>
          <p:spPr>
            <a:xfrm flipV="1">
              <a:off x="9174866" y="2801152"/>
              <a:ext cx="104341" cy="86131"/>
            </a:xfrm>
            <a:custGeom>
              <a:avLst/>
              <a:gdLst>
                <a:gd name="connsiteX0" fmla="*/ 2366 w 104341"/>
                <a:gd name="connsiteY0" fmla="*/ 15254 h 86131"/>
                <a:gd name="connsiteX1" fmla="*/ 93154 w 104341"/>
                <a:gd name="connsiteY1" fmla="*/ 16057 h 86131"/>
                <a:gd name="connsiteX2" fmla="*/ 87024 w 104341"/>
                <a:gd name="connsiteY2" fmla="*/ 62267 h 86131"/>
                <a:gd name="connsiteX3" fmla="*/ -1898 w 104341"/>
                <a:gd name="connsiteY3" fmla="*/ 78012 h 86131"/>
                <a:gd name="connsiteX4" fmla="*/ 2366 w 104341"/>
                <a:gd name="connsiteY4" fmla="*/ 15254 h 8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1" h="86131">
                  <a:moveTo>
                    <a:pt x="2366" y="15254"/>
                  </a:moveTo>
                  <a:cubicBezTo>
                    <a:pt x="18321" y="-15495"/>
                    <a:pt x="87419" y="-2209"/>
                    <a:pt x="93154" y="16057"/>
                  </a:cubicBezTo>
                  <a:cubicBezTo>
                    <a:pt x="98851" y="34410"/>
                    <a:pt x="101632" y="53171"/>
                    <a:pt x="87024" y="62267"/>
                  </a:cubicBezTo>
                  <a:cubicBezTo>
                    <a:pt x="72379" y="71376"/>
                    <a:pt x="7445" y="92719"/>
                    <a:pt x="-1898" y="78012"/>
                  </a:cubicBezTo>
                  <a:cubicBezTo>
                    <a:pt x="-11192" y="63330"/>
                    <a:pt x="-5012" y="29393"/>
                    <a:pt x="2366" y="15254"/>
                  </a:cubicBezTo>
                </a:path>
              </a:pathLst>
            </a:custGeom>
            <a:solidFill>
              <a:srgbClr val="91404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C23C2F8-4C6D-7369-F43E-4917730AAA7F}"/>
                </a:ext>
              </a:extLst>
            </p:cNvPr>
            <p:cNvSpPr/>
            <p:nvPr/>
          </p:nvSpPr>
          <p:spPr>
            <a:xfrm flipV="1">
              <a:off x="9101927" y="3186189"/>
              <a:ext cx="149381" cy="97011"/>
            </a:xfrm>
            <a:custGeom>
              <a:avLst/>
              <a:gdLst>
                <a:gd name="connsiteX0" fmla="*/ 142831 w 149381"/>
                <a:gd name="connsiteY0" fmla="*/ 94278 h 97011"/>
                <a:gd name="connsiteX1" fmla="*/ -6550 w 149381"/>
                <a:gd name="connsiteY1" fmla="*/ 89458 h 97011"/>
                <a:gd name="connsiteX2" fmla="*/ 30563 w 149381"/>
                <a:gd name="connsiteY2" fmla="*/ -1663 h 97011"/>
                <a:gd name="connsiteX3" fmla="*/ 125628 w 149381"/>
                <a:gd name="connsiteY3" fmla="*/ 18197 h 97011"/>
                <a:gd name="connsiteX4" fmla="*/ 142831 w 149381"/>
                <a:gd name="connsiteY4" fmla="*/ 94278 h 9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81" h="97011">
                  <a:moveTo>
                    <a:pt x="142831" y="94278"/>
                  </a:moveTo>
                  <a:lnTo>
                    <a:pt x="-6550" y="89458"/>
                  </a:lnTo>
                  <a:cubicBezTo>
                    <a:pt x="-6550" y="89458"/>
                    <a:pt x="4968" y="2613"/>
                    <a:pt x="30563" y="-1663"/>
                  </a:cubicBezTo>
                  <a:cubicBezTo>
                    <a:pt x="56184" y="-5927"/>
                    <a:pt x="114765" y="2934"/>
                    <a:pt x="125628" y="18197"/>
                  </a:cubicBezTo>
                  <a:cubicBezTo>
                    <a:pt x="136516" y="33436"/>
                    <a:pt x="142831" y="94278"/>
                    <a:pt x="142831" y="94278"/>
                  </a:cubicBezTo>
                </a:path>
              </a:pathLst>
            </a:custGeom>
            <a:solidFill>
              <a:srgbClr val="542A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71FB3B2F-FEB3-468D-A060-617B68EE8569}"/>
                </a:ext>
              </a:extLst>
            </p:cNvPr>
            <p:cNvSpPr/>
            <p:nvPr/>
          </p:nvSpPr>
          <p:spPr>
            <a:xfrm flipV="1">
              <a:off x="9108242" y="3188871"/>
              <a:ext cx="136194" cy="55182"/>
            </a:xfrm>
            <a:custGeom>
              <a:avLst/>
              <a:gdLst>
                <a:gd name="connsiteX0" fmla="*/ 121636 w 136194"/>
                <a:gd name="connsiteY0" fmla="*/ 3714 h 55182"/>
                <a:gd name="connsiteX1" fmla="*/ 129645 w 136194"/>
                <a:gd name="connsiteY1" fmla="*/ 52433 h 55182"/>
                <a:gd name="connsiteX2" fmla="*/ -6550 w 136194"/>
                <a:gd name="connsiteY2" fmla="*/ 48070 h 55182"/>
                <a:gd name="connsiteX3" fmla="*/ 4920 w 136194"/>
                <a:gd name="connsiteY3" fmla="*/ -2750 h 55182"/>
                <a:gd name="connsiteX4" fmla="*/ 121636 w 136194"/>
                <a:gd name="connsiteY4" fmla="*/ 3714 h 5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94" h="55182">
                  <a:moveTo>
                    <a:pt x="121636" y="3714"/>
                  </a:moveTo>
                  <a:cubicBezTo>
                    <a:pt x="126765" y="24860"/>
                    <a:pt x="129645" y="52433"/>
                    <a:pt x="129645" y="52433"/>
                  </a:cubicBezTo>
                  <a:lnTo>
                    <a:pt x="-6550" y="48070"/>
                  </a:lnTo>
                  <a:cubicBezTo>
                    <a:pt x="-6550" y="48070"/>
                    <a:pt x="-2867" y="20633"/>
                    <a:pt x="4920" y="-2750"/>
                  </a:cubicBezTo>
                  <a:lnTo>
                    <a:pt x="121636" y="3714"/>
                  </a:lnTo>
                </a:path>
              </a:pathLst>
            </a:custGeom>
            <a:solidFill>
              <a:srgbClr val="FFF7E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C99D52C-B901-CF85-1F66-942F4BB44D5F}"/>
                </a:ext>
              </a:extLst>
            </p:cNvPr>
            <p:cNvSpPr/>
            <p:nvPr/>
          </p:nvSpPr>
          <p:spPr>
            <a:xfrm flipV="1">
              <a:off x="9155936" y="4022054"/>
              <a:ext cx="242578" cy="194960"/>
            </a:xfrm>
            <a:custGeom>
              <a:avLst/>
              <a:gdLst>
                <a:gd name="connsiteX0" fmla="*/ 235958 w 242578"/>
                <a:gd name="connsiteY0" fmla="*/ 191964 h 194960"/>
                <a:gd name="connsiteX1" fmla="*/ 167923 w 242578"/>
                <a:gd name="connsiteY1" fmla="*/ -1922 h 194960"/>
                <a:gd name="connsiteX2" fmla="*/ -6621 w 242578"/>
                <a:gd name="connsiteY2" fmla="*/ 54707 h 194960"/>
                <a:gd name="connsiteX3" fmla="*/ 51268 w 242578"/>
                <a:gd name="connsiteY3" fmla="*/ 193039 h 194960"/>
                <a:gd name="connsiteX4" fmla="*/ 235958 w 242578"/>
                <a:gd name="connsiteY4" fmla="*/ 191964 h 19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8" h="194960">
                  <a:moveTo>
                    <a:pt x="235958" y="191964"/>
                  </a:moveTo>
                  <a:lnTo>
                    <a:pt x="167923" y="-1922"/>
                  </a:lnTo>
                  <a:cubicBezTo>
                    <a:pt x="130303" y="20782"/>
                    <a:pt x="17269" y="55016"/>
                    <a:pt x="-6621" y="54707"/>
                  </a:cubicBezTo>
                  <a:lnTo>
                    <a:pt x="51268" y="193039"/>
                  </a:lnTo>
                  <a:cubicBezTo>
                    <a:pt x="51268" y="193039"/>
                    <a:pt x="166663" y="165849"/>
                    <a:pt x="235958" y="191964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7D690107-C801-E151-FC23-BD7520D646F0}"/>
                </a:ext>
              </a:extLst>
            </p:cNvPr>
            <p:cNvSpPr/>
            <p:nvPr/>
          </p:nvSpPr>
          <p:spPr>
            <a:xfrm flipV="1">
              <a:off x="9294994" y="4010614"/>
              <a:ext cx="275221" cy="247904"/>
            </a:xfrm>
            <a:custGeom>
              <a:avLst/>
              <a:gdLst>
                <a:gd name="connsiteX0" fmla="*/ 41053 w 275221"/>
                <a:gd name="connsiteY0" fmla="*/ 205241 h 247904"/>
                <a:gd name="connsiteX1" fmla="*/ 99819 w 275221"/>
                <a:gd name="connsiteY1" fmla="*/ 240971 h 247904"/>
                <a:gd name="connsiteX2" fmla="*/ 181610 w 275221"/>
                <a:gd name="connsiteY2" fmla="*/ 192623 h 247904"/>
                <a:gd name="connsiteX3" fmla="*/ 266429 w 275221"/>
                <a:gd name="connsiteY3" fmla="*/ 154867 h 247904"/>
                <a:gd name="connsiteX4" fmla="*/ 170351 w 275221"/>
                <a:gd name="connsiteY4" fmla="*/ 8229 h 247904"/>
                <a:gd name="connsiteX5" fmla="*/ -3439 w 275221"/>
                <a:gd name="connsiteY5" fmla="*/ 57900 h 247904"/>
                <a:gd name="connsiteX6" fmla="*/ 41053 w 275221"/>
                <a:gd name="connsiteY6" fmla="*/ 205241 h 24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221" h="247904">
                  <a:moveTo>
                    <a:pt x="41053" y="205241"/>
                  </a:moveTo>
                  <a:cubicBezTo>
                    <a:pt x="55612" y="211656"/>
                    <a:pt x="65956" y="233654"/>
                    <a:pt x="99819" y="240971"/>
                  </a:cubicBezTo>
                  <a:cubicBezTo>
                    <a:pt x="202002" y="263031"/>
                    <a:pt x="171364" y="206119"/>
                    <a:pt x="181610" y="192623"/>
                  </a:cubicBezTo>
                  <a:cubicBezTo>
                    <a:pt x="198517" y="170328"/>
                    <a:pt x="258914" y="166274"/>
                    <a:pt x="266429" y="154867"/>
                  </a:cubicBezTo>
                  <a:cubicBezTo>
                    <a:pt x="282829" y="129976"/>
                    <a:pt x="196861" y="31563"/>
                    <a:pt x="170351" y="8229"/>
                  </a:cubicBezTo>
                  <a:cubicBezTo>
                    <a:pt x="143841" y="-15129"/>
                    <a:pt x="45959" y="2062"/>
                    <a:pt x="-3439" y="57900"/>
                  </a:cubicBezTo>
                  <a:cubicBezTo>
                    <a:pt x="-21557" y="78391"/>
                    <a:pt x="41053" y="205241"/>
                    <a:pt x="41053" y="205241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BE6272-1531-9BEF-FC21-405EE3293706}"/>
                </a:ext>
              </a:extLst>
            </p:cNvPr>
            <p:cNvSpPr/>
            <p:nvPr/>
          </p:nvSpPr>
          <p:spPr>
            <a:xfrm flipV="1">
              <a:off x="9362711" y="4086678"/>
              <a:ext cx="214266" cy="175427"/>
            </a:xfrm>
            <a:custGeom>
              <a:avLst/>
              <a:gdLst>
                <a:gd name="connsiteX0" fmla="*/ 112655 w 214266"/>
                <a:gd name="connsiteY0" fmla="*/ 67073 h 175427"/>
                <a:gd name="connsiteX1" fmla="*/ -6756 w 214266"/>
                <a:gd name="connsiteY1" fmla="*/ 17341 h 175427"/>
                <a:gd name="connsiteX2" fmla="*/ 108354 w 214266"/>
                <a:gd name="connsiteY2" fmla="*/ 6193 h 175427"/>
                <a:gd name="connsiteX3" fmla="*/ 205470 w 214266"/>
                <a:gd name="connsiteY3" fmla="*/ 154882 h 175427"/>
                <a:gd name="connsiteX4" fmla="*/ 123728 w 214266"/>
                <a:gd name="connsiteY4" fmla="*/ 173556 h 175427"/>
                <a:gd name="connsiteX5" fmla="*/ 112655 w 214266"/>
                <a:gd name="connsiteY5" fmla="*/ 67073 h 17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266" h="175427">
                  <a:moveTo>
                    <a:pt x="112655" y="67073"/>
                  </a:moveTo>
                  <a:cubicBezTo>
                    <a:pt x="94513" y="40822"/>
                    <a:pt x="75282" y="9110"/>
                    <a:pt x="-6756" y="17341"/>
                  </a:cubicBezTo>
                  <a:cubicBezTo>
                    <a:pt x="37909" y="-1272"/>
                    <a:pt x="91101" y="-9008"/>
                    <a:pt x="108354" y="6193"/>
                  </a:cubicBezTo>
                  <a:cubicBezTo>
                    <a:pt x="134851" y="29539"/>
                    <a:pt x="221870" y="129992"/>
                    <a:pt x="205470" y="154882"/>
                  </a:cubicBezTo>
                  <a:cubicBezTo>
                    <a:pt x="204741" y="156007"/>
                    <a:pt x="125397" y="172555"/>
                    <a:pt x="123728" y="173556"/>
                  </a:cubicBezTo>
                  <a:cubicBezTo>
                    <a:pt x="120750" y="128385"/>
                    <a:pt x="140129" y="106794"/>
                    <a:pt x="112655" y="67073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EB1E982-26FD-CB55-F29C-88B170CD5F2E}"/>
                </a:ext>
              </a:extLst>
            </p:cNvPr>
            <p:cNvSpPr/>
            <p:nvPr/>
          </p:nvSpPr>
          <p:spPr>
            <a:xfrm flipV="1">
              <a:off x="9307566" y="4012358"/>
              <a:ext cx="176304" cy="142930"/>
            </a:xfrm>
            <a:custGeom>
              <a:avLst/>
              <a:gdLst>
                <a:gd name="connsiteX0" fmla="*/ 169063 w 176304"/>
                <a:gd name="connsiteY0" fmla="*/ 89347 h 142930"/>
                <a:gd name="connsiteX1" fmla="*/ 87273 w 176304"/>
                <a:gd name="connsiteY1" fmla="*/ 137695 h 142930"/>
                <a:gd name="connsiteX2" fmla="*/ -6704 w 176304"/>
                <a:gd name="connsiteY2" fmla="*/ 38824 h 142930"/>
                <a:gd name="connsiteX3" fmla="*/ 81155 w 176304"/>
                <a:gd name="connsiteY3" fmla="*/ -564 h 142930"/>
                <a:gd name="connsiteX4" fmla="*/ 169063 w 176304"/>
                <a:gd name="connsiteY4" fmla="*/ 89347 h 14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4" h="142930">
                  <a:moveTo>
                    <a:pt x="169063" y="89347"/>
                  </a:moveTo>
                  <a:cubicBezTo>
                    <a:pt x="158818" y="102843"/>
                    <a:pt x="200949" y="154354"/>
                    <a:pt x="87273" y="137695"/>
                  </a:cubicBezTo>
                  <a:cubicBezTo>
                    <a:pt x="30904" y="129426"/>
                    <a:pt x="9264" y="79855"/>
                    <a:pt x="-6704" y="38824"/>
                  </a:cubicBezTo>
                  <a:cubicBezTo>
                    <a:pt x="12354" y="12883"/>
                    <a:pt x="42509" y="-7571"/>
                    <a:pt x="81155" y="-564"/>
                  </a:cubicBezTo>
                  <a:cubicBezTo>
                    <a:pt x="116786" y="5912"/>
                    <a:pt x="175849" y="80411"/>
                    <a:pt x="169063" y="89347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BCCD262-505F-8564-7BC3-EAAC412F21DA}"/>
                </a:ext>
              </a:extLst>
            </p:cNvPr>
            <p:cNvSpPr/>
            <p:nvPr/>
          </p:nvSpPr>
          <p:spPr>
            <a:xfrm flipV="1">
              <a:off x="9501853" y="4091065"/>
              <a:ext cx="130251" cy="90143"/>
            </a:xfrm>
            <a:custGeom>
              <a:avLst/>
              <a:gdLst>
                <a:gd name="connsiteX0" fmla="*/ 33978 w 130251"/>
                <a:gd name="connsiteY0" fmla="*/ 87236 h 90143"/>
                <a:gd name="connsiteX1" fmla="*/ 119959 w 130251"/>
                <a:gd name="connsiteY1" fmla="*/ 48466 h 90143"/>
                <a:gd name="connsiteX2" fmla="*/ 94512 w 130251"/>
                <a:gd name="connsiteY2" fmla="*/ -1896 h 90143"/>
                <a:gd name="connsiteX3" fmla="*/ -6336 w 130251"/>
                <a:gd name="connsiteY3" fmla="*/ 37170 h 90143"/>
                <a:gd name="connsiteX4" fmla="*/ 33978 w 130251"/>
                <a:gd name="connsiteY4" fmla="*/ 87236 h 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51" h="90143">
                  <a:moveTo>
                    <a:pt x="33978" y="87236"/>
                  </a:moveTo>
                  <a:cubicBezTo>
                    <a:pt x="71648" y="71330"/>
                    <a:pt x="110084" y="57179"/>
                    <a:pt x="119959" y="48466"/>
                  </a:cubicBezTo>
                  <a:cubicBezTo>
                    <a:pt x="130426" y="39234"/>
                    <a:pt x="115831" y="-2662"/>
                    <a:pt x="94512" y="-1896"/>
                  </a:cubicBezTo>
                  <a:cubicBezTo>
                    <a:pt x="69423" y="-982"/>
                    <a:pt x="-2159" y="31250"/>
                    <a:pt x="-6336" y="37170"/>
                  </a:cubicBezTo>
                  <a:cubicBezTo>
                    <a:pt x="-10514" y="43102"/>
                    <a:pt x="12931" y="96122"/>
                    <a:pt x="33978" y="87236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C7D4166F-5401-DBAA-8C3A-B37E0C41ABF2}"/>
                </a:ext>
              </a:extLst>
            </p:cNvPr>
            <p:cNvSpPr/>
            <p:nvPr/>
          </p:nvSpPr>
          <p:spPr>
            <a:xfrm flipV="1">
              <a:off x="9439973" y="4144146"/>
              <a:ext cx="130262" cy="90143"/>
            </a:xfrm>
            <a:custGeom>
              <a:avLst/>
              <a:gdLst>
                <a:gd name="connsiteX0" fmla="*/ 34022 w 130262"/>
                <a:gd name="connsiteY0" fmla="*/ 87285 h 90143"/>
                <a:gd name="connsiteX1" fmla="*/ 120015 w 130262"/>
                <a:gd name="connsiteY1" fmla="*/ 48515 h 90143"/>
                <a:gd name="connsiteX2" fmla="*/ 94568 w 130262"/>
                <a:gd name="connsiteY2" fmla="*/ -1847 h 90143"/>
                <a:gd name="connsiteX3" fmla="*/ -6293 w 130262"/>
                <a:gd name="connsiteY3" fmla="*/ 37219 h 90143"/>
                <a:gd name="connsiteX4" fmla="*/ 34022 w 130262"/>
                <a:gd name="connsiteY4" fmla="*/ 87285 h 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62" h="90143">
                  <a:moveTo>
                    <a:pt x="34022" y="87285"/>
                  </a:moveTo>
                  <a:cubicBezTo>
                    <a:pt x="71692" y="71379"/>
                    <a:pt x="110128" y="57228"/>
                    <a:pt x="120015" y="48515"/>
                  </a:cubicBezTo>
                  <a:cubicBezTo>
                    <a:pt x="130482" y="39283"/>
                    <a:pt x="115874" y="-2614"/>
                    <a:pt x="94568" y="-1847"/>
                  </a:cubicBezTo>
                  <a:cubicBezTo>
                    <a:pt x="69479" y="-933"/>
                    <a:pt x="-2116" y="31299"/>
                    <a:pt x="-6293" y="37219"/>
                  </a:cubicBezTo>
                  <a:cubicBezTo>
                    <a:pt x="-10470" y="43151"/>
                    <a:pt x="12975" y="96171"/>
                    <a:pt x="34022" y="8728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D9C5614-6C05-7069-8B81-4AF7D468DA79}"/>
                </a:ext>
              </a:extLst>
            </p:cNvPr>
            <p:cNvSpPr/>
            <p:nvPr/>
          </p:nvSpPr>
          <p:spPr>
            <a:xfrm flipV="1">
              <a:off x="9379729" y="4199813"/>
              <a:ext cx="129310" cy="82426"/>
            </a:xfrm>
            <a:custGeom>
              <a:avLst/>
              <a:gdLst>
                <a:gd name="connsiteX0" fmla="*/ 38273 w 129310"/>
                <a:gd name="connsiteY0" fmla="*/ 79432 h 82426"/>
                <a:gd name="connsiteX1" fmla="*/ 118062 w 129310"/>
                <a:gd name="connsiteY1" fmla="*/ 44382 h 82426"/>
                <a:gd name="connsiteX2" fmla="*/ 93171 w 129310"/>
                <a:gd name="connsiteY2" fmla="*/ -1803 h 82426"/>
                <a:gd name="connsiteX3" fmla="*/ -6417 w 129310"/>
                <a:gd name="connsiteY3" fmla="*/ 40921 h 82426"/>
                <a:gd name="connsiteX4" fmla="*/ 38273 w 129310"/>
                <a:gd name="connsiteY4" fmla="*/ 79432 h 8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10" h="82426">
                  <a:moveTo>
                    <a:pt x="38273" y="79432"/>
                  </a:moveTo>
                  <a:cubicBezTo>
                    <a:pt x="51373" y="73561"/>
                    <a:pt x="107927" y="52428"/>
                    <a:pt x="118062" y="44382"/>
                  </a:cubicBezTo>
                  <a:cubicBezTo>
                    <a:pt x="130976" y="34124"/>
                    <a:pt x="114131" y="-1136"/>
                    <a:pt x="93171" y="-1803"/>
                  </a:cubicBezTo>
                  <a:cubicBezTo>
                    <a:pt x="73433" y="-2421"/>
                    <a:pt x="-2734" y="35261"/>
                    <a:pt x="-6417" y="40921"/>
                  </a:cubicBezTo>
                  <a:cubicBezTo>
                    <a:pt x="-10112" y="46582"/>
                    <a:pt x="18931" y="88095"/>
                    <a:pt x="38273" y="79432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B944DA6C-B32C-17D4-A8A9-898E3BE7BFEC}"/>
                </a:ext>
              </a:extLst>
            </p:cNvPr>
            <p:cNvSpPr/>
            <p:nvPr/>
          </p:nvSpPr>
          <p:spPr>
            <a:xfrm flipV="1">
              <a:off x="9501853" y="4091065"/>
              <a:ext cx="130251" cy="90143"/>
            </a:xfrm>
            <a:custGeom>
              <a:avLst/>
              <a:gdLst>
                <a:gd name="connsiteX0" fmla="*/ 33978 w 130251"/>
                <a:gd name="connsiteY0" fmla="*/ 87236 h 90143"/>
                <a:gd name="connsiteX1" fmla="*/ 119959 w 130251"/>
                <a:gd name="connsiteY1" fmla="*/ 48466 h 90143"/>
                <a:gd name="connsiteX2" fmla="*/ 94512 w 130251"/>
                <a:gd name="connsiteY2" fmla="*/ -1896 h 90143"/>
                <a:gd name="connsiteX3" fmla="*/ -6336 w 130251"/>
                <a:gd name="connsiteY3" fmla="*/ 37170 h 90143"/>
                <a:gd name="connsiteX4" fmla="*/ 33978 w 130251"/>
                <a:gd name="connsiteY4" fmla="*/ 87236 h 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51" h="90143">
                  <a:moveTo>
                    <a:pt x="33978" y="87236"/>
                  </a:moveTo>
                  <a:cubicBezTo>
                    <a:pt x="71648" y="71330"/>
                    <a:pt x="110084" y="57179"/>
                    <a:pt x="119959" y="48466"/>
                  </a:cubicBezTo>
                  <a:cubicBezTo>
                    <a:pt x="130426" y="39234"/>
                    <a:pt x="115831" y="-2662"/>
                    <a:pt x="94512" y="-1896"/>
                  </a:cubicBezTo>
                  <a:cubicBezTo>
                    <a:pt x="69423" y="-982"/>
                    <a:pt x="-2159" y="31250"/>
                    <a:pt x="-6336" y="37170"/>
                  </a:cubicBezTo>
                  <a:cubicBezTo>
                    <a:pt x="-10514" y="43102"/>
                    <a:pt x="12931" y="96122"/>
                    <a:pt x="33978" y="87236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A957676-E7BE-88F7-BEF7-B0474CA9B4AA}"/>
                </a:ext>
              </a:extLst>
            </p:cNvPr>
            <p:cNvSpPr/>
            <p:nvPr/>
          </p:nvSpPr>
          <p:spPr>
            <a:xfrm flipV="1">
              <a:off x="9435027" y="4011180"/>
              <a:ext cx="73818" cy="128443"/>
            </a:xfrm>
            <a:custGeom>
              <a:avLst/>
              <a:gdLst>
                <a:gd name="connsiteX0" fmla="*/ 66884 w 73818"/>
                <a:gd name="connsiteY0" fmla="*/ 97465 h 128443"/>
                <a:gd name="connsiteX1" fmla="*/ 49125 w 73818"/>
                <a:gd name="connsiteY1" fmla="*/ 4835 h 128443"/>
                <a:gd name="connsiteX2" fmla="*/ -5761 w 73818"/>
                <a:gd name="connsiteY2" fmla="*/ 17899 h 128443"/>
                <a:gd name="connsiteX3" fmla="*/ 8835 w 73818"/>
                <a:gd name="connsiteY3" fmla="*/ 125074 h 128443"/>
                <a:gd name="connsiteX4" fmla="*/ 66884 w 73818"/>
                <a:gd name="connsiteY4" fmla="*/ 97465 h 12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18" h="128443">
                  <a:moveTo>
                    <a:pt x="66884" y="97465"/>
                  </a:moveTo>
                  <a:cubicBezTo>
                    <a:pt x="60149" y="57150"/>
                    <a:pt x="55304" y="16477"/>
                    <a:pt x="49125" y="4835"/>
                  </a:cubicBezTo>
                  <a:cubicBezTo>
                    <a:pt x="42574" y="-7486"/>
                    <a:pt x="-1571" y="-3013"/>
                    <a:pt x="-5761" y="17899"/>
                  </a:cubicBezTo>
                  <a:cubicBezTo>
                    <a:pt x="-10692" y="42517"/>
                    <a:pt x="4040" y="119624"/>
                    <a:pt x="8835" y="125074"/>
                  </a:cubicBezTo>
                  <a:cubicBezTo>
                    <a:pt x="13630" y="130500"/>
                    <a:pt x="70641" y="120007"/>
                    <a:pt x="66884" y="9746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7C336F45-E44B-85D9-6A1C-D9F5C911CB6F}"/>
                </a:ext>
              </a:extLst>
            </p:cNvPr>
            <p:cNvSpPr/>
            <p:nvPr/>
          </p:nvSpPr>
          <p:spPr>
            <a:xfrm flipV="1">
              <a:off x="9439973" y="4144146"/>
              <a:ext cx="130262" cy="90143"/>
            </a:xfrm>
            <a:custGeom>
              <a:avLst/>
              <a:gdLst>
                <a:gd name="connsiteX0" fmla="*/ 34022 w 130262"/>
                <a:gd name="connsiteY0" fmla="*/ 87285 h 90143"/>
                <a:gd name="connsiteX1" fmla="*/ 120015 w 130262"/>
                <a:gd name="connsiteY1" fmla="*/ 48515 h 90143"/>
                <a:gd name="connsiteX2" fmla="*/ 94568 w 130262"/>
                <a:gd name="connsiteY2" fmla="*/ -1847 h 90143"/>
                <a:gd name="connsiteX3" fmla="*/ -6293 w 130262"/>
                <a:gd name="connsiteY3" fmla="*/ 37219 h 90143"/>
                <a:gd name="connsiteX4" fmla="*/ 34022 w 130262"/>
                <a:gd name="connsiteY4" fmla="*/ 87285 h 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62" h="90143">
                  <a:moveTo>
                    <a:pt x="34022" y="87285"/>
                  </a:moveTo>
                  <a:cubicBezTo>
                    <a:pt x="71692" y="71379"/>
                    <a:pt x="110128" y="57228"/>
                    <a:pt x="120015" y="48515"/>
                  </a:cubicBezTo>
                  <a:cubicBezTo>
                    <a:pt x="130482" y="39283"/>
                    <a:pt x="115874" y="-2614"/>
                    <a:pt x="94568" y="-1847"/>
                  </a:cubicBezTo>
                  <a:cubicBezTo>
                    <a:pt x="69479" y="-933"/>
                    <a:pt x="-2116" y="31299"/>
                    <a:pt x="-6293" y="37219"/>
                  </a:cubicBezTo>
                  <a:cubicBezTo>
                    <a:pt x="-10470" y="43151"/>
                    <a:pt x="12975" y="96171"/>
                    <a:pt x="34022" y="8728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D855E7F-210E-4D2F-A2AD-F4D0D1D0D36D}"/>
                </a:ext>
              </a:extLst>
            </p:cNvPr>
            <p:cNvSpPr/>
            <p:nvPr/>
          </p:nvSpPr>
          <p:spPr>
            <a:xfrm flipV="1">
              <a:off x="9711070" y="4106961"/>
              <a:ext cx="129322" cy="82414"/>
            </a:xfrm>
            <a:custGeom>
              <a:avLst/>
              <a:gdLst>
                <a:gd name="connsiteX0" fmla="*/ 38040 w 129322"/>
                <a:gd name="connsiteY0" fmla="*/ 79335 h 82414"/>
                <a:gd name="connsiteX1" fmla="*/ 117841 w 129322"/>
                <a:gd name="connsiteY1" fmla="*/ 44285 h 82414"/>
                <a:gd name="connsiteX2" fmla="*/ 92950 w 129322"/>
                <a:gd name="connsiteY2" fmla="*/ -1888 h 82414"/>
                <a:gd name="connsiteX3" fmla="*/ -6649 w 129322"/>
                <a:gd name="connsiteY3" fmla="*/ 40837 h 82414"/>
                <a:gd name="connsiteX4" fmla="*/ 38040 w 129322"/>
                <a:gd name="connsiteY4" fmla="*/ 79335 h 8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22" h="82414">
                  <a:moveTo>
                    <a:pt x="38040" y="79335"/>
                  </a:moveTo>
                  <a:cubicBezTo>
                    <a:pt x="51165" y="73476"/>
                    <a:pt x="107707" y="52343"/>
                    <a:pt x="117841" y="44285"/>
                  </a:cubicBezTo>
                  <a:cubicBezTo>
                    <a:pt x="130756" y="34027"/>
                    <a:pt x="113911" y="-1220"/>
                    <a:pt x="92950" y="-1888"/>
                  </a:cubicBezTo>
                  <a:cubicBezTo>
                    <a:pt x="73214" y="-2518"/>
                    <a:pt x="-2954" y="35176"/>
                    <a:pt x="-6649" y="40837"/>
                  </a:cubicBezTo>
                  <a:cubicBezTo>
                    <a:pt x="-10345" y="46497"/>
                    <a:pt x="18723" y="87998"/>
                    <a:pt x="38040" y="79335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3B72E7C8-1615-4DD8-3F30-019CE8B77271}"/>
                </a:ext>
              </a:extLst>
            </p:cNvPr>
            <p:cNvSpPr/>
            <p:nvPr/>
          </p:nvSpPr>
          <p:spPr>
            <a:xfrm flipV="1">
              <a:off x="9833206" y="3998204"/>
              <a:ext cx="130250" cy="90141"/>
            </a:xfrm>
            <a:custGeom>
              <a:avLst/>
              <a:gdLst>
                <a:gd name="connsiteX0" fmla="*/ 33734 w 130250"/>
                <a:gd name="connsiteY0" fmla="*/ 87151 h 90141"/>
                <a:gd name="connsiteX1" fmla="*/ 119727 w 130250"/>
                <a:gd name="connsiteY1" fmla="*/ 48381 h 90141"/>
                <a:gd name="connsiteX2" fmla="*/ 94292 w 130250"/>
                <a:gd name="connsiteY2" fmla="*/ -1981 h 90141"/>
                <a:gd name="connsiteX3" fmla="*/ -6568 w 130250"/>
                <a:gd name="connsiteY3" fmla="*/ 37085 h 90141"/>
                <a:gd name="connsiteX4" fmla="*/ 33734 w 130250"/>
                <a:gd name="connsiteY4" fmla="*/ 87151 h 9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50" h="90141">
                  <a:moveTo>
                    <a:pt x="33734" y="87151"/>
                  </a:moveTo>
                  <a:cubicBezTo>
                    <a:pt x="71403" y="71245"/>
                    <a:pt x="109852" y="57094"/>
                    <a:pt x="119727" y="48381"/>
                  </a:cubicBezTo>
                  <a:cubicBezTo>
                    <a:pt x="130195" y="39137"/>
                    <a:pt x="115586" y="-2759"/>
                    <a:pt x="94292" y="-1981"/>
                  </a:cubicBezTo>
                  <a:cubicBezTo>
                    <a:pt x="69191" y="-1066"/>
                    <a:pt x="-2391" y="31153"/>
                    <a:pt x="-6568" y="37085"/>
                  </a:cubicBezTo>
                  <a:cubicBezTo>
                    <a:pt x="-10745" y="43005"/>
                    <a:pt x="12687" y="96025"/>
                    <a:pt x="33734" y="87151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111546C-5554-0D71-BE34-94D5CFBF41FB}"/>
                </a:ext>
              </a:extLst>
            </p:cNvPr>
            <p:cNvSpPr/>
            <p:nvPr/>
          </p:nvSpPr>
          <p:spPr>
            <a:xfrm flipV="1">
              <a:off x="9771337" y="4051282"/>
              <a:ext cx="130246" cy="90143"/>
            </a:xfrm>
            <a:custGeom>
              <a:avLst/>
              <a:gdLst>
                <a:gd name="connsiteX0" fmla="*/ 33777 w 130246"/>
                <a:gd name="connsiteY0" fmla="*/ 87199 h 90143"/>
                <a:gd name="connsiteX1" fmla="*/ 119770 w 130246"/>
                <a:gd name="connsiteY1" fmla="*/ 48430 h 90143"/>
                <a:gd name="connsiteX2" fmla="*/ 94323 w 130246"/>
                <a:gd name="connsiteY2" fmla="*/ -1932 h 90143"/>
                <a:gd name="connsiteX3" fmla="*/ -6525 w 130246"/>
                <a:gd name="connsiteY3" fmla="*/ 37134 h 90143"/>
                <a:gd name="connsiteX4" fmla="*/ 33777 w 130246"/>
                <a:gd name="connsiteY4" fmla="*/ 87199 h 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46" h="90143">
                  <a:moveTo>
                    <a:pt x="33777" y="87199"/>
                  </a:moveTo>
                  <a:cubicBezTo>
                    <a:pt x="71447" y="71294"/>
                    <a:pt x="109896" y="57143"/>
                    <a:pt x="119770" y="48430"/>
                  </a:cubicBezTo>
                  <a:cubicBezTo>
                    <a:pt x="130225" y="39198"/>
                    <a:pt x="115642" y="-2711"/>
                    <a:pt x="94323" y="-1932"/>
                  </a:cubicBezTo>
                  <a:cubicBezTo>
                    <a:pt x="69247" y="-1018"/>
                    <a:pt x="-2348" y="31214"/>
                    <a:pt x="-6525" y="37134"/>
                  </a:cubicBezTo>
                  <a:cubicBezTo>
                    <a:pt x="-10702" y="43066"/>
                    <a:pt x="12730" y="96086"/>
                    <a:pt x="33777" y="87199"/>
                  </a:cubicBezTo>
                </a:path>
              </a:pathLst>
            </a:custGeom>
            <a:solidFill>
              <a:srgbClr val="FFB882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128E521-D190-FABE-8605-CF9184BC0928}"/>
                </a:ext>
              </a:extLst>
            </p:cNvPr>
            <p:cNvSpPr/>
            <p:nvPr/>
          </p:nvSpPr>
          <p:spPr>
            <a:xfrm flipV="1">
              <a:off x="6842163" y="4963698"/>
              <a:ext cx="79884" cy="117045"/>
            </a:xfrm>
            <a:custGeom>
              <a:avLst/>
              <a:gdLst>
                <a:gd name="connsiteX0" fmla="*/ 34695 w 79884"/>
                <a:gd name="connsiteY0" fmla="*/ -345 h 117045"/>
                <a:gd name="connsiteX1" fmla="*/ 74268 w 79884"/>
                <a:gd name="connsiteY1" fmla="*/ 115952 h 117045"/>
                <a:gd name="connsiteX2" fmla="*/ -4705 w 79884"/>
                <a:gd name="connsiteY2" fmla="*/ 33197 h 117045"/>
                <a:gd name="connsiteX3" fmla="*/ 34695 w 79884"/>
                <a:gd name="connsiteY3" fmla="*/ -345 h 11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84" h="117045">
                  <a:moveTo>
                    <a:pt x="34695" y="-345"/>
                  </a:moveTo>
                  <a:cubicBezTo>
                    <a:pt x="83376" y="-11987"/>
                    <a:pt x="74268" y="115952"/>
                    <a:pt x="74268" y="115952"/>
                  </a:cubicBezTo>
                  <a:cubicBezTo>
                    <a:pt x="74268" y="115952"/>
                    <a:pt x="-9958" y="74685"/>
                    <a:pt x="-4705" y="33197"/>
                  </a:cubicBezTo>
                  <a:cubicBezTo>
                    <a:pt x="560" y="-8292"/>
                    <a:pt x="34695" y="-345"/>
                    <a:pt x="34695" y="-34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261A5C8-DF6A-A1DF-C904-3F08A1EA22C4}"/>
                </a:ext>
              </a:extLst>
            </p:cNvPr>
            <p:cNvSpPr/>
            <p:nvPr/>
          </p:nvSpPr>
          <p:spPr>
            <a:xfrm flipV="1">
              <a:off x="6870876" y="4929082"/>
              <a:ext cx="239816" cy="248631"/>
            </a:xfrm>
            <a:custGeom>
              <a:avLst/>
              <a:gdLst>
                <a:gd name="connsiteX0" fmla="*/ 89427 w 239816"/>
                <a:gd name="connsiteY0" fmla="*/ 245789 h 248631"/>
                <a:gd name="connsiteX1" fmla="*/ 8601 w 239816"/>
                <a:gd name="connsiteY1" fmla="*/ 105775 h 248631"/>
                <a:gd name="connsiteX2" fmla="*/ 131089 w 239816"/>
                <a:gd name="connsiteY2" fmla="*/ 243 h 248631"/>
                <a:gd name="connsiteX3" fmla="*/ 233024 w 239816"/>
                <a:gd name="connsiteY3" fmla="*/ 143853 h 248631"/>
                <a:gd name="connsiteX4" fmla="*/ 89427 w 239816"/>
                <a:gd name="connsiteY4" fmla="*/ 245789 h 2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16" h="248631">
                  <a:moveTo>
                    <a:pt x="89427" y="245789"/>
                  </a:moveTo>
                  <a:cubicBezTo>
                    <a:pt x="21602" y="234282"/>
                    <a:pt x="-30936" y="154753"/>
                    <a:pt x="8601" y="105775"/>
                  </a:cubicBezTo>
                  <a:cubicBezTo>
                    <a:pt x="-7317" y="55524"/>
                    <a:pt x="63288" y="-11263"/>
                    <a:pt x="131089" y="243"/>
                  </a:cubicBezTo>
                  <a:cubicBezTo>
                    <a:pt x="198890" y="11749"/>
                    <a:pt x="244531" y="76052"/>
                    <a:pt x="233024" y="143853"/>
                  </a:cubicBezTo>
                  <a:cubicBezTo>
                    <a:pt x="221518" y="211653"/>
                    <a:pt x="157228" y="257307"/>
                    <a:pt x="89427" y="245789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1CF2587-66BE-BB54-6AF4-15A45F7D94C7}"/>
                </a:ext>
              </a:extLst>
            </p:cNvPr>
            <p:cNvSpPr/>
            <p:nvPr/>
          </p:nvSpPr>
          <p:spPr>
            <a:xfrm flipV="1">
              <a:off x="6885791" y="4930551"/>
              <a:ext cx="224901" cy="247161"/>
            </a:xfrm>
            <a:custGeom>
              <a:avLst/>
              <a:gdLst>
                <a:gd name="connsiteX0" fmla="*/ 145854 w 224901"/>
                <a:gd name="connsiteY0" fmla="*/ 177432 h 247161"/>
                <a:gd name="connsiteX1" fmla="*/ 71788 w 224901"/>
                <a:gd name="connsiteY1" fmla="*/ 43635 h 247161"/>
                <a:gd name="connsiteX2" fmla="*/ -5022 w 224901"/>
                <a:gd name="connsiteY2" fmla="*/ 71220 h 247161"/>
                <a:gd name="connsiteX3" fmla="*/ 116168 w 224901"/>
                <a:gd name="connsiteY3" fmla="*/ 243 h 247161"/>
                <a:gd name="connsiteX4" fmla="*/ 218104 w 224901"/>
                <a:gd name="connsiteY4" fmla="*/ 143853 h 247161"/>
                <a:gd name="connsiteX5" fmla="*/ 113895 w 224901"/>
                <a:gd name="connsiteY5" fmla="*/ 246097 h 247161"/>
                <a:gd name="connsiteX6" fmla="*/ 145854 w 224901"/>
                <a:gd name="connsiteY6" fmla="*/ 177432 h 24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901" h="247161">
                  <a:moveTo>
                    <a:pt x="145854" y="177432"/>
                  </a:moveTo>
                  <a:cubicBezTo>
                    <a:pt x="156903" y="112362"/>
                    <a:pt x="123732" y="52459"/>
                    <a:pt x="71788" y="43635"/>
                  </a:cubicBezTo>
                  <a:cubicBezTo>
                    <a:pt x="43882" y="38914"/>
                    <a:pt x="16309" y="49975"/>
                    <a:pt x="-5022" y="71220"/>
                  </a:cubicBezTo>
                  <a:cubicBezTo>
                    <a:pt x="8894" y="29941"/>
                    <a:pt x="63285" y="-8729"/>
                    <a:pt x="116168" y="243"/>
                  </a:cubicBezTo>
                  <a:cubicBezTo>
                    <a:pt x="183969" y="11749"/>
                    <a:pt x="229610" y="76052"/>
                    <a:pt x="218104" y="143853"/>
                  </a:cubicBezTo>
                  <a:cubicBezTo>
                    <a:pt x="208872" y="198244"/>
                    <a:pt x="165653" y="238299"/>
                    <a:pt x="113895" y="246097"/>
                  </a:cubicBezTo>
                  <a:cubicBezTo>
                    <a:pt x="129615" y="228276"/>
                    <a:pt x="141245" y="204596"/>
                    <a:pt x="145854" y="17743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E3DDE7BC-8190-41B9-4AD4-A0F07762E7A5}"/>
                </a:ext>
              </a:extLst>
            </p:cNvPr>
            <p:cNvSpPr/>
            <p:nvPr/>
          </p:nvSpPr>
          <p:spPr>
            <a:xfrm flipV="1">
              <a:off x="6864233" y="4982137"/>
              <a:ext cx="60406" cy="138972"/>
            </a:xfrm>
            <a:custGeom>
              <a:avLst/>
              <a:gdLst>
                <a:gd name="connsiteX0" fmla="*/ 23900 w 60406"/>
                <a:gd name="connsiteY0" fmla="*/ 17073 h 138972"/>
                <a:gd name="connsiteX1" fmla="*/ 19043 w 60406"/>
                <a:gd name="connsiteY1" fmla="*/ 137906 h 138972"/>
                <a:gd name="connsiteX2" fmla="*/ -4031 w 60406"/>
                <a:gd name="connsiteY2" fmla="*/ 64531 h 138972"/>
                <a:gd name="connsiteX3" fmla="*/ 23900 w 60406"/>
                <a:gd name="connsiteY3" fmla="*/ 17073 h 13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6" h="138972">
                  <a:moveTo>
                    <a:pt x="23900" y="17073"/>
                  </a:moveTo>
                  <a:cubicBezTo>
                    <a:pt x="97633" y="-60936"/>
                    <a:pt x="19043" y="137906"/>
                    <a:pt x="19043" y="137906"/>
                  </a:cubicBezTo>
                  <a:cubicBezTo>
                    <a:pt x="19043" y="137906"/>
                    <a:pt x="-10470" y="94959"/>
                    <a:pt x="-4031" y="64531"/>
                  </a:cubicBezTo>
                  <a:cubicBezTo>
                    <a:pt x="4695" y="23314"/>
                    <a:pt x="23900" y="17073"/>
                    <a:pt x="23900" y="17073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86ACAD9-EBDC-E5C9-6EFA-04190C3BC3D4}"/>
                </a:ext>
              </a:extLst>
            </p:cNvPr>
            <p:cNvSpPr/>
            <p:nvPr/>
          </p:nvSpPr>
          <p:spPr>
            <a:xfrm flipV="1">
              <a:off x="6870438" y="5054896"/>
              <a:ext cx="148704" cy="105937"/>
            </a:xfrm>
            <a:custGeom>
              <a:avLst/>
              <a:gdLst>
                <a:gd name="connsiteX0" fmla="*/ 17536 w 148704"/>
                <a:gd name="connsiteY0" fmla="*/ 99956 h 105937"/>
                <a:gd name="connsiteX1" fmla="*/ 143720 w 148704"/>
                <a:gd name="connsiteY1" fmla="*/ -262 h 105937"/>
                <a:gd name="connsiteX2" fmla="*/ 6598 w 148704"/>
                <a:gd name="connsiteY2" fmla="*/ 41696 h 105937"/>
                <a:gd name="connsiteX3" fmla="*/ 17536 w 148704"/>
                <a:gd name="connsiteY3" fmla="*/ 99956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04" h="105937">
                  <a:moveTo>
                    <a:pt x="17536" y="99956"/>
                  </a:moveTo>
                  <a:cubicBezTo>
                    <a:pt x="51992" y="131842"/>
                    <a:pt x="143720" y="-262"/>
                    <a:pt x="143720" y="-262"/>
                  </a:cubicBezTo>
                  <a:cubicBezTo>
                    <a:pt x="143720" y="-262"/>
                    <a:pt x="38583" y="-10149"/>
                    <a:pt x="6598" y="41696"/>
                  </a:cubicBezTo>
                  <a:cubicBezTo>
                    <a:pt x="-24781" y="92553"/>
                    <a:pt x="17536" y="99956"/>
                    <a:pt x="17536" y="99956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24E52B5-554C-4B1D-F508-ACC7EDA125A7}"/>
                </a:ext>
              </a:extLst>
            </p:cNvPr>
            <p:cNvSpPr/>
            <p:nvPr/>
          </p:nvSpPr>
          <p:spPr>
            <a:xfrm flipV="1">
              <a:off x="6850930" y="5067104"/>
              <a:ext cx="72805" cy="191623"/>
            </a:xfrm>
            <a:custGeom>
              <a:avLst/>
              <a:gdLst>
                <a:gd name="connsiteX0" fmla="*/ 12787 w 72805"/>
                <a:gd name="connsiteY0" fmla="*/ 188669 h 191623"/>
                <a:gd name="connsiteX1" fmla="*/ 29422 w 72805"/>
                <a:gd name="connsiteY1" fmla="*/ -965 h 191623"/>
                <a:gd name="connsiteX2" fmla="*/ 62309 w 72805"/>
                <a:gd name="connsiteY2" fmla="*/ 140470 h 191623"/>
                <a:gd name="connsiteX3" fmla="*/ 12787 w 72805"/>
                <a:gd name="connsiteY3" fmla="*/ 188669 h 19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05" h="191623">
                  <a:moveTo>
                    <a:pt x="12787" y="188669"/>
                  </a:moveTo>
                  <a:cubicBezTo>
                    <a:pt x="-35203" y="200892"/>
                    <a:pt x="29422" y="-965"/>
                    <a:pt x="29422" y="-965"/>
                  </a:cubicBezTo>
                  <a:cubicBezTo>
                    <a:pt x="29422" y="-965"/>
                    <a:pt x="85309" y="75314"/>
                    <a:pt x="62309" y="140470"/>
                  </a:cubicBezTo>
                  <a:cubicBezTo>
                    <a:pt x="39322" y="205638"/>
                    <a:pt x="12787" y="188669"/>
                    <a:pt x="12787" y="188669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5B7339-F629-9043-7634-10E4B6E6477B}"/>
                </a:ext>
              </a:extLst>
            </p:cNvPr>
            <p:cNvSpPr/>
            <p:nvPr/>
          </p:nvSpPr>
          <p:spPr>
            <a:xfrm flipV="1">
              <a:off x="6783992" y="5005903"/>
              <a:ext cx="102225" cy="101544"/>
            </a:xfrm>
            <a:custGeom>
              <a:avLst/>
              <a:gdLst>
                <a:gd name="connsiteX0" fmla="*/ 93765 w 102225"/>
                <a:gd name="connsiteY0" fmla="*/ 27318 h 101544"/>
                <a:gd name="connsiteX1" fmla="*/ -4908 w 102225"/>
                <a:gd name="connsiteY1" fmla="*/ 100482 h 101544"/>
                <a:gd name="connsiteX2" fmla="*/ 49805 w 102225"/>
                <a:gd name="connsiteY2" fmla="*/ 30 h 101544"/>
                <a:gd name="connsiteX3" fmla="*/ 93765 w 102225"/>
                <a:gd name="connsiteY3" fmla="*/ 27318 h 10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25" h="101544">
                  <a:moveTo>
                    <a:pt x="93765" y="27318"/>
                  </a:moveTo>
                  <a:cubicBezTo>
                    <a:pt x="119706" y="70141"/>
                    <a:pt x="-4908" y="100482"/>
                    <a:pt x="-4908" y="100482"/>
                  </a:cubicBezTo>
                  <a:cubicBezTo>
                    <a:pt x="-4908" y="100482"/>
                    <a:pt x="8687" y="7680"/>
                    <a:pt x="49805" y="30"/>
                  </a:cubicBezTo>
                  <a:cubicBezTo>
                    <a:pt x="90922" y="-7608"/>
                    <a:pt x="93765" y="27318"/>
                    <a:pt x="93765" y="2731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D84A5AB-24D3-BADB-977F-836C1B23F63D}"/>
                </a:ext>
              </a:extLst>
            </p:cNvPr>
            <p:cNvSpPr/>
            <p:nvPr/>
          </p:nvSpPr>
          <p:spPr>
            <a:xfrm flipV="1">
              <a:off x="6781668" y="5084246"/>
              <a:ext cx="88551" cy="94792"/>
            </a:xfrm>
            <a:custGeom>
              <a:avLst/>
              <a:gdLst>
                <a:gd name="connsiteX0" fmla="*/ -4902 w 88551"/>
                <a:gd name="connsiteY0" fmla="*/ 761 h 94792"/>
                <a:gd name="connsiteX1" fmla="*/ 14749 w 88551"/>
                <a:gd name="connsiteY1" fmla="*/ -994 h 94792"/>
                <a:gd name="connsiteX2" fmla="*/ 83650 w 88551"/>
                <a:gd name="connsiteY2" fmla="*/ 93205 h 94792"/>
                <a:gd name="connsiteX3" fmla="*/ 81178 w 88551"/>
                <a:gd name="connsiteY3" fmla="*/ 93799 h 94792"/>
                <a:gd name="connsiteX4" fmla="*/ -4902 w 88551"/>
                <a:gd name="connsiteY4" fmla="*/ 761 h 9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1" h="94792">
                  <a:moveTo>
                    <a:pt x="-4902" y="761"/>
                  </a:moveTo>
                  <a:lnTo>
                    <a:pt x="14749" y="-994"/>
                  </a:lnTo>
                  <a:cubicBezTo>
                    <a:pt x="30321" y="39333"/>
                    <a:pt x="83650" y="93205"/>
                    <a:pt x="83650" y="93205"/>
                  </a:cubicBezTo>
                  <a:lnTo>
                    <a:pt x="81178" y="93799"/>
                  </a:lnTo>
                  <a:cubicBezTo>
                    <a:pt x="81178" y="93799"/>
                    <a:pt x="12932" y="57773"/>
                    <a:pt x="-4902" y="761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8FCA6F6-7B9C-2AF1-4C29-F4044E1986CF}"/>
                </a:ext>
              </a:extLst>
            </p:cNvPr>
            <p:cNvSpPr/>
            <p:nvPr/>
          </p:nvSpPr>
          <p:spPr>
            <a:xfrm flipV="1">
              <a:off x="7058778" y="5114204"/>
              <a:ext cx="110680" cy="90893"/>
            </a:xfrm>
            <a:custGeom>
              <a:avLst/>
              <a:gdLst>
                <a:gd name="connsiteX0" fmla="*/ 103641 w 110680"/>
                <a:gd name="connsiteY0" fmla="*/ 32778 h 90893"/>
                <a:gd name="connsiteX1" fmla="*/ -5104 w 110680"/>
                <a:gd name="connsiteY1" fmla="*/ 89926 h 90893"/>
                <a:gd name="connsiteX2" fmla="*/ 64377 w 110680"/>
                <a:gd name="connsiteY2" fmla="*/ -936 h 90893"/>
                <a:gd name="connsiteX3" fmla="*/ 103641 w 110680"/>
                <a:gd name="connsiteY3" fmla="*/ 32778 h 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680" h="90893">
                  <a:moveTo>
                    <a:pt x="103641" y="32778"/>
                  </a:moveTo>
                  <a:cubicBezTo>
                    <a:pt x="122687" y="79075"/>
                    <a:pt x="-5104" y="89926"/>
                    <a:pt x="-5104" y="89926"/>
                  </a:cubicBezTo>
                  <a:cubicBezTo>
                    <a:pt x="-5104" y="89926"/>
                    <a:pt x="22593" y="312"/>
                    <a:pt x="64377" y="-936"/>
                  </a:cubicBezTo>
                  <a:cubicBezTo>
                    <a:pt x="106187" y="-2160"/>
                    <a:pt x="103641" y="32778"/>
                    <a:pt x="103641" y="3277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8037B088-CB16-10F5-09FA-B6F8E0110DC1}"/>
                </a:ext>
              </a:extLst>
            </p:cNvPr>
            <p:cNvSpPr/>
            <p:nvPr/>
          </p:nvSpPr>
          <p:spPr>
            <a:xfrm flipV="1">
              <a:off x="7033136" y="4939638"/>
              <a:ext cx="249046" cy="235852"/>
            </a:xfrm>
            <a:custGeom>
              <a:avLst/>
              <a:gdLst>
                <a:gd name="connsiteX0" fmla="*/ -5125 w 249046"/>
                <a:gd name="connsiteY0" fmla="*/ 108734 h 235852"/>
                <a:gd name="connsiteX1" fmla="*/ 120664 w 249046"/>
                <a:gd name="connsiteY1" fmla="*/ 7157 h 235852"/>
                <a:gd name="connsiteX2" fmla="*/ 243906 w 249046"/>
                <a:gd name="connsiteY2" fmla="*/ 111787 h 235852"/>
                <a:gd name="connsiteX3" fmla="*/ 117858 w 249046"/>
                <a:gd name="connsiteY3" fmla="*/ 234782 h 235852"/>
                <a:gd name="connsiteX4" fmla="*/ -5125 w 249046"/>
                <a:gd name="connsiteY4" fmla="*/ 108734 h 23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46" h="235852">
                  <a:moveTo>
                    <a:pt x="-5125" y="108734"/>
                  </a:moveTo>
                  <a:cubicBezTo>
                    <a:pt x="-4284" y="39957"/>
                    <a:pt x="66149" y="-24309"/>
                    <a:pt x="120664" y="7157"/>
                  </a:cubicBezTo>
                  <a:cubicBezTo>
                    <a:pt x="167813" y="-16362"/>
                    <a:pt x="244759" y="43010"/>
                    <a:pt x="243906" y="111787"/>
                  </a:cubicBezTo>
                  <a:cubicBezTo>
                    <a:pt x="243066" y="180551"/>
                    <a:pt x="186635" y="235622"/>
                    <a:pt x="117858" y="234782"/>
                  </a:cubicBezTo>
                  <a:cubicBezTo>
                    <a:pt x="49094" y="233941"/>
                    <a:pt x="-5965" y="177499"/>
                    <a:pt x="-5125" y="108734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F7A9BDE-7ADD-1C26-97D7-9B994B439BDE}"/>
                </a:ext>
              </a:extLst>
            </p:cNvPr>
            <p:cNvSpPr/>
            <p:nvPr/>
          </p:nvSpPr>
          <p:spPr>
            <a:xfrm flipV="1">
              <a:off x="7038954" y="4939638"/>
              <a:ext cx="243228" cy="231700"/>
            </a:xfrm>
            <a:custGeom>
              <a:avLst/>
              <a:gdLst>
                <a:gd name="connsiteX0" fmla="*/ 67657 w 243228"/>
                <a:gd name="connsiteY0" fmla="*/ 164458 h 231700"/>
                <a:gd name="connsiteX1" fmla="*/ 188329 w 243228"/>
                <a:gd name="connsiteY1" fmla="*/ 70531 h 231700"/>
                <a:gd name="connsiteX2" fmla="*/ 149176 w 243228"/>
                <a:gd name="connsiteY2" fmla="*/ -1063 h 231700"/>
                <a:gd name="connsiteX3" fmla="*/ 238085 w 243228"/>
                <a:gd name="connsiteY3" fmla="*/ 107633 h 231700"/>
                <a:gd name="connsiteX4" fmla="*/ 112038 w 243228"/>
                <a:gd name="connsiteY4" fmla="*/ 230628 h 231700"/>
                <a:gd name="connsiteX5" fmla="*/ -5136 w 243228"/>
                <a:gd name="connsiteY5" fmla="*/ 143547 h 231700"/>
                <a:gd name="connsiteX6" fmla="*/ 67657 w 243228"/>
                <a:gd name="connsiteY6" fmla="*/ 164458 h 23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28" h="231700">
                  <a:moveTo>
                    <a:pt x="67657" y="164458"/>
                  </a:moveTo>
                  <a:cubicBezTo>
                    <a:pt x="133653" y="165274"/>
                    <a:pt x="187674" y="123217"/>
                    <a:pt x="188329" y="70531"/>
                  </a:cubicBezTo>
                  <a:cubicBezTo>
                    <a:pt x="188675" y="42230"/>
                    <a:pt x="173474" y="16696"/>
                    <a:pt x="149176" y="-1063"/>
                  </a:cubicBezTo>
                  <a:cubicBezTo>
                    <a:pt x="192111" y="6278"/>
                    <a:pt x="238753" y="53995"/>
                    <a:pt x="238085" y="107633"/>
                  </a:cubicBezTo>
                  <a:cubicBezTo>
                    <a:pt x="237245" y="176397"/>
                    <a:pt x="180815" y="231468"/>
                    <a:pt x="112038" y="230628"/>
                  </a:cubicBezTo>
                  <a:cubicBezTo>
                    <a:pt x="56868" y="229936"/>
                    <a:pt x="10584" y="193452"/>
                    <a:pt x="-5136" y="143547"/>
                  </a:cubicBezTo>
                  <a:cubicBezTo>
                    <a:pt x="14910" y="156289"/>
                    <a:pt x="40109" y="164125"/>
                    <a:pt x="67657" y="164458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3AE3BC2-2E16-EF12-16D1-35B3E3D76358}"/>
                </a:ext>
              </a:extLst>
            </p:cNvPr>
            <p:cNvSpPr/>
            <p:nvPr/>
          </p:nvSpPr>
          <p:spPr>
            <a:xfrm flipV="1">
              <a:off x="7071829" y="5132617"/>
              <a:ext cx="142014" cy="51431"/>
            </a:xfrm>
            <a:custGeom>
              <a:avLst/>
              <a:gdLst>
                <a:gd name="connsiteX0" fmla="*/ 115016 w 142014"/>
                <a:gd name="connsiteY0" fmla="*/ 19304 h 51431"/>
                <a:gd name="connsiteX1" fmla="*/ -5124 w 142014"/>
                <a:gd name="connsiteY1" fmla="*/ 33257 h 51431"/>
                <a:gd name="connsiteX2" fmla="*/ 63789 w 142014"/>
                <a:gd name="connsiteY2" fmla="*/ -915 h 51431"/>
                <a:gd name="connsiteX3" fmla="*/ 115016 w 142014"/>
                <a:gd name="connsiteY3" fmla="*/ 19304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4" h="51431">
                  <a:moveTo>
                    <a:pt x="115016" y="19304"/>
                  </a:moveTo>
                  <a:cubicBezTo>
                    <a:pt x="203518" y="80048"/>
                    <a:pt x="-5124" y="33257"/>
                    <a:pt x="-5124" y="33257"/>
                  </a:cubicBezTo>
                  <a:cubicBezTo>
                    <a:pt x="-5124" y="33257"/>
                    <a:pt x="32731" y="-2546"/>
                    <a:pt x="63789" y="-915"/>
                  </a:cubicBezTo>
                  <a:cubicBezTo>
                    <a:pt x="105858" y="1310"/>
                    <a:pt x="115016" y="19304"/>
                    <a:pt x="115016" y="1930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C8FD8ACA-09F8-6A5F-3CEA-7AC1CFB204E2}"/>
                </a:ext>
              </a:extLst>
            </p:cNvPr>
            <p:cNvSpPr/>
            <p:nvPr/>
          </p:nvSpPr>
          <p:spPr>
            <a:xfrm flipV="1">
              <a:off x="7146198" y="5048084"/>
              <a:ext cx="121740" cy="135792"/>
            </a:xfrm>
            <a:custGeom>
              <a:avLst/>
              <a:gdLst>
                <a:gd name="connsiteX0" fmla="*/ -2011 w 121740"/>
                <a:gd name="connsiteY0" fmla="*/ 25680 h 135792"/>
                <a:gd name="connsiteX1" fmla="*/ 116572 w 121740"/>
                <a:gd name="connsiteY1" fmla="*/ 134784 h 135792"/>
                <a:gd name="connsiteX2" fmla="*/ 53851 w 121740"/>
                <a:gd name="connsiteY2" fmla="*/ 5820 h 135792"/>
                <a:gd name="connsiteX3" fmla="*/ -2011 w 121740"/>
                <a:gd name="connsiteY3" fmla="*/ 25680 h 13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40" h="135792">
                  <a:moveTo>
                    <a:pt x="-2011" y="25680"/>
                  </a:moveTo>
                  <a:cubicBezTo>
                    <a:pt x="-28150" y="64660"/>
                    <a:pt x="116572" y="134784"/>
                    <a:pt x="116572" y="134784"/>
                  </a:cubicBezTo>
                  <a:cubicBezTo>
                    <a:pt x="116572" y="134784"/>
                    <a:pt x="110034" y="29376"/>
                    <a:pt x="53851" y="5820"/>
                  </a:cubicBezTo>
                  <a:cubicBezTo>
                    <a:pt x="-1257" y="-17291"/>
                    <a:pt x="-2011" y="25680"/>
                    <a:pt x="-2011" y="2568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E63AD0B-C197-5B9F-9F68-DBA971F741B5}"/>
                </a:ext>
              </a:extLst>
            </p:cNvPr>
            <p:cNvSpPr/>
            <p:nvPr/>
          </p:nvSpPr>
          <p:spPr>
            <a:xfrm flipV="1">
              <a:off x="7153423" y="5139605"/>
              <a:ext cx="191201" cy="67271"/>
            </a:xfrm>
            <a:custGeom>
              <a:avLst/>
              <a:gdLst>
                <a:gd name="connsiteX0" fmla="*/ -3915 w 191201"/>
                <a:gd name="connsiteY0" fmla="*/ 23298 h 67271"/>
                <a:gd name="connsiteX1" fmla="*/ 186004 w 191201"/>
                <a:gd name="connsiteY1" fmla="*/ 10297 h 67271"/>
                <a:gd name="connsiteX2" fmla="*/ 51391 w 191201"/>
                <a:gd name="connsiteY2" fmla="*/ 64737 h 67271"/>
                <a:gd name="connsiteX3" fmla="*/ -3915 w 191201"/>
                <a:gd name="connsiteY3" fmla="*/ 23298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01" h="67271">
                  <a:moveTo>
                    <a:pt x="-3915" y="23298"/>
                  </a:moveTo>
                  <a:cubicBezTo>
                    <a:pt x="-23429" y="-22219"/>
                    <a:pt x="186004" y="10297"/>
                    <a:pt x="186004" y="10297"/>
                  </a:cubicBezTo>
                  <a:cubicBezTo>
                    <a:pt x="186004" y="10297"/>
                    <a:pt x="119340" y="77344"/>
                    <a:pt x="51391" y="64737"/>
                  </a:cubicBezTo>
                  <a:cubicBezTo>
                    <a:pt x="-16558" y="52144"/>
                    <a:pt x="-3915" y="23298"/>
                    <a:pt x="-3915" y="2329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B8AE87E-9E74-2456-BCC7-EDBC3EF7C1EB}"/>
                </a:ext>
              </a:extLst>
            </p:cNvPr>
            <p:cNvSpPr/>
            <p:nvPr/>
          </p:nvSpPr>
          <p:spPr>
            <a:xfrm flipV="1">
              <a:off x="7079145" y="5164768"/>
              <a:ext cx="111077" cy="91700"/>
            </a:xfrm>
            <a:custGeom>
              <a:avLst/>
              <a:gdLst>
                <a:gd name="connsiteX0" fmla="*/ 82481 w 111077"/>
                <a:gd name="connsiteY0" fmla="*/ 85210 h 91700"/>
                <a:gd name="connsiteX1" fmla="*/ -5118 w 111077"/>
                <a:gd name="connsiteY1" fmla="*/ -919 h 91700"/>
                <a:gd name="connsiteX2" fmla="*/ 102614 w 111077"/>
                <a:gd name="connsiteY2" fmla="*/ 37542 h 91700"/>
                <a:gd name="connsiteX3" fmla="*/ 82481 w 111077"/>
                <a:gd name="connsiteY3" fmla="*/ 85210 h 9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77" h="91700">
                  <a:moveTo>
                    <a:pt x="82481" y="85210"/>
                  </a:moveTo>
                  <a:cubicBezTo>
                    <a:pt x="44206" y="117466"/>
                    <a:pt x="-5118" y="-919"/>
                    <a:pt x="-5118" y="-919"/>
                  </a:cubicBezTo>
                  <a:cubicBezTo>
                    <a:pt x="-5118" y="-919"/>
                    <a:pt x="88685" y="-1895"/>
                    <a:pt x="102614" y="37542"/>
                  </a:cubicBezTo>
                  <a:cubicBezTo>
                    <a:pt x="116542" y="76966"/>
                    <a:pt x="82481" y="85210"/>
                    <a:pt x="82481" y="85210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F94A6E2-2195-7406-732A-98B42B5154D1}"/>
                </a:ext>
              </a:extLst>
            </p:cNvPr>
            <p:cNvSpPr/>
            <p:nvPr/>
          </p:nvSpPr>
          <p:spPr>
            <a:xfrm flipV="1">
              <a:off x="7169538" y="5183524"/>
              <a:ext cx="83335" cy="101836"/>
            </a:xfrm>
            <a:custGeom>
              <a:avLst/>
              <a:gdLst>
                <a:gd name="connsiteX0" fmla="*/ 73381 w 83335"/>
                <a:gd name="connsiteY0" fmla="*/ -899 h 101836"/>
                <a:gd name="connsiteX1" fmla="*/ 78163 w 83335"/>
                <a:gd name="connsiteY1" fmla="*/ 18245 h 101836"/>
                <a:gd name="connsiteX2" fmla="*/ -4208 w 83335"/>
                <a:gd name="connsiteY2" fmla="*/ 100937 h 101836"/>
                <a:gd name="connsiteX3" fmla="*/ -5172 w 83335"/>
                <a:gd name="connsiteY3" fmla="*/ 98577 h 101836"/>
                <a:gd name="connsiteX4" fmla="*/ 73381 w 83335"/>
                <a:gd name="connsiteY4" fmla="*/ -899 h 10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35" h="101836">
                  <a:moveTo>
                    <a:pt x="73381" y="-899"/>
                  </a:moveTo>
                  <a:lnTo>
                    <a:pt x="78163" y="18245"/>
                  </a:lnTo>
                  <a:cubicBezTo>
                    <a:pt x="40741" y="39885"/>
                    <a:pt x="-4208" y="100937"/>
                    <a:pt x="-4208" y="100937"/>
                  </a:cubicBezTo>
                  <a:lnTo>
                    <a:pt x="-5172" y="98577"/>
                  </a:lnTo>
                  <a:cubicBezTo>
                    <a:pt x="-5172" y="98577"/>
                    <a:pt x="19830" y="25561"/>
                    <a:pt x="73381" y="-899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1B83E77-B723-814F-19C9-35A7F3A9CAE2}"/>
                </a:ext>
              </a:extLst>
            </p:cNvPr>
            <p:cNvSpPr/>
            <p:nvPr/>
          </p:nvSpPr>
          <p:spPr>
            <a:xfrm flipV="1">
              <a:off x="7302610" y="5021355"/>
              <a:ext cx="95751" cy="107778"/>
            </a:xfrm>
            <a:custGeom>
              <a:avLst/>
              <a:gdLst>
                <a:gd name="connsiteX0" fmla="*/ -479 w 95751"/>
                <a:gd name="connsiteY0" fmla="*/ 81524 h 107778"/>
                <a:gd name="connsiteX1" fmla="*/ 90482 w 95751"/>
                <a:gd name="connsiteY1" fmla="*/ -1045 h 107778"/>
                <a:gd name="connsiteX2" fmla="*/ 45966 w 95751"/>
                <a:gd name="connsiteY2" fmla="*/ 104314 h 107778"/>
                <a:gd name="connsiteX3" fmla="*/ -479 w 95751"/>
                <a:gd name="connsiteY3" fmla="*/ 81524 h 10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51" h="107778">
                  <a:moveTo>
                    <a:pt x="-479" y="81524"/>
                  </a:moveTo>
                  <a:cubicBezTo>
                    <a:pt x="-30511" y="41469"/>
                    <a:pt x="90482" y="-1045"/>
                    <a:pt x="90482" y="-1045"/>
                  </a:cubicBezTo>
                  <a:cubicBezTo>
                    <a:pt x="90482" y="-1045"/>
                    <a:pt x="86132" y="92647"/>
                    <a:pt x="45966" y="104314"/>
                  </a:cubicBezTo>
                  <a:cubicBezTo>
                    <a:pt x="5811" y="116005"/>
                    <a:pt x="-479" y="81524"/>
                    <a:pt x="-479" y="8152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0182BCB-7CC5-5291-3CEA-D20B12E27DFF}"/>
                </a:ext>
              </a:extLst>
            </p:cNvPr>
            <p:cNvSpPr/>
            <p:nvPr/>
          </p:nvSpPr>
          <p:spPr>
            <a:xfrm flipV="1">
              <a:off x="7165539" y="5039674"/>
              <a:ext cx="248539" cy="237673"/>
            </a:xfrm>
            <a:custGeom>
              <a:avLst/>
              <a:gdLst>
                <a:gd name="connsiteX0" fmla="*/ 240250 w 248539"/>
                <a:gd name="connsiteY0" fmla="*/ 93867 h 237673"/>
                <a:gd name="connsiteX1" fmla="*/ 143938 w 248539"/>
                <a:gd name="connsiteY1" fmla="*/ 223709 h 237673"/>
                <a:gd name="connsiteX2" fmla="*/ -1600 w 248539"/>
                <a:gd name="connsiteY2" fmla="*/ 153301 h 237673"/>
                <a:gd name="connsiteX3" fmla="*/ 89609 w 248539"/>
                <a:gd name="connsiteY3" fmla="*/ 2659 h 237673"/>
                <a:gd name="connsiteX4" fmla="*/ 240250 w 248539"/>
                <a:gd name="connsiteY4" fmla="*/ 93867 h 23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39" h="237673">
                  <a:moveTo>
                    <a:pt x="240250" y="93867"/>
                  </a:moveTo>
                  <a:cubicBezTo>
                    <a:pt x="256663" y="160654"/>
                    <a:pt x="204607" y="240517"/>
                    <a:pt x="143938" y="223709"/>
                  </a:cubicBezTo>
                  <a:cubicBezTo>
                    <a:pt x="104180" y="258301"/>
                    <a:pt x="14813" y="220088"/>
                    <a:pt x="-1600" y="153301"/>
                  </a:cubicBezTo>
                  <a:cubicBezTo>
                    <a:pt x="-18012" y="86514"/>
                    <a:pt x="22822" y="19072"/>
                    <a:pt x="89609" y="2659"/>
                  </a:cubicBezTo>
                  <a:cubicBezTo>
                    <a:pt x="156396" y="-13754"/>
                    <a:pt x="223838" y="27068"/>
                    <a:pt x="240250" y="93867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86D95E5-8D40-3D47-01EF-BAF050B150DE}"/>
                </a:ext>
              </a:extLst>
            </p:cNvPr>
            <p:cNvSpPr/>
            <p:nvPr/>
          </p:nvSpPr>
          <p:spPr>
            <a:xfrm flipV="1">
              <a:off x="7165539" y="5039860"/>
              <a:ext cx="230090" cy="237485"/>
            </a:xfrm>
            <a:custGeom>
              <a:avLst/>
              <a:gdLst>
                <a:gd name="connsiteX0" fmla="*/ 149160 w 230090"/>
                <a:gd name="connsiteY0" fmla="*/ 55590 h 237485"/>
                <a:gd name="connsiteX1" fmla="*/ 55875 w 230090"/>
                <a:gd name="connsiteY1" fmla="*/ 176756 h 237485"/>
                <a:gd name="connsiteX2" fmla="*/ 111725 w 230090"/>
                <a:gd name="connsiteY2" fmla="*/ 236251 h 237485"/>
                <a:gd name="connsiteX3" fmla="*/ -1593 w 230090"/>
                <a:gd name="connsiteY3" fmla="*/ 153299 h 237485"/>
                <a:gd name="connsiteX4" fmla="*/ 89615 w 230090"/>
                <a:gd name="connsiteY4" fmla="*/ 2657 h 237485"/>
                <a:gd name="connsiteX5" fmla="*/ 224870 w 230090"/>
                <a:gd name="connsiteY5" fmla="*/ 57580 h 237485"/>
                <a:gd name="connsiteX6" fmla="*/ 149160 w 230090"/>
                <a:gd name="connsiteY6" fmla="*/ 55590 h 23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90" h="237485">
                  <a:moveTo>
                    <a:pt x="149160" y="55590"/>
                  </a:moveTo>
                  <a:cubicBezTo>
                    <a:pt x="85067" y="71335"/>
                    <a:pt x="43306" y="125590"/>
                    <a:pt x="55875" y="176756"/>
                  </a:cubicBezTo>
                  <a:cubicBezTo>
                    <a:pt x="62623" y="204230"/>
                    <a:pt x="83745" y="225141"/>
                    <a:pt x="111725" y="236251"/>
                  </a:cubicBezTo>
                  <a:cubicBezTo>
                    <a:pt x="68308" y="239910"/>
                    <a:pt x="11211" y="205391"/>
                    <a:pt x="-1593" y="153299"/>
                  </a:cubicBezTo>
                  <a:cubicBezTo>
                    <a:pt x="-18006" y="86512"/>
                    <a:pt x="22828" y="19070"/>
                    <a:pt x="89615" y="2657"/>
                  </a:cubicBezTo>
                  <a:cubicBezTo>
                    <a:pt x="143203" y="-10517"/>
                    <a:pt x="197137" y="13212"/>
                    <a:pt x="224870" y="57580"/>
                  </a:cubicBezTo>
                  <a:cubicBezTo>
                    <a:pt x="202266" y="50263"/>
                    <a:pt x="175904" y="49015"/>
                    <a:pt x="149160" y="5559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D5EFB89-EECD-9404-1FB1-DC87A56B8FD0}"/>
                </a:ext>
              </a:extLst>
            </p:cNvPr>
            <p:cNvSpPr/>
            <p:nvPr/>
          </p:nvSpPr>
          <p:spPr>
            <a:xfrm flipV="1">
              <a:off x="7254777" y="5038504"/>
              <a:ext cx="139864" cy="52872"/>
            </a:xfrm>
            <a:custGeom>
              <a:avLst/>
              <a:gdLst>
                <a:gd name="connsiteX0" fmla="*/ 21814 w 139864"/>
                <a:gd name="connsiteY0" fmla="*/ 42547 h 52872"/>
                <a:gd name="connsiteX1" fmla="*/ 134613 w 139864"/>
                <a:gd name="connsiteY1" fmla="*/ -1055 h 52872"/>
                <a:gd name="connsiteX2" fmla="*/ 76465 w 139864"/>
                <a:gd name="connsiteY2" fmla="*/ 49283 h 52872"/>
                <a:gd name="connsiteX3" fmla="*/ 21814 w 139864"/>
                <a:gd name="connsiteY3" fmla="*/ 42547 h 5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64" h="52872">
                  <a:moveTo>
                    <a:pt x="21814" y="42547"/>
                  </a:moveTo>
                  <a:cubicBezTo>
                    <a:pt x="-79083" y="5916"/>
                    <a:pt x="134613" y="-1055"/>
                    <a:pt x="134613" y="-1055"/>
                  </a:cubicBezTo>
                  <a:cubicBezTo>
                    <a:pt x="134613" y="-1055"/>
                    <a:pt x="106942" y="43091"/>
                    <a:pt x="76465" y="49283"/>
                  </a:cubicBezTo>
                  <a:cubicBezTo>
                    <a:pt x="35174" y="57674"/>
                    <a:pt x="21814" y="42547"/>
                    <a:pt x="21814" y="42547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795043B-1014-657C-4609-F872B4853312}"/>
                </a:ext>
              </a:extLst>
            </p:cNvPr>
            <p:cNvSpPr/>
            <p:nvPr/>
          </p:nvSpPr>
          <p:spPr>
            <a:xfrm flipV="1">
              <a:off x="7179301" y="5030440"/>
              <a:ext cx="143217" cy="110297"/>
            </a:xfrm>
            <a:custGeom>
              <a:avLst/>
              <a:gdLst>
                <a:gd name="connsiteX0" fmla="*/ 136939 w 143217"/>
                <a:gd name="connsiteY0" fmla="*/ 74872 h 110297"/>
                <a:gd name="connsiteX1" fmla="*/ -5200 w 143217"/>
                <a:gd name="connsiteY1" fmla="*/ -1036 h 110297"/>
                <a:gd name="connsiteX2" fmla="*/ 87837 w 143217"/>
                <a:gd name="connsiteY2" fmla="*/ 108105 h 110297"/>
                <a:gd name="connsiteX3" fmla="*/ 136939 w 143217"/>
                <a:gd name="connsiteY3" fmla="*/ 74872 h 1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17" h="110297">
                  <a:moveTo>
                    <a:pt x="136939" y="74872"/>
                  </a:moveTo>
                  <a:cubicBezTo>
                    <a:pt x="152487" y="30591"/>
                    <a:pt x="-5200" y="-1036"/>
                    <a:pt x="-5200" y="-1036"/>
                  </a:cubicBezTo>
                  <a:cubicBezTo>
                    <a:pt x="-5200" y="-1036"/>
                    <a:pt x="27551" y="99367"/>
                    <a:pt x="87837" y="108105"/>
                  </a:cubicBezTo>
                  <a:cubicBezTo>
                    <a:pt x="146987" y="116670"/>
                    <a:pt x="136939" y="74872"/>
                    <a:pt x="136939" y="7487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80A7CF0-F4FD-4318-3529-EB6D320E57DE}"/>
                </a:ext>
              </a:extLst>
            </p:cNvPr>
            <p:cNvSpPr/>
            <p:nvPr/>
          </p:nvSpPr>
          <p:spPr>
            <a:xfrm flipV="1">
              <a:off x="7142039" y="4978677"/>
              <a:ext cx="183578" cy="86947"/>
            </a:xfrm>
            <a:custGeom>
              <a:avLst/>
              <a:gdLst>
                <a:gd name="connsiteX0" fmla="*/ 175412 w 183578"/>
                <a:gd name="connsiteY0" fmla="*/ 25666 h 86947"/>
                <a:gd name="connsiteX1" fmla="*/ -5188 w 183578"/>
                <a:gd name="connsiteY1" fmla="*/ 85854 h 86947"/>
                <a:gd name="connsiteX2" fmla="*/ 111492 w 183578"/>
                <a:gd name="connsiteY2" fmla="*/ -584 h 86947"/>
                <a:gd name="connsiteX3" fmla="*/ 175412 w 183578"/>
                <a:gd name="connsiteY3" fmla="*/ 25666 h 8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78" h="86947">
                  <a:moveTo>
                    <a:pt x="175412" y="25666"/>
                  </a:moveTo>
                  <a:cubicBezTo>
                    <a:pt x="205716" y="64856"/>
                    <a:pt x="-5188" y="85854"/>
                    <a:pt x="-5188" y="85854"/>
                  </a:cubicBezTo>
                  <a:cubicBezTo>
                    <a:pt x="-5188" y="85854"/>
                    <a:pt x="42554" y="4236"/>
                    <a:pt x="111492" y="-584"/>
                  </a:cubicBezTo>
                  <a:cubicBezTo>
                    <a:pt x="180417" y="-5416"/>
                    <a:pt x="175412" y="25666"/>
                    <a:pt x="175412" y="2566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55BA605-EA8A-E36A-43CF-6DEBEBA33631}"/>
                </a:ext>
              </a:extLst>
            </p:cNvPr>
            <p:cNvSpPr/>
            <p:nvPr/>
          </p:nvSpPr>
          <p:spPr>
            <a:xfrm flipV="1">
              <a:off x="7291638" y="4977943"/>
              <a:ext cx="122653" cy="79418"/>
            </a:xfrm>
            <a:custGeom>
              <a:avLst/>
              <a:gdLst>
                <a:gd name="connsiteX0" fmla="*/ 11010 w 122653"/>
                <a:gd name="connsiteY0" fmla="*/ 8525 h 79418"/>
                <a:gd name="connsiteX1" fmla="*/ 117383 w 122653"/>
                <a:gd name="connsiteY1" fmla="*/ 69961 h 79418"/>
                <a:gd name="connsiteX2" fmla="*/ 3459 w 122653"/>
                <a:gd name="connsiteY2" fmla="*/ 59715 h 79418"/>
                <a:gd name="connsiteX3" fmla="*/ 11010 w 122653"/>
                <a:gd name="connsiteY3" fmla="*/ 8525 h 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53" h="79418">
                  <a:moveTo>
                    <a:pt x="11010" y="8525"/>
                  </a:moveTo>
                  <a:cubicBezTo>
                    <a:pt x="39967" y="-32296"/>
                    <a:pt x="117383" y="69961"/>
                    <a:pt x="117383" y="69961"/>
                  </a:cubicBezTo>
                  <a:cubicBezTo>
                    <a:pt x="117383" y="69961"/>
                    <a:pt x="26830" y="94394"/>
                    <a:pt x="3459" y="59715"/>
                  </a:cubicBezTo>
                  <a:cubicBezTo>
                    <a:pt x="-19899" y="25036"/>
                    <a:pt x="11010" y="8525"/>
                    <a:pt x="11010" y="852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214388F-AD43-6838-D92B-C400B43C9C8C}"/>
                </a:ext>
              </a:extLst>
            </p:cNvPr>
            <p:cNvSpPr/>
            <p:nvPr/>
          </p:nvSpPr>
          <p:spPr>
            <a:xfrm flipV="1">
              <a:off x="7248547" y="4916005"/>
              <a:ext cx="60546" cy="118026"/>
            </a:xfrm>
            <a:custGeom>
              <a:avLst/>
              <a:gdLst>
                <a:gd name="connsiteX0" fmla="*/ 4198 w 60546"/>
                <a:gd name="connsiteY0" fmla="*/ 116890 h 118026"/>
                <a:gd name="connsiteX1" fmla="*/ -5219 w 60546"/>
                <a:gd name="connsiteY1" fmla="*/ 99563 h 118026"/>
                <a:gd name="connsiteX2" fmla="*/ 53794 w 60546"/>
                <a:gd name="connsiteY2" fmla="*/ -1137 h 118026"/>
                <a:gd name="connsiteX3" fmla="*/ 55327 w 60546"/>
                <a:gd name="connsiteY3" fmla="*/ 902 h 118026"/>
                <a:gd name="connsiteX4" fmla="*/ 4198 w 60546"/>
                <a:gd name="connsiteY4" fmla="*/ 116890 h 1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6" h="118026">
                  <a:moveTo>
                    <a:pt x="4198" y="116890"/>
                  </a:moveTo>
                  <a:lnTo>
                    <a:pt x="-5219" y="99563"/>
                  </a:lnTo>
                  <a:cubicBezTo>
                    <a:pt x="25592" y="69234"/>
                    <a:pt x="53794" y="-1137"/>
                    <a:pt x="53794" y="-1137"/>
                  </a:cubicBezTo>
                  <a:lnTo>
                    <a:pt x="55327" y="902"/>
                  </a:lnTo>
                  <a:cubicBezTo>
                    <a:pt x="55327" y="902"/>
                    <a:pt x="49432" y="77848"/>
                    <a:pt x="4198" y="116890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727E7EB1-952B-499D-AE75-C747A180A94A}"/>
                </a:ext>
              </a:extLst>
            </p:cNvPr>
            <p:cNvSpPr/>
            <p:nvPr/>
          </p:nvSpPr>
          <p:spPr>
            <a:xfrm flipV="1">
              <a:off x="6940935" y="5077016"/>
              <a:ext cx="77111" cy="119543"/>
            </a:xfrm>
            <a:custGeom>
              <a:avLst/>
              <a:gdLst>
                <a:gd name="connsiteX0" fmla="*/ 36864 w 77111"/>
                <a:gd name="connsiteY0" fmla="*/ 82 h 119543"/>
                <a:gd name="connsiteX1" fmla="*/ 69331 w 77111"/>
                <a:gd name="connsiteY1" fmla="*/ 118554 h 119543"/>
                <a:gd name="connsiteX2" fmla="*/ -4489 w 77111"/>
                <a:gd name="connsiteY2" fmla="*/ 31177 h 119543"/>
                <a:gd name="connsiteX3" fmla="*/ 36864 w 77111"/>
                <a:gd name="connsiteY3" fmla="*/ 82 h 11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11" h="119543">
                  <a:moveTo>
                    <a:pt x="36864" y="82"/>
                  </a:moveTo>
                  <a:cubicBezTo>
                    <a:pt x="86164" y="-8581"/>
                    <a:pt x="69331" y="118554"/>
                    <a:pt x="69331" y="118554"/>
                  </a:cubicBezTo>
                  <a:cubicBezTo>
                    <a:pt x="69331" y="118554"/>
                    <a:pt x="-12250" y="72283"/>
                    <a:pt x="-4489" y="31177"/>
                  </a:cubicBezTo>
                  <a:cubicBezTo>
                    <a:pt x="3273" y="-9916"/>
                    <a:pt x="36864" y="82"/>
                    <a:pt x="36864" y="82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34925A6D-5E87-3035-00C6-3BEBEEF873AE}"/>
                </a:ext>
              </a:extLst>
            </p:cNvPr>
            <p:cNvSpPr/>
            <p:nvPr/>
          </p:nvSpPr>
          <p:spPr>
            <a:xfrm flipV="1">
              <a:off x="6968871" y="5038291"/>
              <a:ext cx="241051" cy="248283"/>
            </a:xfrm>
            <a:custGeom>
              <a:avLst/>
              <a:gdLst>
                <a:gd name="connsiteX0" fmla="*/ 83190 w 241051"/>
                <a:gd name="connsiteY0" fmla="*/ 244050 h 248283"/>
                <a:gd name="connsiteX1" fmla="*/ 10989 w 241051"/>
                <a:gd name="connsiteY1" fmla="*/ 99390 h 248283"/>
                <a:gd name="connsiteX2" fmla="*/ 139632 w 241051"/>
                <a:gd name="connsiteY2" fmla="*/ 1471 h 248283"/>
                <a:gd name="connsiteX3" fmla="*/ 232694 w 241051"/>
                <a:gd name="connsiteY3" fmla="*/ 150976 h 248283"/>
                <a:gd name="connsiteX4" fmla="*/ 83190 w 241051"/>
                <a:gd name="connsiteY4" fmla="*/ 244050 h 24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1" h="248283">
                  <a:moveTo>
                    <a:pt x="83190" y="244050"/>
                  </a:moveTo>
                  <a:cubicBezTo>
                    <a:pt x="16217" y="228454"/>
                    <a:pt x="-31451" y="145884"/>
                    <a:pt x="10989" y="99390"/>
                  </a:cubicBezTo>
                  <a:cubicBezTo>
                    <a:pt x="-1864" y="48287"/>
                    <a:pt x="72647" y="-14125"/>
                    <a:pt x="139632" y="1471"/>
                  </a:cubicBezTo>
                  <a:cubicBezTo>
                    <a:pt x="206617" y="17056"/>
                    <a:pt x="248291" y="83991"/>
                    <a:pt x="232694" y="150976"/>
                  </a:cubicBezTo>
                  <a:cubicBezTo>
                    <a:pt x="217110" y="217973"/>
                    <a:pt x="150174" y="259635"/>
                    <a:pt x="83190" y="244050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AEC60AE9-22A1-5113-6650-77483B38054C}"/>
                </a:ext>
              </a:extLst>
            </p:cNvPr>
            <p:cNvSpPr/>
            <p:nvPr/>
          </p:nvSpPr>
          <p:spPr>
            <a:xfrm flipV="1">
              <a:off x="6988332" y="5038864"/>
              <a:ext cx="221590" cy="247703"/>
            </a:xfrm>
            <a:custGeom>
              <a:avLst/>
              <a:gdLst>
                <a:gd name="connsiteX0" fmla="*/ 139085 w 221590"/>
                <a:gd name="connsiteY0" fmla="*/ 180112 h 247703"/>
                <a:gd name="connsiteX1" fmla="*/ 73250 w 221590"/>
                <a:gd name="connsiteY1" fmla="*/ 42101 h 247703"/>
                <a:gd name="connsiteX2" fmla="*/ -5093 w 221590"/>
                <a:gd name="connsiteY2" fmla="*/ 64977 h 247703"/>
                <a:gd name="connsiteX3" fmla="*/ 120164 w 221590"/>
                <a:gd name="connsiteY3" fmla="*/ 1466 h 247703"/>
                <a:gd name="connsiteX4" fmla="*/ 213226 w 221590"/>
                <a:gd name="connsiteY4" fmla="*/ 150983 h 247703"/>
                <a:gd name="connsiteX5" fmla="*/ 103034 w 221590"/>
                <a:gd name="connsiteY5" fmla="*/ 246739 h 247703"/>
                <a:gd name="connsiteX6" fmla="*/ 139085 w 221590"/>
                <a:gd name="connsiteY6" fmla="*/ 180112 h 24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90" h="247703">
                  <a:moveTo>
                    <a:pt x="139085" y="180112"/>
                  </a:moveTo>
                  <a:cubicBezTo>
                    <a:pt x="154039" y="115834"/>
                    <a:pt x="124564" y="54040"/>
                    <a:pt x="73250" y="42101"/>
                  </a:cubicBezTo>
                  <a:cubicBezTo>
                    <a:pt x="45689" y="35687"/>
                    <a:pt x="17486" y="45055"/>
                    <a:pt x="-5093" y="64977"/>
                  </a:cubicBezTo>
                  <a:cubicBezTo>
                    <a:pt x="11294" y="24614"/>
                    <a:pt x="67910" y="-10683"/>
                    <a:pt x="120164" y="1466"/>
                  </a:cubicBezTo>
                  <a:cubicBezTo>
                    <a:pt x="187148" y="17050"/>
                    <a:pt x="228822" y="83985"/>
                    <a:pt x="213226" y="150983"/>
                  </a:cubicBezTo>
                  <a:cubicBezTo>
                    <a:pt x="200718" y="204707"/>
                    <a:pt x="155152" y="242080"/>
                    <a:pt x="103034" y="246739"/>
                  </a:cubicBezTo>
                  <a:cubicBezTo>
                    <a:pt x="119793" y="229881"/>
                    <a:pt x="132844" y="206943"/>
                    <a:pt x="139085" y="18011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7E11871-6C17-9C6D-3897-C0E87D30C584}"/>
                </a:ext>
              </a:extLst>
            </p:cNvPr>
            <p:cNvSpPr/>
            <p:nvPr/>
          </p:nvSpPr>
          <p:spPr>
            <a:xfrm flipV="1">
              <a:off x="6963134" y="5097408"/>
              <a:ext cx="64237" cy="136929"/>
            </a:xfrm>
            <a:custGeom>
              <a:avLst/>
              <a:gdLst>
                <a:gd name="connsiteX0" fmla="*/ 27297 w 64237"/>
                <a:gd name="connsiteY0" fmla="*/ 15642 h 136929"/>
                <a:gd name="connsiteX1" fmla="*/ 15148 w 64237"/>
                <a:gd name="connsiteY1" fmla="*/ 135968 h 136929"/>
                <a:gd name="connsiteX2" fmla="*/ -3439 w 64237"/>
                <a:gd name="connsiteY2" fmla="*/ 61333 h 136929"/>
                <a:gd name="connsiteX3" fmla="*/ 27297 w 64237"/>
                <a:gd name="connsiteY3" fmla="*/ 15642 h 13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37" h="136929">
                  <a:moveTo>
                    <a:pt x="27297" y="15642"/>
                  </a:moveTo>
                  <a:cubicBezTo>
                    <a:pt x="105627" y="-57757"/>
                    <a:pt x="15148" y="135968"/>
                    <a:pt x="15148" y="135968"/>
                  </a:cubicBezTo>
                  <a:cubicBezTo>
                    <a:pt x="15148" y="135968"/>
                    <a:pt x="-11707" y="91315"/>
                    <a:pt x="-3439" y="61333"/>
                  </a:cubicBezTo>
                  <a:cubicBezTo>
                    <a:pt x="7770" y="20709"/>
                    <a:pt x="27297" y="15642"/>
                    <a:pt x="27297" y="1564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ED0C8F7-69B9-B5BF-0ECB-94FEBCEE315A}"/>
                </a:ext>
              </a:extLst>
            </p:cNvPr>
            <p:cNvSpPr/>
            <p:nvPr/>
          </p:nvSpPr>
          <p:spPr>
            <a:xfrm flipV="1">
              <a:off x="6971758" y="5168929"/>
              <a:ext cx="152991" cy="100707"/>
            </a:xfrm>
            <a:custGeom>
              <a:avLst/>
              <a:gdLst>
                <a:gd name="connsiteX0" fmla="*/ 15929 w 152991"/>
                <a:gd name="connsiteY0" fmla="*/ 94011 h 100707"/>
                <a:gd name="connsiteX1" fmla="*/ 147934 w 152991"/>
                <a:gd name="connsiteY1" fmla="*/ 1616 h 100707"/>
                <a:gd name="connsiteX2" fmla="*/ 8526 w 152991"/>
                <a:gd name="connsiteY2" fmla="*/ 35195 h 100707"/>
                <a:gd name="connsiteX3" fmla="*/ 15929 w 152991"/>
                <a:gd name="connsiteY3" fmla="*/ 94011 h 10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91" h="100707">
                  <a:moveTo>
                    <a:pt x="15929" y="94011"/>
                  </a:moveTo>
                  <a:cubicBezTo>
                    <a:pt x="48395" y="127923"/>
                    <a:pt x="147934" y="1616"/>
                    <a:pt x="147934" y="1616"/>
                  </a:cubicBezTo>
                  <a:cubicBezTo>
                    <a:pt x="147934" y="1616"/>
                    <a:pt x="43588" y="-14623"/>
                    <a:pt x="8526" y="35195"/>
                  </a:cubicBezTo>
                  <a:cubicBezTo>
                    <a:pt x="-25881" y="84062"/>
                    <a:pt x="15929" y="94011"/>
                    <a:pt x="15929" y="94011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ADF07C-91AE-5D34-E973-14087F2D8AB5}"/>
                </a:ext>
              </a:extLst>
            </p:cNvPr>
            <p:cNvSpPr/>
            <p:nvPr/>
          </p:nvSpPr>
          <p:spPr>
            <a:xfrm flipV="1">
              <a:off x="6952890" y="5182879"/>
              <a:ext cx="76313" cy="190798"/>
            </a:xfrm>
            <a:custGeom>
              <a:avLst/>
              <a:gdLst>
                <a:gd name="connsiteX0" fmla="*/ 11146 w 76313"/>
                <a:gd name="connsiteY0" fmla="*/ 187428 h 190798"/>
                <a:gd name="connsiteX1" fmla="*/ 39200 w 76313"/>
                <a:gd name="connsiteY1" fmla="*/ -859 h 190798"/>
                <a:gd name="connsiteX2" fmla="*/ 63485 w 76313"/>
                <a:gd name="connsiteY2" fmla="*/ 142318 h 190798"/>
                <a:gd name="connsiteX3" fmla="*/ 11146 w 76313"/>
                <a:gd name="connsiteY3" fmla="*/ 187428 h 19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13" h="190798">
                  <a:moveTo>
                    <a:pt x="11146" y="187428"/>
                  </a:moveTo>
                  <a:cubicBezTo>
                    <a:pt x="-37511" y="196722"/>
                    <a:pt x="39200" y="-859"/>
                    <a:pt x="39200" y="-859"/>
                  </a:cubicBezTo>
                  <a:cubicBezTo>
                    <a:pt x="39200" y="-859"/>
                    <a:pt x="90378" y="78645"/>
                    <a:pt x="63485" y="142318"/>
                  </a:cubicBezTo>
                  <a:cubicBezTo>
                    <a:pt x="36592" y="205966"/>
                    <a:pt x="11146" y="187428"/>
                    <a:pt x="11146" y="18742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06F47E7-FDDD-BC93-A435-E4BC3930D505}"/>
                </a:ext>
              </a:extLst>
            </p:cNvPr>
            <p:cNvSpPr/>
            <p:nvPr/>
          </p:nvSpPr>
          <p:spPr>
            <a:xfrm flipV="1">
              <a:off x="6880700" y="5127440"/>
              <a:ext cx="105793" cy="97470"/>
            </a:xfrm>
            <a:custGeom>
              <a:avLst/>
              <a:gdLst>
                <a:gd name="connsiteX0" fmla="*/ 97947 w 105793"/>
                <a:gd name="connsiteY0" fmla="*/ 29446 h 97470"/>
                <a:gd name="connsiteX1" fmla="*/ -4977 w 105793"/>
                <a:gd name="connsiteY1" fmla="*/ 96518 h 97470"/>
                <a:gd name="connsiteX2" fmla="*/ 55704 w 105793"/>
                <a:gd name="connsiteY2" fmla="*/ -437 h 97470"/>
                <a:gd name="connsiteX3" fmla="*/ 97947 w 105793"/>
                <a:gd name="connsiteY3" fmla="*/ 29446 h 9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93" h="97470">
                  <a:moveTo>
                    <a:pt x="97947" y="29446"/>
                  </a:moveTo>
                  <a:cubicBezTo>
                    <a:pt x="121244" y="73765"/>
                    <a:pt x="-4977" y="96518"/>
                    <a:pt x="-4977" y="96518"/>
                  </a:cubicBezTo>
                  <a:cubicBezTo>
                    <a:pt x="-4977" y="96518"/>
                    <a:pt x="14216" y="4704"/>
                    <a:pt x="55704" y="-437"/>
                  </a:cubicBezTo>
                  <a:cubicBezTo>
                    <a:pt x="97218" y="-5579"/>
                    <a:pt x="97947" y="29446"/>
                    <a:pt x="97947" y="2944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11FF055-E972-C736-D84C-3CDAD605A45C}"/>
                </a:ext>
              </a:extLst>
            </p:cNvPr>
            <p:cNvSpPr/>
            <p:nvPr/>
          </p:nvSpPr>
          <p:spPr>
            <a:xfrm flipV="1">
              <a:off x="6888745" y="5200567"/>
              <a:ext cx="82804" cy="98648"/>
            </a:xfrm>
            <a:custGeom>
              <a:avLst/>
              <a:gdLst>
                <a:gd name="connsiteX0" fmla="*/ -4975 w 82804"/>
                <a:gd name="connsiteY0" fmla="*/ -317 h 98648"/>
                <a:gd name="connsiteX1" fmla="*/ 14750 w 82804"/>
                <a:gd name="connsiteY1" fmla="*/ -885 h 98648"/>
                <a:gd name="connsiteX2" fmla="*/ 77830 w 82804"/>
                <a:gd name="connsiteY2" fmla="*/ 97318 h 98648"/>
                <a:gd name="connsiteX3" fmla="*/ 75321 w 82804"/>
                <a:gd name="connsiteY3" fmla="*/ 97763 h 98648"/>
                <a:gd name="connsiteX4" fmla="*/ -4975 w 82804"/>
                <a:gd name="connsiteY4" fmla="*/ -317 h 9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4" h="98648">
                  <a:moveTo>
                    <a:pt x="-4975" y="-317"/>
                  </a:moveTo>
                  <a:lnTo>
                    <a:pt x="14750" y="-885"/>
                  </a:lnTo>
                  <a:cubicBezTo>
                    <a:pt x="27850" y="40307"/>
                    <a:pt x="77830" y="97318"/>
                    <a:pt x="77830" y="97318"/>
                  </a:cubicBezTo>
                  <a:lnTo>
                    <a:pt x="75321" y="97763"/>
                  </a:lnTo>
                  <a:cubicBezTo>
                    <a:pt x="75321" y="97763"/>
                    <a:pt x="9386" y="57671"/>
                    <a:pt x="-4975" y="-317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31C51922-86E5-6DD7-1779-E5A87579B529}"/>
                </a:ext>
              </a:extLst>
            </p:cNvPr>
            <p:cNvSpPr/>
            <p:nvPr/>
          </p:nvSpPr>
          <p:spPr>
            <a:xfrm flipV="1">
              <a:off x="6909483" y="5151570"/>
              <a:ext cx="87149" cy="113028"/>
            </a:xfrm>
            <a:custGeom>
              <a:avLst/>
              <a:gdLst>
                <a:gd name="connsiteX0" fmla="*/ 46459 w 87149"/>
                <a:gd name="connsiteY0" fmla="*/ 110615 h 113028"/>
                <a:gd name="connsiteX1" fmla="*/ -4991 w 87149"/>
                <a:gd name="connsiteY1" fmla="*/ -923 h 113028"/>
                <a:gd name="connsiteX2" fmla="*/ 82151 w 87149"/>
                <a:gd name="connsiteY2" fmla="*/ 73155 h 113028"/>
                <a:gd name="connsiteX3" fmla="*/ 46459 w 87149"/>
                <a:gd name="connsiteY3" fmla="*/ 110615 h 11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9" h="113028">
                  <a:moveTo>
                    <a:pt x="46459" y="110615"/>
                  </a:moveTo>
                  <a:cubicBezTo>
                    <a:pt x="-752" y="127250"/>
                    <a:pt x="-4991" y="-923"/>
                    <a:pt x="-4991" y="-923"/>
                  </a:cubicBezTo>
                  <a:cubicBezTo>
                    <a:pt x="-4991" y="-923"/>
                    <a:pt x="83078" y="31345"/>
                    <a:pt x="82151" y="73155"/>
                  </a:cubicBezTo>
                  <a:cubicBezTo>
                    <a:pt x="81236" y="114965"/>
                    <a:pt x="46459" y="110615"/>
                    <a:pt x="46459" y="11061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E10D555-F921-D0DB-2011-03756BA9D639}"/>
                </a:ext>
              </a:extLst>
            </p:cNvPr>
            <p:cNvSpPr/>
            <p:nvPr/>
          </p:nvSpPr>
          <p:spPr>
            <a:xfrm flipV="1">
              <a:off x="6729884" y="5043967"/>
              <a:ext cx="237281" cy="248994"/>
            </a:xfrm>
            <a:custGeom>
              <a:avLst/>
              <a:gdLst>
                <a:gd name="connsiteX0" fmla="*/ 127569 w 237281"/>
                <a:gd name="connsiteY0" fmla="*/ -700 h 248994"/>
                <a:gd name="connsiteX1" fmla="*/ 222498 w 237281"/>
                <a:gd name="connsiteY1" fmla="*/ 130155 h 248994"/>
                <a:gd name="connsiteX2" fmla="*/ 111651 w 237281"/>
                <a:gd name="connsiteY2" fmla="*/ 247848 h 248994"/>
                <a:gd name="connsiteX3" fmla="*/ -4658 w 237281"/>
                <a:gd name="connsiteY3" fmla="*/ 115621 h 248994"/>
                <a:gd name="connsiteX4" fmla="*/ 127569 w 237281"/>
                <a:gd name="connsiteY4" fmla="*/ -700 h 24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81" h="248994">
                  <a:moveTo>
                    <a:pt x="127569" y="-700"/>
                  </a:moveTo>
                  <a:cubicBezTo>
                    <a:pt x="196198" y="3687"/>
                    <a:pt x="256744" y="77333"/>
                    <a:pt x="222498" y="130155"/>
                  </a:cubicBezTo>
                  <a:cubicBezTo>
                    <a:pt x="243557" y="178466"/>
                    <a:pt x="180280" y="252236"/>
                    <a:pt x="111651" y="247848"/>
                  </a:cubicBezTo>
                  <a:cubicBezTo>
                    <a:pt x="43023" y="243436"/>
                    <a:pt x="-9058" y="184237"/>
                    <a:pt x="-4658" y="115621"/>
                  </a:cubicBezTo>
                  <a:cubicBezTo>
                    <a:pt x="-270" y="46980"/>
                    <a:pt x="58929" y="-5100"/>
                    <a:pt x="127569" y="-700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751C02D-5390-C765-68B8-F763A7C11B21}"/>
                </a:ext>
              </a:extLst>
            </p:cNvPr>
            <p:cNvSpPr/>
            <p:nvPr/>
          </p:nvSpPr>
          <p:spPr>
            <a:xfrm flipV="1">
              <a:off x="6729884" y="5043968"/>
              <a:ext cx="229713" cy="244952"/>
            </a:xfrm>
            <a:custGeom>
              <a:avLst/>
              <a:gdLst>
                <a:gd name="connsiteX0" fmla="*/ 63701 w 229713"/>
                <a:gd name="connsiteY0" fmla="*/ 70658 h 244952"/>
                <a:gd name="connsiteX1" fmla="*/ 151276 w 229713"/>
                <a:gd name="connsiteY1" fmla="*/ 196026 h 244952"/>
                <a:gd name="connsiteX2" fmla="*/ 224799 w 229713"/>
                <a:gd name="connsiteY2" fmla="*/ 160605 h 244952"/>
                <a:gd name="connsiteX3" fmla="*/ 111666 w 229713"/>
                <a:gd name="connsiteY3" fmla="*/ 243805 h 244952"/>
                <a:gd name="connsiteX4" fmla="*/ -4655 w 229713"/>
                <a:gd name="connsiteY4" fmla="*/ 111578 h 244952"/>
                <a:gd name="connsiteX5" fmla="*/ 88345 w 229713"/>
                <a:gd name="connsiteY5" fmla="*/ -962 h 244952"/>
                <a:gd name="connsiteX6" fmla="*/ 63701 w 229713"/>
                <a:gd name="connsiteY6" fmla="*/ 70658 h 2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713" h="244952">
                  <a:moveTo>
                    <a:pt x="63701" y="70658"/>
                  </a:moveTo>
                  <a:cubicBezTo>
                    <a:pt x="59487" y="136530"/>
                    <a:pt x="98701" y="192652"/>
                    <a:pt x="151276" y="196026"/>
                  </a:cubicBezTo>
                  <a:cubicBezTo>
                    <a:pt x="179516" y="197830"/>
                    <a:pt x="205803" y="183951"/>
                    <a:pt x="224799" y="160605"/>
                  </a:cubicBezTo>
                  <a:cubicBezTo>
                    <a:pt x="215246" y="203120"/>
                    <a:pt x="165192" y="247216"/>
                    <a:pt x="111666" y="243805"/>
                  </a:cubicBezTo>
                  <a:cubicBezTo>
                    <a:pt x="43025" y="239393"/>
                    <a:pt x="-9055" y="180194"/>
                    <a:pt x="-4655" y="111578"/>
                  </a:cubicBezTo>
                  <a:cubicBezTo>
                    <a:pt x="-1133" y="56507"/>
                    <a:pt x="37686" y="12176"/>
                    <a:pt x="88345" y="-962"/>
                  </a:cubicBezTo>
                  <a:cubicBezTo>
                    <a:pt x="74578" y="18417"/>
                    <a:pt x="65456" y="43172"/>
                    <a:pt x="63701" y="70658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215099C-902B-6091-4D6B-8A3787475BE4}"/>
                </a:ext>
              </a:extLst>
            </p:cNvPr>
            <p:cNvSpPr/>
            <p:nvPr/>
          </p:nvSpPr>
          <p:spPr>
            <a:xfrm flipV="1">
              <a:off x="6920958" y="5108359"/>
              <a:ext cx="54198" cy="141371"/>
            </a:xfrm>
            <a:custGeom>
              <a:avLst/>
              <a:gdLst>
                <a:gd name="connsiteX0" fmla="*/ 26152 w 54198"/>
                <a:gd name="connsiteY0" fmla="*/ 119746 h 141371"/>
                <a:gd name="connsiteX1" fmla="*/ 18427 w 54198"/>
                <a:gd name="connsiteY1" fmla="*/ -950 h 141371"/>
                <a:gd name="connsiteX2" fmla="*/ 48991 w 54198"/>
                <a:gd name="connsiteY2" fmla="*/ 69631 h 141371"/>
                <a:gd name="connsiteX3" fmla="*/ 26152 w 54198"/>
                <a:gd name="connsiteY3" fmla="*/ 119746 h 14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98" h="141371">
                  <a:moveTo>
                    <a:pt x="26152" y="119746"/>
                  </a:moveTo>
                  <a:cubicBezTo>
                    <a:pt x="-39079" y="204997"/>
                    <a:pt x="18427" y="-950"/>
                    <a:pt x="18427" y="-950"/>
                  </a:cubicBezTo>
                  <a:cubicBezTo>
                    <a:pt x="18427" y="-950"/>
                    <a:pt x="52241" y="38709"/>
                    <a:pt x="48991" y="69631"/>
                  </a:cubicBezTo>
                  <a:cubicBezTo>
                    <a:pt x="44603" y="111540"/>
                    <a:pt x="26152" y="119746"/>
                    <a:pt x="26152" y="119746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06846DAC-0C95-7A01-6F15-01F8A83A6BDB}"/>
                </a:ext>
              </a:extLst>
            </p:cNvPr>
            <p:cNvSpPr/>
            <p:nvPr/>
          </p:nvSpPr>
          <p:spPr>
            <a:xfrm flipV="1">
              <a:off x="6832648" y="5059133"/>
              <a:ext cx="140360" cy="116497"/>
            </a:xfrm>
            <a:custGeom>
              <a:avLst/>
              <a:gdLst>
                <a:gd name="connsiteX0" fmla="*/ 110130 w 140360"/>
                <a:gd name="connsiteY0" fmla="*/ 2704 h 116497"/>
                <a:gd name="connsiteX1" fmla="*/ -4955 w 140360"/>
                <a:gd name="connsiteY1" fmla="*/ 115490 h 116497"/>
                <a:gd name="connsiteX2" fmla="*/ 127074 w 140360"/>
                <a:gd name="connsiteY2" fmla="*/ 59517 h 116497"/>
                <a:gd name="connsiteX3" fmla="*/ 110130 w 140360"/>
                <a:gd name="connsiteY3" fmla="*/ 2704 h 11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60" h="116497">
                  <a:moveTo>
                    <a:pt x="110130" y="2704"/>
                  </a:moveTo>
                  <a:cubicBezTo>
                    <a:pt x="72547" y="-25413"/>
                    <a:pt x="-4955" y="115490"/>
                    <a:pt x="-4955" y="115490"/>
                  </a:cubicBezTo>
                  <a:cubicBezTo>
                    <a:pt x="-4955" y="115490"/>
                    <a:pt x="100638" y="114390"/>
                    <a:pt x="127074" y="59517"/>
                  </a:cubicBezTo>
                  <a:cubicBezTo>
                    <a:pt x="153003" y="5658"/>
                    <a:pt x="110130" y="2704"/>
                    <a:pt x="110130" y="270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7007A99-F88F-F242-4695-93547D41757F}"/>
                </a:ext>
              </a:extLst>
            </p:cNvPr>
            <p:cNvSpPr/>
            <p:nvPr/>
          </p:nvSpPr>
          <p:spPr>
            <a:xfrm flipV="1">
              <a:off x="6926003" y="4974932"/>
              <a:ext cx="68362" cy="191573"/>
            </a:xfrm>
            <a:custGeom>
              <a:avLst/>
              <a:gdLst>
                <a:gd name="connsiteX0" fmla="*/ 41848 w 68362"/>
                <a:gd name="connsiteY0" fmla="*/ 186 h 191573"/>
                <a:gd name="connsiteX1" fmla="*/ 45037 w 68362"/>
                <a:gd name="connsiteY1" fmla="*/ 190524 h 191573"/>
                <a:gd name="connsiteX2" fmla="*/ -2384 w 68362"/>
                <a:gd name="connsiteY2" fmla="*/ 53267 h 191573"/>
                <a:gd name="connsiteX3" fmla="*/ 41848 w 68362"/>
                <a:gd name="connsiteY3" fmla="*/ 186 h 1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62" h="191573">
                  <a:moveTo>
                    <a:pt x="41848" y="186"/>
                  </a:moveTo>
                  <a:cubicBezTo>
                    <a:pt x="88330" y="-16956"/>
                    <a:pt x="45037" y="190524"/>
                    <a:pt x="45037" y="190524"/>
                  </a:cubicBezTo>
                  <a:cubicBezTo>
                    <a:pt x="45037" y="190524"/>
                    <a:pt x="-18475" y="120486"/>
                    <a:pt x="-2384" y="53267"/>
                  </a:cubicBezTo>
                  <a:cubicBezTo>
                    <a:pt x="13708" y="-13928"/>
                    <a:pt x="41848" y="186"/>
                    <a:pt x="41848" y="18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3FC315F-D472-CDEE-CAC8-57895A776F75}"/>
                </a:ext>
              </a:extLst>
            </p:cNvPr>
            <p:cNvSpPr/>
            <p:nvPr/>
          </p:nvSpPr>
          <p:spPr>
            <a:xfrm flipV="1">
              <a:off x="6955100" y="5128829"/>
              <a:ext cx="95397" cy="108085"/>
            </a:xfrm>
            <a:custGeom>
              <a:avLst/>
              <a:gdLst>
                <a:gd name="connsiteX0" fmla="*/ -169 w 95397"/>
                <a:gd name="connsiteY0" fmla="*/ 82080 h 108085"/>
                <a:gd name="connsiteX1" fmla="*/ 90372 w 95397"/>
                <a:gd name="connsiteY1" fmla="*/ -947 h 108085"/>
                <a:gd name="connsiteX2" fmla="*/ 46412 w 95397"/>
                <a:gd name="connsiteY2" fmla="*/ 104647 h 108085"/>
                <a:gd name="connsiteX3" fmla="*/ -169 w 95397"/>
                <a:gd name="connsiteY3" fmla="*/ 82080 h 1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97" h="108085">
                  <a:moveTo>
                    <a:pt x="-169" y="82080"/>
                  </a:moveTo>
                  <a:cubicBezTo>
                    <a:pt x="-30398" y="42186"/>
                    <a:pt x="90372" y="-947"/>
                    <a:pt x="90372" y="-947"/>
                  </a:cubicBezTo>
                  <a:cubicBezTo>
                    <a:pt x="90372" y="-947"/>
                    <a:pt x="86504" y="92770"/>
                    <a:pt x="46412" y="104647"/>
                  </a:cubicBezTo>
                  <a:cubicBezTo>
                    <a:pt x="6320" y="116524"/>
                    <a:pt x="-169" y="82080"/>
                    <a:pt x="-169" y="82080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FA6CF979-FF20-1DD4-6CBA-1788775209ED}"/>
                </a:ext>
              </a:extLst>
            </p:cNvPr>
            <p:cNvSpPr/>
            <p:nvPr/>
          </p:nvSpPr>
          <p:spPr>
            <a:xfrm flipV="1">
              <a:off x="6972945" y="5062914"/>
              <a:ext cx="97684" cy="87377"/>
            </a:xfrm>
            <a:custGeom>
              <a:avLst/>
              <a:gdLst>
                <a:gd name="connsiteX0" fmla="*/ 92645 w 97684"/>
                <a:gd name="connsiteY0" fmla="*/ 82566 h 87377"/>
                <a:gd name="connsiteX1" fmla="*/ 73279 w 97684"/>
                <a:gd name="connsiteY1" fmla="*/ 86360 h 87377"/>
                <a:gd name="connsiteX2" fmla="*/ -5039 w 97684"/>
                <a:gd name="connsiteY2" fmla="*/ -164 h 87377"/>
                <a:gd name="connsiteX3" fmla="*/ -2641 w 97684"/>
                <a:gd name="connsiteY3" fmla="*/ -1017 h 87377"/>
                <a:gd name="connsiteX4" fmla="*/ 92645 w 97684"/>
                <a:gd name="connsiteY4" fmla="*/ 82566 h 8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4" h="87377">
                  <a:moveTo>
                    <a:pt x="92645" y="82566"/>
                  </a:moveTo>
                  <a:lnTo>
                    <a:pt x="73279" y="86360"/>
                  </a:lnTo>
                  <a:cubicBezTo>
                    <a:pt x="53604" y="47863"/>
                    <a:pt x="-5039" y="-164"/>
                    <a:pt x="-5039" y="-164"/>
                  </a:cubicBezTo>
                  <a:lnTo>
                    <a:pt x="-2641" y="-1017"/>
                  </a:lnTo>
                  <a:cubicBezTo>
                    <a:pt x="-2641" y="-1017"/>
                    <a:pt x="68978" y="27718"/>
                    <a:pt x="92645" y="82566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48C83637-303A-5CFB-54B2-CA6266CCCEB8}"/>
                </a:ext>
              </a:extLst>
            </p:cNvPr>
            <p:cNvSpPr/>
            <p:nvPr/>
          </p:nvSpPr>
          <p:spPr>
            <a:xfrm flipV="1">
              <a:off x="6406736" y="5080971"/>
              <a:ext cx="79896" cy="117044"/>
            </a:xfrm>
            <a:custGeom>
              <a:avLst/>
              <a:gdLst>
                <a:gd name="connsiteX0" fmla="*/ 35001 w 79896"/>
                <a:gd name="connsiteY0" fmla="*/ -239 h 117044"/>
                <a:gd name="connsiteX1" fmla="*/ 74586 w 79896"/>
                <a:gd name="connsiteY1" fmla="*/ 116058 h 117044"/>
                <a:gd name="connsiteX2" fmla="*/ -4399 w 79896"/>
                <a:gd name="connsiteY2" fmla="*/ 33315 h 117044"/>
                <a:gd name="connsiteX3" fmla="*/ 35001 w 79896"/>
                <a:gd name="connsiteY3" fmla="*/ -239 h 1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96" h="117044">
                  <a:moveTo>
                    <a:pt x="35001" y="-239"/>
                  </a:moveTo>
                  <a:cubicBezTo>
                    <a:pt x="83695" y="-11868"/>
                    <a:pt x="74586" y="116058"/>
                    <a:pt x="74586" y="116058"/>
                  </a:cubicBezTo>
                  <a:cubicBezTo>
                    <a:pt x="74586" y="116058"/>
                    <a:pt x="-9664" y="74804"/>
                    <a:pt x="-4399" y="33315"/>
                  </a:cubicBezTo>
                  <a:cubicBezTo>
                    <a:pt x="866" y="-8173"/>
                    <a:pt x="35001" y="-239"/>
                    <a:pt x="35001" y="-239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1FBAEE69-C952-BB5A-A9A9-92D40D13C3A8}"/>
                </a:ext>
              </a:extLst>
            </p:cNvPr>
            <p:cNvSpPr/>
            <p:nvPr/>
          </p:nvSpPr>
          <p:spPr>
            <a:xfrm flipV="1">
              <a:off x="6435446" y="5046337"/>
              <a:ext cx="239820" cy="248637"/>
            </a:xfrm>
            <a:custGeom>
              <a:avLst/>
              <a:gdLst>
                <a:gd name="connsiteX0" fmla="*/ 89724 w 239820"/>
                <a:gd name="connsiteY0" fmla="*/ 245908 h 248637"/>
                <a:gd name="connsiteX1" fmla="*/ 8910 w 239820"/>
                <a:gd name="connsiteY1" fmla="*/ 105883 h 248637"/>
                <a:gd name="connsiteX2" fmla="*/ 131385 w 239820"/>
                <a:gd name="connsiteY2" fmla="*/ 351 h 248637"/>
                <a:gd name="connsiteX3" fmla="*/ 233333 w 239820"/>
                <a:gd name="connsiteY3" fmla="*/ 143960 h 248637"/>
                <a:gd name="connsiteX4" fmla="*/ 89724 w 239820"/>
                <a:gd name="connsiteY4" fmla="*/ 245908 h 24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20" h="248637">
                  <a:moveTo>
                    <a:pt x="89724" y="245908"/>
                  </a:moveTo>
                  <a:cubicBezTo>
                    <a:pt x="21923" y="234390"/>
                    <a:pt x="-30639" y="154848"/>
                    <a:pt x="8910" y="105883"/>
                  </a:cubicBezTo>
                  <a:cubicBezTo>
                    <a:pt x="-7009" y="55644"/>
                    <a:pt x="63585" y="-11155"/>
                    <a:pt x="131385" y="351"/>
                  </a:cubicBezTo>
                  <a:cubicBezTo>
                    <a:pt x="199198" y="11857"/>
                    <a:pt x="244840" y="76147"/>
                    <a:pt x="233333" y="143960"/>
                  </a:cubicBezTo>
                  <a:cubicBezTo>
                    <a:pt x="221840" y="211761"/>
                    <a:pt x="157537" y="257402"/>
                    <a:pt x="89724" y="245908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51C414D3-13CA-56BB-19C4-44A032A43FC9}"/>
                </a:ext>
              </a:extLst>
            </p:cNvPr>
            <p:cNvSpPr/>
            <p:nvPr/>
          </p:nvSpPr>
          <p:spPr>
            <a:xfrm flipV="1">
              <a:off x="6450377" y="5047800"/>
              <a:ext cx="224889" cy="247174"/>
            </a:xfrm>
            <a:custGeom>
              <a:avLst/>
              <a:gdLst>
                <a:gd name="connsiteX0" fmla="*/ 146160 w 224889"/>
                <a:gd name="connsiteY0" fmla="*/ 177527 h 247174"/>
                <a:gd name="connsiteX1" fmla="*/ 72094 w 224889"/>
                <a:gd name="connsiteY1" fmla="*/ 43755 h 247174"/>
                <a:gd name="connsiteX2" fmla="*/ -4717 w 224889"/>
                <a:gd name="connsiteY2" fmla="*/ 71327 h 247174"/>
                <a:gd name="connsiteX3" fmla="*/ 116449 w 224889"/>
                <a:gd name="connsiteY3" fmla="*/ 351 h 247174"/>
                <a:gd name="connsiteX4" fmla="*/ 218397 w 224889"/>
                <a:gd name="connsiteY4" fmla="*/ 143960 h 247174"/>
                <a:gd name="connsiteX5" fmla="*/ 114200 w 224889"/>
                <a:gd name="connsiteY5" fmla="*/ 246217 h 247174"/>
                <a:gd name="connsiteX6" fmla="*/ 146160 w 224889"/>
                <a:gd name="connsiteY6" fmla="*/ 177527 h 24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889" h="247174">
                  <a:moveTo>
                    <a:pt x="146160" y="177527"/>
                  </a:moveTo>
                  <a:cubicBezTo>
                    <a:pt x="157184" y="112470"/>
                    <a:pt x="124037" y="52567"/>
                    <a:pt x="72094" y="43755"/>
                  </a:cubicBezTo>
                  <a:cubicBezTo>
                    <a:pt x="44187" y="39021"/>
                    <a:pt x="16602" y="50082"/>
                    <a:pt x="-4717" y="71327"/>
                  </a:cubicBezTo>
                  <a:cubicBezTo>
                    <a:pt x="9187" y="30049"/>
                    <a:pt x="63578" y="-8622"/>
                    <a:pt x="116449" y="351"/>
                  </a:cubicBezTo>
                  <a:cubicBezTo>
                    <a:pt x="184262" y="11857"/>
                    <a:pt x="229903" y="76147"/>
                    <a:pt x="218397" y="143960"/>
                  </a:cubicBezTo>
                  <a:cubicBezTo>
                    <a:pt x="209165" y="198351"/>
                    <a:pt x="165934" y="238406"/>
                    <a:pt x="114200" y="246217"/>
                  </a:cubicBezTo>
                  <a:cubicBezTo>
                    <a:pt x="129896" y="228383"/>
                    <a:pt x="141550" y="204704"/>
                    <a:pt x="146160" y="177527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E63CDB7C-739B-2189-BE88-7E610AF09D2E}"/>
                </a:ext>
              </a:extLst>
            </p:cNvPr>
            <p:cNvSpPr/>
            <p:nvPr/>
          </p:nvSpPr>
          <p:spPr>
            <a:xfrm flipV="1">
              <a:off x="6428815" y="5099385"/>
              <a:ext cx="60394" cy="138983"/>
            </a:xfrm>
            <a:custGeom>
              <a:avLst/>
              <a:gdLst>
                <a:gd name="connsiteX0" fmla="*/ 24197 w 60394"/>
                <a:gd name="connsiteY0" fmla="*/ 17180 h 138983"/>
                <a:gd name="connsiteX1" fmla="*/ 19327 w 60394"/>
                <a:gd name="connsiteY1" fmla="*/ 138025 h 138983"/>
                <a:gd name="connsiteX2" fmla="*/ -3722 w 60394"/>
                <a:gd name="connsiteY2" fmla="*/ 64650 h 138983"/>
                <a:gd name="connsiteX3" fmla="*/ 24197 w 60394"/>
                <a:gd name="connsiteY3" fmla="*/ 17180 h 13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94" h="138983">
                  <a:moveTo>
                    <a:pt x="24197" y="17180"/>
                  </a:moveTo>
                  <a:cubicBezTo>
                    <a:pt x="97930" y="-60829"/>
                    <a:pt x="19327" y="138025"/>
                    <a:pt x="19327" y="138025"/>
                  </a:cubicBezTo>
                  <a:cubicBezTo>
                    <a:pt x="19327" y="138025"/>
                    <a:pt x="-10173" y="95078"/>
                    <a:pt x="-3722" y="64650"/>
                  </a:cubicBezTo>
                  <a:cubicBezTo>
                    <a:pt x="5004" y="23421"/>
                    <a:pt x="24197" y="17180"/>
                    <a:pt x="24197" y="1718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A571B87-58E6-4322-05CE-6C6C10E437F3}"/>
                </a:ext>
              </a:extLst>
            </p:cNvPr>
            <p:cNvSpPr/>
            <p:nvPr/>
          </p:nvSpPr>
          <p:spPr>
            <a:xfrm flipV="1">
              <a:off x="6435009" y="5172160"/>
              <a:ext cx="148720" cy="105934"/>
            </a:xfrm>
            <a:custGeom>
              <a:avLst/>
              <a:gdLst>
                <a:gd name="connsiteX0" fmla="*/ 17857 w 148720"/>
                <a:gd name="connsiteY0" fmla="*/ 100064 h 105934"/>
                <a:gd name="connsiteX1" fmla="*/ 144041 w 148720"/>
                <a:gd name="connsiteY1" fmla="*/ -154 h 105934"/>
                <a:gd name="connsiteX2" fmla="*/ 6907 w 148720"/>
                <a:gd name="connsiteY2" fmla="*/ 41792 h 105934"/>
                <a:gd name="connsiteX3" fmla="*/ 17857 w 148720"/>
                <a:gd name="connsiteY3" fmla="*/ 100064 h 10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20" h="105934">
                  <a:moveTo>
                    <a:pt x="17857" y="100064"/>
                  </a:moveTo>
                  <a:cubicBezTo>
                    <a:pt x="52313" y="131937"/>
                    <a:pt x="144041" y="-154"/>
                    <a:pt x="144041" y="-154"/>
                  </a:cubicBezTo>
                  <a:cubicBezTo>
                    <a:pt x="144041" y="-154"/>
                    <a:pt x="38892" y="-10041"/>
                    <a:pt x="6907" y="41792"/>
                  </a:cubicBezTo>
                  <a:cubicBezTo>
                    <a:pt x="-24485" y="92661"/>
                    <a:pt x="17857" y="100064"/>
                    <a:pt x="17857" y="10006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C5749BF-A377-53A2-F19C-35C9B920C4C2}"/>
                </a:ext>
              </a:extLst>
            </p:cNvPr>
            <p:cNvSpPr/>
            <p:nvPr/>
          </p:nvSpPr>
          <p:spPr>
            <a:xfrm flipV="1">
              <a:off x="6415509" y="5184364"/>
              <a:ext cx="72808" cy="191636"/>
            </a:xfrm>
            <a:custGeom>
              <a:avLst/>
              <a:gdLst>
                <a:gd name="connsiteX0" fmla="*/ 13100 w 72808"/>
                <a:gd name="connsiteY0" fmla="*/ 188789 h 191636"/>
                <a:gd name="connsiteX1" fmla="*/ 29722 w 72808"/>
                <a:gd name="connsiteY1" fmla="*/ -857 h 191636"/>
                <a:gd name="connsiteX2" fmla="*/ 62622 w 72808"/>
                <a:gd name="connsiteY2" fmla="*/ 140602 h 191636"/>
                <a:gd name="connsiteX3" fmla="*/ 13100 w 72808"/>
                <a:gd name="connsiteY3" fmla="*/ 188789 h 19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08" h="191636">
                  <a:moveTo>
                    <a:pt x="13100" y="188789"/>
                  </a:moveTo>
                  <a:cubicBezTo>
                    <a:pt x="-34902" y="201012"/>
                    <a:pt x="29722" y="-857"/>
                    <a:pt x="29722" y="-857"/>
                  </a:cubicBezTo>
                  <a:cubicBezTo>
                    <a:pt x="29722" y="-857"/>
                    <a:pt x="85609" y="75421"/>
                    <a:pt x="62622" y="140602"/>
                  </a:cubicBezTo>
                  <a:cubicBezTo>
                    <a:pt x="39634" y="205758"/>
                    <a:pt x="13100" y="188789"/>
                    <a:pt x="13100" y="188789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3FB6F95-FE00-F966-DCA2-50CEE3DCC66A}"/>
                </a:ext>
              </a:extLst>
            </p:cNvPr>
            <p:cNvSpPr/>
            <p:nvPr/>
          </p:nvSpPr>
          <p:spPr>
            <a:xfrm flipV="1">
              <a:off x="6348565" y="5123176"/>
              <a:ext cx="102235" cy="101535"/>
            </a:xfrm>
            <a:custGeom>
              <a:avLst/>
              <a:gdLst>
                <a:gd name="connsiteX0" fmla="*/ 94083 w 102235"/>
                <a:gd name="connsiteY0" fmla="*/ 27417 h 101535"/>
                <a:gd name="connsiteX1" fmla="*/ -4603 w 102235"/>
                <a:gd name="connsiteY1" fmla="*/ 100581 h 101535"/>
                <a:gd name="connsiteX2" fmla="*/ 50110 w 102235"/>
                <a:gd name="connsiteY2" fmla="*/ 141 h 101535"/>
                <a:gd name="connsiteX3" fmla="*/ 94083 w 102235"/>
                <a:gd name="connsiteY3" fmla="*/ 27417 h 10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" h="101535">
                  <a:moveTo>
                    <a:pt x="94083" y="27417"/>
                  </a:moveTo>
                  <a:cubicBezTo>
                    <a:pt x="120012" y="70240"/>
                    <a:pt x="-4603" y="100581"/>
                    <a:pt x="-4603" y="100581"/>
                  </a:cubicBezTo>
                  <a:cubicBezTo>
                    <a:pt x="-4603" y="100581"/>
                    <a:pt x="8992" y="7791"/>
                    <a:pt x="50110" y="141"/>
                  </a:cubicBezTo>
                  <a:cubicBezTo>
                    <a:pt x="91216" y="-7510"/>
                    <a:pt x="94083" y="27417"/>
                    <a:pt x="94083" y="2741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EB02E03-8264-A5B4-32C8-DA0AA33A7D3F}"/>
                </a:ext>
              </a:extLst>
            </p:cNvPr>
            <p:cNvSpPr/>
            <p:nvPr/>
          </p:nvSpPr>
          <p:spPr>
            <a:xfrm flipV="1">
              <a:off x="6346242" y="5201506"/>
              <a:ext cx="88563" cy="94792"/>
            </a:xfrm>
            <a:custGeom>
              <a:avLst/>
              <a:gdLst>
                <a:gd name="connsiteX0" fmla="*/ -4596 w 88563"/>
                <a:gd name="connsiteY0" fmla="*/ 869 h 94792"/>
                <a:gd name="connsiteX1" fmla="*/ 15067 w 88563"/>
                <a:gd name="connsiteY1" fmla="*/ -886 h 94792"/>
                <a:gd name="connsiteX2" fmla="*/ 83967 w 88563"/>
                <a:gd name="connsiteY2" fmla="*/ 93313 h 94792"/>
                <a:gd name="connsiteX3" fmla="*/ 81483 w 88563"/>
                <a:gd name="connsiteY3" fmla="*/ 93906 h 94792"/>
                <a:gd name="connsiteX4" fmla="*/ -4596 w 88563"/>
                <a:gd name="connsiteY4" fmla="*/ 869 h 9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63" h="94792">
                  <a:moveTo>
                    <a:pt x="-4596" y="869"/>
                  </a:moveTo>
                  <a:lnTo>
                    <a:pt x="15067" y="-886"/>
                  </a:lnTo>
                  <a:cubicBezTo>
                    <a:pt x="30639" y="39441"/>
                    <a:pt x="83967" y="93313"/>
                    <a:pt x="83967" y="93313"/>
                  </a:cubicBezTo>
                  <a:lnTo>
                    <a:pt x="81483" y="93906"/>
                  </a:lnTo>
                  <a:cubicBezTo>
                    <a:pt x="81483" y="93906"/>
                    <a:pt x="13238" y="57880"/>
                    <a:pt x="-4596" y="869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28DEB30-18C4-5E97-621A-6B839526EB0F}"/>
                </a:ext>
              </a:extLst>
            </p:cNvPr>
            <p:cNvSpPr/>
            <p:nvPr/>
          </p:nvSpPr>
          <p:spPr>
            <a:xfrm flipV="1">
              <a:off x="6623352" y="5231464"/>
              <a:ext cx="110692" cy="90893"/>
            </a:xfrm>
            <a:custGeom>
              <a:avLst/>
              <a:gdLst>
                <a:gd name="connsiteX0" fmla="*/ 103959 w 110692"/>
                <a:gd name="connsiteY0" fmla="*/ 32886 h 90893"/>
                <a:gd name="connsiteX1" fmla="*/ -4798 w 110692"/>
                <a:gd name="connsiteY1" fmla="*/ 90033 h 90893"/>
                <a:gd name="connsiteX2" fmla="*/ 64695 w 110692"/>
                <a:gd name="connsiteY2" fmla="*/ -829 h 90893"/>
                <a:gd name="connsiteX3" fmla="*/ 103959 w 110692"/>
                <a:gd name="connsiteY3" fmla="*/ 32886 h 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692" h="90893">
                  <a:moveTo>
                    <a:pt x="103959" y="32886"/>
                  </a:moveTo>
                  <a:cubicBezTo>
                    <a:pt x="123004" y="79182"/>
                    <a:pt x="-4798" y="90033"/>
                    <a:pt x="-4798" y="90033"/>
                  </a:cubicBezTo>
                  <a:cubicBezTo>
                    <a:pt x="-4798" y="90033"/>
                    <a:pt x="22885" y="419"/>
                    <a:pt x="64695" y="-829"/>
                  </a:cubicBezTo>
                  <a:cubicBezTo>
                    <a:pt x="106493" y="-2052"/>
                    <a:pt x="103959" y="32886"/>
                    <a:pt x="103959" y="3288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EB86D938-F3D2-D05F-090A-60468DEA9429}"/>
                </a:ext>
              </a:extLst>
            </p:cNvPr>
            <p:cNvSpPr/>
            <p:nvPr/>
          </p:nvSpPr>
          <p:spPr>
            <a:xfrm flipV="1">
              <a:off x="6597709" y="5056899"/>
              <a:ext cx="249059" cy="235852"/>
            </a:xfrm>
            <a:custGeom>
              <a:avLst/>
              <a:gdLst>
                <a:gd name="connsiteX0" fmla="*/ -4819 w 249059"/>
                <a:gd name="connsiteY0" fmla="*/ 108829 h 235852"/>
                <a:gd name="connsiteX1" fmla="*/ 120957 w 249059"/>
                <a:gd name="connsiteY1" fmla="*/ 7264 h 235852"/>
                <a:gd name="connsiteX2" fmla="*/ 244224 w 249059"/>
                <a:gd name="connsiteY2" fmla="*/ 111894 h 235852"/>
                <a:gd name="connsiteX3" fmla="*/ 118176 w 249059"/>
                <a:gd name="connsiteY3" fmla="*/ 234889 h 235852"/>
                <a:gd name="connsiteX4" fmla="*/ -4819 w 249059"/>
                <a:gd name="connsiteY4" fmla="*/ 108829 h 23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59" h="235852">
                  <a:moveTo>
                    <a:pt x="-4819" y="108829"/>
                  </a:moveTo>
                  <a:cubicBezTo>
                    <a:pt x="-3978" y="40065"/>
                    <a:pt x="66442" y="-24201"/>
                    <a:pt x="120957" y="7264"/>
                  </a:cubicBezTo>
                  <a:cubicBezTo>
                    <a:pt x="168130" y="-16267"/>
                    <a:pt x="245064" y="43117"/>
                    <a:pt x="244224" y="111894"/>
                  </a:cubicBezTo>
                  <a:cubicBezTo>
                    <a:pt x="243383" y="180659"/>
                    <a:pt x="186941" y="235730"/>
                    <a:pt x="118176" y="234889"/>
                  </a:cubicBezTo>
                  <a:cubicBezTo>
                    <a:pt x="49399" y="234037"/>
                    <a:pt x="-5672" y="177606"/>
                    <a:pt x="-4819" y="108829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0C1D316-3394-09FA-5EBA-D47448122543}"/>
                </a:ext>
              </a:extLst>
            </p:cNvPr>
            <p:cNvSpPr/>
            <p:nvPr/>
          </p:nvSpPr>
          <p:spPr>
            <a:xfrm flipV="1">
              <a:off x="6603515" y="5056899"/>
              <a:ext cx="243253" cy="231700"/>
            </a:xfrm>
            <a:custGeom>
              <a:avLst/>
              <a:gdLst>
                <a:gd name="connsiteX0" fmla="*/ 67975 w 243253"/>
                <a:gd name="connsiteY0" fmla="*/ 164566 h 231700"/>
                <a:gd name="connsiteX1" fmla="*/ 188659 w 243253"/>
                <a:gd name="connsiteY1" fmla="*/ 70639 h 231700"/>
                <a:gd name="connsiteX2" fmla="*/ 149494 w 243253"/>
                <a:gd name="connsiteY2" fmla="*/ -956 h 231700"/>
                <a:gd name="connsiteX3" fmla="*/ 238416 w 243253"/>
                <a:gd name="connsiteY3" fmla="*/ 107740 h 231700"/>
                <a:gd name="connsiteX4" fmla="*/ 112368 w 243253"/>
                <a:gd name="connsiteY4" fmla="*/ 230735 h 231700"/>
                <a:gd name="connsiteX5" fmla="*/ -4831 w 243253"/>
                <a:gd name="connsiteY5" fmla="*/ 143655 h 231700"/>
                <a:gd name="connsiteX6" fmla="*/ 67975 w 243253"/>
                <a:gd name="connsiteY6" fmla="*/ 164566 h 23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53" h="231700">
                  <a:moveTo>
                    <a:pt x="67975" y="164566"/>
                  </a:moveTo>
                  <a:cubicBezTo>
                    <a:pt x="133984" y="165382"/>
                    <a:pt x="188004" y="123325"/>
                    <a:pt x="188659" y="70639"/>
                  </a:cubicBezTo>
                  <a:cubicBezTo>
                    <a:pt x="188993" y="42350"/>
                    <a:pt x="173792" y="16804"/>
                    <a:pt x="149494" y="-956"/>
                  </a:cubicBezTo>
                  <a:cubicBezTo>
                    <a:pt x="192428" y="6373"/>
                    <a:pt x="239071" y="54103"/>
                    <a:pt x="238416" y="107740"/>
                  </a:cubicBezTo>
                  <a:cubicBezTo>
                    <a:pt x="237575" y="176505"/>
                    <a:pt x="181133" y="231576"/>
                    <a:pt x="112368" y="230735"/>
                  </a:cubicBezTo>
                  <a:cubicBezTo>
                    <a:pt x="57186" y="230055"/>
                    <a:pt x="10915" y="193560"/>
                    <a:pt x="-4831" y="143655"/>
                  </a:cubicBezTo>
                  <a:cubicBezTo>
                    <a:pt x="15227" y="156397"/>
                    <a:pt x="40427" y="164232"/>
                    <a:pt x="67975" y="164566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7B2A2972-59DB-3CFD-DF50-780D51A0173B}"/>
                </a:ext>
              </a:extLst>
            </p:cNvPr>
            <p:cNvSpPr/>
            <p:nvPr/>
          </p:nvSpPr>
          <p:spPr>
            <a:xfrm flipV="1">
              <a:off x="6636415" y="5249874"/>
              <a:ext cx="142002" cy="51435"/>
            </a:xfrm>
            <a:custGeom>
              <a:avLst/>
              <a:gdLst>
                <a:gd name="connsiteX0" fmla="*/ 115310 w 142002"/>
                <a:gd name="connsiteY0" fmla="*/ 19425 h 51435"/>
                <a:gd name="connsiteX1" fmla="*/ -4818 w 142002"/>
                <a:gd name="connsiteY1" fmla="*/ 33366 h 51435"/>
                <a:gd name="connsiteX2" fmla="*/ 64094 w 142002"/>
                <a:gd name="connsiteY2" fmla="*/ -807 h 51435"/>
                <a:gd name="connsiteX3" fmla="*/ 115310 w 142002"/>
                <a:gd name="connsiteY3" fmla="*/ 1942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02" h="51435">
                  <a:moveTo>
                    <a:pt x="115310" y="19425"/>
                  </a:moveTo>
                  <a:cubicBezTo>
                    <a:pt x="203811" y="80156"/>
                    <a:pt x="-4818" y="33366"/>
                    <a:pt x="-4818" y="33366"/>
                  </a:cubicBezTo>
                  <a:cubicBezTo>
                    <a:pt x="-4818" y="33366"/>
                    <a:pt x="33024" y="-2450"/>
                    <a:pt x="64094" y="-807"/>
                  </a:cubicBezTo>
                  <a:cubicBezTo>
                    <a:pt x="106164" y="1430"/>
                    <a:pt x="115310" y="19425"/>
                    <a:pt x="115310" y="19425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7B94ABC9-5764-A9E1-7FAC-696D5E9CACC8}"/>
                </a:ext>
              </a:extLst>
            </p:cNvPr>
            <p:cNvSpPr/>
            <p:nvPr/>
          </p:nvSpPr>
          <p:spPr>
            <a:xfrm flipV="1">
              <a:off x="6710781" y="5165357"/>
              <a:ext cx="121743" cy="135773"/>
            </a:xfrm>
            <a:custGeom>
              <a:avLst/>
              <a:gdLst>
                <a:gd name="connsiteX0" fmla="*/ -1703 w 121743"/>
                <a:gd name="connsiteY0" fmla="*/ 25782 h 135773"/>
                <a:gd name="connsiteX1" fmla="*/ 116880 w 121743"/>
                <a:gd name="connsiteY1" fmla="*/ 134873 h 135773"/>
                <a:gd name="connsiteX2" fmla="*/ 54146 w 121743"/>
                <a:gd name="connsiteY2" fmla="*/ 5934 h 135773"/>
                <a:gd name="connsiteX3" fmla="*/ -1703 w 121743"/>
                <a:gd name="connsiteY3" fmla="*/ 25782 h 1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43" h="135773">
                  <a:moveTo>
                    <a:pt x="-1703" y="25782"/>
                  </a:moveTo>
                  <a:cubicBezTo>
                    <a:pt x="-27854" y="64762"/>
                    <a:pt x="116880" y="134873"/>
                    <a:pt x="116880" y="134873"/>
                  </a:cubicBezTo>
                  <a:cubicBezTo>
                    <a:pt x="116880" y="134873"/>
                    <a:pt x="110318" y="29490"/>
                    <a:pt x="54146" y="5934"/>
                  </a:cubicBezTo>
                  <a:cubicBezTo>
                    <a:pt x="-961" y="-17190"/>
                    <a:pt x="-1703" y="25782"/>
                    <a:pt x="-1703" y="2578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B0FB7FC8-B0EC-C1E3-A260-40F3E7543926}"/>
                </a:ext>
              </a:extLst>
            </p:cNvPr>
            <p:cNvSpPr/>
            <p:nvPr/>
          </p:nvSpPr>
          <p:spPr>
            <a:xfrm flipV="1">
              <a:off x="6718006" y="5256865"/>
              <a:ext cx="191204" cy="67271"/>
            </a:xfrm>
            <a:custGeom>
              <a:avLst/>
              <a:gdLst>
                <a:gd name="connsiteX0" fmla="*/ -3606 w 191204"/>
                <a:gd name="connsiteY0" fmla="*/ 23406 h 67271"/>
                <a:gd name="connsiteX1" fmla="*/ 186312 w 191204"/>
                <a:gd name="connsiteY1" fmla="*/ 10404 h 67271"/>
                <a:gd name="connsiteX2" fmla="*/ 51675 w 191204"/>
                <a:gd name="connsiteY2" fmla="*/ 64845 h 67271"/>
                <a:gd name="connsiteX3" fmla="*/ -3606 w 191204"/>
                <a:gd name="connsiteY3" fmla="*/ 23406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04" h="67271">
                  <a:moveTo>
                    <a:pt x="-3606" y="23406"/>
                  </a:moveTo>
                  <a:cubicBezTo>
                    <a:pt x="-23146" y="-22112"/>
                    <a:pt x="186312" y="10404"/>
                    <a:pt x="186312" y="10404"/>
                  </a:cubicBezTo>
                  <a:cubicBezTo>
                    <a:pt x="186312" y="10404"/>
                    <a:pt x="119624" y="77451"/>
                    <a:pt x="51675" y="64845"/>
                  </a:cubicBezTo>
                  <a:cubicBezTo>
                    <a:pt x="-16262" y="52251"/>
                    <a:pt x="-3606" y="23406"/>
                    <a:pt x="-3606" y="2340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8C0365C-161B-B40A-5B63-6CE28B86F669}"/>
                </a:ext>
              </a:extLst>
            </p:cNvPr>
            <p:cNvSpPr/>
            <p:nvPr/>
          </p:nvSpPr>
          <p:spPr>
            <a:xfrm flipV="1">
              <a:off x="6643719" y="5282029"/>
              <a:ext cx="111070" cy="91700"/>
            </a:xfrm>
            <a:custGeom>
              <a:avLst/>
              <a:gdLst>
                <a:gd name="connsiteX0" fmla="*/ 82787 w 111070"/>
                <a:gd name="connsiteY0" fmla="*/ 85317 h 91700"/>
                <a:gd name="connsiteX1" fmla="*/ -4813 w 111070"/>
                <a:gd name="connsiteY1" fmla="*/ -811 h 91700"/>
                <a:gd name="connsiteX2" fmla="*/ 102906 w 111070"/>
                <a:gd name="connsiteY2" fmla="*/ 37637 h 91700"/>
                <a:gd name="connsiteX3" fmla="*/ 82787 w 111070"/>
                <a:gd name="connsiteY3" fmla="*/ 85317 h 9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70" h="91700">
                  <a:moveTo>
                    <a:pt x="82787" y="85317"/>
                  </a:moveTo>
                  <a:cubicBezTo>
                    <a:pt x="44511" y="117574"/>
                    <a:pt x="-4813" y="-811"/>
                    <a:pt x="-4813" y="-811"/>
                  </a:cubicBezTo>
                  <a:cubicBezTo>
                    <a:pt x="-4813" y="-811"/>
                    <a:pt x="88978" y="-1788"/>
                    <a:pt x="102906" y="37637"/>
                  </a:cubicBezTo>
                  <a:cubicBezTo>
                    <a:pt x="116848" y="77074"/>
                    <a:pt x="82787" y="85317"/>
                    <a:pt x="82787" y="8531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0B99EE8D-61EC-C7A6-6053-4EAFC6436244}"/>
                </a:ext>
              </a:extLst>
            </p:cNvPr>
            <p:cNvSpPr/>
            <p:nvPr/>
          </p:nvSpPr>
          <p:spPr>
            <a:xfrm flipV="1">
              <a:off x="6734111" y="5300797"/>
              <a:ext cx="83347" cy="101824"/>
            </a:xfrm>
            <a:custGeom>
              <a:avLst/>
              <a:gdLst>
                <a:gd name="connsiteX0" fmla="*/ 73686 w 83347"/>
                <a:gd name="connsiteY0" fmla="*/ -792 h 101824"/>
                <a:gd name="connsiteX1" fmla="*/ 78481 w 83347"/>
                <a:gd name="connsiteY1" fmla="*/ 18352 h 101824"/>
                <a:gd name="connsiteX2" fmla="*/ -3890 w 83347"/>
                <a:gd name="connsiteY2" fmla="*/ 101033 h 101824"/>
                <a:gd name="connsiteX3" fmla="*/ -4866 w 83347"/>
                <a:gd name="connsiteY3" fmla="*/ 98684 h 101824"/>
                <a:gd name="connsiteX4" fmla="*/ 73686 w 83347"/>
                <a:gd name="connsiteY4" fmla="*/ -792 h 10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7" h="101824">
                  <a:moveTo>
                    <a:pt x="73686" y="-792"/>
                  </a:moveTo>
                  <a:lnTo>
                    <a:pt x="78481" y="18352"/>
                  </a:lnTo>
                  <a:cubicBezTo>
                    <a:pt x="41059" y="39992"/>
                    <a:pt x="-3890" y="101033"/>
                    <a:pt x="-3890" y="101033"/>
                  </a:cubicBezTo>
                  <a:lnTo>
                    <a:pt x="-4866" y="98684"/>
                  </a:lnTo>
                  <a:cubicBezTo>
                    <a:pt x="-4866" y="98684"/>
                    <a:pt x="20136" y="25681"/>
                    <a:pt x="73686" y="-792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6BDCF2A-F50A-7EE5-E6CB-E41AE2C136CC}"/>
                </a:ext>
              </a:extLst>
            </p:cNvPr>
            <p:cNvSpPr/>
            <p:nvPr/>
          </p:nvSpPr>
          <p:spPr>
            <a:xfrm flipV="1">
              <a:off x="7312084" y="5193821"/>
              <a:ext cx="167908" cy="114403"/>
            </a:xfrm>
            <a:custGeom>
              <a:avLst/>
              <a:gdLst>
                <a:gd name="connsiteX0" fmla="*/ 154659 w 167908"/>
                <a:gd name="connsiteY0" fmla="*/ 104066 h 114403"/>
                <a:gd name="connsiteX1" fmla="*/ -5301 w 167908"/>
                <a:gd name="connsiteY1" fmla="*/ 833 h 114403"/>
                <a:gd name="connsiteX2" fmla="*/ 135145 w 167908"/>
                <a:gd name="connsiteY2" fmla="*/ 37773 h 114403"/>
                <a:gd name="connsiteX3" fmla="*/ 154659 w 167908"/>
                <a:gd name="connsiteY3" fmla="*/ 104066 h 11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08" h="114403">
                  <a:moveTo>
                    <a:pt x="154659" y="104066"/>
                  </a:moveTo>
                  <a:cubicBezTo>
                    <a:pt x="143054" y="152204"/>
                    <a:pt x="-5301" y="833"/>
                    <a:pt x="-5301" y="833"/>
                  </a:cubicBezTo>
                  <a:cubicBezTo>
                    <a:pt x="-5301" y="833"/>
                    <a:pt x="88243" y="-12984"/>
                    <a:pt x="135145" y="37773"/>
                  </a:cubicBezTo>
                  <a:cubicBezTo>
                    <a:pt x="182046" y="88519"/>
                    <a:pt x="154659" y="104066"/>
                    <a:pt x="154659" y="10406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03F5DE75-2C41-4E46-EEA9-AB110FAE7477}"/>
                </a:ext>
              </a:extLst>
            </p:cNvPr>
            <p:cNvSpPr/>
            <p:nvPr/>
          </p:nvSpPr>
          <p:spPr>
            <a:xfrm flipV="1">
              <a:off x="7138083" y="5178766"/>
              <a:ext cx="77111" cy="119549"/>
            </a:xfrm>
            <a:custGeom>
              <a:avLst/>
              <a:gdLst>
                <a:gd name="connsiteX0" fmla="*/ 36726 w 77111"/>
                <a:gd name="connsiteY0" fmla="*/ 170 h 119549"/>
                <a:gd name="connsiteX1" fmla="*/ 69192 w 77111"/>
                <a:gd name="connsiteY1" fmla="*/ 118654 h 119549"/>
                <a:gd name="connsiteX2" fmla="*/ -4627 w 77111"/>
                <a:gd name="connsiteY2" fmla="*/ 31289 h 119549"/>
                <a:gd name="connsiteX3" fmla="*/ 36726 w 77111"/>
                <a:gd name="connsiteY3" fmla="*/ 170 h 11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11" h="119549">
                  <a:moveTo>
                    <a:pt x="36726" y="170"/>
                  </a:moveTo>
                  <a:cubicBezTo>
                    <a:pt x="86025" y="-8494"/>
                    <a:pt x="69192" y="118654"/>
                    <a:pt x="69192" y="118654"/>
                  </a:cubicBezTo>
                  <a:cubicBezTo>
                    <a:pt x="69192" y="118654"/>
                    <a:pt x="-12388" y="72370"/>
                    <a:pt x="-4627" y="31289"/>
                  </a:cubicBezTo>
                  <a:cubicBezTo>
                    <a:pt x="3135" y="-9804"/>
                    <a:pt x="36726" y="170"/>
                    <a:pt x="36726" y="170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AFE8A1B-9547-F0FA-CC08-EBDBAFCE75D9}"/>
                </a:ext>
              </a:extLst>
            </p:cNvPr>
            <p:cNvSpPr/>
            <p:nvPr/>
          </p:nvSpPr>
          <p:spPr>
            <a:xfrm flipV="1">
              <a:off x="7166024" y="5140054"/>
              <a:ext cx="241055" cy="248267"/>
            </a:xfrm>
            <a:custGeom>
              <a:avLst/>
              <a:gdLst>
                <a:gd name="connsiteX0" fmla="*/ 83058 w 241055"/>
                <a:gd name="connsiteY0" fmla="*/ 244128 h 248267"/>
                <a:gd name="connsiteX1" fmla="*/ 10858 w 241055"/>
                <a:gd name="connsiteY1" fmla="*/ 99468 h 248267"/>
                <a:gd name="connsiteX2" fmla="*/ 139489 w 241055"/>
                <a:gd name="connsiteY2" fmla="*/ 1562 h 248267"/>
                <a:gd name="connsiteX3" fmla="*/ 232563 w 241055"/>
                <a:gd name="connsiteY3" fmla="*/ 151066 h 248267"/>
                <a:gd name="connsiteX4" fmla="*/ 83058 w 241055"/>
                <a:gd name="connsiteY4" fmla="*/ 244128 h 2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5" h="248267">
                  <a:moveTo>
                    <a:pt x="83058" y="244128"/>
                  </a:moveTo>
                  <a:cubicBezTo>
                    <a:pt x="16073" y="228544"/>
                    <a:pt x="-31595" y="145974"/>
                    <a:pt x="10858" y="99468"/>
                  </a:cubicBezTo>
                  <a:cubicBezTo>
                    <a:pt x="-1995" y="48377"/>
                    <a:pt x="72504" y="-14023"/>
                    <a:pt x="139489" y="1562"/>
                  </a:cubicBezTo>
                  <a:cubicBezTo>
                    <a:pt x="206486" y="17134"/>
                    <a:pt x="248148" y="84069"/>
                    <a:pt x="232563" y="151066"/>
                  </a:cubicBezTo>
                  <a:cubicBezTo>
                    <a:pt x="216978" y="218051"/>
                    <a:pt x="150043" y="259713"/>
                    <a:pt x="83058" y="244128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1391D110-9044-49A1-87DB-0EA2146E1FCA}"/>
                </a:ext>
              </a:extLst>
            </p:cNvPr>
            <p:cNvSpPr/>
            <p:nvPr/>
          </p:nvSpPr>
          <p:spPr>
            <a:xfrm flipV="1">
              <a:off x="7185480" y="5140627"/>
              <a:ext cx="221590" cy="247695"/>
            </a:xfrm>
            <a:custGeom>
              <a:avLst/>
              <a:gdLst>
                <a:gd name="connsiteX0" fmla="*/ 138947 w 221590"/>
                <a:gd name="connsiteY0" fmla="*/ 180222 h 247695"/>
                <a:gd name="connsiteX1" fmla="*/ 73111 w 221590"/>
                <a:gd name="connsiteY1" fmla="*/ 42199 h 247695"/>
                <a:gd name="connsiteX2" fmla="*/ -5231 w 221590"/>
                <a:gd name="connsiteY2" fmla="*/ 65062 h 247695"/>
                <a:gd name="connsiteX3" fmla="*/ 120025 w 221590"/>
                <a:gd name="connsiteY3" fmla="*/ 1563 h 247695"/>
                <a:gd name="connsiteX4" fmla="*/ 213087 w 221590"/>
                <a:gd name="connsiteY4" fmla="*/ 151067 h 247695"/>
                <a:gd name="connsiteX5" fmla="*/ 102896 w 221590"/>
                <a:gd name="connsiteY5" fmla="*/ 246824 h 247695"/>
                <a:gd name="connsiteX6" fmla="*/ 138947 w 221590"/>
                <a:gd name="connsiteY6" fmla="*/ 180222 h 24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90" h="247695">
                  <a:moveTo>
                    <a:pt x="138947" y="180222"/>
                  </a:moveTo>
                  <a:cubicBezTo>
                    <a:pt x="153901" y="115919"/>
                    <a:pt x="124425" y="54125"/>
                    <a:pt x="73111" y="42199"/>
                  </a:cubicBezTo>
                  <a:cubicBezTo>
                    <a:pt x="45551" y="35784"/>
                    <a:pt x="17348" y="45152"/>
                    <a:pt x="-5231" y="65062"/>
                  </a:cubicBezTo>
                  <a:cubicBezTo>
                    <a:pt x="11156" y="24711"/>
                    <a:pt x="67785" y="-10598"/>
                    <a:pt x="120025" y="1563"/>
                  </a:cubicBezTo>
                  <a:cubicBezTo>
                    <a:pt x="187023" y="17135"/>
                    <a:pt x="228684" y="84070"/>
                    <a:pt x="213087" y="151067"/>
                  </a:cubicBezTo>
                  <a:cubicBezTo>
                    <a:pt x="200605" y="204804"/>
                    <a:pt x="155013" y="242164"/>
                    <a:pt x="102896" y="246824"/>
                  </a:cubicBezTo>
                  <a:cubicBezTo>
                    <a:pt x="119654" y="229979"/>
                    <a:pt x="132705" y="207053"/>
                    <a:pt x="138947" y="18022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2B127EB-722F-9AB1-AFD4-F2ABFF03D09E}"/>
                </a:ext>
              </a:extLst>
            </p:cNvPr>
            <p:cNvSpPr/>
            <p:nvPr/>
          </p:nvSpPr>
          <p:spPr>
            <a:xfrm flipV="1">
              <a:off x="7160282" y="5199158"/>
              <a:ext cx="64238" cy="136934"/>
            </a:xfrm>
            <a:custGeom>
              <a:avLst/>
              <a:gdLst>
                <a:gd name="connsiteX0" fmla="*/ 27158 w 64238"/>
                <a:gd name="connsiteY0" fmla="*/ 15740 h 136934"/>
                <a:gd name="connsiteX1" fmla="*/ 15010 w 64238"/>
                <a:gd name="connsiteY1" fmla="*/ 136065 h 136934"/>
                <a:gd name="connsiteX2" fmla="*/ -3578 w 64238"/>
                <a:gd name="connsiteY2" fmla="*/ 61430 h 136934"/>
                <a:gd name="connsiteX3" fmla="*/ 27158 w 64238"/>
                <a:gd name="connsiteY3" fmla="*/ 15740 h 13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38" h="136934">
                  <a:moveTo>
                    <a:pt x="27158" y="15740"/>
                  </a:moveTo>
                  <a:cubicBezTo>
                    <a:pt x="105489" y="-57672"/>
                    <a:pt x="15010" y="136065"/>
                    <a:pt x="15010" y="136065"/>
                  </a:cubicBezTo>
                  <a:cubicBezTo>
                    <a:pt x="15010" y="136065"/>
                    <a:pt x="-11846" y="91413"/>
                    <a:pt x="-3578" y="61430"/>
                  </a:cubicBezTo>
                  <a:cubicBezTo>
                    <a:pt x="7632" y="20807"/>
                    <a:pt x="27158" y="15740"/>
                    <a:pt x="27158" y="1574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A67FA71-D062-3544-C327-4024080188B0}"/>
                </a:ext>
              </a:extLst>
            </p:cNvPr>
            <p:cNvSpPr/>
            <p:nvPr/>
          </p:nvSpPr>
          <p:spPr>
            <a:xfrm flipV="1">
              <a:off x="7168906" y="5270684"/>
              <a:ext cx="152991" cy="100711"/>
            </a:xfrm>
            <a:custGeom>
              <a:avLst/>
              <a:gdLst>
                <a:gd name="connsiteX0" fmla="*/ 15791 w 152991"/>
                <a:gd name="connsiteY0" fmla="*/ 94112 h 100711"/>
                <a:gd name="connsiteX1" fmla="*/ 147795 w 152991"/>
                <a:gd name="connsiteY1" fmla="*/ 1705 h 100711"/>
                <a:gd name="connsiteX2" fmla="*/ 8388 w 152991"/>
                <a:gd name="connsiteY2" fmla="*/ 35297 h 100711"/>
                <a:gd name="connsiteX3" fmla="*/ 15791 w 152991"/>
                <a:gd name="connsiteY3" fmla="*/ 94112 h 10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91" h="100711">
                  <a:moveTo>
                    <a:pt x="15791" y="94112"/>
                  </a:moveTo>
                  <a:cubicBezTo>
                    <a:pt x="48257" y="128012"/>
                    <a:pt x="147795" y="1705"/>
                    <a:pt x="147795" y="1705"/>
                  </a:cubicBezTo>
                  <a:cubicBezTo>
                    <a:pt x="147795" y="1705"/>
                    <a:pt x="43449" y="-14522"/>
                    <a:pt x="8388" y="35297"/>
                  </a:cubicBezTo>
                  <a:cubicBezTo>
                    <a:pt x="-26019" y="84163"/>
                    <a:pt x="15791" y="94112"/>
                    <a:pt x="15791" y="9411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C90A06ED-D5F2-81CB-3860-29AE8C12493E}"/>
                </a:ext>
              </a:extLst>
            </p:cNvPr>
            <p:cNvSpPr/>
            <p:nvPr/>
          </p:nvSpPr>
          <p:spPr>
            <a:xfrm flipV="1">
              <a:off x="7150038" y="5284630"/>
              <a:ext cx="76313" cy="190810"/>
            </a:xfrm>
            <a:custGeom>
              <a:avLst/>
              <a:gdLst>
                <a:gd name="connsiteX0" fmla="*/ 11007 w 76313"/>
                <a:gd name="connsiteY0" fmla="*/ 187533 h 190810"/>
                <a:gd name="connsiteX1" fmla="*/ 39062 w 76313"/>
                <a:gd name="connsiteY1" fmla="*/ -766 h 190810"/>
                <a:gd name="connsiteX2" fmla="*/ 63347 w 76313"/>
                <a:gd name="connsiteY2" fmla="*/ 142411 h 190810"/>
                <a:gd name="connsiteX3" fmla="*/ 11007 w 76313"/>
                <a:gd name="connsiteY3" fmla="*/ 187533 h 1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13" h="190810">
                  <a:moveTo>
                    <a:pt x="11007" y="187533"/>
                  </a:moveTo>
                  <a:cubicBezTo>
                    <a:pt x="-37649" y="196827"/>
                    <a:pt x="39062" y="-766"/>
                    <a:pt x="39062" y="-766"/>
                  </a:cubicBezTo>
                  <a:cubicBezTo>
                    <a:pt x="39062" y="-766"/>
                    <a:pt x="90240" y="78751"/>
                    <a:pt x="63347" y="142411"/>
                  </a:cubicBezTo>
                  <a:cubicBezTo>
                    <a:pt x="36454" y="206072"/>
                    <a:pt x="11007" y="187533"/>
                    <a:pt x="11007" y="187533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DEFDED46-B655-2A3F-EE4C-8ECD673FA47D}"/>
                </a:ext>
              </a:extLst>
            </p:cNvPr>
            <p:cNvSpPr/>
            <p:nvPr/>
          </p:nvSpPr>
          <p:spPr>
            <a:xfrm flipV="1">
              <a:off x="7077848" y="5229203"/>
              <a:ext cx="105793" cy="97458"/>
            </a:xfrm>
            <a:custGeom>
              <a:avLst/>
              <a:gdLst>
                <a:gd name="connsiteX0" fmla="*/ 97809 w 105793"/>
                <a:gd name="connsiteY0" fmla="*/ 29540 h 97458"/>
                <a:gd name="connsiteX1" fmla="*/ -5115 w 105793"/>
                <a:gd name="connsiteY1" fmla="*/ 96599 h 97458"/>
                <a:gd name="connsiteX2" fmla="*/ 55566 w 105793"/>
                <a:gd name="connsiteY2" fmla="*/ -344 h 97458"/>
                <a:gd name="connsiteX3" fmla="*/ 97809 w 105793"/>
                <a:gd name="connsiteY3" fmla="*/ 29540 h 9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93" h="97458">
                  <a:moveTo>
                    <a:pt x="97809" y="29540"/>
                  </a:moveTo>
                  <a:cubicBezTo>
                    <a:pt x="121105" y="73846"/>
                    <a:pt x="-5115" y="96599"/>
                    <a:pt x="-5115" y="96599"/>
                  </a:cubicBezTo>
                  <a:cubicBezTo>
                    <a:pt x="-5115" y="96599"/>
                    <a:pt x="14078" y="4797"/>
                    <a:pt x="55566" y="-344"/>
                  </a:cubicBezTo>
                  <a:cubicBezTo>
                    <a:pt x="97080" y="-5485"/>
                    <a:pt x="97809" y="29540"/>
                    <a:pt x="97809" y="29540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3BAD84C-74F3-AB2C-4D33-EAF7FBA83CB1}"/>
                </a:ext>
              </a:extLst>
            </p:cNvPr>
            <p:cNvSpPr/>
            <p:nvPr/>
          </p:nvSpPr>
          <p:spPr>
            <a:xfrm flipV="1">
              <a:off x="7085906" y="5302330"/>
              <a:ext cx="82804" cy="98635"/>
            </a:xfrm>
            <a:custGeom>
              <a:avLst/>
              <a:gdLst>
                <a:gd name="connsiteX0" fmla="*/ -5113 w 82804"/>
                <a:gd name="connsiteY0" fmla="*/ -223 h 98635"/>
                <a:gd name="connsiteX1" fmla="*/ 14599 w 82804"/>
                <a:gd name="connsiteY1" fmla="*/ -792 h 98635"/>
                <a:gd name="connsiteX2" fmla="*/ 77691 w 82804"/>
                <a:gd name="connsiteY2" fmla="*/ 97399 h 98635"/>
                <a:gd name="connsiteX3" fmla="*/ 75182 w 82804"/>
                <a:gd name="connsiteY3" fmla="*/ 97844 h 98635"/>
                <a:gd name="connsiteX4" fmla="*/ -5113 w 82804"/>
                <a:gd name="connsiteY4" fmla="*/ -223 h 9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04" h="98635">
                  <a:moveTo>
                    <a:pt x="-5113" y="-223"/>
                  </a:moveTo>
                  <a:lnTo>
                    <a:pt x="14599" y="-792"/>
                  </a:lnTo>
                  <a:cubicBezTo>
                    <a:pt x="27700" y="40412"/>
                    <a:pt x="77691" y="97399"/>
                    <a:pt x="77691" y="97399"/>
                  </a:cubicBezTo>
                  <a:lnTo>
                    <a:pt x="75182" y="97844"/>
                  </a:lnTo>
                  <a:cubicBezTo>
                    <a:pt x="75182" y="97844"/>
                    <a:pt x="9236" y="57752"/>
                    <a:pt x="-5113" y="-223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D3454F6-2336-C9D9-1F72-4E8F863C8754}"/>
                </a:ext>
              </a:extLst>
            </p:cNvPr>
            <p:cNvSpPr/>
            <p:nvPr/>
          </p:nvSpPr>
          <p:spPr>
            <a:xfrm flipV="1">
              <a:off x="7106631" y="5253308"/>
              <a:ext cx="87149" cy="113040"/>
            </a:xfrm>
            <a:custGeom>
              <a:avLst/>
              <a:gdLst>
                <a:gd name="connsiteX0" fmla="*/ 46321 w 87149"/>
                <a:gd name="connsiteY0" fmla="*/ 110721 h 113040"/>
                <a:gd name="connsiteX1" fmla="*/ -5129 w 87149"/>
                <a:gd name="connsiteY1" fmla="*/ -830 h 113040"/>
                <a:gd name="connsiteX2" fmla="*/ 82013 w 87149"/>
                <a:gd name="connsiteY2" fmla="*/ 73249 h 113040"/>
                <a:gd name="connsiteX3" fmla="*/ 46321 w 87149"/>
                <a:gd name="connsiteY3" fmla="*/ 110721 h 11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9" h="113040">
                  <a:moveTo>
                    <a:pt x="46321" y="110721"/>
                  </a:moveTo>
                  <a:cubicBezTo>
                    <a:pt x="-890" y="127356"/>
                    <a:pt x="-5129" y="-830"/>
                    <a:pt x="-5129" y="-830"/>
                  </a:cubicBezTo>
                  <a:cubicBezTo>
                    <a:pt x="-5129" y="-830"/>
                    <a:pt x="82940" y="31439"/>
                    <a:pt x="82013" y="73249"/>
                  </a:cubicBezTo>
                  <a:cubicBezTo>
                    <a:pt x="81099" y="115071"/>
                    <a:pt x="46321" y="110721"/>
                    <a:pt x="46321" y="110721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FC40CCED-20AC-C2CC-DF6E-DF3944E62F3F}"/>
                </a:ext>
              </a:extLst>
            </p:cNvPr>
            <p:cNvSpPr/>
            <p:nvPr/>
          </p:nvSpPr>
          <p:spPr>
            <a:xfrm flipV="1">
              <a:off x="6927032" y="5145717"/>
              <a:ext cx="237289" cy="249005"/>
            </a:xfrm>
            <a:custGeom>
              <a:avLst/>
              <a:gdLst>
                <a:gd name="connsiteX0" fmla="*/ 127431 w 237289"/>
                <a:gd name="connsiteY0" fmla="*/ -608 h 249005"/>
                <a:gd name="connsiteX1" fmla="*/ 222372 w 237289"/>
                <a:gd name="connsiteY1" fmla="*/ 130259 h 249005"/>
                <a:gd name="connsiteX2" fmla="*/ 111525 w 237289"/>
                <a:gd name="connsiteY2" fmla="*/ 247952 h 249005"/>
                <a:gd name="connsiteX3" fmla="*/ -4796 w 237289"/>
                <a:gd name="connsiteY3" fmla="*/ 115713 h 249005"/>
                <a:gd name="connsiteX4" fmla="*/ 127431 w 237289"/>
                <a:gd name="connsiteY4" fmla="*/ -608 h 2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89" h="249005">
                  <a:moveTo>
                    <a:pt x="127431" y="-608"/>
                  </a:moveTo>
                  <a:cubicBezTo>
                    <a:pt x="196072" y="3791"/>
                    <a:pt x="256606" y="77438"/>
                    <a:pt x="222372" y="130259"/>
                  </a:cubicBezTo>
                  <a:cubicBezTo>
                    <a:pt x="243431" y="178570"/>
                    <a:pt x="180142" y="252340"/>
                    <a:pt x="111525" y="247952"/>
                  </a:cubicBezTo>
                  <a:cubicBezTo>
                    <a:pt x="42884" y="243553"/>
                    <a:pt x="-9196" y="184354"/>
                    <a:pt x="-4796" y="115713"/>
                  </a:cubicBezTo>
                  <a:cubicBezTo>
                    <a:pt x="-408" y="47084"/>
                    <a:pt x="58790" y="-4996"/>
                    <a:pt x="127431" y="-608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26C8162-01FB-008A-AFCA-0A5210A845CA}"/>
                </a:ext>
              </a:extLst>
            </p:cNvPr>
            <p:cNvSpPr/>
            <p:nvPr/>
          </p:nvSpPr>
          <p:spPr>
            <a:xfrm flipV="1">
              <a:off x="6927032" y="5145717"/>
              <a:ext cx="229713" cy="244953"/>
            </a:xfrm>
            <a:custGeom>
              <a:avLst/>
              <a:gdLst>
                <a:gd name="connsiteX0" fmla="*/ 63563 w 229713"/>
                <a:gd name="connsiteY0" fmla="*/ 70751 h 244953"/>
                <a:gd name="connsiteX1" fmla="*/ 151150 w 229713"/>
                <a:gd name="connsiteY1" fmla="*/ 196107 h 244953"/>
                <a:gd name="connsiteX2" fmla="*/ 224661 w 229713"/>
                <a:gd name="connsiteY2" fmla="*/ 160699 h 244953"/>
                <a:gd name="connsiteX3" fmla="*/ 111528 w 229713"/>
                <a:gd name="connsiteY3" fmla="*/ 243898 h 244953"/>
                <a:gd name="connsiteX4" fmla="*/ -4794 w 229713"/>
                <a:gd name="connsiteY4" fmla="*/ 111659 h 244953"/>
                <a:gd name="connsiteX5" fmla="*/ 88207 w 229713"/>
                <a:gd name="connsiteY5" fmla="*/ -868 h 244953"/>
                <a:gd name="connsiteX6" fmla="*/ 63563 w 229713"/>
                <a:gd name="connsiteY6" fmla="*/ 70751 h 24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713" h="244953">
                  <a:moveTo>
                    <a:pt x="63563" y="70751"/>
                  </a:moveTo>
                  <a:cubicBezTo>
                    <a:pt x="59349" y="136624"/>
                    <a:pt x="98563" y="192745"/>
                    <a:pt x="151150" y="196107"/>
                  </a:cubicBezTo>
                  <a:cubicBezTo>
                    <a:pt x="179378" y="197923"/>
                    <a:pt x="205665" y="184057"/>
                    <a:pt x="224661" y="160699"/>
                  </a:cubicBezTo>
                  <a:cubicBezTo>
                    <a:pt x="215132" y="203213"/>
                    <a:pt x="165054" y="247322"/>
                    <a:pt x="111528" y="243898"/>
                  </a:cubicBezTo>
                  <a:cubicBezTo>
                    <a:pt x="42887" y="239499"/>
                    <a:pt x="-9193" y="180300"/>
                    <a:pt x="-4794" y="111659"/>
                  </a:cubicBezTo>
                  <a:cubicBezTo>
                    <a:pt x="-1271" y="56588"/>
                    <a:pt x="37560" y="12257"/>
                    <a:pt x="88207" y="-868"/>
                  </a:cubicBezTo>
                  <a:cubicBezTo>
                    <a:pt x="74451" y="18498"/>
                    <a:pt x="65318" y="43265"/>
                    <a:pt x="63563" y="70751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6E2E4A8-5C66-1935-3CDA-D9C19EAE778D}"/>
                </a:ext>
              </a:extLst>
            </p:cNvPr>
            <p:cNvSpPr/>
            <p:nvPr/>
          </p:nvSpPr>
          <p:spPr>
            <a:xfrm flipV="1">
              <a:off x="7118118" y="5210117"/>
              <a:ext cx="54185" cy="141364"/>
            </a:xfrm>
            <a:custGeom>
              <a:avLst/>
              <a:gdLst>
                <a:gd name="connsiteX0" fmla="*/ 26013 w 54185"/>
                <a:gd name="connsiteY0" fmla="*/ 119827 h 141364"/>
                <a:gd name="connsiteX1" fmla="*/ 18289 w 54185"/>
                <a:gd name="connsiteY1" fmla="*/ -857 h 141364"/>
                <a:gd name="connsiteX2" fmla="*/ 48840 w 54185"/>
                <a:gd name="connsiteY2" fmla="*/ 69737 h 141364"/>
                <a:gd name="connsiteX3" fmla="*/ 26013 w 54185"/>
                <a:gd name="connsiteY3" fmla="*/ 119827 h 14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85" h="141364">
                  <a:moveTo>
                    <a:pt x="26013" y="119827"/>
                  </a:moveTo>
                  <a:cubicBezTo>
                    <a:pt x="-39217" y="205091"/>
                    <a:pt x="18289" y="-857"/>
                    <a:pt x="18289" y="-857"/>
                  </a:cubicBezTo>
                  <a:cubicBezTo>
                    <a:pt x="18289" y="-857"/>
                    <a:pt x="52090" y="38803"/>
                    <a:pt x="48840" y="69737"/>
                  </a:cubicBezTo>
                  <a:cubicBezTo>
                    <a:pt x="44452" y="111633"/>
                    <a:pt x="26013" y="119827"/>
                    <a:pt x="26013" y="119827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161CB6E-2915-EB39-C504-FF816806BDFF}"/>
                </a:ext>
              </a:extLst>
            </p:cNvPr>
            <p:cNvSpPr/>
            <p:nvPr/>
          </p:nvSpPr>
          <p:spPr>
            <a:xfrm flipV="1">
              <a:off x="7029809" y="5160883"/>
              <a:ext cx="140348" cy="116499"/>
            </a:xfrm>
            <a:custGeom>
              <a:avLst/>
              <a:gdLst>
                <a:gd name="connsiteX0" fmla="*/ 109979 w 140348"/>
                <a:gd name="connsiteY0" fmla="*/ 2800 h 116499"/>
                <a:gd name="connsiteX1" fmla="*/ -5094 w 140348"/>
                <a:gd name="connsiteY1" fmla="*/ 115587 h 116499"/>
                <a:gd name="connsiteX2" fmla="*/ 126923 w 140348"/>
                <a:gd name="connsiteY2" fmla="*/ 59601 h 116499"/>
                <a:gd name="connsiteX3" fmla="*/ 109979 w 140348"/>
                <a:gd name="connsiteY3" fmla="*/ 2800 h 11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48" h="116499">
                  <a:moveTo>
                    <a:pt x="109979" y="2800"/>
                  </a:moveTo>
                  <a:cubicBezTo>
                    <a:pt x="72396" y="-25329"/>
                    <a:pt x="-5094" y="115587"/>
                    <a:pt x="-5094" y="115587"/>
                  </a:cubicBezTo>
                  <a:cubicBezTo>
                    <a:pt x="-5094" y="115587"/>
                    <a:pt x="100500" y="114499"/>
                    <a:pt x="126923" y="59601"/>
                  </a:cubicBezTo>
                  <a:cubicBezTo>
                    <a:pt x="152852" y="5754"/>
                    <a:pt x="109979" y="2800"/>
                    <a:pt x="109979" y="2800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721A4659-D082-A1E8-6CF4-85E76AC1CAC5}"/>
                </a:ext>
              </a:extLst>
            </p:cNvPr>
            <p:cNvSpPr/>
            <p:nvPr/>
          </p:nvSpPr>
          <p:spPr>
            <a:xfrm flipV="1">
              <a:off x="7123151" y="5076682"/>
              <a:ext cx="68366" cy="191573"/>
            </a:xfrm>
            <a:custGeom>
              <a:avLst/>
              <a:gdLst>
                <a:gd name="connsiteX0" fmla="*/ 41723 w 68366"/>
                <a:gd name="connsiteY0" fmla="*/ 279 h 191573"/>
                <a:gd name="connsiteX1" fmla="*/ 44899 w 68366"/>
                <a:gd name="connsiteY1" fmla="*/ 190617 h 191573"/>
                <a:gd name="connsiteX2" fmla="*/ -2522 w 68366"/>
                <a:gd name="connsiteY2" fmla="*/ 53372 h 191573"/>
                <a:gd name="connsiteX3" fmla="*/ 41723 w 68366"/>
                <a:gd name="connsiteY3" fmla="*/ 279 h 1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66" h="191573">
                  <a:moveTo>
                    <a:pt x="41723" y="279"/>
                  </a:moveTo>
                  <a:cubicBezTo>
                    <a:pt x="88192" y="-16863"/>
                    <a:pt x="44899" y="190617"/>
                    <a:pt x="44899" y="190617"/>
                  </a:cubicBezTo>
                  <a:cubicBezTo>
                    <a:pt x="44899" y="190617"/>
                    <a:pt x="-18613" y="120567"/>
                    <a:pt x="-2522" y="53372"/>
                  </a:cubicBezTo>
                  <a:cubicBezTo>
                    <a:pt x="13569" y="-13835"/>
                    <a:pt x="41723" y="279"/>
                    <a:pt x="41723" y="279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19353FBC-A89A-4929-0C3A-1EBF3195DE25}"/>
                </a:ext>
              </a:extLst>
            </p:cNvPr>
            <p:cNvSpPr/>
            <p:nvPr/>
          </p:nvSpPr>
          <p:spPr>
            <a:xfrm flipV="1">
              <a:off x="7152257" y="5230580"/>
              <a:ext cx="95401" cy="108085"/>
            </a:xfrm>
            <a:custGeom>
              <a:avLst/>
              <a:gdLst>
                <a:gd name="connsiteX0" fmla="*/ -304 w 95401"/>
                <a:gd name="connsiteY0" fmla="*/ 82173 h 108085"/>
                <a:gd name="connsiteX1" fmla="*/ 90237 w 95401"/>
                <a:gd name="connsiteY1" fmla="*/ -853 h 108085"/>
                <a:gd name="connsiteX2" fmla="*/ 46264 w 95401"/>
                <a:gd name="connsiteY2" fmla="*/ 104740 h 108085"/>
                <a:gd name="connsiteX3" fmla="*/ -304 w 95401"/>
                <a:gd name="connsiteY3" fmla="*/ 82173 h 1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01" h="108085">
                  <a:moveTo>
                    <a:pt x="-304" y="82173"/>
                  </a:moveTo>
                  <a:cubicBezTo>
                    <a:pt x="-30546" y="42279"/>
                    <a:pt x="90237" y="-853"/>
                    <a:pt x="90237" y="-853"/>
                  </a:cubicBezTo>
                  <a:cubicBezTo>
                    <a:pt x="90237" y="-853"/>
                    <a:pt x="86356" y="92864"/>
                    <a:pt x="46264" y="104740"/>
                  </a:cubicBezTo>
                  <a:cubicBezTo>
                    <a:pt x="6172" y="116617"/>
                    <a:pt x="-304" y="82173"/>
                    <a:pt x="-304" y="82173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A7C1ADE2-F1C8-4E2B-55E7-C5F307435F61}"/>
                </a:ext>
              </a:extLst>
            </p:cNvPr>
            <p:cNvSpPr/>
            <p:nvPr/>
          </p:nvSpPr>
          <p:spPr>
            <a:xfrm flipV="1">
              <a:off x="7170093" y="5164665"/>
              <a:ext cx="97684" cy="87376"/>
            </a:xfrm>
            <a:custGeom>
              <a:avLst/>
              <a:gdLst>
                <a:gd name="connsiteX0" fmla="*/ 92507 w 97684"/>
                <a:gd name="connsiteY0" fmla="*/ 82660 h 87376"/>
                <a:gd name="connsiteX1" fmla="*/ 73141 w 97684"/>
                <a:gd name="connsiteY1" fmla="*/ 86454 h 87376"/>
                <a:gd name="connsiteX2" fmla="*/ -5177 w 97684"/>
                <a:gd name="connsiteY2" fmla="*/ -71 h 87376"/>
                <a:gd name="connsiteX3" fmla="*/ -2780 w 97684"/>
                <a:gd name="connsiteY3" fmla="*/ -923 h 87376"/>
                <a:gd name="connsiteX4" fmla="*/ 92507 w 97684"/>
                <a:gd name="connsiteY4" fmla="*/ 82660 h 8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4" h="87376">
                  <a:moveTo>
                    <a:pt x="92507" y="82660"/>
                  </a:moveTo>
                  <a:lnTo>
                    <a:pt x="73141" y="86454"/>
                  </a:lnTo>
                  <a:cubicBezTo>
                    <a:pt x="53466" y="47956"/>
                    <a:pt x="-5177" y="-71"/>
                    <a:pt x="-5177" y="-71"/>
                  </a:cubicBezTo>
                  <a:lnTo>
                    <a:pt x="-2780" y="-923"/>
                  </a:lnTo>
                  <a:cubicBezTo>
                    <a:pt x="-2780" y="-923"/>
                    <a:pt x="68840" y="27811"/>
                    <a:pt x="92507" y="82660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07DF5A0-FF3F-8A27-04E6-C29A761FF127}"/>
                </a:ext>
              </a:extLst>
            </p:cNvPr>
            <p:cNvSpPr/>
            <p:nvPr/>
          </p:nvSpPr>
          <p:spPr>
            <a:xfrm flipV="1">
              <a:off x="6867180" y="5138612"/>
              <a:ext cx="95754" cy="107782"/>
            </a:xfrm>
            <a:custGeom>
              <a:avLst/>
              <a:gdLst>
                <a:gd name="connsiteX0" fmla="*/ -170 w 95754"/>
                <a:gd name="connsiteY0" fmla="*/ 81632 h 107782"/>
                <a:gd name="connsiteX1" fmla="*/ 90791 w 95754"/>
                <a:gd name="connsiteY1" fmla="*/ -938 h 107782"/>
                <a:gd name="connsiteX2" fmla="*/ 46286 w 95754"/>
                <a:gd name="connsiteY2" fmla="*/ 104434 h 107782"/>
                <a:gd name="connsiteX3" fmla="*/ -170 w 95754"/>
                <a:gd name="connsiteY3" fmla="*/ 81632 h 1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54" h="107782">
                  <a:moveTo>
                    <a:pt x="-170" y="81632"/>
                  </a:moveTo>
                  <a:cubicBezTo>
                    <a:pt x="-30215" y="41589"/>
                    <a:pt x="90791" y="-938"/>
                    <a:pt x="90791" y="-938"/>
                  </a:cubicBezTo>
                  <a:cubicBezTo>
                    <a:pt x="90791" y="-938"/>
                    <a:pt x="86440" y="92755"/>
                    <a:pt x="46286" y="104434"/>
                  </a:cubicBezTo>
                  <a:cubicBezTo>
                    <a:pt x="6133" y="116100"/>
                    <a:pt x="-170" y="81632"/>
                    <a:pt x="-170" y="81632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6842BA6A-7122-FF11-63A7-FF8DF03DBD7C}"/>
                </a:ext>
              </a:extLst>
            </p:cNvPr>
            <p:cNvSpPr/>
            <p:nvPr/>
          </p:nvSpPr>
          <p:spPr>
            <a:xfrm flipV="1">
              <a:off x="6730109" y="5156934"/>
              <a:ext cx="248555" cy="237684"/>
            </a:xfrm>
            <a:custGeom>
              <a:avLst/>
              <a:gdLst>
                <a:gd name="connsiteX0" fmla="*/ 240572 w 248555"/>
                <a:gd name="connsiteY0" fmla="*/ 93974 h 237684"/>
                <a:gd name="connsiteX1" fmla="*/ 144247 w 248555"/>
                <a:gd name="connsiteY1" fmla="*/ 223828 h 237684"/>
                <a:gd name="connsiteX2" fmla="*/ -1290 w 248555"/>
                <a:gd name="connsiteY2" fmla="*/ 153420 h 237684"/>
                <a:gd name="connsiteX3" fmla="*/ 89918 w 248555"/>
                <a:gd name="connsiteY3" fmla="*/ 2766 h 237684"/>
                <a:gd name="connsiteX4" fmla="*/ 240572 w 248555"/>
                <a:gd name="connsiteY4" fmla="*/ 93974 h 23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5" h="237684">
                  <a:moveTo>
                    <a:pt x="240572" y="93974"/>
                  </a:moveTo>
                  <a:cubicBezTo>
                    <a:pt x="256985" y="160773"/>
                    <a:pt x="204904" y="240636"/>
                    <a:pt x="144247" y="223828"/>
                  </a:cubicBezTo>
                  <a:cubicBezTo>
                    <a:pt x="104489" y="258421"/>
                    <a:pt x="15135" y="220207"/>
                    <a:pt x="-1290" y="153420"/>
                  </a:cubicBezTo>
                  <a:cubicBezTo>
                    <a:pt x="-17715" y="86645"/>
                    <a:pt x="23130" y="19191"/>
                    <a:pt x="89918" y="2766"/>
                  </a:cubicBezTo>
                  <a:cubicBezTo>
                    <a:pt x="156705" y="-13647"/>
                    <a:pt x="224159" y="27187"/>
                    <a:pt x="240572" y="93974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E0AE472-CCCC-74F6-9DB5-1F1D3C1A00E6}"/>
                </a:ext>
              </a:extLst>
            </p:cNvPr>
            <p:cNvSpPr/>
            <p:nvPr/>
          </p:nvSpPr>
          <p:spPr>
            <a:xfrm flipV="1">
              <a:off x="6730109" y="5157120"/>
              <a:ext cx="230106" cy="237491"/>
            </a:xfrm>
            <a:custGeom>
              <a:avLst/>
              <a:gdLst>
                <a:gd name="connsiteX0" fmla="*/ 149469 w 230106"/>
                <a:gd name="connsiteY0" fmla="*/ 55704 h 237491"/>
                <a:gd name="connsiteX1" fmla="*/ 56185 w 230106"/>
                <a:gd name="connsiteY1" fmla="*/ 176858 h 237491"/>
                <a:gd name="connsiteX2" fmla="*/ 112034 w 230106"/>
                <a:gd name="connsiteY2" fmla="*/ 236365 h 237491"/>
                <a:gd name="connsiteX3" fmla="*/ -1284 w 230106"/>
                <a:gd name="connsiteY3" fmla="*/ 153413 h 237491"/>
                <a:gd name="connsiteX4" fmla="*/ 89924 w 230106"/>
                <a:gd name="connsiteY4" fmla="*/ 2759 h 237491"/>
                <a:gd name="connsiteX5" fmla="*/ 225192 w 230106"/>
                <a:gd name="connsiteY5" fmla="*/ 57706 h 237491"/>
                <a:gd name="connsiteX6" fmla="*/ 149469 w 230106"/>
                <a:gd name="connsiteY6" fmla="*/ 55704 h 23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106" h="237491">
                  <a:moveTo>
                    <a:pt x="149469" y="55704"/>
                  </a:moveTo>
                  <a:cubicBezTo>
                    <a:pt x="85376" y="71449"/>
                    <a:pt x="43603" y="125704"/>
                    <a:pt x="56185" y="176858"/>
                  </a:cubicBezTo>
                  <a:cubicBezTo>
                    <a:pt x="62945" y="204344"/>
                    <a:pt x="84066" y="225243"/>
                    <a:pt x="112034" y="236365"/>
                  </a:cubicBezTo>
                  <a:cubicBezTo>
                    <a:pt x="68630" y="240024"/>
                    <a:pt x="11520" y="205505"/>
                    <a:pt x="-1284" y="153413"/>
                  </a:cubicBezTo>
                  <a:cubicBezTo>
                    <a:pt x="-17709" y="86638"/>
                    <a:pt x="23137" y="19184"/>
                    <a:pt x="89924" y="2759"/>
                  </a:cubicBezTo>
                  <a:cubicBezTo>
                    <a:pt x="143500" y="-10403"/>
                    <a:pt x="197459" y="13326"/>
                    <a:pt x="225192" y="57706"/>
                  </a:cubicBezTo>
                  <a:cubicBezTo>
                    <a:pt x="202587" y="50377"/>
                    <a:pt x="176226" y="49117"/>
                    <a:pt x="149469" y="5570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222CC14A-D02D-9818-8605-E16185CBE1AA}"/>
                </a:ext>
              </a:extLst>
            </p:cNvPr>
            <p:cNvSpPr/>
            <p:nvPr/>
          </p:nvSpPr>
          <p:spPr>
            <a:xfrm flipV="1">
              <a:off x="6819352" y="5155770"/>
              <a:ext cx="139875" cy="52880"/>
            </a:xfrm>
            <a:custGeom>
              <a:avLst/>
              <a:gdLst>
                <a:gd name="connsiteX0" fmla="*/ 22118 w 139875"/>
                <a:gd name="connsiteY0" fmla="*/ 42667 h 52880"/>
                <a:gd name="connsiteX1" fmla="*/ 134930 w 139875"/>
                <a:gd name="connsiteY1" fmla="*/ -947 h 52880"/>
                <a:gd name="connsiteX2" fmla="*/ 76781 w 139875"/>
                <a:gd name="connsiteY2" fmla="*/ 49403 h 52880"/>
                <a:gd name="connsiteX3" fmla="*/ 22118 w 139875"/>
                <a:gd name="connsiteY3" fmla="*/ 42667 h 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75" h="52880">
                  <a:moveTo>
                    <a:pt x="22118" y="42667"/>
                  </a:moveTo>
                  <a:cubicBezTo>
                    <a:pt x="-78780" y="6036"/>
                    <a:pt x="134930" y="-947"/>
                    <a:pt x="134930" y="-947"/>
                  </a:cubicBezTo>
                  <a:cubicBezTo>
                    <a:pt x="134930" y="-947"/>
                    <a:pt x="107246" y="43211"/>
                    <a:pt x="76781" y="49403"/>
                  </a:cubicBezTo>
                  <a:cubicBezTo>
                    <a:pt x="35490" y="57782"/>
                    <a:pt x="22118" y="42667"/>
                    <a:pt x="22118" y="42667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3FF82A6F-9680-B38A-9859-78C20CCB0429}"/>
                </a:ext>
              </a:extLst>
            </p:cNvPr>
            <p:cNvSpPr/>
            <p:nvPr/>
          </p:nvSpPr>
          <p:spPr>
            <a:xfrm flipV="1">
              <a:off x="6743875" y="5147710"/>
              <a:ext cx="143217" cy="110288"/>
            </a:xfrm>
            <a:custGeom>
              <a:avLst/>
              <a:gdLst>
                <a:gd name="connsiteX0" fmla="*/ 137244 w 143217"/>
                <a:gd name="connsiteY0" fmla="*/ 74992 h 110288"/>
                <a:gd name="connsiteX1" fmla="*/ -4894 w 143217"/>
                <a:gd name="connsiteY1" fmla="*/ -928 h 110288"/>
                <a:gd name="connsiteX2" fmla="*/ 88143 w 143217"/>
                <a:gd name="connsiteY2" fmla="*/ 108200 h 110288"/>
                <a:gd name="connsiteX3" fmla="*/ 137244 w 143217"/>
                <a:gd name="connsiteY3" fmla="*/ 74992 h 11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17" h="110288">
                  <a:moveTo>
                    <a:pt x="137244" y="74992"/>
                  </a:moveTo>
                  <a:cubicBezTo>
                    <a:pt x="152792" y="30698"/>
                    <a:pt x="-4894" y="-928"/>
                    <a:pt x="-4894" y="-928"/>
                  </a:cubicBezTo>
                  <a:cubicBezTo>
                    <a:pt x="-4894" y="-928"/>
                    <a:pt x="27857" y="99475"/>
                    <a:pt x="88143" y="108200"/>
                  </a:cubicBezTo>
                  <a:cubicBezTo>
                    <a:pt x="147292" y="116777"/>
                    <a:pt x="137244" y="74992"/>
                    <a:pt x="137244" y="7499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51FE828-7601-716A-7F4A-4FB210C88FEE}"/>
                </a:ext>
              </a:extLst>
            </p:cNvPr>
            <p:cNvSpPr/>
            <p:nvPr/>
          </p:nvSpPr>
          <p:spPr>
            <a:xfrm flipV="1">
              <a:off x="6706601" y="5095937"/>
              <a:ext cx="183580" cy="86957"/>
            </a:xfrm>
            <a:custGeom>
              <a:avLst/>
              <a:gdLst>
                <a:gd name="connsiteX0" fmla="*/ 175717 w 183580"/>
                <a:gd name="connsiteY0" fmla="*/ 25784 h 86957"/>
                <a:gd name="connsiteX1" fmla="*/ -4882 w 183580"/>
                <a:gd name="connsiteY1" fmla="*/ 85971 h 86957"/>
                <a:gd name="connsiteX2" fmla="*/ 111810 w 183580"/>
                <a:gd name="connsiteY2" fmla="*/ -479 h 86957"/>
                <a:gd name="connsiteX3" fmla="*/ 175717 w 183580"/>
                <a:gd name="connsiteY3" fmla="*/ 25784 h 8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0" h="86957">
                  <a:moveTo>
                    <a:pt x="175717" y="25784"/>
                  </a:moveTo>
                  <a:cubicBezTo>
                    <a:pt x="206034" y="64961"/>
                    <a:pt x="-4882" y="85971"/>
                    <a:pt x="-4882" y="85971"/>
                  </a:cubicBezTo>
                  <a:cubicBezTo>
                    <a:pt x="-4882" y="85971"/>
                    <a:pt x="42872" y="4354"/>
                    <a:pt x="111810" y="-479"/>
                  </a:cubicBezTo>
                  <a:cubicBezTo>
                    <a:pt x="180747" y="-5299"/>
                    <a:pt x="175717" y="25784"/>
                    <a:pt x="175717" y="2578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34F867DC-5C98-5EB9-4AF6-4ED58FDF9EDF}"/>
                </a:ext>
              </a:extLst>
            </p:cNvPr>
            <p:cNvSpPr/>
            <p:nvPr/>
          </p:nvSpPr>
          <p:spPr>
            <a:xfrm flipV="1">
              <a:off x="6856204" y="5095203"/>
              <a:ext cx="122661" cy="79419"/>
            </a:xfrm>
            <a:custGeom>
              <a:avLst/>
              <a:gdLst>
                <a:gd name="connsiteX0" fmla="*/ 11310 w 122661"/>
                <a:gd name="connsiteY0" fmla="*/ 8634 h 79419"/>
                <a:gd name="connsiteX1" fmla="*/ 117695 w 122661"/>
                <a:gd name="connsiteY1" fmla="*/ 70057 h 79419"/>
                <a:gd name="connsiteX2" fmla="*/ 3772 w 122661"/>
                <a:gd name="connsiteY2" fmla="*/ 59824 h 79419"/>
                <a:gd name="connsiteX3" fmla="*/ 11310 w 122661"/>
                <a:gd name="connsiteY3" fmla="*/ 8634 h 7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61" h="79419">
                  <a:moveTo>
                    <a:pt x="11310" y="8634"/>
                  </a:moveTo>
                  <a:cubicBezTo>
                    <a:pt x="40292" y="-32188"/>
                    <a:pt x="117695" y="70057"/>
                    <a:pt x="117695" y="70057"/>
                  </a:cubicBezTo>
                  <a:cubicBezTo>
                    <a:pt x="117695" y="70057"/>
                    <a:pt x="27130" y="94515"/>
                    <a:pt x="3772" y="59824"/>
                  </a:cubicBezTo>
                  <a:cubicBezTo>
                    <a:pt x="-19599" y="25145"/>
                    <a:pt x="11310" y="8634"/>
                    <a:pt x="11310" y="8634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20223CC1-E225-E194-197D-49D4DE6AC840}"/>
                </a:ext>
              </a:extLst>
            </p:cNvPr>
            <p:cNvSpPr/>
            <p:nvPr/>
          </p:nvSpPr>
          <p:spPr>
            <a:xfrm flipV="1">
              <a:off x="6813121" y="5033266"/>
              <a:ext cx="60558" cy="118014"/>
            </a:xfrm>
            <a:custGeom>
              <a:avLst/>
              <a:gdLst>
                <a:gd name="connsiteX0" fmla="*/ 4516 w 60558"/>
                <a:gd name="connsiteY0" fmla="*/ 116985 h 118014"/>
                <a:gd name="connsiteX1" fmla="*/ -4914 w 60558"/>
                <a:gd name="connsiteY1" fmla="*/ 99645 h 118014"/>
                <a:gd name="connsiteX2" fmla="*/ 54112 w 60558"/>
                <a:gd name="connsiteY2" fmla="*/ -1030 h 118014"/>
                <a:gd name="connsiteX3" fmla="*/ 55644 w 60558"/>
                <a:gd name="connsiteY3" fmla="*/ 997 h 118014"/>
                <a:gd name="connsiteX4" fmla="*/ 4516 w 60558"/>
                <a:gd name="connsiteY4" fmla="*/ 116985 h 1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8" h="118014">
                  <a:moveTo>
                    <a:pt x="4516" y="116985"/>
                  </a:moveTo>
                  <a:lnTo>
                    <a:pt x="-4914" y="99645"/>
                  </a:lnTo>
                  <a:cubicBezTo>
                    <a:pt x="25897" y="69329"/>
                    <a:pt x="54112" y="-1030"/>
                    <a:pt x="54112" y="-1030"/>
                  </a:cubicBezTo>
                  <a:lnTo>
                    <a:pt x="55644" y="997"/>
                  </a:lnTo>
                  <a:cubicBezTo>
                    <a:pt x="55644" y="997"/>
                    <a:pt x="49725" y="77956"/>
                    <a:pt x="4516" y="116985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5BFA818F-ECE7-7FC7-EB52-5D8D8F96C9BF}"/>
                </a:ext>
              </a:extLst>
            </p:cNvPr>
            <p:cNvSpPr/>
            <p:nvPr/>
          </p:nvSpPr>
          <p:spPr>
            <a:xfrm flipV="1">
              <a:off x="6505519" y="5194277"/>
              <a:ext cx="77104" cy="119539"/>
            </a:xfrm>
            <a:custGeom>
              <a:avLst/>
              <a:gdLst>
                <a:gd name="connsiteX0" fmla="*/ 37159 w 77104"/>
                <a:gd name="connsiteY0" fmla="*/ 187 h 119539"/>
                <a:gd name="connsiteX1" fmla="*/ 69626 w 77104"/>
                <a:gd name="connsiteY1" fmla="*/ 118659 h 119539"/>
                <a:gd name="connsiteX2" fmla="*/ -4182 w 77104"/>
                <a:gd name="connsiteY2" fmla="*/ 31294 h 119539"/>
                <a:gd name="connsiteX3" fmla="*/ 37159 w 77104"/>
                <a:gd name="connsiteY3" fmla="*/ 187 h 11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04" h="119539">
                  <a:moveTo>
                    <a:pt x="37159" y="187"/>
                  </a:moveTo>
                  <a:cubicBezTo>
                    <a:pt x="86471" y="-8489"/>
                    <a:pt x="69626" y="118659"/>
                    <a:pt x="69626" y="118659"/>
                  </a:cubicBezTo>
                  <a:cubicBezTo>
                    <a:pt x="69626" y="118659"/>
                    <a:pt x="-11955" y="72375"/>
                    <a:pt x="-4182" y="31294"/>
                  </a:cubicBezTo>
                  <a:cubicBezTo>
                    <a:pt x="3580" y="-9799"/>
                    <a:pt x="37159" y="187"/>
                    <a:pt x="37159" y="18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025FA6B-13C0-958B-4FFE-1903A07B73CB}"/>
                </a:ext>
              </a:extLst>
            </p:cNvPr>
            <p:cNvSpPr/>
            <p:nvPr/>
          </p:nvSpPr>
          <p:spPr>
            <a:xfrm flipV="1">
              <a:off x="6533448" y="5155556"/>
              <a:ext cx="241052" cy="248278"/>
            </a:xfrm>
            <a:custGeom>
              <a:avLst/>
              <a:gdLst>
                <a:gd name="connsiteX0" fmla="*/ 83491 w 241052"/>
                <a:gd name="connsiteY0" fmla="*/ 244158 h 248278"/>
                <a:gd name="connsiteX1" fmla="*/ 11291 w 241052"/>
                <a:gd name="connsiteY1" fmla="*/ 99510 h 248278"/>
                <a:gd name="connsiteX2" fmla="*/ 139934 w 241052"/>
                <a:gd name="connsiteY2" fmla="*/ 1579 h 248278"/>
                <a:gd name="connsiteX3" fmla="*/ 233008 w 241052"/>
                <a:gd name="connsiteY3" fmla="*/ 151084 h 248278"/>
                <a:gd name="connsiteX4" fmla="*/ 83491 w 241052"/>
                <a:gd name="connsiteY4" fmla="*/ 244158 h 24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2" h="248278">
                  <a:moveTo>
                    <a:pt x="83491" y="244158"/>
                  </a:moveTo>
                  <a:cubicBezTo>
                    <a:pt x="16507" y="228573"/>
                    <a:pt x="-31137" y="145992"/>
                    <a:pt x="11291" y="99510"/>
                  </a:cubicBezTo>
                  <a:cubicBezTo>
                    <a:pt x="-1562" y="48394"/>
                    <a:pt x="72961" y="-14018"/>
                    <a:pt x="139934" y="1579"/>
                  </a:cubicBezTo>
                  <a:cubicBezTo>
                    <a:pt x="206919" y="17151"/>
                    <a:pt x="248580" y="84086"/>
                    <a:pt x="233008" y="151084"/>
                  </a:cubicBezTo>
                  <a:cubicBezTo>
                    <a:pt x="217424" y="218068"/>
                    <a:pt x="150488" y="259730"/>
                    <a:pt x="83491" y="244158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199F0AF-259E-CE32-DB83-FBDFDA3498C0}"/>
                </a:ext>
              </a:extLst>
            </p:cNvPr>
            <p:cNvSpPr/>
            <p:nvPr/>
          </p:nvSpPr>
          <p:spPr>
            <a:xfrm flipV="1">
              <a:off x="6552918" y="5156137"/>
              <a:ext cx="221581" cy="247695"/>
            </a:xfrm>
            <a:custGeom>
              <a:avLst/>
              <a:gdLst>
                <a:gd name="connsiteX0" fmla="*/ 139391 w 221581"/>
                <a:gd name="connsiteY0" fmla="*/ 180236 h 247695"/>
                <a:gd name="connsiteX1" fmla="*/ 73542 w 221581"/>
                <a:gd name="connsiteY1" fmla="*/ 42213 h 247695"/>
                <a:gd name="connsiteX2" fmla="*/ -4788 w 221581"/>
                <a:gd name="connsiteY2" fmla="*/ 65089 h 247695"/>
                <a:gd name="connsiteX3" fmla="*/ 120456 w 221581"/>
                <a:gd name="connsiteY3" fmla="*/ 1577 h 247695"/>
                <a:gd name="connsiteX4" fmla="*/ 213531 w 221581"/>
                <a:gd name="connsiteY4" fmla="*/ 151082 h 247695"/>
                <a:gd name="connsiteX5" fmla="*/ 103340 w 221581"/>
                <a:gd name="connsiteY5" fmla="*/ 246838 h 247695"/>
                <a:gd name="connsiteX6" fmla="*/ 139391 w 221581"/>
                <a:gd name="connsiteY6" fmla="*/ 180236 h 24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81" h="247695">
                  <a:moveTo>
                    <a:pt x="139391" y="180236"/>
                  </a:moveTo>
                  <a:cubicBezTo>
                    <a:pt x="154345" y="115945"/>
                    <a:pt x="124856" y="54151"/>
                    <a:pt x="73542" y="42213"/>
                  </a:cubicBezTo>
                  <a:cubicBezTo>
                    <a:pt x="45982" y="35798"/>
                    <a:pt x="17780" y="45166"/>
                    <a:pt x="-4788" y="65089"/>
                  </a:cubicBezTo>
                  <a:cubicBezTo>
                    <a:pt x="11588" y="24725"/>
                    <a:pt x="68216" y="-10584"/>
                    <a:pt x="120456" y="1577"/>
                  </a:cubicBezTo>
                  <a:cubicBezTo>
                    <a:pt x="187442" y="17149"/>
                    <a:pt x="229103" y="84084"/>
                    <a:pt x="213531" y="151082"/>
                  </a:cubicBezTo>
                  <a:cubicBezTo>
                    <a:pt x="201024" y="204818"/>
                    <a:pt x="155444" y="242179"/>
                    <a:pt x="103340" y="246838"/>
                  </a:cubicBezTo>
                  <a:cubicBezTo>
                    <a:pt x="120086" y="229993"/>
                    <a:pt x="133137" y="207067"/>
                    <a:pt x="139391" y="180236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4BDEDBF9-DF01-4C77-34EE-4981EB0AC525}"/>
                </a:ext>
              </a:extLst>
            </p:cNvPr>
            <p:cNvSpPr/>
            <p:nvPr/>
          </p:nvSpPr>
          <p:spPr>
            <a:xfrm flipV="1">
              <a:off x="6527719" y="5214669"/>
              <a:ext cx="64228" cy="136934"/>
            </a:xfrm>
            <a:custGeom>
              <a:avLst/>
              <a:gdLst>
                <a:gd name="connsiteX0" fmla="*/ 27604 w 64228"/>
                <a:gd name="connsiteY0" fmla="*/ 15754 h 136934"/>
                <a:gd name="connsiteX1" fmla="*/ 15430 w 64228"/>
                <a:gd name="connsiteY1" fmla="*/ 136080 h 136934"/>
                <a:gd name="connsiteX2" fmla="*/ -3133 w 64228"/>
                <a:gd name="connsiteY2" fmla="*/ 61444 h 136934"/>
                <a:gd name="connsiteX3" fmla="*/ 27604 w 64228"/>
                <a:gd name="connsiteY3" fmla="*/ 15754 h 13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8" h="136934">
                  <a:moveTo>
                    <a:pt x="27604" y="15754"/>
                  </a:moveTo>
                  <a:cubicBezTo>
                    <a:pt x="105921" y="-57658"/>
                    <a:pt x="15430" y="136080"/>
                    <a:pt x="15430" y="136080"/>
                  </a:cubicBezTo>
                  <a:cubicBezTo>
                    <a:pt x="15430" y="136080"/>
                    <a:pt x="-11401" y="91427"/>
                    <a:pt x="-3133" y="61444"/>
                  </a:cubicBezTo>
                  <a:cubicBezTo>
                    <a:pt x="8064" y="20821"/>
                    <a:pt x="27604" y="15754"/>
                    <a:pt x="27604" y="1575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FA2A91B-2AEB-5238-694D-E39900DA2480}"/>
                </a:ext>
              </a:extLst>
            </p:cNvPr>
            <p:cNvSpPr/>
            <p:nvPr/>
          </p:nvSpPr>
          <p:spPr>
            <a:xfrm flipV="1">
              <a:off x="6536327" y="5286193"/>
              <a:ext cx="153007" cy="100704"/>
            </a:xfrm>
            <a:custGeom>
              <a:avLst/>
              <a:gdLst>
                <a:gd name="connsiteX0" fmla="*/ 16239 w 153007"/>
                <a:gd name="connsiteY0" fmla="*/ 94119 h 100704"/>
                <a:gd name="connsiteX1" fmla="*/ 148255 w 153007"/>
                <a:gd name="connsiteY1" fmla="*/ 1724 h 100704"/>
                <a:gd name="connsiteX2" fmla="*/ 8823 w 153007"/>
                <a:gd name="connsiteY2" fmla="*/ 35291 h 100704"/>
                <a:gd name="connsiteX3" fmla="*/ 16239 w 153007"/>
                <a:gd name="connsiteY3" fmla="*/ 94119 h 10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07" h="100704">
                  <a:moveTo>
                    <a:pt x="16239" y="94119"/>
                  </a:moveTo>
                  <a:cubicBezTo>
                    <a:pt x="48693" y="128019"/>
                    <a:pt x="148255" y="1724"/>
                    <a:pt x="148255" y="1724"/>
                  </a:cubicBezTo>
                  <a:cubicBezTo>
                    <a:pt x="148255" y="1724"/>
                    <a:pt x="43898" y="-14515"/>
                    <a:pt x="8823" y="35291"/>
                  </a:cubicBezTo>
                  <a:cubicBezTo>
                    <a:pt x="-25571" y="84170"/>
                    <a:pt x="16239" y="94119"/>
                    <a:pt x="16239" y="94119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8A56AF1-D5FF-83EE-AAA6-3307A84EC6F0}"/>
                </a:ext>
              </a:extLst>
            </p:cNvPr>
            <p:cNvSpPr/>
            <p:nvPr/>
          </p:nvSpPr>
          <p:spPr>
            <a:xfrm flipV="1">
              <a:off x="6517470" y="5300139"/>
              <a:ext cx="76303" cy="190798"/>
            </a:xfrm>
            <a:custGeom>
              <a:avLst/>
              <a:gdLst>
                <a:gd name="connsiteX0" fmla="*/ 11444 w 76303"/>
                <a:gd name="connsiteY0" fmla="*/ 187535 h 190798"/>
                <a:gd name="connsiteX1" fmla="*/ 39511 w 76303"/>
                <a:gd name="connsiteY1" fmla="*/ -752 h 190798"/>
                <a:gd name="connsiteX2" fmla="*/ 63784 w 76303"/>
                <a:gd name="connsiteY2" fmla="*/ 142425 h 190798"/>
                <a:gd name="connsiteX3" fmla="*/ 11444 w 76303"/>
                <a:gd name="connsiteY3" fmla="*/ 187535 h 19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03" h="190798">
                  <a:moveTo>
                    <a:pt x="11444" y="187535"/>
                  </a:moveTo>
                  <a:cubicBezTo>
                    <a:pt x="-37201" y="196829"/>
                    <a:pt x="39511" y="-752"/>
                    <a:pt x="39511" y="-752"/>
                  </a:cubicBezTo>
                  <a:cubicBezTo>
                    <a:pt x="39511" y="-752"/>
                    <a:pt x="90664" y="78753"/>
                    <a:pt x="63784" y="142425"/>
                  </a:cubicBezTo>
                  <a:cubicBezTo>
                    <a:pt x="36903" y="206073"/>
                    <a:pt x="11444" y="187535"/>
                    <a:pt x="11444" y="18753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E31CA3CE-6133-CBF8-F656-85716FCBD226}"/>
                </a:ext>
              </a:extLst>
            </p:cNvPr>
            <p:cNvSpPr/>
            <p:nvPr/>
          </p:nvSpPr>
          <p:spPr>
            <a:xfrm flipV="1">
              <a:off x="6445285" y="5244713"/>
              <a:ext cx="105790" cy="97457"/>
            </a:xfrm>
            <a:custGeom>
              <a:avLst/>
              <a:gdLst>
                <a:gd name="connsiteX0" fmla="*/ 98252 w 105790"/>
                <a:gd name="connsiteY0" fmla="*/ 29566 h 97457"/>
                <a:gd name="connsiteX1" fmla="*/ -4672 w 105790"/>
                <a:gd name="connsiteY1" fmla="*/ 96613 h 97457"/>
                <a:gd name="connsiteX2" fmla="*/ 56010 w 105790"/>
                <a:gd name="connsiteY2" fmla="*/ -330 h 97457"/>
                <a:gd name="connsiteX3" fmla="*/ 98252 w 105790"/>
                <a:gd name="connsiteY3" fmla="*/ 29566 h 9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90" h="97457">
                  <a:moveTo>
                    <a:pt x="98252" y="29566"/>
                  </a:moveTo>
                  <a:cubicBezTo>
                    <a:pt x="121536" y="73872"/>
                    <a:pt x="-4672" y="96613"/>
                    <a:pt x="-4672" y="96613"/>
                  </a:cubicBezTo>
                  <a:cubicBezTo>
                    <a:pt x="-4672" y="96613"/>
                    <a:pt x="14497" y="4811"/>
                    <a:pt x="56010" y="-330"/>
                  </a:cubicBezTo>
                  <a:cubicBezTo>
                    <a:pt x="97499" y="-5471"/>
                    <a:pt x="98252" y="29566"/>
                    <a:pt x="98252" y="2956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ED708E83-7B01-191A-F68D-7514904DD64F}"/>
                </a:ext>
              </a:extLst>
            </p:cNvPr>
            <p:cNvSpPr/>
            <p:nvPr/>
          </p:nvSpPr>
          <p:spPr>
            <a:xfrm flipV="1">
              <a:off x="6453331" y="5317840"/>
              <a:ext cx="82792" cy="98635"/>
            </a:xfrm>
            <a:custGeom>
              <a:avLst/>
              <a:gdLst>
                <a:gd name="connsiteX0" fmla="*/ -4669 w 82792"/>
                <a:gd name="connsiteY0" fmla="*/ -209 h 98635"/>
                <a:gd name="connsiteX1" fmla="*/ 15055 w 82792"/>
                <a:gd name="connsiteY1" fmla="*/ -778 h 98635"/>
                <a:gd name="connsiteX2" fmla="*/ 78123 w 82792"/>
                <a:gd name="connsiteY2" fmla="*/ 97413 h 98635"/>
                <a:gd name="connsiteX3" fmla="*/ 75614 w 82792"/>
                <a:gd name="connsiteY3" fmla="*/ 97858 h 98635"/>
                <a:gd name="connsiteX4" fmla="*/ -4669 w 82792"/>
                <a:gd name="connsiteY4" fmla="*/ -209 h 9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92" h="98635">
                  <a:moveTo>
                    <a:pt x="-4669" y="-209"/>
                  </a:moveTo>
                  <a:lnTo>
                    <a:pt x="15055" y="-778"/>
                  </a:lnTo>
                  <a:cubicBezTo>
                    <a:pt x="28144" y="40414"/>
                    <a:pt x="78123" y="97413"/>
                    <a:pt x="78123" y="97413"/>
                  </a:cubicBezTo>
                  <a:lnTo>
                    <a:pt x="75614" y="97858"/>
                  </a:lnTo>
                  <a:cubicBezTo>
                    <a:pt x="75614" y="97858"/>
                    <a:pt x="9667" y="57766"/>
                    <a:pt x="-4669" y="-209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90D059B-AD8D-660B-3D10-74A8A0EC40C9}"/>
                </a:ext>
              </a:extLst>
            </p:cNvPr>
            <p:cNvSpPr/>
            <p:nvPr/>
          </p:nvSpPr>
          <p:spPr>
            <a:xfrm flipV="1">
              <a:off x="6474057" y="5268819"/>
              <a:ext cx="87161" cy="113040"/>
            </a:xfrm>
            <a:custGeom>
              <a:avLst/>
              <a:gdLst>
                <a:gd name="connsiteX0" fmla="*/ 46764 w 87161"/>
                <a:gd name="connsiteY0" fmla="*/ 110735 h 113040"/>
                <a:gd name="connsiteX1" fmla="*/ -4685 w 87161"/>
                <a:gd name="connsiteY1" fmla="*/ -816 h 113040"/>
                <a:gd name="connsiteX2" fmla="*/ 82469 w 87161"/>
                <a:gd name="connsiteY2" fmla="*/ 73263 h 113040"/>
                <a:gd name="connsiteX3" fmla="*/ 46764 w 87161"/>
                <a:gd name="connsiteY3" fmla="*/ 110735 h 11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61" h="113040">
                  <a:moveTo>
                    <a:pt x="46764" y="110735"/>
                  </a:moveTo>
                  <a:cubicBezTo>
                    <a:pt x="-446" y="127370"/>
                    <a:pt x="-4685" y="-816"/>
                    <a:pt x="-4685" y="-816"/>
                  </a:cubicBezTo>
                  <a:cubicBezTo>
                    <a:pt x="-4685" y="-816"/>
                    <a:pt x="83384" y="31453"/>
                    <a:pt x="82469" y="73263"/>
                  </a:cubicBezTo>
                  <a:cubicBezTo>
                    <a:pt x="81530" y="115085"/>
                    <a:pt x="46764" y="110735"/>
                    <a:pt x="46764" y="110735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A0AC9FB-F65F-5D10-D845-A20372E02984}"/>
                </a:ext>
              </a:extLst>
            </p:cNvPr>
            <p:cNvSpPr/>
            <p:nvPr/>
          </p:nvSpPr>
          <p:spPr>
            <a:xfrm flipV="1">
              <a:off x="6294447" y="5161227"/>
              <a:ext cx="237299" cy="249005"/>
            </a:xfrm>
            <a:custGeom>
              <a:avLst/>
              <a:gdLst>
                <a:gd name="connsiteX0" fmla="*/ 127873 w 237299"/>
                <a:gd name="connsiteY0" fmla="*/ -594 h 249005"/>
                <a:gd name="connsiteX1" fmla="*/ 222826 w 237299"/>
                <a:gd name="connsiteY1" fmla="*/ 130273 h 249005"/>
                <a:gd name="connsiteX2" fmla="*/ 111967 w 237299"/>
                <a:gd name="connsiteY2" fmla="*/ 247967 h 249005"/>
                <a:gd name="connsiteX3" fmla="*/ -4354 w 237299"/>
                <a:gd name="connsiteY3" fmla="*/ 115727 h 249005"/>
                <a:gd name="connsiteX4" fmla="*/ 127873 w 237299"/>
                <a:gd name="connsiteY4" fmla="*/ -594 h 2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99" h="249005">
                  <a:moveTo>
                    <a:pt x="127873" y="-594"/>
                  </a:moveTo>
                  <a:cubicBezTo>
                    <a:pt x="196514" y="3806"/>
                    <a:pt x="257060" y="77452"/>
                    <a:pt x="222826" y="130273"/>
                  </a:cubicBezTo>
                  <a:cubicBezTo>
                    <a:pt x="243873" y="178584"/>
                    <a:pt x="180608" y="252354"/>
                    <a:pt x="111967" y="247967"/>
                  </a:cubicBezTo>
                  <a:cubicBezTo>
                    <a:pt x="43327" y="243567"/>
                    <a:pt x="-8741" y="184368"/>
                    <a:pt x="-4354" y="115727"/>
                  </a:cubicBezTo>
                  <a:cubicBezTo>
                    <a:pt x="46" y="47098"/>
                    <a:pt x="59257" y="-4982"/>
                    <a:pt x="127873" y="-594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4108D242-2601-3B91-F8B1-E3E2CE92ECEC}"/>
                </a:ext>
              </a:extLst>
            </p:cNvPr>
            <p:cNvSpPr/>
            <p:nvPr/>
          </p:nvSpPr>
          <p:spPr>
            <a:xfrm flipV="1">
              <a:off x="6294458" y="5161227"/>
              <a:ext cx="229713" cy="244953"/>
            </a:xfrm>
            <a:custGeom>
              <a:avLst/>
              <a:gdLst>
                <a:gd name="connsiteX0" fmla="*/ 64007 w 229713"/>
                <a:gd name="connsiteY0" fmla="*/ 70765 h 244953"/>
                <a:gd name="connsiteX1" fmla="*/ 151581 w 229713"/>
                <a:gd name="connsiteY1" fmla="*/ 196121 h 244953"/>
                <a:gd name="connsiteX2" fmla="*/ 225104 w 229713"/>
                <a:gd name="connsiteY2" fmla="*/ 160713 h 244953"/>
                <a:gd name="connsiteX3" fmla="*/ 111959 w 229713"/>
                <a:gd name="connsiteY3" fmla="*/ 243912 h 244953"/>
                <a:gd name="connsiteX4" fmla="*/ -4350 w 229713"/>
                <a:gd name="connsiteY4" fmla="*/ 111673 h 244953"/>
                <a:gd name="connsiteX5" fmla="*/ 88650 w 229713"/>
                <a:gd name="connsiteY5" fmla="*/ -854 h 244953"/>
                <a:gd name="connsiteX6" fmla="*/ 64007 w 229713"/>
                <a:gd name="connsiteY6" fmla="*/ 70765 h 24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713" h="244953">
                  <a:moveTo>
                    <a:pt x="64007" y="70765"/>
                  </a:moveTo>
                  <a:cubicBezTo>
                    <a:pt x="59792" y="136638"/>
                    <a:pt x="98995" y="192759"/>
                    <a:pt x="151581" y="196121"/>
                  </a:cubicBezTo>
                  <a:cubicBezTo>
                    <a:pt x="179821" y="197938"/>
                    <a:pt x="206096" y="184071"/>
                    <a:pt x="225104" y="160713"/>
                  </a:cubicBezTo>
                  <a:cubicBezTo>
                    <a:pt x="215563" y="203227"/>
                    <a:pt x="165485" y="247336"/>
                    <a:pt x="111959" y="243912"/>
                  </a:cubicBezTo>
                  <a:cubicBezTo>
                    <a:pt x="43318" y="239513"/>
                    <a:pt x="-8750" y="180314"/>
                    <a:pt x="-4350" y="111673"/>
                  </a:cubicBezTo>
                  <a:cubicBezTo>
                    <a:pt x="-840" y="56614"/>
                    <a:pt x="38004" y="12271"/>
                    <a:pt x="88650" y="-854"/>
                  </a:cubicBezTo>
                  <a:cubicBezTo>
                    <a:pt x="74882" y="18512"/>
                    <a:pt x="65774" y="43279"/>
                    <a:pt x="64007" y="70765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5AD4257-82A3-79FF-BDF4-8DFB8887AE0E}"/>
                </a:ext>
              </a:extLst>
            </p:cNvPr>
            <p:cNvSpPr/>
            <p:nvPr/>
          </p:nvSpPr>
          <p:spPr>
            <a:xfrm flipV="1">
              <a:off x="6485540" y="5225627"/>
              <a:ext cx="54198" cy="141364"/>
            </a:xfrm>
            <a:custGeom>
              <a:avLst/>
              <a:gdLst>
                <a:gd name="connsiteX0" fmla="*/ 26461 w 54198"/>
                <a:gd name="connsiteY0" fmla="*/ 119841 h 141364"/>
                <a:gd name="connsiteX1" fmla="*/ 18724 w 54198"/>
                <a:gd name="connsiteY1" fmla="*/ -843 h 141364"/>
                <a:gd name="connsiteX2" fmla="*/ 49300 w 54198"/>
                <a:gd name="connsiteY2" fmla="*/ 69751 h 141364"/>
                <a:gd name="connsiteX3" fmla="*/ 26461 w 54198"/>
                <a:gd name="connsiteY3" fmla="*/ 119841 h 14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98" h="141364">
                  <a:moveTo>
                    <a:pt x="26461" y="119841"/>
                  </a:moveTo>
                  <a:cubicBezTo>
                    <a:pt x="-38769" y="205105"/>
                    <a:pt x="18724" y="-843"/>
                    <a:pt x="18724" y="-843"/>
                  </a:cubicBezTo>
                  <a:cubicBezTo>
                    <a:pt x="18724" y="-843"/>
                    <a:pt x="52525" y="38817"/>
                    <a:pt x="49300" y="69751"/>
                  </a:cubicBezTo>
                  <a:cubicBezTo>
                    <a:pt x="44887" y="111648"/>
                    <a:pt x="26461" y="119841"/>
                    <a:pt x="26461" y="119841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B31CB214-D0C7-68E5-9620-A5B89DEFC954}"/>
                </a:ext>
              </a:extLst>
            </p:cNvPr>
            <p:cNvSpPr/>
            <p:nvPr/>
          </p:nvSpPr>
          <p:spPr>
            <a:xfrm flipV="1">
              <a:off x="6397234" y="5176393"/>
              <a:ext cx="140348" cy="116499"/>
            </a:xfrm>
            <a:custGeom>
              <a:avLst/>
              <a:gdLst>
                <a:gd name="connsiteX0" fmla="*/ 110423 w 140348"/>
                <a:gd name="connsiteY0" fmla="*/ 2814 h 116499"/>
                <a:gd name="connsiteX1" fmla="*/ -4650 w 140348"/>
                <a:gd name="connsiteY1" fmla="*/ 115601 h 116499"/>
                <a:gd name="connsiteX2" fmla="*/ 127367 w 140348"/>
                <a:gd name="connsiteY2" fmla="*/ 59615 h 116499"/>
                <a:gd name="connsiteX3" fmla="*/ 110423 w 140348"/>
                <a:gd name="connsiteY3" fmla="*/ 2814 h 11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48" h="116499">
                  <a:moveTo>
                    <a:pt x="110423" y="2814"/>
                  </a:moveTo>
                  <a:cubicBezTo>
                    <a:pt x="72840" y="-25315"/>
                    <a:pt x="-4650" y="115601"/>
                    <a:pt x="-4650" y="115601"/>
                  </a:cubicBezTo>
                  <a:cubicBezTo>
                    <a:pt x="-4650" y="115601"/>
                    <a:pt x="100944" y="114513"/>
                    <a:pt x="127367" y="59615"/>
                  </a:cubicBezTo>
                  <a:cubicBezTo>
                    <a:pt x="153296" y="5768"/>
                    <a:pt x="110423" y="2814"/>
                    <a:pt x="110423" y="281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87FD38D-2D9E-FD55-DD7A-1F9BC2F4048C}"/>
                </a:ext>
              </a:extLst>
            </p:cNvPr>
            <p:cNvSpPr/>
            <p:nvPr/>
          </p:nvSpPr>
          <p:spPr>
            <a:xfrm flipV="1">
              <a:off x="6490585" y="5092193"/>
              <a:ext cx="68355" cy="191573"/>
            </a:xfrm>
            <a:custGeom>
              <a:avLst/>
              <a:gdLst>
                <a:gd name="connsiteX0" fmla="*/ 42157 w 68355"/>
                <a:gd name="connsiteY0" fmla="*/ 293 h 191573"/>
                <a:gd name="connsiteX1" fmla="*/ 45346 w 68355"/>
                <a:gd name="connsiteY1" fmla="*/ 190631 h 191573"/>
                <a:gd name="connsiteX2" fmla="*/ -2075 w 68355"/>
                <a:gd name="connsiteY2" fmla="*/ 53386 h 191573"/>
                <a:gd name="connsiteX3" fmla="*/ 42157 w 68355"/>
                <a:gd name="connsiteY3" fmla="*/ 293 h 1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" h="191573">
                  <a:moveTo>
                    <a:pt x="42157" y="293"/>
                  </a:moveTo>
                  <a:cubicBezTo>
                    <a:pt x="88614" y="-16849"/>
                    <a:pt x="45346" y="190631"/>
                    <a:pt x="45346" y="190631"/>
                  </a:cubicBezTo>
                  <a:cubicBezTo>
                    <a:pt x="45346" y="190631"/>
                    <a:pt x="-18179" y="120581"/>
                    <a:pt x="-2075" y="53386"/>
                  </a:cubicBezTo>
                  <a:cubicBezTo>
                    <a:pt x="14004" y="-13821"/>
                    <a:pt x="42157" y="293"/>
                    <a:pt x="42157" y="293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C86B1E9E-40CE-4CAA-31C0-A3ABDEB91E6D}"/>
                </a:ext>
              </a:extLst>
            </p:cNvPr>
            <p:cNvSpPr/>
            <p:nvPr/>
          </p:nvSpPr>
          <p:spPr>
            <a:xfrm flipV="1">
              <a:off x="6519682" y="5246090"/>
              <a:ext cx="95400" cy="108085"/>
            </a:xfrm>
            <a:custGeom>
              <a:avLst/>
              <a:gdLst>
                <a:gd name="connsiteX0" fmla="*/ 140 w 95400"/>
                <a:gd name="connsiteY0" fmla="*/ 82187 h 108085"/>
                <a:gd name="connsiteX1" fmla="*/ 90680 w 95400"/>
                <a:gd name="connsiteY1" fmla="*/ -839 h 108085"/>
                <a:gd name="connsiteX2" fmla="*/ 46708 w 95400"/>
                <a:gd name="connsiteY2" fmla="*/ 104755 h 108085"/>
                <a:gd name="connsiteX3" fmla="*/ 140 w 95400"/>
                <a:gd name="connsiteY3" fmla="*/ 82187 h 1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00" h="108085">
                  <a:moveTo>
                    <a:pt x="140" y="82187"/>
                  </a:moveTo>
                  <a:cubicBezTo>
                    <a:pt x="-30102" y="42293"/>
                    <a:pt x="90680" y="-839"/>
                    <a:pt x="90680" y="-839"/>
                  </a:cubicBezTo>
                  <a:cubicBezTo>
                    <a:pt x="90680" y="-839"/>
                    <a:pt x="86800" y="92878"/>
                    <a:pt x="46708" y="104755"/>
                  </a:cubicBezTo>
                  <a:cubicBezTo>
                    <a:pt x="6604" y="116632"/>
                    <a:pt x="140" y="82187"/>
                    <a:pt x="140" y="82187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8E543A-F51F-B16D-15E2-D176035CA0AC}"/>
                </a:ext>
              </a:extLst>
            </p:cNvPr>
            <p:cNvSpPr/>
            <p:nvPr/>
          </p:nvSpPr>
          <p:spPr>
            <a:xfrm flipV="1">
              <a:off x="6537531" y="5180175"/>
              <a:ext cx="97672" cy="87377"/>
            </a:xfrm>
            <a:custGeom>
              <a:avLst/>
              <a:gdLst>
                <a:gd name="connsiteX0" fmla="*/ 92939 w 97672"/>
                <a:gd name="connsiteY0" fmla="*/ 82674 h 87377"/>
                <a:gd name="connsiteX1" fmla="*/ 73572 w 97672"/>
                <a:gd name="connsiteY1" fmla="*/ 86468 h 87377"/>
                <a:gd name="connsiteX2" fmla="*/ -4734 w 97672"/>
                <a:gd name="connsiteY2" fmla="*/ -56 h 87377"/>
                <a:gd name="connsiteX3" fmla="*/ -2335 w 97672"/>
                <a:gd name="connsiteY3" fmla="*/ -909 h 87377"/>
                <a:gd name="connsiteX4" fmla="*/ 92939 w 97672"/>
                <a:gd name="connsiteY4" fmla="*/ 82674 h 8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72" h="87377">
                  <a:moveTo>
                    <a:pt x="92939" y="82674"/>
                  </a:moveTo>
                  <a:lnTo>
                    <a:pt x="73572" y="86468"/>
                  </a:lnTo>
                  <a:cubicBezTo>
                    <a:pt x="53909" y="47970"/>
                    <a:pt x="-4734" y="-56"/>
                    <a:pt x="-4734" y="-56"/>
                  </a:cubicBezTo>
                  <a:lnTo>
                    <a:pt x="-2335" y="-909"/>
                  </a:lnTo>
                  <a:cubicBezTo>
                    <a:pt x="-2335" y="-909"/>
                    <a:pt x="69284" y="27825"/>
                    <a:pt x="92939" y="82674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6E815ADF-7A6B-2C65-6A04-5B1695EC5443}"/>
                </a:ext>
              </a:extLst>
            </p:cNvPr>
            <p:cNvSpPr/>
            <p:nvPr/>
          </p:nvSpPr>
          <p:spPr>
            <a:xfrm flipV="1">
              <a:off x="6234609" y="5154122"/>
              <a:ext cx="95751" cy="107782"/>
            </a:xfrm>
            <a:custGeom>
              <a:avLst/>
              <a:gdLst>
                <a:gd name="connsiteX0" fmla="*/ 270 w 95751"/>
                <a:gd name="connsiteY0" fmla="*/ 81646 h 107782"/>
                <a:gd name="connsiteX1" fmla="*/ 91231 w 95751"/>
                <a:gd name="connsiteY1" fmla="*/ -924 h 107782"/>
                <a:gd name="connsiteX2" fmla="*/ 46727 w 95751"/>
                <a:gd name="connsiteY2" fmla="*/ 104448 h 107782"/>
                <a:gd name="connsiteX3" fmla="*/ 270 w 95751"/>
                <a:gd name="connsiteY3" fmla="*/ 81646 h 1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51" h="107782">
                  <a:moveTo>
                    <a:pt x="270" y="81646"/>
                  </a:moveTo>
                  <a:cubicBezTo>
                    <a:pt x="-29762" y="41591"/>
                    <a:pt x="91231" y="-924"/>
                    <a:pt x="91231" y="-924"/>
                  </a:cubicBezTo>
                  <a:cubicBezTo>
                    <a:pt x="91231" y="-924"/>
                    <a:pt x="86881" y="92769"/>
                    <a:pt x="46727" y="104448"/>
                  </a:cubicBezTo>
                  <a:cubicBezTo>
                    <a:pt x="6561" y="116115"/>
                    <a:pt x="270" y="81646"/>
                    <a:pt x="270" y="81646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A181711-763C-DCEC-8D77-6EE2FD8A43C9}"/>
                </a:ext>
              </a:extLst>
            </p:cNvPr>
            <p:cNvSpPr/>
            <p:nvPr/>
          </p:nvSpPr>
          <p:spPr>
            <a:xfrm flipV="1">
              <a:off x="6097539" y="5172445"/>
              <a:ext cx="248539" cy="237676"/>
            </a:xfrm>
            <a:custGeom>
              <a:avLst/>
              <a:gdLst>
                <a:gd name="connsiteX0" fmla="*/ 240999 w 248539"/>
                <a:gd name="connsiteY0" fmla="*/ 93980 h 237676"/>
                <a:gd name="connsiteX1" fmla="*/ 144687 w 248539"/>
                <a:gd name="connsiteY1" fmla="*/ 223834 h 237676"/>
                <a:gd name="connsiteX2" fmla="*/ -851 w 248539"/>
                <a:gd name="connsiteY2" fmla="*/ 153426 h 237676"/>
                <a:gd name="connsiteX3" fmla="*/ 90357 w 248539"/>
                <a:gd name="connsiteY3" fmla="*/ 2784 h 237676"/>
                <a:gd name="connsiteX4" fmla="*/ 240999 w 248539"/>
                <a:gd name="connsiteY4" fmla="*/ 93980 h 23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39" h="237676">
                  <a:moveTo>
                    <a:pt x="240999" y="93980"/>
                  </a:moveTo>
                  <a:cubicBezTo>
                    <a:pt x="257412" y="160779"/>
                    <a:pt x="205344" y="240642"/>
                    <a:pt x="144687" y="223834"/>
                  </a:cubicBezTo>
                  <a:cubicBezTo>
                    <a:pt x="104928" y="258426"/>
                    <a:pt x="15562" y="220213"/>
                    <a:pt x="-851" y="153426"/>
                  </a:cubicBezTo>
                  <a:cubicBezTo>
                    <a:pt x="-17263" y="86651"/>
                    <a:pt x="23570" y="19196"/>
                    <a:pt x="90357" y="2784"/>
                  </a:cubicBezTo>
                  <a:cubicBezTo>
                    <a:pt x="157145" y="-13641"/>
                    <a:pt x="224586" y="27205"/>
                    <a:pt x="240999" y="93980"/>
                  </a:cubicBezTo>
                </a:path>
              </a:pathLst>
            </a:custGeom>
            <a:solidFill>
              <a:srgbClr val="E834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BCCD6D3-FD18-FC5B-CA42-01055A66C9A6}"/>
                </a:ext>
              </a:extLst>
            </p:cNvPr>
            <p:cNvSpPr/>
            <p:nvPr/>
          </p:nvSpPr>
          <p:spPr>
            <a:xfrm flipV="1">
              <a:off x="6097539" y="5172631"/>
              <a:ext cx="230102" cy="237485"/>
            </a:xfrm>
            <a:custGeom>
              <a:avLst/>
              <a:gdLst>
                <a:gd name="connsiteX0" fmla="*/ 149909 w 230102"/>
                <a:gd name="connsiteY0" fmla="*/ 55712 h 237485"/>
                <a:gd name="connsiteX1" fmla="*/ 56624 w 230102"/>
                <a:gd name="connsiteY1" fmla="*/ 176865 h 237485"/>
                <a:gd name="connsiteX2" fmla="*/ 112474 w 230102"/>
                <a:gd name="connsiteY2" fmla="*/ 236373 h 237485"/>
                <a:gd name="connsiteX3" fmla="*/ -844 w 230102"/>
                <a:gd name="connsiteY3" fmla="*/ 153420 h 237485"/>
                <a:gd name="connsiteX4" fmla="*/ 90364 w 230102"/>
                <a:gd name="connsiteY4" fmla="*/ 2779 h 237485"/>
                <a:gd name="connsiteX5" fmla="*/ 225631 w 230102"/>
                <a:gd name="connsiteY5" fmla="*/ 57714 h 237485"/>
                <a:gd name="connsiteX6" fmla="*/ 149909 w 230102"/>
                <a:gd name="connsiteY6" fmla="*/ 55712 h 23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102" h="237485">
                  <a:moveTo>
                    <a:pt x="149909" y="55712"/>
                  </a:moveTo>
                  <a:cubicBezTo>
                    <a:pt x="85816" y="71457"/>
                    <a:pt x="44055" y="125712"/>
                    <a:pt x="56624" y="176865"/>
                  </a:cubicBezTo>
                  <a:cubicBezTo>
                    <a:pt x="63372" y="204351"/>
                    <a:pt x="84493" y="225262"/>
                    <a:pt x="112474" y="236373"/>
                  </a:cubicBezTo>
                  <a:cubicBezTo>
                    <a:pt x="69070" y="240031"/>
                    <a:pt x="11959" y="205513"/>
                    <a:pt x="-844" y="153420"/>
                  </a:cubicBezTo>
                  <a:cubicBezTo>
                    <a:pt x="-17257" y="86646"/>
                    <a:pt x="23577" y="19191"/>
                    <a:pt x="90364" y="2779"/>
                  </a:cubicBezTo>
                  <a:cubicBezTo>
                    <a:pt x="143952" y="-10396"/>
                    <a:pt x="197886" y="13333"/>
                    <a:pt x="225631" y="57714"/>
                  </a:cubicBezTo>
                  <a:cubicBezTo>
                    <a:pt x="203014" y="50385"/>
                    <a:pt x="176653" y="49137"/>
                    <a:pt x="149909" y="55712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D3B921D-E07D-99A4-A3C1-3A242D54FEA3}"/>
                </a:ext>
              </a:extLst>
            </p:cNvPr>
            <p:cNvSpPr/>
            <p:nvPr/>
          </p:nvSpPr>
          <p:spPr>
            <a:xfrm flipV="1">
              <a:off x="6186778" y="5171280"/>
              <a:ext cx="139875" cy="52880"/>
            </a:xfrm>
            <a:custGeom>
              <a:avLst/>
              <a:gdLst>
                <a:gd name="connsiteX0" fmla="*/ 22562 w 139875"/>
                <a:gd name="connsiteY0" fmla="*/ 42681 h 52880"/>
                <a:gd name="connsiteX1" fmla="*/ 135373 w 139875"/>
                <a:gd name="connsiteY1" fmla="*/ -933 h 52880"/>
                <a:gd name="connsiteX2" fmla="*/ 77212 w 139875"/>
                <a:gd name="connsiteY2" fmla="*/ 49417 h 52880"/>
                <a:gd name="connsiteX3" fmla="*/ 22562 w 139875"/>
                <a:gd name="connsiteY3" fmla="*/ 42681 h 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75" h="52880">
                  <a:moveTo>
                    <a:pt x="22562" y="42681"/>
                  </a:moveTo>
                  <a:cubicBezTo>
                    <a:pt x="-78336" y="6050"/>
                    <a:pt x="135373" y="-933"/>
                    <a:pt x="135373" y="-933"/>
                  </a:cubicBezTo>
                  <a:cubicBezTo>
                    <a:pt x="135373" y="-933"/>
                    <a:pt x="107701" y="43225"/>
                    <a:pt x="77212" y="49417"/>
                  </a:cubicBezTo>
                  <a:cubicBezTo>
                    <a:pt x="35922" y="57796"/>
                    <a:pt x="22562" y="42681"/>
                    <a:pt x="22562" y="42681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C27B00C0-F367-FCD6-DC32-6CC77286F607}"/>
                </a:ext>
              </a:extLst>
            </p:cNvPr>
            <p:cNvSpPr/>
            <p:nvPr/>
          </p:nvSpPr>
          <p:spPr>
            <a:xfrm flipV="1">
              <a:off x="6111300" y="5163221"/>
              <a:ext cx="143217" cy="110288"/>
            </a:xfrm>
            <a:custGeom>
              <a:avLst/>
              <a:gdLst>
                <a:gd name="connsiteX0" fmla="*/ 137689 w 143217"/>
                <a:gd name="connsiteY0" fmla="*/ 74994 h 110288"/>
                <a:gd name="connsiteX1" fmla="*/ -4451 w 143217"/>
                <a:gd name="connsiteY1" fmla="*/ -914 h 110288"/>
                <a:gd name="connsiteX2" fmla="*/ 88587 w 143217"/>
                <a:gd name="connsiteY2" fmla="*/ 108214 h 110288"/>
                <a:gd name="connsiteX3" fmla="*/ 137689 w 143217"/>
                <a:gd name="connsiteY3" fmla="*/ 74994 h 11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17" h="110288">
                  <a:moveTo>
                    <a:pt x="137689" y="74994"/>
                  </a:moveTo>
                  <a:cubicBezTo>
                    <a:pt x="153236" y="30712"/>
                    <a:pt x="-4451" y="-914"/>
                    <a:pt x="-4451" y="-914"/>
                  </a:cubicBezTo>
                  <a:cubicBezTo>
                    <a:pt x="-4451" y="-914"/>
                    <a:pt x="28300" y="99477"/>
                    <a:pt x="88587" y="108214"/>
                  </a:cubicBezTo>
                  <a:cubicBezTo>
                    <a:pt x="147736" y="116791"/>
                    <a:pt x="137689" y="74994"/>
                    <a:pt x="137689" y="74994"/>
                  </a:cubicBezTo>
                </a:path>
              </a:pathLst>
            </a:custGeom>
            <a:solidFill>
              <a:srgbClr val="C9272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2DED103-9554-F8DC-26B7-071587327275}"/>
                </a:ext>
              </a:extLst>
            </p:cNvPr>
            <p:cNvSpPr/>
            <p:nvPr/>
          </p:nvSpPr>
          <p:spPr>
            <a:xfrm flipV="1">
              <a:off x="6074038" y="5111448"/>
              <a:ext cx="183578" cy="86957"/>
            </a:xfrm>
            <a:custGeom>
              <a:avLst/>
              <a:gdLst>
                <a:gd name="connsiteX0" fmla="*/ 176161 w 183578"/>
                <a:gd name="connsiteY0" fmla="*/ 25798 h 86957"/>
                <a:gd name="connsiteX1" fmla="*/ -4439 w 183578"/>
                <a:gd name="connsiteY1" fmla="*/ 85986 h 86957"/>
                <a:gd name="connsiteX2" fmla="*/ 112241 w 183578"/>
                <a:gd name="connsiteY2" fmla="*/ -464 h 86957"/>
                <a:gd name="connsiteX3" fmla="*/ 176161 w 183578"/>
                <a:gd name="connsiteY3" fmla="*/ 25798 h 8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78" h="86957">
                  <a:moveTo>
                    <a:pt x="176161" y="25798"/>
                  </a:moveTo>
                  <a:cubicBezTo>
                    <a:pt x="206465" y="64976"/>
                    <a:pt x="-4439" y="85986"/>
                    <a:pt x="-4439" y="85986"/>
                  </a:cubicBezTo>
                  <a:cubicBezTo>
                    <a:pt x="-4439" y="85986"/>
                    <a:pt x="43303" y="4368"/>
                    <a:pt x="112241" y="-464"/>
                  </a:cubicBezTo>
                  <a:cubicBezTo>
                    <a:pt x="181166" y="-5284"/>
                    <a:pt x="176161" y="25798"/>
                    <a:pt x="176161" y="2579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5EA93C3-BCC0-C955-60CA-7B13015C8FCB}"/>
                </a:ext>
              </a:extLst>
            </p:cNvPr>
            <p:cNvSpPr/>
            <p:nvPr/>
          </p:nvSpPr>
          <p:spPr>
            <a:xfrm flipV="1">
              <a:off x="6223635" y="5110713"/>
              <a:ext cx="122656" cy="79419"/>
            </a:xfrm>
            <a:custGeom>
              <a:avLst/>
              <a:gdLst>
                <a:gd name="connsiteX0" fmla="*/ 11749 w 122656"/>
                <a:gd name="connsiteY0" fmla="*/ 8648 h 79419"/>
                <a:gd name="connsiteX1" fmla="*/ 118134 w 122656"/>
                <a:gd name="connsiteY1" fmla="*/ 70071 h 79419"/>
                <a:gd name="connsiteX2" fmla="*/ 4210 w 122656"/>
                <a:gd name="connsiteY2" fmla="*/ 59838 h 79419"/>
                <a:gd name="connsiteX3" fmla="*/ 11749 w 122656"/>
                <a:gd name="connsiteY3" fmla="*/ 8648 h 7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56" h="79419">
                  <a:moveTo>
                    <a:pt x="11749" y="8648"/>
                  </a:moveTo>
                  <a:cubicBezTo>
                    <a:pt x="40718" y="-32173"/>
                    <a:pt x="118134" y="70071"/>
                    <a:pt x="118134" y="70071"/>
                  </a:cubicBezTo>
                  <a:cubicBezTo>
                    <a:pt x="118134" y="70071"/>
                    <a:pt x="27581" y="94529"/>
                    <a:pt x="4210" y="59838"/>
                  </a:cubicBezTo>
                  <a:cubicBezTo>
                    <a:pt x="-19148" y="25159"/>
                    <a:pt x="11749" y="8648"/>
                    <a:pt x="11749" y="8648"/>
                  </a:cubicBezTo>
                </a:path>
              </a:pathLst>
            </a:custGeom>
            <a:solidFill>
              <a:srgbClr val="B7B029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5A6194E-0EA7-DA1B-7B80-67759C28BBD7}"/>
                </a:ext>
              </a:extLst>
            </p:cNvPr>
            <p:cNvSpPr/>
            <p:nvPr/>
          </p:nvSpPr>
          <p:spPr>
            <a:xfrm flipV="1">
              <a:off x="6180547" y="5048776"/>
              <a:ext cx="60545" cy="118014"/>
            </a:xfrm>
            <a:custGeom>
              <a:avLst/>
              <a:gdLst>
                <a:gd name="connsiteX0" fmla="*/ 4947 w 60545"/>
                <a:gd name="connsiteY0" fmla="*/ 116999 h 118014"/>
                <a:gd name="connsiteX1" fmla="*/ -4470 w 60545"/>
                <a:gd name="connsiteY1" fmla="*/ 99672 h 118014"/>
                <a:gd name="connsiteX2" fmla="*/ 54543 w 60545"/>
                <a:gd name="connsiteY2" fmla="*/ -1015 h 118014"/>
                <a:gd name="connsiteX3" fmla="*/ 56075 w 60545"/>
                <a:gd name="connsiteY3" fmla="*/ 1011 h 118014"/>
                <a:gd name="connsiteX4" fmla="*/ 4947 w 60545"/>
                <a:gd name="connsiteY4" fmla="*/ 116999 h 1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5" h="118014">
                  <a:moveTo>
                    <a:pt x="4947" y="116999"/>
                  </a:moveTo>
                  <a:lnTo>
                    <a:pt x="-4470" y="99672"/>
                  </a:lnTo>
                  <a:cubicBezTo>
                    <a:pt x="26340" y="69331"/>
                    <a:pt x="54543" y="-1015"/>
                    <a:pt x="54543" y="-1015"/>
                  </a:cubicBezTo>
                  <a:lnTo>
                    <a:pt x="56075" y="1011"/>
                  </a:lnTo>
                  <a:cubicBezTo>
                    <a:pt x="56075" y="1011"/>
                    <a:pt x="50180" y="77970"/>
                    <a:pt x="4947" y="116999"/>
                  </a:cubicBezTo>
                </a:path>
              </a:pathLst>
            </a:custGeom>
            <a:solidFill>
              <a:srgbClr val="6330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5ABCD8B5-3FFF-B555-0FB7-F8945232B2EB}"/>
                </a:ext>
              </a:extLst>
            </p:cNvPr>
            <p:cNvSpPr/>
            <p:nvPr/>
          </p:nvSpPr>
          <p:spPr>
            <a:xfrm flipV="1">
              <a:off x="7278036" y="6204303"/>
              <a:ext cx="302457" cy="330681"/>
            </a:xfrm>
            <a:custGeom>
              <a:avLst/>
              <a:gdLst>
                <a:gd name="connsiteX0" fmla="*/ 297133 w 302457"/>
                <a:gd name="connsiteY0" fmla="*/ 165478 h 330681"/>
                <a:gd name="connsiteX1" fmla="*/ 145898 w 302457"/>
                <a:gd name="connsiteY1" fmla="*/ 330811 h 330681"/>
                <a:gd name="connsiteX2" fmla="*/ -5325 w 302457"/>
                <a:gd name="connsiteY2" fmla="*/ 165478 h 330681"/>
                <a:gd name="connsiteX3" fmla="*/ 145898 w 302457"/>
                <a:gd name="connsiteY3" fmla="*/ 154 h 330681"/>
                <a:gd name="connsiteX4" fmla="*/ 297133 w 302457"/>
                <a:gd name="connsiteY4" fmla="*/ 165478 h 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57" h="330681">
                  <a:moveTo>
                    <a:pt x="297133" y="165478"/>
                  </a:moveTo>
                  <a:cubicBezTo>
                    <a:pt x="297133" y="256797"/>
                    <a:pt x="232063" y="331926"/>
                    <a:pt x="145898" y="330811"/>
                  </a:cubicBezTo>
                  <a:cubicBezTo>
                    <a:pt x="59732" y="329715"/>
                    <a:pt x="-5325" y="256797"/>
                    <a:pt x="-5325" y="165478"/>
                  </a:cubicBezTo>
                  <a:cubicBezTo>
                    <a:pt x="-5325" y="74167"/>
                    <a:pt x="59732" y="-961"/>
                    <a:pt x="145898" y="154"/>
                  </a:cubicBezTo>
                  <a:cubicBezTo>
                    <a:pt x="232063" y="1264"/>
                    <a:pt x="297133" y="74167"/>
                    <a:pt x="297133" y="165478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1DB1853F-E69A-1B66-FC68-71BC3300D255}"/>
                </a:ext>
              </a:extLst>
            </p:cNvPr>
            <p:cNvSpPr/>
            <p:nvPr/>
          </p:nvSpPr>
          <p:spPr>
            <a:xfrm flipV="1">
              <a:off x="6779134" y="6204302"/>
              <a:ext cx="273414" cy="330682"/>
            </a:xfrm>
            <a:custGeom>
              <a:avLst/>
              <a:gdLst>
                <a:gd name="connsiteX0" fmla="*/ 268450 w 273414"/>
                <a:gd name="connsiteY0" fmla="*/ 165478 h 330682"/>
                <a:gd name="connsiteX1" fmla="*/ 121071 w 273414"/>
                <a:gd name="connsiteY1" fmla="*/ 330811 h 330682"/>
                <a:gd name="connsiteX2" fmla="*/ -4965 w 273414"/>
                <a:gd name="connsiteY2" fmla="*/ 165478 h 330682"/>
                <a:gd name="connsiteX3" fmla="*/ 121071 w 273414"/>
                <a:gd name="connsiteY3" fmla="*/ 154 h 330682"/>
                <a:gd name="connsiteX4" fmla="*/ 268450 w 273414"/>
                <a:gd name="connsiteY4" fmla="*/ 165478 h 3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14" h="330682">
                  <a:moveTo>
                    <a:pt x="268450" y="165478"/>
                  </a:moveTo>
                  <a:cubicBezTo>
                    <a:pt x="268450" y="263170"/>
                    <a:pt x="192851" y="331926"/>
                    <a:pt x="121071" y="330811"/>
                  </a:cubicBezTo>
                  <a:cubicBezTo>
                    <a:pt x="49266" y="329715"/>
                    <a:pt x="-4965" y="256797"/>
                    <a:pt x="-4965" y="165478"/>
                  </a:cubicBezTo>
                  <a:cubicBezTo>
                    <a:pt x="-4965" y="74167"/>
                    <a:pt x="49266" y="-961"/>
                    <a:pt x="121071" y="154"/>
                  </a:cubicBezTo>
                  <a:cubicBezTo>
                    <a:pt x="192851" y="1250"/>
                    <a:pt x="268450" y="67795"/>
                    <a:pt x="268450" y="165478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3704CE28-0705-893C-C5BB-6C7FBB152C2C}"/>
                </a:ext>
              </a:extLst>
            </p:cNvPr>
            <p:cNvSpPr/>
            <p:nvPr/>
          </p:nvSpPr>
          <p:spPr>
            <a:xfrm flipV="1">
              <a:off x="6821055" y="6413871"/>
              <a:ext cx="83187" cy="121116"/>
            </a:xfrm>
            <a:custGeom>
              <a:avLst/>
              <a:gdLst>
                <a:gd name="connsiteX0" fmla="*/ 78260 w 83187"/>
                <a:gd name="connsiteY0" fmla="*/ 121354 h 121116"/>
                <a:gd name="connsiteX1" fmla="*/ 24104 w 83187"/>
                <a:gd name="connsiteY1" fmla="*/ 121354 h 121116"/>
                <a:gd name="connsiteX2" fmla="*/ -4927 w 83187"/>
                <a:gd name="connsiteY2" fmla="*/ 238 h 121116"/>
                <a:gd name="connsiteX3" fmla="*/ 78260 w 83187"/>
                <a:gd name="connsiteY3" fmla="*/ 238 h 121116"/>
                <a:gd name="connsiteX4" fmla="*/ 78260 w 83187"/>
                <a:gd name="connsiteY4" fmla="*/ 121354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87" h="121116">
                  <a:moveTo>
                    <a:pt x="78260" y="121354"/>
                  </a:moveTo>
                  <a:lnTo>
                    <a:pt x="24104" y="121354"/>
                  </a:lnTo>
                  <a:lnTo>
                    <a:pt x="-4927" y="238"/>
                  </a:lnTo>
                  <a:lnTo>
                    <a:pt x="78260" y="238"/>
                  </a:lnTo>
                  <a:lnTo>
                    <a:pt x="78260" y="121354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B14B5B19-7935-FCC1-4599-5FF19D0996DC}"/>
                </a:ext>
              </a:extLst>
            </p:cNvPr>
            <p:cNvSpPr/>
            <p:nvPr/>
          </p:nvSpPr>
          <p:spPr>
            <a:xfrm flipV="1">
              <a:off x="6818992" y="6204301"/>
              <a:ext cx="90182" cy="121116"/>
            </a:xfrm>
            <a:custGeom>
              <a:avLst/>
              <a:gdLst>
                <a:gd name="connsiteX0" fmla="*/ 85254 w 90182"/>
                <a:gd name="connsiteY0" fmla="*/ 121162 h 121116"/>
                <a:gd name="connsiteX1" fmla="*/ -4928 w 90182"/>
                <a:gd name="connsiteY1" fmla="*/ 121162 h 121116"/>
                <a:gd name="connsiteX2" fmla="*/ 31085 w 90182"/>
                <a:gd name="connsiteY2" fmla="*/ 46 h 121116"/>
                <a:gd name="connsiteX3" fmla="*/ 85254 w 90182"/>
                <a:gd name="connsiteY3" fmla="*/ 46 h 121116"/>
                <a:gd name="connsiteX4" fmla="*/ 85254 w 90182"/>
                <a:gd name="connsiteY4" fmla="*/ 121162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2" h="121116">
                  <a:moveTo>
                    <a:pt x="85254" y="121162"/>
                  </a:moveTo>
                  <a:lnTo>
                    <a:pt x="-4928" y="121162"/>
                  </a:lnTo>
                  <a:lnTo>
                    <a:pt x="31085" y="46"/>
                  </a:lnTo>
                  <a:lnTo>
                    <a:pt x="85254" y="46"/>
                  </a:lnTo>
                  <a:lnTo>
                    <a:pt x="85254" y="121162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9D89346A-5903-ADCA-7FE6-B05049A4CBAE}"/>
                </a:ext>
              </a:extLst>
            </p:cNvPr>
            <p:cNvSpPr/>
            <p:nvPr/>
          </p:nvSpPr>
          <p:spPr>
            <a:xfrm flipV="1">
              <a:off x="6666620" y="6204303"/>
              <a:ext cx="302470" cy="330681"/>
            </a:xfrm>
            <a:custGeom>
              <a:avLst/>
              <a:gdLst>
                <a:gd name="connsiteX0" fmla="*/ 297574 w 302470"/>
                <a:gd name="connsiteY0" fmla="*/ 165478 h 330681"/>
                <a:gd name="connsiteX1" fmla="*/ 146339 w 302470"/>
                <a:gd name="connsiteY1" fmla="*/ 330811 h 330681"/>
                <a:gd name="connsiteX2" fmla="*/ -4896 w 302470"/>
                <a:gd name="connsiteY2" fmla="*/ 165478 h 330681"/>
                <a:gd name="connsiteX3" fmla="*/ 146339 w 302470"/>
                <a:gd name="connsiteY3" fmla="*/ 154 h 330681"/>
                <a:gd name="connsiteX4" fmla="*/ 297574 w 302470"/>
                <a:gd name="connsiteY4" fmla="*/ 165478 h 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70" h="330681">
                  <a:moveTo>
                    <a:pt x="297574" y="165478"/>
                  </a:moveTo>
                  <a:cubicBezTo>
                    <a:pt x="297574" y="256797"/>
                    <a:pt x="232505" y="331926"/>
                    <a:pt x="146339" y="330811"/>
                  </a:cubicBezTo>
                  <a:cubicBezTo>
                    <a:pt x="60173" y="329715"/>
                    <a:pt x="-4896" y="256797"/>
                    <a:pt x="-4896" y="165478"/>
                  </a:cubicBezTo>
                  <a:cubicBezTo>
                    <a:pt x="-4896" y="74167"/>
                    <a:pt x="60173" y="-961"/>
                    <a:pt x="146339" y="154"/>
                  </a:cubicBezTo>
                  <a:cubicBezTo>
                    <a:pt x="232505" y="1264"/>
                    <a:pt x="297574" y="74167"/>
                    <a:pt x="297574" y="165478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D542301D-2C49-DA3B-BEA5-F6185E163A9B}"/>
                </a:ext>
              </a:extLst>
            </p:cNvPr>
            <p:cNvSpPr/>
            <p:nvPr/>
          </p:nvSpPr>
          <p:spPr>
            <a:xfrm flipV="1">
              <a:off x="6713522" y="6261626"/>
              <a:ext cx="197604" cy="216035"/>
            </a:xfrm>
            <a:custGeom>
              <a:avLst/>
              <a:gdLst>
                <a:gd name="connsiteX0" fmla="*/ 192713 w 197604"/>
                <a:gd name="connsiteY0" fmla="*/ 108155 h 216035"/>
                <a:gd name="connsiteX1" fmla="*/ 93904 w 197604"/>
                <a:gd name="connsiteY1" fmla="*/ 216169 h 216035"/>
                <a:gd name="connsiteX2" fmla="*/ -4892 w 197604"/>
                <a:gd name="connsiteY2" fmla="*/ 108155 h 216035"/>
                <a:gd name="connsiteX3" fmla="*/ 93904 w 197604"/>
                <a:gd name="connsiteY3" fmla="*/ 150 h 216035"/>
                <a:gd name="connsiteX4" fmla="*/ 192713 w 197604"/>
                <a:gd name="connsiteY4" fmla="*/ 108155 h 21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04" h="216035">
                  <a:moveTo>
                    <a:pt x="192713" y="108155"/>
                  </a:moveTo>
                  <a:cubicBezTo>
                    <a:pt x="192713" y="167810"/>
                    <a:pt x="150199" y="216913"/>
                    <a:pt x="93904" y="216169"/>
                  </a:cubicBezTo>
                  <a:cubicBezTo>
                    <a:pt x="37610" y="215454"/>
                    <a:pt x="-4892" y="167810"/>
                    <a:pt x="-4892" y="108155"/>
                  </a:cubicBezTo>
                  <a:cubicBezTo>
                    <a:pt x="-4892" y="48509"/>
                    <a:pt x="37610" y="-594"/>
                    <a:pt x="93904" y="150"/>
                  </a:cubicBezTo>
                  <a:cubicBezTo>
                    <a:pt x="150199" y="864"/>
                    <a:pt x="192713" y="48509"/>
                    <a:pt x="192713" y="108155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2937ABF-DCFE-847D-6E9C-E678A9A1ABF2}"/>
                </a:ext>
              </a:extLst>
            </p:cNvPr>
            <p:cNvSpPr/>
            <p:nvPr/>
          </p:nvSpPr>
          <p:spPr>
            <a:xfrm flipV="1">
              <a:off x="6772015" y="6318752"/>
              <a:ext cx="80604" cy="101783"/>
            </a:xfrm>
            <a:custGeom>
              <a:avLst/>
              <a:gdLst>
                <a:gd name="connsiteX0" fmla="*/ 75713 w 80604"/>
                <a:gd name="connsiteY0" fmla="*/ 51029 h 101783"/>
                <a:gd name="connsiteX1" fmla="*/ 35411 w 80604"/>
                <a:gd name="connsiteY1" fmla="*/ 101922 h 101783"/>
                <a:gd name="connsiteX2" fmla="*/ -4892 w 80604"/>
                <a:gd name="connsiteY2" fmla="*/ 51029 h 101783"/>
                <a:gd name="connsiteX3" fmla="*/ 35411 w 80604"/>
                <a:gd name="connsiteY3" fmla="*/ 146 h 101783"/>
                <a:gd name="connsiteX4" fmla="*/ 75713 w 80604"/>
                <a:gd name="connsiteY4" fmla="*/ 51029 h 10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04" h="101783">
                  <a:moveTo>
                    <a:pt x="75713" y="51029"/>
                  </a:moveTo>
                  <a:cubicBezTo>
                    <a:pt x="75713" y="79131"/>
                    <a:pt x="58373" y="102256"/>
                    <a:pt x="35411" y="101922"/>
                  </a:cubicBezTo>
                  <a:cubicBezTo>
                    <a:pt x="12448" y="101589"/>
                    <a:pt x="-4892" y="79131"/>
                    <a:pt x="-4892" y="51029"/>
                  </a:cubicBezTo>
                  <a:cubicBezTo>
                    <a:pt x="-4892" y="22936"/>
                    <a:pt x="12448" y="-203"/>
                    <a:pt x="35411" y="146"/>
                  </a:cubicBezTo>
                  <a:cubicBezTo>
                    <a:pt x="58373" y="478"/>
                    <a:pt x="75713" y="22936"/>
                    <a:pt x="75713" y="51029"/>
                  </a:cubicBez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50450724-9C54-30A5-8BCD-B253CA077A40}"/>
                </a:ext>
              </a:extLst>
            </p:cNvPr>
            <p:cNvSpPr/>
            <p:nvPr/>
          </p:nvSpPr>
          <p:spPr>
            <a:xfrm flipV="1">
              <a:off x="7218825" y="6081900"/>
              <a:ext cx="47692" cy="275133"/>
            </a:xfrm>
            <a:custGeom>
              <a:avLst/>
              <a:gdLst>
                <a:gd name="connsiteX0" fmla="*/ 42499 w 47692"/>
                <a:gd name="connsiteY0" fmla="*/ 4 h 275133"/>
                <a:gd name="connsiteX1" fmla="*/ 42499 w 47692"/>
                <a:gd name="connsiteY1" fmla="*/ 275137 h 275133"/>
                <a:gd name="connsiteX2" fmla="*/ -5194 w 47692"/>
                <a:gd name="connsiteY2" fmla="*/ 275137 h 275133"/>
                <a:gd name="connsiteX3" fmla="*/ -5194 w 47692"/>
                <a:gd name="connsiteY3" fmla="*/ 4 h 275133"/>
                <a:gd name="connsiteX4" fmla="*/ 42499 w 47692"/>
                <a:gd name="connsiteY4" fmla="*/ 4 h 27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92" h="275133">
                  <a:moveTo>
                    <a:pt x="42499" y="4"/>
                  </a:moveTo>
                  <a:lnTo>
                    <a:pt x="42499" y="275137"/>
                  </a:lnTo>
                  <a:lnTo>
                    <a:pt x="-5194" y="275137"/>
                  </a:lnTo>
                  <a:lnTo>
                    <a:pt x="-5194" y="4"/>
                  </a:lnTo>
                  <a:lnTo>
                    <a:pt x="42499" y="4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19CC348-ABA4-F23A-027E-2799AA3A5A22}"/>
                </a:ext>
              </a:extLst>
            </p:cNvPr>
            <p:cNvSpPr/>
            <p:nvPr/>
          </p:nvSpPr>
          <p:spPr>
            <a:xfrm flipV="1">
              <a:off x="6597645" y="6081900"/>
              <a:ext cx="47692" cy="275133"/>
            </a:xfrm>
            <a:custGeom>
              <a:avLst/>
              <a:gdLst>
                <a:gd name="connsiteX0" fmla="*/ 42922 w 47692"/>
                <a:gd name="connsiteY0" fmla="*/ 4 h 275133"/>
                <a:gd name="connsiteX1" fmla="*/ 42934 w 47692"/>
                <a:gd name="connsiteY1" fmla="*/ 275137 h 275133"/>
                <a:gd name="connsiteX2" fmla="*/ -4758 w 47692"/>
                <a:gd name="connsiteY2" fmla="*/ 275137 h 275133"/>
                <a:gd name="connsiteX3" fmla="*/ -4758 w 47692"/>
                <a:gd name="connsiteY3" fmla="*/ 4 h 275133"/>
                <a:gd name="connsiteX4" fmla="*/ 42922 w 47692"/>
                <a:gd name="connsiteY4" fmla="*/ 4 h 27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92" h="275133">
                  <a:moveTo>
                    <a:pt x="42922" y="4"/>
                  </a:moveTo>
                  <a:lnTo>
                    <a:pt x="42934" y="275137"/>
                  </a:lnTo>
                  <a:lnTo>
                    <a:pt x="-4758" y="275137"/>
                  </a:lnTo>
                  <a:lnTo>
                    <a:pt x="-4758" y="4"/>
                  </a:lnTo>
                  <a:lnTo>
                    <a:pt x="42922" y="4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55A8093-1F65-0CE3-FD38-429078363506}"/>
                </a:ext>
              </a:extLst>
            </p:cNvPr>
            <p:cNvSpPr/>
            <p:nvPr/>
          </p:nvSpPr>
          <p:spPr>
            <a:xfrm flipV="1">
              <a:off x="6460103" y="6345796"/>
              <a:ext cx="1056494" cy="47696"/>
            </a:xfrm>
            <a:custGeom>
              <a:avLst/>
              <a:gdLst>
                <a:gd name="connsiteX0" fmla="*/ 1051479 w 1056494"/>
                <a:gd name="connsiteY0" fmla="*/ 47838 h 47696"/>
                <a:gd name="connsiteX1" fmla="*/ -5015 w 1056494"/>
                <a:gd name="connsiteY1" fmla="*/ 47838 h 47696"/>
                <a:gd name="connsiteX2" fmla="*/ -5015 w 1056494"/>
                <a:gd name="connsiteY2" fmla="*/ 142 h 47696"/>
                <a:gd name="connsiteX3" fmla="*/ 1051479 w 1056494"/>
                <a:gd name="connsiteY3" fmla="*/ 142 h 47696"/>
                <a:gd name="connsiteX4" fmla="*/ 1051479 w 1056494"/>
                <a:gd name="connsiteY4" fmla="*/ 47838 h 4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494" h="47696">
                  <a:moveTo>
                    <a:pt x="1051479" y="47838"/>
                  </a:moveTo>
                  <a:lnTo>
                    <a:pt x="-5015" y="47838"/>
                  </a:lnTo>
                  <a:lnTo>
                    <a:pt x="-5015" y="142"/>
                  </a:lnTo>
                  <a:lnTo>
                    <a:pt x="1051479" y="142"/>
                  </a:lnTo>
                  <a:lnTo>
                    <a:pt x="1051479" y="47838"/>
                  </a:lnTo>
                </a:path>
              </a:pathLst>
            </a:custGeom>
            <a:solidFill>
              <a:srgbClr val="3F2530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57E6899-8268-8DCE-7B4F-9CABC5780B02}"/>
                </a:ext>
              </a:extLst>
            </p:cNvPr>
            <p:cNvSpPr/>
            <p:nvPr/>
          </p:nvSpPr>
          <p:spPr>
            <a:xfrm flipV="1">
              <a:off x="6767567" y="5262003"/>
              <a:ext cx="913391" cy="886224"/>
            </a:xfrm>
            <a:custGeom>
              <a:avLst/>
              <a:gdLst>
                <a:gd name="connsiteX0" fmla="*/ 271854 w 913391"/>
                <a:gd name="connsiteY0" fmla="*/ 885757 h 886224"/>
                <a:gd name="connsiteX1" fmla="*/ 908211 w 913391"/>
                <a:gd name="connsiteY1" fmla="*/ 864252 h 886224"/>
                <a:gd name="connsiteX2" fmla="*/ 790555 w 913391"/>
                <a:gd name="connsiteY2" fmla="*/ -468 h 886224"/>
                <a:gd name="connsiteX3" fmla="*/ -5181 w 913391"/>
                <a:gd name="connsiteY3" fmla="*/ -468 h 886224"/>
                <a:gd name="connsiteX4" fmla="*/ 271854 w 913391"/>
                <a:gd name="connsiteY4" fmla="*/ 885757 h 88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391" h="886224">
                  <a:moveTo>
                    <a:pt x="271854" y="885757"/>
                  </a:moveTo>
                  <a:lnTo>
                    <a:pt x="908211" y="864252"/>
                  </a:lnTo>
                  <a:lnTo>
                    <a:pt x="790555" y="-468"/>
                  </a:lnTo>
                  <a:lnTo>
                    <a:pt x="-5181" y="-468"/>
                  </a:lnTo>
                  <a:lnTo>
                    <a:pt x="271854" y="885757"/>
                  </a:lnTo>
                </a:path>
              </a:pathLst>
            </a:custGeom>
            <a:solidFill>
              <a:srgbClr val="AD3E2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61C1FF0-5128-CB4A-405F-15026B92CB5E}"/>
                </a:ext>
              </a:extLst>
            </p:cNvPr>
            <p:cNvSpPr/>
            <p:nvPr/>
          </p:nvSpPr>
          <p:spPr>
            <a:xfrm flipV="1">
              <a:off x="6767567" y="5262003"/>
              <a:ext cx="913391" cy="886224"/>
            </a:xfrm>
            <a:custGeom>
              <a:avLst/>
              <a:gdLst>
                <a:gd name="connsiteX0" fmla="*/ 125118 w 913391"/>
                <a:gd name="connsiteY0" fmla="*/ 121696 h 886224"/>
                <a:gd name="connsiteX1" fmla="*/ 524976 w 913391"/>
                <a:gd name="connsiteY1" fmla="*/ 766531 h 886224"/>
                <a:gd name="connsiteX2" fmla="*/ 842289 w 913391"/>
                <a:gd name="connsiteY2" fmla="*/ 379811 h 886224"/>
                <a:gd name="connsiteX3" fmla="*/ 908211 w 913391"/>
                <a:gd name="connsiteY3" fmla="*/ 864252 h 886224"/>
                <a:gd name="connsiteX4" fmla="*/ 271854 w 913391"/>
                <a:gd name="connsiteY4" fmla="*/ 885757 h 886224"/>
                <a:gd name="connsiteX5" fmla="*/ -5181 w 913391"/>
                <a:gd name="connsiteY5" fmla="*/ -468 h 886224"/>
                <a:gd name="connsiteX6" fmla="*/ 141370 w 913391"/>
                <a:gd name="connsiteY6" fmla="*/ -468 h 886224"/>
                <a:gd name="connsiteX7" fmla="*/ 125118 w 913391"/>
                <a:gd name="connsiteY7" fmla="*/ 121696 h 88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391" h="886224">
                  <a:moveTo>
                    <a:pt x="125118" y="121696"/>
                  </a:moveTo>
                  <a:cubicBezTo>
                    <a:pt x="125118" y="360235"/>
                    <a:pt x="305149" y="766531"/>
                    <a:pt x="524976" y="766531"/>
                  </a:cubicBezTo>
                  <a:cubicBezTo>
                    <a:pt x="655621" y="766531"/>
                    <a:pt x="867971" y="766531"/>
                    <a:pt x="842289" y="379811"/>
                  </a:cubicBezTo>
                  <a:lnTo>
                    <a:pt x="908211" y="864252"/>
                  </a:lnTo>
                  <a:lnTo>
                    <a:pt x="271854" y="885757"/>
                  </a:lnTo>
                  <a:lnTo>
                    <a:pt x="-5181" y="-468"/>
                  </a:lnTo>
                  <a:lnTo>
                    <a:pt x="141370" y="-468"/>
                  </a:lnTo>
                  <a:cubicBezTo>
                    <a:pt x="130853" y="38288"/>
                    <a:pt x="125118" y="79247"/>
                    <a:pt x="125118" y="121696"/>
                  </a:cubicBez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CC6145C6-06B9-E6DF-FA3B-FCD02128258A}"/>
                </a:ext>
              </a:extLst>
            </p:cNvPr>
            <p:cNvSpPr/>
            <p:nvPr/>
          </p:nvSpPr>
          <p:spPr>
            <a:xfrm flipV="1">
              <a:off x="7015262" y="5630061"/>
              <a:ext cx="584498" cy="80715"/>
            </a:xfrm>
            <a:custGeom>
              <a:avLst/>
              <a:gdLst>
                <a:gd name="connsiteX0" fmla="*/ 31441 w 584498"/>
                <a:gd name="connsiteY0" fmla="*/ 27629 h 80715"/>
                <a:gd name="connsiteX1" fmla="*/ 576812 w 584498"/>
                <a:gd name="connsiteY1" fmla="*/ -500 h 80715"/>
                <a:gd name="connsiteX2" fmla="*/ 579259 w 584498"/>
                <a:gd name="connsiteY2" fmla="*/ 43696 h 80715"/>
                <a:gd name="connsiteX3" fmla="*/ -5239 w 584498"/>
                <a:gd name="connsiteY3" fmla="*/ 80216 h 80715"/>
                <a:gd name="connsiteX4" fmla="*/ 31441 w 584498"/>
                <a:gd name="connsiteY4" fmla="*/ 27629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498" h="80715">
                  <a:moveTo>
                    <a:pt x="31441" y="27629"/>
                  </a:moveTo>
                  <a:cubicBezTo>
                    <a:pt x="35100" y="27629"/>
                    <a:pt x="576812" y="-500"/>
                    <a:pt x="576812" y="-500"/>
                  </a:cubicBezTo>
                  <a:lnTo>
                    <a:pt x="579259" y="43696"/>
                  </a:lnTo>
                  <a:lnTo>
                    <a:pt x="-5239" y="80216"/>
                  </a:lnTo>
                  <a:lnTo>
                    <a:pt x="31441" y="27629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501B15D7-9B3B-C75C-A09C-6571BD8FAA46}"/>
                </a:ext>
              </a:extLst>
            </p:cNvPr>
            <p:cNvSpPr/>
            <p:nvPr/>
          </p:nvSpPr>
          <p:spPr>
            <a:xfrm flipV="1">
              <a:off x="7062325" y="5449857"/>
              <a:ext cx="547829" cy="65266"/>
            </a:xfrm>
            <a:custGeom>
              <a:avLst/>
              <a:gdLst>
                <a:gd name="connsiteX0" fmla="*/ -5259 w 547829"/>
                <a:gd name="connsiteY0" fmla="*/ 27457 h 65266"/>
                <a:gd name="connsiteX1" fmla="*/ 540124 w 547829"/>
                <a:gd name="connsiteY1" fmla="*/ -672 h 65266"/>
                <a:gd name="connsiteX2" fmla="*/ 542571 w 547829"/>
                <a:gd name="connsiteY2" fmla="*/ 43511 h 65266"/>
                <a:gd name="connsiteX3" fmla="*/ 871 w 547829"/>
                <a:gd name="connsiteY3" fmla="*/ 64595 h 65266"/>
                <a:gd name="connsiteX4" fmla="*/ -5259 w 547829"/>
                <a:gd name="connsiteY4" fmla="*/ 27457 h 6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829" h="65266">
                  <a:moveTo>
                    <a:pt x="-5259" y="27457"/>
                  </a:moveTo>
                  <a:cubicBezTo>
                    <a:pt x="-1589" y="27457"/>
                    <a:pt x="540124" y="-672"/>
                    <a:pt x="540124" y="-672"/>
                  </a:cubicBezTo>
                  <a:lnTo>
                    <a:pt x="542571" y="43511"/>
                  </a:lnTo>
                  <a:lnTo>
                    <a:pt x="871" y="64595"/>
                  </a:lnTo>
                  <a:lnTo>
                    <a:pt x="-5259" y="27457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C7DDE32C-C93E-8EF0-EB56-793A7F458847}"/>
                </a:ext>
              </a:extLst>
            </p:cNvPr>
            <p:cNvSpPr/>
            <p:nvPr/>
          </p:nvSpPr>
          <p:spPr>
            <a:xfrm flipV="1">
              <a:off x="7059272" y="5839939"/>
              <a:ext cx="547829" cy="65269"/>
            </a:xfrm>
            <a:custGeom>
              <a:avLst/>
              <a:gdLst>
                <a:gd name="connsiteX0" fmla="*/ -5257 w 547829"/>
                <a:gd name="connsiteY0" fmla="*/ 27817 h 65269"/>
                <a:gd name="connsiteX1" fmla="*/ 540114 w 547829"/>
                <a:gd name="connsiteY1" fmla="*/ -314 h 65269"/>
                <a:gd name="connsiteX2" fmla="*/ 542573 w 547829"/>
                <a:gd name="connsiteY2" fmla="*/ 43869 h 65269"/>
                <a:gd name="connsiteX3" fmla="*/ 861 w 547829"/>
                <a:gd name="connsiteY3" fmla="*/ 64955 h 65269"/>
                <a:gd name="connsiteX4" fmla="*/ -5257 w 547829"/>
                <a:gd name="connsiteY4" fmla="*/ 27817 h 6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829" h="65269">
                  <a:moveTo>
                    <a:pt x="-5257" y="27817"/>
                  </a:moveTo>
                  <a:cubicBezTo>
                    <a:pt x="-1586" y="27817"/>
                    <a:pt x="540114" y="-314"/>
                    <a:pt x="540114" y="-314"/>
                  </a:cubicBezTo>
                  <a:lnTo>
                    <a:pt x="542573" y="43869"/>
                  </a:lnTo>
                  <a:lnTo>
                    <a:pt x="861" y="64955"/>
                  </a:lnTo>
                  <a:lnTo>
                    <a:pt x="-5257" y="27817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C5C8CFA-F06F-B48C-4170-1BBDF7273A2D}"/>
                </a:ext>
              </a:extLst>
            </p:cNvPr>
            <p:cNvSpPr/>
            <p:nvPr/>
          </p:nvSpPr>
          <p:spPr>
            <a:xfrm flipV="1">
              <a:off x="7066613" y="6042932"/>
              <a:ext cx="547817" cy="65255"/>
            </a:xfrm>
            <a:custGeom>
              <a:avLst/>
              <a:gdLst>
                <a:gd name="connsiteX0" fmla="*/ -5262 w 547817"/>
                <a:gd name="connsiteY0" fmla="*/ 28003 h 65255"/>
                <a:gd name="connsiteX1" fmla="*/ 540108 w 547817"/>
                <a:gd name="connsiteY1" fmla="*/ -128 h 65255"/>
                <a:gd name="connsiteX2" fmla="*/ 542555 w 547817"/>
                <a:gd name="connsiteY2" fmla="*/ 44055 h 65255"/>
                <a:gd name="connsiteX3" fmla="*/ 843 w 547817"/>
                <a:gd name="connsiteY3" fmla="*/ 65128 h 65255"/>
                <a:gd name="connsiteX4" fmla="*/ -5262 w 547817"/>
                <a:gd name="connsiteY4" fmla="*/ 28003 h 6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817" h="65255">
                  <a:moveTo>
                    <a:pt x="-5262" y="28003"/>
                  </a:moveTo>
                  <a:cubicBezTo>
                    <a:pt x="-1592" y="28003"/>
                    <a:pt x="540108" y="-128"/>
                    <a:pt x="540108" y="-128"/>
                  </a:cubicBezTo>
                  <a:lnTo>
                    <a:pt x="542555" y="44055"/>
                  </a:lnTo>
                  <a:lnTo>
                    <a:pt x="843" y="65128"/>
                  </a:lnTo>
                  <a:lnTo>
                    <a:pt x="-5262" y="28003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2EC802D-1DC2-BD4B-BFDA-4AF0192C20E5}"/>
                </a:ext>
              </a:extLst>
            </p:cNvPr>
            <p:cNvSpPr/>
            <p:nvPr/>
          </p:nvSpPr>
          <p:spPr>
            <a:xfrm flipV="1">
              <a:off x="6068811" y="5262003"/>
              <a:ext cx="1010915" cy="886224"/>
            </a:xfrm>
            <a:custGeom>
              <a:avLst/>
              <a:gdLst>
                <a:gd name="connsiteX0" fmla="*/ 973513 w 1010915"/>
                <a:gd name="connsiteY0" fmla="*/ 885757 h 886224"/>
                <a:gd name="connsiteX1" fmla="*/ -4725 w 1010915"/>
                <a:gd name="connsiteY1" fmla="*/ 846332 h 886224"/>
                <a:gd name="connsiteX2" fmla="*/ 130282 w 1010915"/>
                <a:gd name="connsiteY2" fmla="*/ -468 h 886224"/>
                <a:gd name="connsiteX3" fmla="*/ 1006191 w 1010915"/>
                <a:gd name="connsiteY3" fmla="*/ -468 h 886224"/>
                <a:gd name="connsiteX4" fmla="*/ 973513 w 1010915"/>
                <a:gd name="connsiteY4" fmla="*/ 885757 h 88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915" h="886224">
                  <a:moveTo>
                    <a:pt x="973513" y="885757"/>
                  </a:moveTo>
                  <a:lnTo>
                    <a:pt x="-4725" y="846332"/>
                  </a:lnTo>
                  <a:lnTo>
                    <a:pt x="130282" y="-468"/>
                  </a:lnTo>
                  <a:lnTo>
                    <a:pt x="1006191" y="-468"/>
                  </a:lnTo>
                  <a:lnTo>
                    <a:pt x="973513" y="885757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0D2B197-C25F-F602-72E2-DDCFA5865CFF}"/>
                </a:ext>
              </a:extLst>
            </p:cNvPr>
            <p:cNvSpPr/>
            <p:nvPr/>
          </p:nvSpPr>
          <p:spPr>
            <a:xfrm flipV="1">
              <a:off x="7064734" y="6073568"/>
              <a:ext cx="556555" cy="91088"/>
            </a:xfrm>
            <a:custGeom>
              <a:avLst/>
              <a:gdLst>
                <a:gd name="connsiteX0" fmla="*/ 2176 w 556555"/>
                <a:gd name="connsiteY0" fmla="*/ 91000 h 91088"/>
                <a:gd name="connsiteX1" fmla="*/ 551291 w 556555"/>
                <a:gd name="connsiteY1" fmla="*/ 91000 h 91088"/>
                <a:gd name="connsiteX2" fmla="*/ 543826 w 556555"/>
                <a:gd name="connsiteY2" fmla="*/ -88 h 91088"/>
                <a:gd name="connsiteX3" fmla="*/ -5264 w 556555"/>
                <a:gd name="connsiteY3" fmla="*/ -88 h 91088"/>
                <a:gd name="connsiteX4" fmla="*/ 2176 w 556555"/>
                <a:gd name="connsiteY4" fmla="*/ 91000 h 9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555" h="91088">
                  <a:moveTo>
                    <a:pt x="2176" y="91000"/>
                  </a:moveTo>
                  <a:lnTo>
                    <a:pt x="551291" y="91000"/>
                  </a:lnTo>
                  <a:lnTo>
                    <a:pt x="543826" y="-88"/>
                  </a:lnTo>
                  <a:lnTo>
                    <a:pt x="-5264" y="-88"/>
                  </a:lnTo>
                  <a:lnTo>
                    <a:pt x="2176" y="91000"/>
                  </a:lnTo>
                </a:path>
              </a:pathLst>
            </a:custGeom>
            <a:solidFill>
              <a:srgbClr val="E27933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610E995A-F2F9-48A7-B6B1-5BACFEEDD64A}"/>
                </a:ext>
              </a:extLst>
            </p:cNvPr>
            <p:cNvSpPr/>
            <p:nvPr/>
          </p:nvSpPr>
          <p:spPr>
            <a:xfrm flipV="1">
              <a:off x="6162713" y="6073568"/>
              <a:ext cx="938195" cy="91088"/>
            </a:xfrm>
            <a:custGeom>
              <a:avLst/>
              <a:gdLst>
                <a:gd name="connsiteX0" fmla="*/ 920862 w 938195"/>
                <a:gd name="connsiteY0" fmla="*/ 91000 h 91088"/>
                <a:gd name="connsiteX1" fmla="*/ -4765 w 938195"/>
                <a:gd name="connsiteY1" fmla="*/ 91000 h 91088"/>
                <a:gd name="connsiteX2" fmla="*/ 7816 w 938195"/>
                <a:gd name="connsiteY2" fmla="*/ -88 h 91088"/>
                <a:gd name="connsiteX3" fmla="*/ 933430 w 938195"/>
                <a:gd name="connsiteY3" fmla="*/ -88 h 91088"/>
                <a:gd name="connsiteX4" fmla="*/ 920862 w 938195"/>
                <a:gd name="connsiteY4" fmla="*/ 91000 h 9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95" h="91088">
                  <a:moveTo>
                    <a:pt x="920862" y="91000"/>
                  </a:moveTo>
                  <a:lnTo>
                    <a:pt x="-4765" y="91000"/>
                  </a:lnTo>
                  <a:lnTo>
                    <a:pt x="7816" y="-88"/>
                  </a:lnTo>
                  <a:lnTo>
                    <a:pt x="933430" y="-88"/>
                  </a:lnTo>
                  <a:lnTo>
                    <a:pt x="920862" y="91000"/>
                  </a:lnTo>
                </a:path>
              </a:pathLst>
            </a:custGeom>
            <a:solidFill>
              <a:srgbClr val="DD9A4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A13961AE-E866-F5F4-E661-C1CBC26F8CDC}"/>
                </a:ext>
              </a:extLst>
            </p:cNvPr>
            <p:cNvSpPr/>
            <p:nvPr/>
          </p:nvSpPr>
          <p:spPr>
            <a:xfrm flipV="1">
              <a:off x="6946053" y="6204302"/>
              <a:ext cx="273414" cy="330682"/>
            </a:xfrm>
            <a:custGeom>
              <a:avLst/>
              <a:gdLst>
                <a:gd name="connsiteX0" fmla="*/ 268333 w 273414"/>
                <a:gd name="connsiteY0" fmla="*/ 165478 h 330682"/>
                <a:gd name="connsiteX1" fmla="*/ 120929 w 273414"/>
                <a:gd name="connsiteY1" fmla="*/ 330811 h 330682"/>
                <a:gd name="connsiteX2" fmla="*/ -5082 w 273414"/>
                <a:gd name="connsiteY2" fmla="*/ 165478 h 330682"/>
                <a:gd name="connsiteX3" fmla="*/ 120929 w 273414"/>
                <a:gd name="connsiteY3" fmla="*/ 154 h 330682"/>
                <a:gd name="connsiteX4" fmla="*/ 268333 w 273414"/>
                <a:gd name="connsiteY4" fmla="*/ 165478 h 3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14" h="330682">
                  <a:moveTo>
                    <a:pt x="268333" y="165478"/>
                  </a:moveTo>
                  <a:cubicBezTo>
                    <a:pt x="268333" y="263170"/>
                    <a:pt x="192734" y="331926"/>
                    <a:pt x="120929" y="330811"/>
                  </a:cubicBezTo>
                  <a:cubicBezTo>
                    <a:pt x="49149" y="329715"/>
                    <a:pt x="-5082" y="256797"/>
                    <a:pt x="-5082" y="165478"/>
                  </a:cubicBezTo>
                  <a:cubicBezTo>
                    <a:pt x="-5082" y="74167"/>
                    <a:pt x="49149" y="-961"/>
                    <a:pt x="120929" y="154"/>
                  </a:cubicBezTo>
                  <a:cubicBezTo>
                    <a:pt x="192734" y="1250"/>
                    <a:pt x="268333" y="67795"/>
                    <a:pt x="268333" y="165478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60C6E4B1-A487-1FA1-D9BE-60444F71837B}"/>
                </a:ext>
              </a:extLst>
            </p:cNvPr>
            <p:cNvSpPr/>
            <p:nvPr/>
          </p:nvSpPr>
          <p:spPr>
            <a:xfrm flipV="1">
              <a:off x="6987974" y="6413871"/>
              <a:ext cx="83187" cy="121116"/>
            </a:xfrm>
            <a:custGeom>
              <a:avLst/>
              <a:gdLst>
                <a:gd name="connsiteX0" fmla="*/ 78143 w 83187"/>
                <a:gd name="connsiteY0" fmla="*/ 121354 h 121116"/>
                <a:gd name="connsiteX1" fmla="*/ 23974 w 83187"/>
                <a:gd name="connsiteY1" fmla="*/ 121354 h 121116"/>
                <a:gd name="connsiteX2" fmla="*/ -5044 w 83187"/>
                <a:gd name="connsiteY2" fmla="*/ 238 h 121116"/>
                <a:gd name="connsiteX3" fmla="*/ 78143 w 83187"/>
                <a:gd name="connsiteY3" fmla="*/ 238 h 121116"/>
                <a:gd name="connsiteX4" fmla="*/ 78143 w 83187"/>
                <a:gd name="connsiteY4" fmla="*/ 121354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87" h="121116">
                  <a:moveTo>
                    <a:pt x="78143" y="121354"/>
                  </a:moveTo>
                  <a:lnTo>
                    <a:pt x="23974" y="121354"/>
                  </a:lnTo>
                  <a:lnTo>
                    <a:pt x="-5044" y="238"/>
                  </a:lnTo>
                  <a:lnTo>
                    <a:pt x="78143" y="238"/>
                  </a:lnTo>
                  <a:lnTo>
                    <a:pt x="78143" y="121354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3B631AD6-8831-0534-801C-6705E2D9E93F}"/>
                </a:ext>
              </a:extLst>
            </p:cNvPr>
            <p:cNvSpPr/>
            <p:nvPr/>
          </p:nvSpPr>
          <p:spPr>
            <a:xfrm flipV="1">
              <a:off x="6985910" y="6204301"/>
              <a:ext cx="90182" cy="121116"/>
            </a:xfrm>
            <a:custGeom>
              <a:avLst/>
              <a:gdLst>
                <a:gd name="connsiteX0" fmla="*/ 85137 w 90182"/>
                <a:gd name="connsiteY0" fmla="*/ 121162 h 121116"/>
                <a:gd name="connsiteX1" fmla="*/ -5045 w 90182"/>
                <a:gd name="connsiteY1" fmla="*/ 121162 h 121116"/>
                <a:gd name="connsiteX2" fmla="*/ 30956 w 90182"/>
                <a:gd name="connsiteY2" fmla="*/ 46 h 121116"/>
                <a:gd name="connsiteX3" fmla="*/ 85137 w 90182"/>
                <a:gd name="connsiteY3" fmla="*/ 46 h 121116"/>
                <a:gd name="connsiteX4" fmla="*/ 85137 w 90182"/>
                <a:gd name="connsiteY4" fmla="*/ 121162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2" h="121116">
                  <a:moveTo>
                    <a:pt x="85137" y="121162"/>
                  </a:moveTo>
                  <a:lnTo>
                    <a:pt x="-5045" y="121162"/>
                  </a:lnTo>
                  <a:lnTo>
                    <a:pt x="30956" y="46"/>
                  </a:lnTo>
                  <a:lnTo>
                    <a:pt x="85137" y="46"/>
                  </a:lnTo>
                  <a:lnTo>
                    <a:pt x="85137" y="121162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E86A0A2-FE35-AC32-B2F7-3A438DD6B3AB}"/>
                </a:ext>
              </a:extLst>
            </p:cNvPr>
            <p:cNvSpPr/>
            <p:nvPr/>
          </p:nvSpPr>
          <p:spPr>
            <a:xfrm flipV="1">
              <a:off x="6833538" y="6204303"/>
              <a:ext cx="302469" cy="330681"/>
            </a:xfrm>
            <a:custGeom>
              <a:avLst/>
              <a:gdLst>
                <a:gd name="connsiteX0" fmla="*/ 297457 w 302469"/>
                <a:gd name="connsiteY0" fmla="*/ 165478 h 330681"/>
                <a:gd name="connsiteX1" fmla="*/ 146222 w 302469"/>
                <a:gd name="connsiteY1" fmla="*/ 330811 h 330681"/>
                <a:gd name="connsiteX2" fmla="*/ -5013 w 302469"/>
                <a:gd name="connsiteY2" fmla="*/ 165478 h 330681"/>
                <a:gd name="connsiteX3" fmla="*/ 146222 w 302469"/>
                <a:gd name="connsiteY3" fmla="*/ 154 h 330681"/>
                <a:gd name="connsiteX4" fmla="*/ 297457 w 302469"/>
                <a:gd name="connsiteY4" fmla="*/ 165478 h 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69" h="330681">
                  <a:moveTo>
                    <a:pt x="297457" y="165478"/>
                  </a:moveTo>
                  <a:cubicBezTo>
                    <a:pt x="297457" y="256797"/>
                    <a:pt x="232388" y="331926"/>
                    <a:pt x="146222" y="330811"/>
                  </a:cubicBezTo>
                  <a:cubicBezTo>
                    <a:pt x="60056" y="329715"/>
                    <a:pt x="-5013" y="256797"/>
                    <a:pt x="-5013" y="165478"/>
                  </a:cubicBezTo>
                  <a:cubicBezTo>
                    <a:pt x="-5013" y="74167"/>
                    <a:pt x="60056" y="-961"/>
                    <a:pt x="146222" y="154"/>
                  </a:cubicBezTo>
                  <a:cubicBezTo>
                    <a:pt x="232388" y="1264"/>
                    <a:pt x="297457" y="74167"/>
                    <a:pt x="297457" y="165478"/>
                  </a:cubicBezTo>
                </a:path>
              </a:pathLst>
            </a:custGeom>
            <a:solidFill>
              <a:srgbClr val="724E5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84CC5F13-29DE-6056-2C3B-88E56600B85F}"/>
                </a:ext>
              </a:extLst>
            </p:cNvPr>
            <p:cNvSpPr/>
            <p:nvPr/>
          </p:nvSpPr>
          <p:spPr>
            <a:xfrm flipV="1">
              <a:off x="6880427" y="6261626"/>
              <a:ext cx="197617" cy="216035"/>
            </a:xfrm>
            <a:custGeom>
              <a:avLst/>
              <a:gdLst>
                <a:gd name="connsiteX0" fmla="*/ 192609 w 197617"/>
                <a:gd name="connsiteY0" fmla="*/ 108155 h 216035"/>
                <a:gd name="connsiteX1" fmla="*/ 93800 w 197617"/>
                <a:gd name="connsiteY1" fmla="*/ 216169 h 216035"/>
                <a:gd name="connsiteX2" fmla="*/ -5009 w 197617"/>
                <a:gd name="connsiteY2" fmla="*/ 108155 h 216035"/>
                <a:gd name="connsiteX3" fmla="*/ 93800 w 197617"/>
                <a:gd name="connsiteY3" fmla="*/ 150 h 216035"/>
                <a:gd name="connsiteX4" fmla="*/ 192609 w 197617"/>
                <a:gd name="connsiteY4" fmla="*/ 108155 h 21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17" h="216035">
                  <a:moveTo>
                    <a:pt x="192609" y="108155"/>
                  </a:moveTo>
                  <a:cubicBezTo>
                    <a:pt x="192609" y="167810"/>
                    <a:pt x="150082" y="216913"/>
                    <a:pt x="93800" y="216169"/>
                  </a:cubicBezTo>
                  <a:cubicBezTo>
                    <a:pt x="37505" y="215454"/>
                    <a:pt x="-5009" y="167810"/>
                    <a:pt x="-5009" y="108155"/>
                  </a:cubicBezTo>
                  <a:cubicBezTo>
                    <a:pt x="-5009" y="48509"/>
                    <a:pt x="37505" y="-594"/>
                    <a:pt x="93800" y="150"/>
                  </a:cubicBezTo>
                  <a:cubicBezTo>
                    <a:pt x="150082" y="864"/>
                    <a:pt x="192609" y="48509"/>
                    <a:pt x="192609" y="108155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51CA65E1-6ED2-A5EC-15B4-63ED55FF613A}"/>
                </a:ext>
              </a:extLst>
            </p:cNvPr>
            <p:cNvSpPr/>
            <p:nvPr/>
          </p:nvSpPr>
          <p:spPr>
            <a:xfrm flipV="1">
              <a:off x="6936487" y="6313475"/>
              <a:ext cx="90998" cy="112338"/>
            </a:xfrm>
            <a:custGeom>
              <a:avLst/>
              <a:gdLst>
                <a:gd name="connsiteX0" fmla="*/ 85988 w 90998"/>
                <a:gd name="connsiteY0" fmla="*/ 56307 h 112338"/>
                <a:gd name="connsiteX1" fmla="*/ 40482 w 90998"/>
                <a:gd name="connsiteY1" fmla="*/ 112476 h 112338"/>
                <a:gd name="connsiteX2" fmla="*/ -5011 w 90998"/>
                <a:gd name="connsiteY2" fmla="*/ 56307 h 112338"/>
                <a:gd name="connsiteX3" fmla="*/ 40482 w 90998"/>
                <a:gd name="connsiteY3" fmla="*/ 146 h 112338"/>
                <a:gd name="connsiteX4" fmla="*/ 85988 w 90998"/>
                <a:gd name="connsiteY4" fmla="*/ 56307 h 11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98" h="112338">
                  <a:moveTo>
                    <a:pt x="85988" y="56307"/>
                  </a:moveTo>
                  <a:cubicBezTo>
                    <a:pt x="85988" y="87324"/>
                    <a:pt x="66411" y="112848"/>
                    <a:pt x="40482" y="112476"/>
                  </a:cubicBezTo>
                  <a:cubicBezTo>
                    <a:pt x="14566" y="112095"/>
                    <a:pt x="-5011" y="87324"/>
                    <a:pt x="-5011" y="56307"/>
                  </a:cubicBezTo>
                  <a:cubicBezTo>
                    <a:pt x="-5011" y="25298"/>
                    <a:pt x="14566" y="-226"/>
                    <a:pt x="40482" y="146"/>
                  </a:cubicBezTo>
                  <a:cubicBezTo>
                    <a:pt x="66411" y="528"/>
                    <a:pt x="85988" y="25298"/>
                    <a:pt x="85988" y="56307"/>
                  </a:cubicBezTo>
                </a:path>
              </a:pathLst>
            </a:custGeom>
            <a:solidFill>
              <a:srgbClr val="BCAA7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756B6266-826E-A0B6-E647-B14ABB9297F6}"/>
                </a:ext>
              </a:extLst>
            </p:cNvPr>
            <p:cNvSpPr/>
            <p:nvPr/>
          </p:nvSpPr>
          <p:spPr>
            <a:xfrm flipV="1">
              <a:off x="6285733" y="6204302"/>
              <a:ext cx="273414" cy="330682"/>
            </a:xfrm>
            <a:custGeom>
              <a:avLst/>
              <a:gdLst>
                <a:gd name="connsiteX0" fmla="*/ 268796 w 273414"/>
                <a:gd name="connsiteY0" fmla="*/ 165478 h 330682"/>
                <a:gd name="connsiteX1" fmla="*/ 121404 w 273414"/>
                <a:gd name="connsiteY1" fmla="*/ 330811 h 330682"/>
                <a:gd name="connsiteX2" fmla="*/ -4619 w 273414"/>
                <a:gd name="connsiteY2" fmla="*/ 165478 h 330682"/>
                <a:gd name="connsiteX3" fmla="*/ 121404 w 273414"/>
                <a:gd name="connsiteY3" fmla="*/ 154 h 330682"/>
                <a:gd name="connsiteX4" fmla="*/ 268796 w 273414"/>
                <a:gd name="connsiteY4" fmla="*/ 165478 h 3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14" h="330682">
                  <a:moveTo>
                    <a:pt x="268796" y="165478"/>
                  </a:moveTo>
                  <a:cubicBezTo>
                    <a:pt x="268796" y="263170"/>
                    <a:pt x="193197" y="331926"/>
                    <a:pt x="121404" y="330811"/>
                  </a:cubicBezTo>
                  <a:cubicBezTo>
                    <a:pt x="49612" y="329715"/>
                    <a:pt x="-4619" y="256797"/>
                    <a:pt x="-4619" y="165478"/>
                  </a:cubicBezTo>
                  <a:cubicBezTo>
                    <a:pt x="-4619" y="74167"/>
                    <a:pt x="49612" y="-961"/>
                    <a:pt x="121404" y="154"/>
                  </a:cubicBezTo>
                  <a:cubicBezTo>
                    <a:pt x="193197" y="1250"/>
                    <a:pt x="268796" y="67795"/>
                    <a:pt x="268796" y="165478"/>
                  </a:cubicBez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B3F9E372-043E-26E2-377C-DC9C383968CA}"/>
                </a:ext>
              </a:extLst>
            </p:cNvPr>
            <p:cNvSpPr/>
            <p:nvPr/>
          </p:nvSpPr>
          <p:spPr>
            <a:xfrm flipV="1">
              <a:off x="6327654" y="6413871"/>
              <a:ext cx="83199" cy="121116"/>
            </a:xfrm>
            <a:custGeom>
              <a:avLst/>
              <a:gdLst>
                <a:gd name="connsiteX0" fmla="*/ 78618 w 83199"/>
                <a:gd name="connsiteY0" fmla="*/ 121354 h 121116"/>
                <a:gd name="connsiteX1" fmla="*/ 24450 w 83199"/>
                <a:gd name="connsiteY1" fmla="*/ 121354 h 121116"/>
                <a:gd name="connsiteX2" fmla="*/ -4581 w 83199"/>
                <a:gd name="connsiteY2" fmla="*/ 238 h 121116"/>
                <a:gd name="connsiteX3" fmla="*/ 78618 w 83199"/>
                <a:gd name="connsiteY3" fmla="*/ 238 h 121116"/>
                <a:gd name="connsiteX4" fmla="*/ 78618 w 83199"/>
                <a:gd name="connsiteY4" fmla="*/ 121354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99" h="121116">
                  <a:moveTo>
                    <a:pt x="78618" y="121354"/>
                  </a:moveTo>
                  <a:lnTo>
                    <a:pt x="24450" y="121354"/>
                  </a:lnTo>
                  <a:lnTo>
                    <a:pt x="-4581" y="238"/>
                  </a:lnTo>
                  <a:lnTo>
                    <a:pt x="78618" y="238"/>
                  </a:lnTo>
                  <a:lnTo>
                    <a:pt x="78618" y="121354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278F94E9-1223-33F5-B7E1-88A029F5B682}"/>
                </a:ext>
              </a:extLst>
            </p:cNvPr>
            <p:cNvSpPr/>
            <p:nvPr/>
          </p:nvSpPr>
          <p:spPr>
            <a:xfrm flipV="1">
              <a:off x="6325590" y="6204301"/>
              <a:ext cx="90182" cy="121116"/>
            </a:xfrm>
            <a:custGeom>
              <a:avLst/>
              <a:gdLst>
                <a:gd name="connsiteX0" fmla="*/ 85600 w 90182"/>
                <a:gd name="connsiteY0" fmla="*/ 121162 h 121116"/>
                <a:gd name="connsiteX1" fmla="*/ -4582 w 90182"/>
                <a:gd name="connsiteY1" fmla="*/ 121162 h 121116"/>
                <a:gd name="connsiteX2" fmla="*/ 31419 w 90182"/>
                <a:gd name="connsiteY2" fmla="*/ 46 h 121116"/>
                <a:gd name="connsiteX3" fmla="*/ 85600 w 90182"/>
                <a:gd name="connsiteY3" fmla="*/ 46 h 121116"/>
                <a:gd name="connsiteX4" fmla="*/ 85600 w 90182"/>
                <a:gd name="connsiteY4" fmla="*/ 121162 h 1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2" h="121116">
                  <a:moveTo>
                    <a:pt x="85600" y="121162"/>
                  </a:moveTo>
                  <a:lnTo>
                    <a:pt x="-4582" y="121162"/>
                  </a:lnTo>
                  <a:lnTo>
                    <a:pt x="31419" y="46"/>
                  </a:lnTo>
                  <a:lnTo>
                    <a:pt x="85600" y="46"/>
                  </a:lnTo>
                  <a:lnTo>
                    <a:pt x="85600" y="121162"/>
                  </a:lnTo>
                </a:path>
              </a:pathLst>
            </a:custGeom>
            <a:solidFill>
              <a:srgbClr val="60404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F50D1396-D452-31FC-C763-E3F07EF00E09}"/>
                </a:ext>
              </a:extLst>
            </p:cNvPr>
            <p:cNvSpPr/>
            <p:nvPr/>
          </p:nvSpPr>
          <p:spPr>
            <a:xfrm flipV="1">
              <a:off x="6173218" y="6204303"/>
              <a:ext cx="302470" cy="330681"/>
            </a:xfrm>
            <a:custGeom>
              <a:avLst/>
              <a:gdLst>
                <a:gd name="connsiteX0" fmla="*/ 297920 w 302470"/>
                <a:gd name="connsiteY0" fmla="*/ 165478 h 330681"/>
                <a:gd name="connsiteX1" fmla="*/ 146685 w 302470"/>
                <a:gd name="connsiteY1" fmla="*/ 330811 h 330681"/>
                <a:gd name="connsiteX2" fmla="*/ -4550 w 302470"/>
                <a:gd name="connsiteY2" fmla="*/ 165478 h 330681"/>
                <a:gd name="connsiteX3" fmla="*/ 146685 w 302470"/>
                <a:gd name="connsiteY3" fmla="*/ 154 h 330681"/>
                <a:gd name="connsiteX4" fmla="*/ 297920 w 302470"/>
                <a:gd name="connsiteY4" fmla="*/ 165478 h 33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70" h="330681">
                  <a:moveTo>
                    <a:pt x="297920" y="165478"/>
                  </a:moveTo>
                  <a:cubicBezTo>
                    <a:pt x="297920" y="256797"/>
                    <a:pt x="232851" y="331926"/>
                    <a:pt x="146685" y="330811"/>
                  </a:cubicBezTo>
                  <a:cubicBezTo>
                    <a:pt x="60532" y="329715"/>
                    <a:pt x="-4550" y="256797"/>
                    <a:pt x="-4550" y="165478"/>
                  </a:cubicBezTo>
                  <a:cubicBezTo>
                    <a:pt x="-4550" y="74167"/>
                    <a:pt x="60532" y="-961"/>
                    <a:pt x="146685" y="154"/>
                  </a:cubicBezTo>
                  <a:cubicBezTo>
                    <a:pt x="232851" y="1264"/>
                    <a:pt x="297920" y="74167"/>
                    <a:pt x="297920" y="165478"/>
                  </a:cubicBezTo>
                </a:path>
              </a:pathLst>
            </a:custGeom>
            <a:solidFill>
              <a:srgbClr val="724E58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E7F55D9A-EAF5-AA59-4DCD-06BDDCCDA4BD}"/>
                </a:ext>
              </a:extLst>
            </p:cNvPr>
            <p:cNvSpPr/>
            <p:nvPr/>
          </p:nvSpPr>
          <p:spPr>
            <a:xfrm flipV="1">
              <a:off x="6220107" y="6261626"/>
              <a:ext cx="197617" cy="216035"/>
            </a:xfrm>
            <a:custGeom>
              <a:avLst/>
              <a:gdLst>
                <a:gd name="connsiteX0" fmla="*/ 193072 w 197617"/>
                <a:gd name="connsiteY0" fmla="*/ 108155 h 216035"/>
                <a:gd name="connsiteX1" fmla="*/ 94263 w 197617"/>
                <a:gd name="connsiteY1" fmla="*/ 216169 h 216035"/>
                <a:gd name="connsiteX2" fmla="*/ -4546 w 197617"/>
                <a:gd name="connsiteY2" fmla="*/ 108155 h 216035"/>
                <a:gd name="connsiteX3" fmla="*/ 94263 w 197617"/>
                <a:gd name="connsiteY3" fmla="*/ 150 h 216035"/>
                <a:gd name="connsiteX4" fmla="*/ 193072 w 197617"/>
                <a:gd name="connsiteY4" fmla="*/ 108155 h 21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17" h="216035">
                  <a:moveTo>
                    <a:pt x="193072" y="108155"/>
                  </a:moveTo>
                  <a:cubicBezTo>
                    <a:pt x="193072" y="167810"/>
                    <a:pt x="150557" y="216913"/>
                    <a:pt x="94263" y="216169"/>
                  </a:cubicBezTo>
                  <a:cubicBezTo>
                    <a:pt x="37968" y="215454"/>
                    <a:pt x="-4546" y="167810"/>
                    <a:pt x="-4546" y="108155"/>
                  </a:cubicBezTo>
                  <a:cubicBezTo>
                    <a:pt x="-4546" y="48509"/>
                    <a:pt x="37968" y="-594"/>
                    <a:pt x="94263" y="150"/>
                  </a:cubicBezTo>
                  <a:cubicBezTo>
                    <a:pt x="150557" y="864"/>
                    <a:pt x="193072" y="48509"/>
                    <a:pt x="193072" y="108155"/>
                  </a:cubicBezTo>
                </a:path>
              </a:pathLst>
            </a:custGeom>
            <a:solidFill>
              <a:srgbClr val="492C34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93782DAE-E6BD-F24A-19AA-1A0CE54980D1}"/>
                </a:ext>
              </a:extLst>
            </p:cNvPr>
            <p:cNvSpPr/>
            <p:nvPr/>
          </p:nvSpPr>
          <p:spPr>
            <a:xfrm flipV="1">
              <a:off x="6278614" y="6318752"/>
              <a:ext cx="80604" cy="101783"/>
            </a:xfrm>
            <a:custGeom>
              <a:avLst/>
              <a:gdLst>
                <a:gd name="connsiteX0" fmla="*/ 76059 w 80604"/>
                <a:gd name="connsiteY0" fmla="*/ 51029 h 101783"/>
                <a:gd name="connsiteX1" fmla="*/ 35757 w 80604"/>
                <a:gd name="connsiteY1" fmla="*/ 101922 h 101783"/>
                <a:gd name="connsiteX2" fmla="*/ -4546 w 80604"/>
                <a:gd name="connsiteY2" fmla="*/ 51029 h 101783"/>
                <a:gd name="connsiteX3" fmla="*/ 35757 w 80604"/>
                <a:gd name="connsiteY3" fmla="*/ 146 h 101783"/>
                <a:gd name="connsiteX4" fmla="*/ 76059 w 80604"/>
                <a:gd name="connsiteY4" fmla="*/ 51029 h 10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04" h="101783">
                  <a:moveTo>
                    <a:pt x="76059" y="51029"/>
                  </a:moveTo>
                  <a:cubicBezTo>
                    <a:pt x="76059" y="79131"/>
                    <a:pt x="58707" y="102256"/>
                    <a:pt x="35757" y="101922"/>
                  </a:cubicBezTo>
                  <a:cubicBezTo>
                    <a:pt x="12806" y="101589"/>
                    <a:pt x="-4546" y="79131"/>
                    <a:pt x="-4546" y="51029"/>
                  </a:cubicBezTo>
                  <a:cubicBezTo>
                    <a:pt x="-4546" y="22936"/>
                    <a:pt x="12806" y="-203"/>
                    <a:pt x="35757" y="146"/>
                  </a:cubicBezTo>
                  <a:cubicBezTo>
                    <a:pt x="58707" y="478"/>
                    <a:pt x="76059" y="22936"/>
                    <a:pt x="76059" y="51029"/>
                  </a:cubicBezTo>
                </a:path>
              </a:pathLst>
            </a:custGeom>
            <a:solidFill>
              <a:srgbClr val="BCAA7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DCD2FA62-2455-88FE-2C4C-37E7BB691DE9}"/>
                </a:ext>
              </a:extLst>
            </p:cNvPr>
            <p:cNvSpPr/>
            <p:nvPr/>
          </p:nvSpPr>
          <p:spPr>
            <a:xfrm flipV="1">
              <a:off x="6051162" y="5242439"/>
              <a:ext cx="1022173" cy="215476"/>
            </a:xfrm>
            <a:custGeom>
              <a:avLst/>
              <a:gdLst>
                <a:gd name="connsiteX0" fmla="*/ 1017457 w 1022173"/>
                <a:gd name="connsiteY0" fmla="*/ 214683 h 215476"/>
                <a:gd name="connsiteX1" fmla="*/ -4717 w 1022173"/>
                <a:gd name="connsiteY1" fmla="*/ 168412 h 215476"/>
                <a:gd name="connsiteX2" fmla="*/ 8952 w 1022173"/>
                <a:gd name="connsiteY2" fmla="*/ -793 h 215476"/>
                <a:gd name="connsiteX3" fmla="*/ 1014985 w 1022173"/>
                <a:gd name="connsiteY3" fmla="*/ 31303 h 215476"/>
                <a:gd name="connsiteX4" fmla="*/ 1017457 w 1022173"/>
                <a:gd name="connsiteY4" fmla="*/ 214683 h 2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173" h="215476">
                  <a:moveTo>
                    <a:pt x="1017457" y="214683"/>
                  </a:moveTo>
                  <a:lnTo>
                    <a:pt x="-4717" y="168412"/>
                  </a:lnTo>
                  <a:lnTo>
                    <a:pt x="8952" y="-793"/>
                  </a:lnTo>
                  <a:lnTo>
                    <a:pt x="1014985" y="31303"/>
                  </a:lnTo>
                  <a:lnTo>
                    <a:pt x="1017457" y="214683"/>
                  </a:lnTo>
                </a:path>
              </a:pathLst>
            </a:custGeom>
            <a:solidFill>
              <a:srgbClr val="BA58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148E8AD-B971-3C58-AC38-3F5EEDB87BB2}"/>
                </a:ext>
              </a:extLst>
            </p:cNvPr>
            <p:cNvSpPr/>
            <p:nvPr/>
          </p:nvSpPr>
          <p:spPr>
            <a:xfrm flipV="1">
              <a:off x="6078685" y="5476033"/>
              <a:ext cx="1010371" cy="183800"/>
            </a:xfrm>
            <a:custGeom>
              <a:avLst/>
              <a:gdLst>
                <a:gd name="connsiteX0" fmla="*/ 1005640 w 1010371"/>
                <a:gd name="connsiteY0" fmla="*/ 183207 h 183800"/>
                <a:gd name="connsiteX1" fmla="*/ -4732 w 1010371"/>
                <a:gd name="connsiteY1" fmla="*/ 168772 h 183800"/>
                <a:gd name="connsiteX2" fmla="*/ 8777 w 1010371"/>
                <a:gd name="connsiteY2" fmla="*/ -593 h 183800"/>
                <a:gd name="connsiteX3" fmla="*/ 1003205 w 1010371"/>
                <a:gd name="connsiteY3" fmla="*/ 19428 h 183800"/>
                <a:gd name="connsiteX4" fmla="*/ 1005640 w 1010371"/>
                <a:gd name="connsiteY4" fmla="*/ 183207 h 18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71" h="183800">
                  <a:moveTo>
                    <a:pt x="1005640" y="183207"/>
                  </a:moveTo>
                  <a:lnTo>
                    <a:pt x="-4732" y="168772"/>
                  </a:lnTo>
                  <a:lnTo>
                    <a:pt x="8777" y="-593"/>
                  </a:lnTo>
                  <a:lnTo>
                    <a:pt x="1003205" y="19428"/>
                  </a:lnTo>
                  <a:lnTo>
                    <a:pt x="1005640" y="183207"/>
                  </a:lnTo>
                </a:path>
              </a:pathLst>
            </a:custGeom>
            <a:solidFill>
              <a:srgbClr val="BA58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1A0369B-8966-F2CB-E4A1-5EA20126289A}"/>
                </a:ext>
              </a:extLst>
            </p:cNvPr>
            <p:cNvSpPr/>
            <p:nvPr/>
          </p:nvSpPr>
          <p:spPr>
            <a:xfrm flipV="1">
              <a:off x="6109038" y="5679175"/>
              <a:ext cx="986642" cy="179387"/>
            </a:xfrm>
            <a:custGeom>
              <a:avLst/>
              <a:gdLst>
                <a:gd name="connsiteX0" fmla="*/ -4745 w 986642"/>
                <a:gd name="connsiteY0" fmla="*/ 163369 h 179387"/>
                <a:gd name="connsiteX1" fmla="*/ 970305 w 986642"/>
                <a:gd name="connsiteY1" fmla="*/ 178978 h 179387"/>
                <a:gd name="connsiteX2" fmla="*/ 981898 w 986642"/>
                <a:gd name="connsiteY2" fmla="*/ 9143 h 179387"/>
                <a:gd name="connsiteX3" fmla="*/ 21382 w 986642"/>
                <a:gd name="connsiteY3" fmla="*/ -409 h 179387"/>
                <a:gd name="connsiteX4" fmla="*/ -4745 w 986642"/>
                <a:gd name="connsiteY4" fmla="*/ 163369 h 17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642" h="179387">
                  <a:moveTo>
                    <a:pt x="-4745" y="163369"/>
                  </a:moveTo>
                  <a:lnTo>
                    <a:pt x="970305" y="178978"/>
                  </a:lnTo>
                  <a:lnTo>
                    <a:pt x="981898" y="9143"/>
                  </a:lnTo>
                  <a:lnTo>
                    <a:pt x="21382" y="-409"/>
                  </a:lnTo>
                  <a:lnTo>
                    <a:pt x="-4745" y="163369"/>
                  </a:lnTo>
                </a:path>
              </a:pathLst>
            </a:custGeom>
            <a:solidFill>
              <a:srgbClr val="BA58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EDA25513-51CB-744C-C8B6-15AFC8F4440B}"/>
                </a:ext>
              </a:extLst>
            </p:cNvPr>
            <p:cNvSpPr/>
            <p:nvPr/>
          </p:nvSpPr>
          <p:spPr>
            <a:xfrm flipV="1">
              <a:off x="6142049" y="5879081"/>
              <a:ext cx="960948" cy="174013"/>
            </a:xfrm>
            <a:custGeom>
              <a:avLst/>
              <a:gdLst>
                <a:gd name="connsiteX0" fmla="*/ -4759 w 960948"/>
                <a:gd name="connsiteY0" fmla="*/ 163667 h 174013"/>
                <a:gd name="connsiteX1" fmla="*/ 944721 w 960948"/>
                <a:gd name="connsiteY1" fmla="*/ 173785 h 174013"/>
                <a:gd name="connsiteX2" fmla="*/ 956190 w 960948"/>
                <a:gd name="connsiteY2" fmla="*/ 3914 h 174013"/>
                <a:gd name="connsiteX3" fmla="*/ 20886 w 960948"/>
                <a:gd name="connsiteY3" fmla="*/ -228 h 174013"/>
                <a:gd name="connsiteX4" fmla="*/ -4759 w 960948"/>
                <a:gd name="connsiteY4" fmla="*/ 163667 h 17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948" h="174013">
                  <a:moveTo>
                    <a:pt x="-4759" y="163667"/>
                  </a:moveTo>
                  <a:lnTo>
                    <a:pt x="944721" y="173785"/>
                  </a:lnTo>
                  <a:lnTo>
                    <a:pt x="956190" y="3914"/>
                  </a:lnTo>
                  <a:lnTo>
                    <a:pt x="20886" y="-228"/>
                  </a:lnTo>
                  <a:lnTo>
                    <a:pt x="-4759" y="163667"/>
                  </a:lnTo>
                </a:path>
              </a:pathLst>
            </a:custGeom>
            <a:solidFill>
              <a:srgbClr val="BA5831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2CA6CB6-40A2-7222-7FDF-98A95B1688F7}"/>
                </a:ext>
              </a:extLst>
            </p:cNvPr>
            <p:cNvSpPr/>
            <p:nvPr/>
          </p:nvSpPr>
          <p:spPr>
            <a:xfrm flipV="1">
              <a:off x="7082507" y="5878298"/>
              <a:ext cx="31786" cy="170739"/>
            </a:xfrm>
            <a:custGeom>
              <a:avLst/>
              <a:gdLst>
                <a:gd name="connsiteX0" fmla="*/ 26694 w 31786"/>
                <a:gd name="connsiteY0" fmla="*/ 170509 h 170739"/>
                <a:gd name="connsiteX1" fmla="*/ -5093 w 31786"/>
                <a:gd name="connsiteY1" fmla="*/ 170509 h 170739"/>
                <a:gd name="connsiteX2" fmla="*/ -5093 w 31786"/>
                <a:gd name="connsiteY2" fmla="*/ -231 h 170739"/>
                <a:gd name="connsiteX3" fmla="*/ 26694 w 31786"/>
                <a:gd name="connsiteY3" fmla="*/ -231 h 170739"/>
                <a:gd name="connsiteX4" fmla="*/ 26694 w 31786"/>
                <a:gd name="connsiteY4" fmla="*/ 170509 h 17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6" h="170739">
                  <a:moveTo>
                    <a:pt x="26694" y="170509"/>
                  </a:moveTo>
                  <a:lnTo>
                    <a:pt x="-5093" y="170509"/>
                  </a:lnTo>
                  <a:lnTo>
                    <a:pt x="-5093" y="-231"/>
                  </a:lnTo>
                  <a:lnTo>
                    <a:pt x="26694" y="-231"/>
                  </a:lnTo>
                  <a:lnTo>
                    <a:pt x="26694" y="170509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708AECD1-5C9C-5D06-4B52-4242D138FB03}"/>
                </a:ext>
              </a:extLst>
            </p:cNvPr>
            <p:cNvSpPr/>
            <p:nvPr/>
          </p:nvSpPr>
          <p:spPr>
            <a:xfrm flipV="1">
              <a:off x="7071507" y="5677766"/>
              <a:ext cx="31787" cy="170724"/>
            </a:xfrm>
            <a:custGeom>
              <a:avLst/>
              <a:gdLst>
                <a:gd name="connsiteX0" fmla="*/ 26702 w 31787"/>
                <a:gd name="connsiteY0" fmla="*/ 170310 h 170724"/>
                <a:gd name="connsiteX1" fmla="*/ -5085 w 31787"/>
                <a:gd name="connsiteY1" fmla="*/ 170310 h 170724"/>
                <a:gd name="connsiteX2" fmla="*/ -5085 w 31787"/>
                <a:gd name="connsiteY2" fmla="*/ -414 h 170724"/>
                <a:gd name="connsiteX3" fmla="*/ 26702 w 31787"/>
                <a:gd name="connsiteY3" fmla="*/ -414 h 170724"/>
                <a:gd name="connsiteX4" fmla="*/ 26702 w 31787"/>
                <a:gd name="connsiteY4" fmla="*/ 170310 h 17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7" h="170724">
                  <a:moveTo>
                    <a:pt x="26702" y="170310"/>
                  </a:moveTo>
                  <a:lnTo>
                    <a:pt x="-5085" y="170310"/>
                  </a:lnTo>
                  <a:lnTo>
                    <a:pt x="-5085" y="-414"/>
                  </a:lnTo>
                  <a:lnTo>
                    <a:pt x="26702" y="-414"/>
                  </a:lnTo>
                  <a:lnTo>
                    <a:pt x="26702" y="170310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8268279-7E92-4B15-AAEA-D67BDDA82BBF}"/>
                </a:ext>
              </a:extLst>
            </p:cNvPr>
            <p:cNvSpPr/>
            <p:nvPr/>
          </p:nvSpPr>
          <p:spPr>
            <a:xfrm flipV="1">
              <a:off x="7069048" y="5476095"/>
              <a:ext cx="31811" cy="164520"/>
            </a:xfrm>
            <a:custGeom>
              <a:avLst/>
              <a:gdLst>
                <a:gd name="connsiteX0" fmla="*/ 26728 w 31811"/>
                <a:gd name="connsiteY0" fmla="*/ 163918 h 164520"/>
                <a:gd name="connsiteX1" fmla="*/ -5083 w 31811"/>
                <a:gd name="connsiteY1" fmla="*/ 163918 h 164520"/>
                <a:gd name="connsiteX2" fmla="*/ -5083 w 31811"/>
                <a:gd name="connsiteY2" fmla="*/ -602 h 164520"/>
                <a:gd name="connsiteX3" fmla="*/ 26728 w 31811"/>
                <a:gd name="connsiteY3" fmla="*/ -602 h 164520"/>
                <a:gd name="connsiteX4" fmla="*/ 26728 w 31811"/>
                <a:gd name="connsiteY4" fmla="*/ 163918 h 16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1" h="164520">
                  <a:moveTo>
                    <a:pt x="26728" y="163918"/>
                  </a:moveTo>
                  <a:lnTo>
                    <a:pt x="-5083" y="163918"/>
                  </a:lnTo>
                  <a:lnTo>
                    <a:pt x="-5083" y="-602"/>
                  </a:lnTo>
                  <a:lnTo>
                    <a:pt x="26728" y="-602"/>
                  </a:lnTo>
                  <a:lnTo>
                    <a:pt x="26728" y="163918"/>
                  </a:ln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7AD520A-E052-5904-6BF7-15A2F6D300D2}"/>
                </a:ext>
              </a:extLst>
            </p:cNvPr>
            <p:cNvSpPr/>
            <p:nvPr/>
          </p:nvSpPr>
          <p:spPr>
            <a:xfrm flipV="1">
              <a:off x="7060335" y="5242735"/>
              <a:ext cx="31811" cy="183133"/>
            </a:xfrm>
            <a:custGeom>
              <a:avLst/>
              <a:gdLst>
                <a:gd name="connsiteX0" fmla="*/ 26735 w 31811"/>
                <a:gd name="connsiteY0" fmla="*/ 182325 h 183133"/>
                <a:gd name="connsiteX1" fmla="*/ -5077 w 31811"/>
                <a:gd name="connsiteY1" fmla="*/ 182325 h 183133"/>
                <a:gd name="connsiteX2" fmla="*/ -5077 w 31811"/>
                <a:gd name="connsiteY2" fmla="*/ -808 h 183133"/>
                <a:gd name="connsiteX3" fmla="*/ 26735 w 31811"/>
                <a:gd name="connsiteY3" fmla="*/ -808 h 183133"/>
                <a:gd name="connsiteX4" fmla="*/ 26735 w 31811"/>
                <a:gd name="connsiteY4" fmla="*/ 182325 h 18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1" h="183133">
                  <a:moveTo>
                    <a:pt x="26735" y="182325"/>
                  </a:moveTo>
                  <a:lnTo>
                    <a:pt x="-5077" y="182325"/>
                  </a:lnTo>
                  <a:lnTo>
                    <a:pt x="-5077" y="-808"/>
                  </a:lnTo>
                  <a:lnTo>
                    <a:pt x="26735" y="-808"/>
                  </a:lnTo>
                  <a:lnTo>
                    <a:pt x="26735" y="182325"/>
                  </a:lnTo>
                </a:path>
              </a:pathLst>
            </a:custGeom>
            <a:solidFill>
              <a:srgbClr val="AD3E25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371BC744-1A5E-2F36-1BE6-EA638EF2DFC9}"/>
                </a:ext>
              </a:extLst>
            </p:cNvPr>
            <p:cNvSpPr/>
            <p:nvPr/>
          </p:nvSpPr>
          <p:spPr>
            <a:xfrm flipV="1">
              <a:off x="6105232" y="5246913"/>
              <a:ext cx="869110" cy="206713"/>
            </a:xfrm>
            <a:custGeom>
              <a:avLst/>
              <a:gdLst>
                <a:gd name="connsiteX0" fmla="*/ 89486 w 869110"/>
                <a:gd name="connsiteY0" fmla="*/ -793 h 206713"/>
                <a:gd name="connsiteX1" fmla="*/ 834537 w 869110"/>
                <a:gd name="connsiteY1" fmla="*/ 22985 h 206713"/>
                <a:gd name="connsiteX2" fmla="*/ 864409 w 869110"/>
                <a:gd name="connsiteY2" fmla="*/ 205921 h 206713"/>
                <a:gd name="connsiteX3" fmla="*/ -4701 w 869110"/>
                <a:gd name="connsiteY3" fmla="*/ 166570 h 206713"/>
                <a:gd name="connsiteX4" fmla="*/ 89486 w 869110"/>
                <a:gd name="connsiteY4" fmla="*/ -793 h 20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110" h="206713">
                  <a:moveTo>
                    <a:pt x="89486" y="-793"/>
                  </a:moveTo>
                  <a:lnTo>
                    <a:pt x="834537" y="22985"/>
                  </a:lnTo>
                  <a:cubicBezTo>
                    <a:pt x="844907" y="79119"/>
                    <a:pt x="854856" y="140147"/>
                    <a:pt x="864409" y="205921"/>
                  </a:cubicBezTo>
                  <a:lnTo>
                    <a:pt x="-4701" y="166570"/>
                  </a:lnTo>
                  <a:cubicBezTo>
                    <a:pt x="27518" y="107989"/>
                    <a:pt x="58910" y="52041"/>
                    <a:pt x="89486" y="-793"/>
                  </a:cubicBezTo>
                </a:path>
              </a:pathLst>
            </a:custGeom>
            <a:solidFill>
              <a:srgbClr val="C95F3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D959C2D5-2A0F-7DF6-60CE-539CB4E04476}"/>
                </a:ext>
              </a:extLst>
            </p:cNvPr>
            <p:cNvSpPr/>
            <p:nvPr/>
          </p:nvSpPr>
          <p:spPr>
            <a:xfrm flipV="1">
              <a:off x="6219724" y="5478233"/>
              <a:ext cx="715477" cy="176966"/>
            </a:xfrm>
            <a:custGeom>
              <a:avLst/>
              <a:gdLst>
                <a:gd name="connsiteX0" fmla="*/ 97925 w 715477"/>
                <a:gd name="connsiteY0" fmla="*/ -595 h 176966"/>
                <a:gd name="connsiteX1" fmla="*/ 672648 w 715477"/>
                <a:gd name="connsiteY1" fmla="*/ 10973 h 176966"/>
                <a:gd name="connsiteX2" fmla="*/ 710750 w 715477"/>
                <a:gd name="connsiteY2" fmla="*/ 176372 h 176966"/>
                <a:gd name="connsiteX3" fmla="*/ -4727 w 715477"/>
                <a:gd name="connsiteY3" fmla="*/ 166151 h 176966"/>
                <a:gd name="connsiteX4" fmla="*/ 97925 w 715477"/>
                <a:gd name="connsiteY4" fmla="*/ -595 h 1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477" h="176966">
                  <a:moveTo>
                    <a:pt x="97925" y="-595"/>
                  </a:moveTo>
                  <a:lnTo>
                    <a:pt x="672648" y="10973"/>
                  </a:lnTo>
                  <a:cubicBezTo>
                    <a:pt x="685909" y="60161"/>
                    <a:pt x="698602" y="115220"/>
                    <a:pt x="710750" y="176372"/>
                  </a:cubicBezTo>
                  <a:lnTo>
                    <a:pt x="-4727" y="166151"/>
                  </a:lnTo>
                  <a:cubicBezTo>
                    <a:pt x="30607" y="105963"/>
                    <a:pt x="64816" y="50213"/>
                    <a:pt x="97925" y="-595"/>
                  </a:cubicBezTo>
                </a:path>
              </a:pathLst>
            </a:custGeom>
            <a:solidFill>
              <a:srgbClr val="C95F3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AD110927-6212-D97A-3606-89128E1170B7}"/>
                </a:ext>
              </a:extLst>
            </p:cNvPr>
            <p:cNvSpPr/>
            <p:nvPr/>
          </p:nvSpPr>
          <p:spPr>
            <a:xfrm flipV="1">
              <a:off x="6346068" y="5682339"/>
              <a:ext cx="540130" cy="172887"/>
            </a:xfrm>
            <a:custGeom>
              <a:avLst/>
              <a:gdLst>
                <a:gd name="connsiteX0" fmla="*/ 119848 w 540130"/>
                <a:gd name="connsiteY0" fmla="*/ -409 h 172887"/>
                <a:gd name="connsiteX1" fmla="*/ 470628 w 540130"/>
                <a:gd name="connsiteY1" fmla="*/ 3076 h 172887"/>
                <a:gd name="connsiteX2" fmla="*/ 535376 w 540130"/>
                <a:gd name="connsiteY2" fmla="*/ 172478 h 172887"/>
                <a:gd name="connsiteX3" fmla="*/ -4754 w 540130"/>
                <a:gd name="connsiteY3" fmla="*/ 163827 h 172887"/>
                <a:gd name="connsiteX4" fmla="*/ 119848 w 540130"/>
                <a:gd name="connsiteY4" fmla="*/ -409 h 17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130" h="172887">
                  <a:moveTo>
                    <a:pt x="119848" y="-409"/>
                  </a:moveTo>
                  <a:lnTo>
                    <a:pt x="470628" y="3076"/>
                  </a:lnTo>
                  <a:cubicBezTo>
                    <a:pt x="493480" y="47259"/>
                    <a:pt x="515046" y="103368"/>
                    <a:pt x="535376" y="172478"/>
                  </a:cubicBezTo>
                  <a:lnTo>
                    <a:pt x="-4754" y="163827"/>
                  </a:lnTo>
                  <a:cubicBezTo>
                    <a:pt x="38724" y="99339"/>
                    <a:pt x="80237" y="44058"/>
                    <a:pt x="119848" y="-409"/>
                  </a:cubicBezTo>
                </a:path>
              </a:pathLst>
            </a:custGeom>
            <a:solidFill>
              <a:srgbClr val="C95F3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D7CFC9E-3644-8D81-1FD5-0D9AA2A54181}"/>
                </a:ext>
              </a:extLst>
            </p:cNvPr>
            <p:cNvSpPr/>
            <p:nvPr/>
          </p:nvSpPr>
          <p:spPr>
            <a:xfrm flipV="1">
              <a:off x="6498972" y="5882146"/>
              <a:ext cx="305337" cy="98841"/>
            </a:xfrm>
            <a:custGeom>
              <a:avLst/>
              <a:gdLst>
                <a:gd name="connsiteX0" fmla="*/ 300558 w 305337"/>
                <a:gd name="connsiteY0" fmla="*/ 98581 h 98841"/>
                <a:gd name="connsiteX1" fmla="*/ -4779 w 305337"/>
                <a:gd name="connsiteY1" fmla="*/ 95332 h 98841"/>
                <a:gd name="connsiteX2" fmla="*/ 300558 w 305337"/>
                <a:gd name="connsiteY2" fmla="*/ 98581 h 9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337" h="98841">
                  <a:moveTo>
                    <a:pt x="300558" y="98581"/>
                  </a:moveTo>
                  <a:lnTo>
                    <a:pt x="-4779" y="95332"/>
                  </a:lnTo>
                  <a:cubicBezTo>
                    <a:pt x="114533" y="-25427"/>
                    <a:pt x="215863" y="-39785"/>
                    <a:pt x="300558" y="98581"/>
                  </a:cubicBezTo>
                </a:path>
              </a:pathLst>
            </a:custGeom>
            <a:solidFill>
              <a:srgbClr val="C95F3A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2A89DC9D-EE39-DF36-3190-D0222C8166E9}"/>
                </a:ext>
              </a:extLst>
            </p:cNvPr>
            <p:cNvSpPr/>
            <p:nvPr/>
          </p:nvSpPr>
          <p:spPr>
            <a:xfrm flipV="1">
              <a:off x="6378943" y="6073568"/>
              <a:ext cx="440060" cy="91088"/>
            </a:xfrm>
            <a:custGeom>
              <a:avLst/>
              <a:gdLst>
                <a:gd name="connsiteX0" fmla="*/ -4742 w 440060"/>
                <a:gd name="connsiteY0" fmla="*/ -88 h 91088"/>
                <a:gd name="connsiteX1" fmla="*/ 400009 w 440060"/>
                <a:gd name="connsiteY1" fmla="*/ -88 h 91088"/>
                <a:gd name="connsiteX2" fmla="*/ 435318 w 440060"/>
                <a:gd name="connsiteY2" fmla="*/ 91000 h 91088"/>
                <a:gd name="connsiteX3" fmla="*/ 30579 w 440060"/>
                <a:gd name="connsiteY3" fmla="*/ 91000 h 91088"/>
                <a:gd name="connsiteX4" fmla="*/ -4742 w 440060"/>
                <a:gd name="connsiteY4" fmla="*/ -88 h 9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60" h="91088">
                  <a:moveTo>
                    <a:pt x="-4742" y="-88"/>
                  </a:moveTo>
                  <a:lnTo>
                    <a:pt x="400009" y="-88"/>
                  </a:lnTo>
                  <a:lnTo>
                    <a:pt x="435318" y="91000"/>
                  </a:lnTo>
                  <a:lnTo>
                    <a:pt x="30579" y="91000"/>
                  </a:lnTo>
                  <a:lnTo>
                    <a:pt x="-4742" y="-88"/>
                  </a:lnTo>
                </a:path>
              </a:pathLst>
            </a:custGeom>
            <a:solidFill>
              <a:srgbClr val="F7AA57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78D35BB-0445-CA2B-AFA5-A890D3F5E205}"/>
                </a:ext>
              </a:extLst>
            </p:cNvPr>
            <p:cNvSpPr/>
            <p:nvPr/>
          </p:nvSpPr>
          <p:spPr>
            <a:xfrm flipV="1">
              <a:off x="7037261" y="6097176"/>
              <a:ext cx="20800" cy="33020"/>
            </a:xfrm>
            <a:custGeom>
              <a:avLst/>
              <a:gdLst>
                <a:gd name="connsiteX0" fmla="*/ 15743 w 20800"/>
                <a:gd name="connsiteY0" fmla="*/ 16417 h 33020"/>
                <a:gd name="connsiteX1" fmla="*/ 5337 w 20800"/>
                <a:gd name="connsiteY1" fmla="*/ 32927 h 33020"/>
                <a:gd name="connsiteX2" fmla="*/ -5057 w 20800"/>
                <a:gd name="connsiteY2" fmla="*/ 16417 h 33020"/>
                <a:gd name="connsiteX3" fmla="*/ 5337 w 20800"/>
                <a:gd name="connsiteY3" fmla="*/ -93 h 33020"/>
                <a:gd name="connsiteX4" fmla="*/ 15743 w 20800"/>
                <a:gd name="connsiteY4" fmla="*/ 16417 h 3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0" h="33020">
                  <a:moveTo>
                    <a:pt x="15743" y="16417"/>
                  </a:moveTo>
                  <a:cubicBezTo>
                    <a:pt x="15743" y="25527"/>
                    <a:pt x="11084" y="32927"/>
                    <a:pt x="5337" y="32927"/>
                  </a:cubicBezTo>
                  <a:cubicBezTo>
                    <a:pt x="-398" y="32927"/>
                    <a:pt x="-5057" y="25527"/>
                    <a:pt x="-5057" y="16417"/>
                  </a:cubicBezTo>
                  <a:cubicBezTo>
                    <a:pt x="-5057" y="7298"/>
                    <a:pt x="-398" y="-93"/>
                    <a:pt x="5337" y="-93"/>
                  </a:cubicBezTo>
                  <a:cubicBezTo>
                    <a:pt x="11084" y="-93"/>
                    <a:pt x="15743" y="7298"/>
                    <a:pt x="15743" y="16417"/>
                  </a:cubicBez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A654CAF9-C4F2-90AE-07F4-A3525CC74E77}"/>
                </a:ext>
              </a:extLst>
            </p:cNvPr>
            <p:cNvSpPr/>
            <p:nvPr/>
          </p:nvSpPr>
          <p:spPr>
            <a:xfrm flipV="1">
              <a:off x="6189866" y="6108187"/>
              <a:ext cx="20774" cy="33021"/>
            </a:xfrm>
            <a:custGeom>
              <a:avLst/>
              <a:gdLst>
                <a:gd name="connsiteX0" fmla="*/ 16312 w 20774"/>
                <a:gd name="connsiteY0" fmla="*/ 16429 h 33021"/>
                <a:gd name="connsiteX1" fmla="*/ 5931 w 20774"/>
                <a:gd name="connsiteY1" fmla="*/ 32939 h 33021"/>
                <a:gd name="connsiteX2" fmla="*/ -4463 w 20774"/>
                <a:gd name="connsiteY2" fmla="*/ 16429 h 33021"/>
                <a:gd name="connsiteX3" fmla="*/ 5931 w 20774"/>
                <a:gd name="connsiteY3" fmla="*/ -83 h 33021"/>
                <a:gd name="connsiteX4" fmla="*/ 16312 w 20774"/>
                <a:gd name="connsiteY4" fmla="*/ 16429 h 3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4" h="33021">
                  <a:moveTo>
                    <a:pt x="16312" y="16429"/>
                  </a:moveTo>
                  <a:cubicBezTo>
                    <a:pt x="16312" y="25548"/>
                    <a:pt x="11665" y="32939"/>
                    <a:pt x="5931" y="32939"/>
                  </a:cubicBezTo>
                  <a:cubicBezTo>
                    <a:pt x="184" y="32939"/>
                    <a:pt x="-4463" y="25548"/>
                    <a:pt x="-4463" y="16429"/>
                  </a:cubicBezTo>
                  <a:cubicBezTo>
                    <a:pt x="-4463" y="7319"/>
                    <a:pt x="184" y="-83"/>
                    <a:pt x="5931" y="-83"/>
                  </a:cubicBezTo>
                  <a:cubicBezTo>
                    <a:pt x="11665" y="-83"/>
                    <a:pt x="16312" y="7319"/>
                    <a:pt x="16312" y="16429"/>
                  </a:cubicBezTo>
                </a:path>
              </a:pathLst>
            </a:custGeom>
            <a:solidFill>
              <a:srgbClr val="992E1C"/>
            </a:solidFill>
            <a:ln w="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5341781-FDA8-73C3-EA9A-D0A5F2E88197}"/>
              </a:ext>
            </a:extLst>
          </p:cNvPr>
          <p:cNvSpPr/>
          <p:nvPr/>
        </p:nvSpPr>
        <p:spPr>
          <a:xfrm>
            <a:off x="1369508" y="2735747"/>
            <a:ext cx="92140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>
                  <a:solidFill>
                    <a:srgbClr val="FF0000"/>
                  </a:solidFill>
                </a:ln>
                <a:solidFill>
                  <a:srgbClr val="F46793"/>
                </a:solidFill>
              </a:rPr>
              <a:t>MR Umbrella Farm</a:t>
            </a:r>
          </a:p>
        </p:txBody>
      </p:sp>
    </p:spTree>
    <p:extLst>
      <p:ext uri="{BB962C8B-B14F-4D97-AF65-F5344CB8AC3E}">
        <p14:creationId xmlns:p14="http://schemas.microsoft.com/office/powerpoint/2010/main" val="7288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81 0.61528 L 0.83503 0.6125 " pathEditMode="fixed" rAng="0" ptsTypes="AA">
                                      <p:cBhvr>
                                        <p:cTn id="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4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05978D-D8EE-76EC-C8D3-3FCD6259755E}"/>
              </a:ext>
            </a:extLst>
          </p:cNvPr>
          <p:cNvGrpSpPr/>
          <p:nvPr/>
        </p:nvGrpSpPr>
        <p:grpSpPr>
          <a:xfrm>
            <a:off x="0" y="16"/>
            <a:ext cx="12191999" cy="6857983"/>
            <a:chOff x="195997" y="17"/>
            <a:chExt cx="11429971" cy="65673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C544F2-772F-7ED9-A2E7-51B85FD389E4}"/>
                </a:ext>
              </a:extLst>
            </p:cNvPr>
            <p:cNvSpPr/>
            <p:nvPr/>
          </p:nvSpPr>
          <p:spPr>
            <a:xfrm flipV="1">
              <a:off x="195997" y="17"/>
              <a:ext cx="11429971" cy="6567398"/>
            </a:xfrm>
            <a:custGeom>
              <a:avLst/>
              <a:gdLst>
                <a:gd name="connsiteX0" fmla="*/ 11425639 w 11429971"/>
                <a:gd name="connsiteY0" fmla="*/ -2730 h 6567398"/>
                <a:gd name="connsiteX1" fmla="*/ -4329 w 11429971"/>
                <a:gd name="connsiteY1" fmla="*/ -2744 h 6567398"/>
                <a:gd name="connsiteX2" fmla="*/ -4333 w 11429971"/>
                <a:gd name="connsiteY2" fmla="*/ 6564644 h 6567398"/>
                <a:gd name="connsiteX3" fmla="*/ 11425639 w 11429971"/>
                <a:gd name="connsiteY3" fmla="*/ 6564655 h 6567398"/>
                <a:gd name="connsiteX4" fmla="*/ 11425639 w 11429971"/>
                <a:gd name="connsiteY4" fmla="*/ -2730 h 656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971" h="6567398">
                  <a:moveTo>
                    <a:pt x="11425639" y="-2730"/>
                  </a:moveTo>
                  <a:lnTo>
                    <a:pt x="-4329" y="-2744"/>
                  </a:lnTo>
                  <a:lnTo>
                    <a:pt x="-4333" y="6564644"/>
                  </a:lnTo>
                  <a:lnTo>
                    <a:pt x="11425639" y="6564655"/>
                  </a:lnTo>
                  <a:lnTo>
                    <a:pt x="11425639" y="-2730"/>
                  </a:lnTo>
                </a:path>
              </a:pathLst>
            </a:custGeom>
            <a:solidFill>
              <a:srgbClr val="06AB9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46A75AC-1B4C-59C2-D3C3-6E64D412F972}"/>
                </a:ext>
              </a:extLst>
            </p:cNvPr>
            <p:cNvSpPr/>
            <p:nvPr/>
          </p:nvSpPr>
          <p:spPr>
            <a:xfrm flipV="1">
              <a:off x="547075" y="6298458"/>
              <a:ext cx="9937153" cy="80018"/>
            </a:xfrm>
            <a:custGeom>
              <a:avLst/>
              <a:gdLst>
                <a:gd name="connsiteX0" fmla="*/ 9920250 w 9937153"/>
                <a:gd name="connsiteY0" fmla="*/ 80304 h 80018"/>
                <a:gd name="connsiteX1" fmla="*/ 8834 w 9937153"/>
                <a:gd name="connsiteY1" fmla="*/ 80304 h 80018"/>
                <a:gd name="connsiteX2" fmla="*/ -4034 w 9937153"/>
                <a:gd name="connsiteY2" fmla="*/ 285 h 80018"/>
                <a:gd name="connsiteX3" fmla="*/ 9933120 w 9937153"/>
                <a:gd name="connsiteY3" fmla="*/ 285 h 80018"/>
                <a:gd name="connsiteX4" fmla="*/ 9920250 w 9937153"/>
                <a:gd name="connsiteY4" fmla="*/ 80304 h 8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153" h="80018">
                  <a:moveTo>
                    <a:pt x="9920250" y="80304"/>
                  </a:moveTo>
                  <a:lnTo>
                    <a:pt x="8834" y="80304"/>
                  </a:lnTo>
                  <a:lnTo>
                    <a:pt x="-4034" y="285"/>
                  </a:lnTo>
                  <a:lnTo>
                    <a:pt x="9933120" y="285"/>
                  </a:lnTo>
                  <a:lnTo>
                    <a:pt x="9920250" y="80304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8362331-B597-F9E2-9744-DB7AF91F46DE}"/>
              </a:ext>
            </a:extLst>
          </p:cNvPr>
          <p:cNvSpPr/>
          <p:nvPr/>
        </p:nvSpPr>
        <p:spPr>
          <a:xfrm flipV="1">
            <a:off x="195997" y="6298458"/>
            <a:ext cx="1119614" cy="80018"/>
          </a:xfrm>
          <a:custGeom>
            <a:avLst/>
            <a:gdLst>
              <a:gd name="connsiteX0" fmla="*/ 1119191 w 1119614"/>
              <a:gd name="connsiteY0" fmla="*/ 80304 h 80018"/>
              <a:gd name="connsiteX1" fmla="*/ -424 w 1119614"/>
              <a:gd name="connsiteY1" fmla="*/ 80304 h 80018"/>
              <a:gd name="connsiteX2" fmla="*/ -424 w 1119614"/>
              <a:gd name="connsiteY2" fmla="*/ 285 h 80018"/>
              <a:gd name="connsiteX3" fmla="*/ 1088356 w 1119614"/>
              <a:gd name="connsiteY3" fmla="*/ 285 h 80018"/>
              <a:gd name="connsiteX4" fmla="*/ 1119191 w 1119614"/>
              <a:gd name="connsiteY4" fmla="*/ 80304 h 8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14" h="80018">
                <a:moveTo>
                  <a:pt x="1119191" y="80304"/>
                </a:moveTo>
                <a:lnTo>
                  <a:pt x="-424" y="80304"/>
                </a:lnTo>
                <a:lnTo>
                  <a:pt x="-424" y="285"/>
                </a:lnTo>
                <a:lnTo>
                  <a:pt x="1088356" y="285"/>
                </a:lnTo>
                <a:lnTo>
                  <a:pt x="1119191" y="80304"/>
                </a:lnTo>
              </a:path>
            </a:pathLst>
          </a:custGeom>
          <a:solidFill>
            <a:srgbClr val="FAB726"/>
          </a:solidFill>
          <a:ln w="11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3756AB-FC63-4330-0B20-BBA1FC61ABCC}"/>
              </a:ext>
            </a:extLst>
          </p:cNvPr>
          <p:cNvGrpSpPr/>
          <p:nvPr/>
        </p:nvGrpSpPr>
        <p:grpSpPr>
          <a:xfrm>
            <a:off x="195997" y="17"/>
            <a:ext cx="11439228" cy="6857982"/>
            <a:chOff x="195997" y="17"/>
            <a:chExt cx="11439228" cy="68579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9D1326-DDF6-C6F7-A5BE-B5DACBD4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0610" y="1222909"/>
              <a:ext cx="834615" cy="5356313"/>
            </a:xfrm>
            <a:custGeom>
              <a:avLst/>
              <a:gdLst>
                <a:gd name="connsiteX0" fmla="*/ 1285 w 834615"/>
                <a:gd name="connsiteY0" fmla="*/ 455 h 5356313"/>
                <a:gd name="connsiteX1" fmla="*/ 835901 w 834615"/>
                <a:gd name="connsiteY1" fmla="*/ 455 h 5356313"/>
                <a:gd name="connsiteX2" fmla="*/ 835901 w 834615"/>
                <a:gd name="connsiteY2" fmla="*/ 5356768 h 5356313"/>
                <a:gd name="connsiteX3" fmla="*/ 1285 w 834615"/>
                <a:gd name="connsiteY3" fmla="*/ 5356768 h 53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615" h="5356313">
                  <a:moveTo>
                    <a:pt x="1285" y="455"/>
                  </a:moveTo>
                  <a:lnTo>
                    <a:pt x="835901" y="455"/>
                  </a:lnTo>
                  <a:lnTo>
                    <a:pt x="835901" y="5356768"/>
                  </a:lnTo>
                  <a:lnTo>
                    <a:pt x="1285" y="5356768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62300B-CEB0-E2FF-4D62-459EBF09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367" y="2451631"/>
              <a:ext cx="834615" cy="4127591"/>
            </a:xfrm>
            <a:custGeom>
              <a:avLst/>
              <a:gdLst>
                <a:gd name="connsiteX0" fmla="*/ 1190 w 834615"/>
                <a:gd name="connsiteY0" fmla="*/ 526 h 4127591"/>
                <a:gd name="connsiteX1" fmla="*/ 835805 w 834615"/>
                <a:gd name="connsiteY1" fmla="*/ 526 h 4127591"/>
                <a:gd name="connsiteX2" fmla="*/ 835805 w 834615"/>
                <a:gd name="connsiteY2" fmla="*/ 4128118 h 4127591"/>
                <a:gd name="connsiteX3" fmla="*/ 1190 w 834615"/>
                <a:gd name="connsiteY3" fmla="*/ 4128118 h 4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615" h="4127591">
                  <a:moveTo>
                    <a:pt x="1190" y="526"/>
                  </a:moveTo>
                  <a:lnTo>
                    <a:pt x="835805" y="526"/>
                  </a:lnTo>
                  <a:lnTo>
                    <a:pt x="835805" y="4128118"/>
                  </a:lnTo>
                  <a:lnTo>
                    <a:pt x="1190" y="4128118"/>
                  </a:lnTo>
                  <a:close/>
                </a:path>
              </a:pathLst>
            </a:cu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05B75D-EBD7-BF76-97E8-29D08A547894}"/>
                </a:ext>
              </a:extLst>
            </p:cNvPr>
            <p:cNvSpPr/>
            <p:nvPr/>
          </p:nvSpPr>
          <p:spPr>
            <a:xfrm flipV="1">
              <a:off x="4160368" y="6103965"/>
              <a:ext cx="634934" cy="207042"/>
            </a:xfrm>
            <a:custGeom>
              <a:avLst/>
              <a:gdLst>
                <a:gd name="connsiteX0" fmla="*/ 631688 w 634934"/>
                <a:gd name="connsiteY0" fmla="*/ 207197 h 207042"/>
                <a:gd name="connsiteX1" fmla="*/ -3247 w 634934"/>
                <a:gd name="connsiteY1" fmla="*/ 207197 h 207042"/>
                <a:gd name="connsiteX2" fmla="*/ -3247 w 634934"/>
                <a:gd name="connsiteY2" fmla="*/ 155 h 207042"/>
                <a:gd name="connsiteX3" fmla="*/ 631688 w 634934"/>
                <a:gd name="connsiteY3" fmla="*/ 155 h 207042"/>
                <a:gd name="connsiteX4" fmla="*/ 631688 w 634934"/>
                <a:gd name="connsiteY4" fmla="*/ 207197 h 20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934" h="207042">
                  <a:moveTo>
                    <a:pt x="631688" y="207197"/>
                  </a:moveTo>
                  <a:lnTo>
                    <a:pt x="-3247" y="207197"/>
                  </a:lnTo>
                  <a:lnTo>
                    <a:pt x="-3247" y="155"/>
                  </a:lnTo>
                  <a:lnTo>
                    <a:pt x="631688" y="155"/>
                  </a:lnTo>
                  <a:lnTo>
                    <a:pt x="631688" y="207197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5A0710-4707-D8B0-E15B-98F03455705B}"/>
                </a:ext>
              </a:extLst>
            </p:cNvPr>
            <p:cNvSpPr/>
            <p:nvPr/>
          </p:nvSpPr>
          <p:spPr>
            <a:xfrm flipV="1">
              <a:off x="4160368" y="5360948"/>
              <a:ext cx="634934" cy="388697"/>
            </a:xfrm>
            <a:custGeom>
              <a:avLst/>
              <a:gdLst>
                <a:gd name="connsiteX0" fmla="*/ 631688 w 634934"/>
                <a:gd name="connsiteY0" fmla="*/ 388206 h 388697"/>
                <a:gd name="connsiteX1" fmla="*/ -3247 w 634934"/>
                <a:gd name="connsiteY1" fmla="*/ 388206 h 388697"/>
                <a:gd name="connsiteX2" fmla="*/ -3247 w 634934"/>
                <a:gd name="connsiteY2" fmla="*/ -492 h 388697"/>
                <a:gd name="connsiteX3" fmla="*/ 631688 w 634934"/>
                <a:gd name="connsiteY3" fmla="*/ -492 h 388697"/>
                <a:gd name="connsiteX4" fmla="*/ 631688 w 634934"/>
                <a:gd name="connsiteY4" fmla="*/ 388206 h 38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934" h="388697">
                  <a:moveTo>
                    <a:pt x="631688" y="388206"/>
                  </a:moveTo>
                  <a:lnTo>
                    <a:pt x="-3247" y="388206"/>
                  </a:lnTo>
                  <a:lnTo>
                    <a:pt x="-3247" y="-492"/>
                  </a:lnTo>
                  <a:lnTo>
                    <a:pt x="631688" y="-492"/>
                  </a:lnTo>
                  <a:lnTo>
                    <a:pt x="631688" y="388206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EAF985-98F7-841C-B686-C8238DD54FD8}"/>
                </a:ext>
              </a:extLst>
            </p:cNvPr>
            <p:cNvSpPr/>
            <p:nvPr/>
          </p:nvSpPr>
          <p:spPr>
            <a:xfrm flipV="1">
              <a:off x="3677269" y="2018298"/>
              <a:ext cx="1407898" cy="3740593"/>
            </a:xfrm>
            <a:custGeom>
              <a:avLst/>
              <a:gdLst>
                <a:gd name="connsiteX0" fmla="*/ 196966 w 1407898"/>
                <a:gd name="connsiteY0" fmla="*/ -2144 h 3740593"/>
                <a:gd name="connsiteX1" fmla="*/ -3173 w 1407898"/>
                <a:gd name="connsiteY1" fmla="*/ -2144 h 3740593"/>
                <a:gd name="connsiteX2" fmla="*/ -3173 w 1407898"/>
                <a:gd name="connsiteY2" fmla="*/ 329117 h 3740593"/>
                <a:gd name="connsiteX3" fmla="*/ 196966 w 1407898"/>
                <a:gd name="connsiteY3" fmla="*/ 329117 h 3740593"/>
                <a:gd name="connsiteX4" fmla="*/ 493733 w 1407898"/>
                <a:gd name="connsiteY4" fmla="*/ 625896 h 3740593"/>
                <a:gd name="connsiteX5" fmla="*/ 493733 w 1407898"/>
                <a:gd name="connsiteY5" fmla="*/ 3110418 h 3740593"/>
                <a:gd name="connsiteX6" fmla="*/ 1121764 w 1407898"/>
                <a:gd name="connsiteY6" fmla="*/ 3738449 h 3740593"/>
                <a:gd name="connsiteX7" fmla="*/ 1404725 w 1407898"/>
                <a:gd name="connsiteY7" fmla="*/ 3738449 h 3740593"/>
                <a:gd name="connsiteX8" fmla="*/ 1404725 w 1407898"/>
                <a:gd name="connsiteY8" fmla="*/ 3407185 h 3740593"/>
                <a:gd name="connsiteX9" fmla="*/ 1121764 w 1407898"/>
                <a:gd name="connsiteY9" fmla="*/ 3407185 h 3740593"/>
                <a:gd name="connsiteX10" fmla="*/ 825008 w 1407898"/>
                <a:gd name="connsiteY10" fmla="*/ 3110418 h 3740593"/>
                <a:gd name="connsiteX11" fmla="*/ 825008 w 1407898"/>
                <a:gd name="connsiteY11" fmla="*/ 625896 h 3740593"/>
                <a:gd name="connsiteX12" fmla="*/ 196966 w 1407898"/>
                <a:gd name="connsiteY12" fmla="*/ -2144 h 37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7898" h="3740593">
                  <a:moveTo>
                    <a:pt x="196966" y="-2144"/>
                  </a:moveTo>
                  <a:lnTo>
                    <a:pt x="-3173" y="-2144"/>
                  </a:lnTo>
                  <a:lnTo>
                    <a:pt x="-3173" y="329117"/>
                  </a:lnTo>
                  <a:lnTo>
                    <a:pt x="196966" y="329117"/>
                  </a:lnTo>
                  <a:cubicBezTo>
                    <a:pt x="360608" y="329117"/>
                    <a:pt x="493733" y="462265"/>
                    <a:pt x="493733" y="625896"/>
                  </a:cubicBezTo>
                  <a:lnTo>
                    <a:pt x="493733" y="3110418"/>
                  </a:lnTo>
                  <a:cubicBezTo>
                    <a:pt x="493733" y="3456723"/>
                    <a:pt x="775471" y="3738449"/>
                    <a:pt x="1121764" y="3738449"/>
                  </a:cubicBezTo>
                  <a:lnTo>
                    <a:pt x="1404725" y="3738449"/>
                  </a:lnTo>
                  <a:lnTo>
                    <a:pt x="1404725" y="3407185"/>
                  </a:lnTo>
                  <a:lnTo>
                    <a:pt x="1121764" y="3407185"/>
                  </a:lnTo>
                  <a:cubicBezTo>
                    <a:pt x="958133" y="3407185"/>
                    <a:pt x="825008" y="3274049"/>
                    <a:pt x="825008" y="3110418"/>
                  </a:cubicBezTo>
                  <a:lnTo>
                    <a:pt x="825008" y="625896"/>
                  </a:lnTo>
                  <a:cubicBezTo>
                    <a:pt x="825008" y="279579"/>
                    <a:pt x="543271" y="-2144"/>
                    <a:pt x="196966" y="-214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11DB8E-095D-3DA1-F769-90ECCC3C5067}"/>
                </a:ext>
              </a:extLst>
            </p:cNvPr>
            <p:cNvSpPr/>
            <p:nvPr/>
          </p:nvSpPr>
          <p:spPr>
            <a:xfrm flipV="1">
              <a:off x="3677269" y="2018298"/>
              <a:ext cx="1407898" cy="3740593"/>
            </a:xfrm>
            <a:custGeom>
              <a:avLst/>
              <a:gdLst>
                <a:gd name="connsiteX0" fmla="*/ 1308108 w 1407898"/>
                <a:gd name="connsiteY0" fmla="*/ 3738449 h 3740593"/>
                <a:gd name="connsiteX1" fmla="*/ 1308108 w 1407898"/>
                <a:gd name="connsiteY1" fmla="*/ 3579721 h 3740593"/>
                <a:gd name="connsiteX2" fmla="*/ 1025147 w 1407898"/>
                <a:gd name="connsiteY2" fmla="*/ 3579721 h 3740593"/>
                <a:gd name="connsiteX3" fmla="*/ 728391 w 1407898"/>
                <a:gd name="connsiteY3" fmla="*/ 3282953 h 3740593"/>
                <a:gd name="connsiteX4" fmla="*/ 728391 w 1407898"/>
                <a:gd name="connsiteY4" fmla="*/ 798432 h 3740593"/>
                <a:gd name="connsiteX5" fmla="*/ 100348 w 1407898"/>
                <a:gd name="connsiteY5" fmla="*/ 170389 h 3740593"/>
                <a:gd name="connsiteX6" fmla="*/ -3173 w 1407898"/>
                <a:gd name="connsiteY6" fmla="*/ 170389 h 3740593"/>
                <a:gd name="connsiteX7" fmla="*/ -3173 w 1407898"/>
                <a:gd name="connsiteY7" fmla="*/ -2144 h 3740593"/>
                <a:gd name="connsiteX8" fmla="*/ 196966 w 1407898"/>
                <a:gd name="connsiteY8" fmla="*/ -2144 h 3740593"/>
                <a:gd name="connsiteX9" fmla="*/ 825008 w 1407898"/>
                <a:gd name="connsiteY9" fmla="*/ 625896 h 3740593"/>
                <a:gd name="connsiteX10" fmla="*/ 825008 w 1407898"/>
                <a:gd name="connsiteY10" fmla="*/ 3110418 h 3740593"/>
                <a:gd name="connsiteX11" fmla="*/ 1121764 w 1407898"/>
                <a:gd name="connsiteY11" fmla="*/ 3407185 h 3740593"/>
                <a:gd name="connsiteX12" fmla="*/ 1404725 w 1407898"/>
                <a:gd name="connsiteY12" fmla="*/ 3407185 h 3740593"/>
                <a:gd name="connsiteX13" fmla="*/ 1404725 w 1407898"/>
                <a:gd name="connsiteY13" fmla="*/ 3738449 h 3740593"/>
                <a:gd name="connsiteX14" fmla="*/ 1308108 w 1407898"/>
                <a:gd name="connsiteY14" fmla="*/ 3738449 h 37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7898" h="3740593">
                  <a:moveTo>
                    <a:pt x="1308108" y="3738449"/>
                  </a:moveTo>
                  <a:lnTo>
                    <a:pt x="1308108" y="3579721"/>
                  </a:lnTo>
                  <a:lnTo>
                    <a:pt x="1025147" y="3579721"/>
                  </a:lnTo>
                  <a:cubicBezTo>
                    <a:pt x="861504" y="3579721"/>
                    <a:pt x="728391" y="3446585"/>
                    <a:pt x="728391" y="3282953"/>
                  </a:cubicBezTo>
                  <a:lnTo>
                    <a:pt x="728391" y="798432"/>
                  </a:lnTo>
                  <a:cubicBezTo>
                    <a:pt x="728391" y="452126"/>
                    <a:pt x="446653" y="170389"/>
                    <a:pt x="100348" y="170389"/>
                  </a:cubicBezTo>
                  <a:lnTo>
                    <a:pt x="-3173" y="170389"/>
                  </a:lnTo>
                  <a:lnTo>
                    <a:pt x="-3173" y="-2144"/>
                  </a:lnTo>
                  <a:lnTo>
                    <a:pt x="196966" y="-2144"/>
                  </a:lnTo>
                  <a:cubicBezTo>
                    <a:pt x="543271" y="-2144"/>
                    <a:pt x="825008" y="279579"/>
                    <a:pt x="825008" y="625896"/>
                  </a:cubicBezTo>
                  <a:lnTo>
                    <a:pt x="825008" y="3110418"/>
                  </a:lnTo>
                  <a:cubicBezTo>
                    <a:pt x="825008" y="3274049"/>
                    <a:pt x="958133" y="3407185"/>
                    <a:pt x="1121764" y="3407185"/>
                  </a:cubicBezTo>
                  <a:lnTo>
                    <a:pt x="1404725" y="3407185"/>
                  </a:lnTo>
                  <a:lnTo>
                    <a:pt x="1404725" y="3738449"/>
                  </a:lnTo>
                  <a:lnTo>
                    <a:pt x="1308108" y="3738449"/>
                  </a:ln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B4D862-32F4-1B3A-862B-E90DF693B7AD}"/>
                </a:ext>
              </a:extLst>
            </p:cNvPr>
            <p:cNvSpPr/>
            <p:nvPr/>
          </p:nvSpPr>
          <p:spPr>
            <a:xfrm flipV="1">
              <a:off x="5082629" y="2018298"/>
              <a:ext cx="2537" cy="1851"/>
            </a:xfrm>
            <a:custGeom>
              <a:avLst/>
              <a:gdLst>
                <a:gd name="connsiteX0" fmla="*/ -1169 w 2537"/>
                <a:gd name="connsiteY0" fmla="*/ -3998 h 1851"/>
                <a:gd name="connsiteX1" fmla="*/ -1169 w 2537"/>
                <a:gd name="connsiteY1" fmla="*/ -2146 h 1851"/>
                <a:gd name="connsiteX2" fmla="*/ -3706 w 2537"/>
                <a:gd name="connsiteY2" fmla="*/ -2146 h 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7" h="1851">
                  <a:moveTo>
                    <a:pt x="-1169" y="-3998"/>
                  </a:moveTo>
                  <a:lnTo>
                    <a:pt x="-1169" y="-2146"/>
                  </a:lnTo>
                  <a:lnTo>
                    <a:pt x="-3706" y="-2146"/>
                  </a:lnTo>
                  <a:close/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DC891E-E944-3701-8D9D-DFE843EB1923}"/>
                </a:ext>
              </a:extLst>
            </p:cNvPr>
            <p:cNvSpPr/>
            <p:nvPr/>
          </p:nvSpPr>
          <p:spPr>
            <a:xfrm flipV="1">
              <a:off x="3677269" y="4266413"/>
              <a:ext cx="828181" cy="1492477"/>
            </a:xfrm>
            <a:custGeom>
              <a:avLst/>
              <a:gdLst>
                <a:gd name="connsiteX0" fmla="*/ 715329 w 828181"/>
                <a:gd name="connsiteY0" fmla="*/ 1340949 h 1492477"/>
                <a:gd name="connsiteX1" fmla="*/ 493953 w 828181"/>
                <a:gd name="connsiteY1" fmla="*/ 1491448 h 1492477"/>
                <a:gd name="connsiteX2" fmla="*/ 493953 w 828181"/>
                <a:gd name="connsiteY2" fmla="*/ 627011 h 1492477"/>
                <a:gd name="connsiteX3" fmla="*/ 197185 w 828181"/>
                <a:gd name="connsiteY3" fmla="*/ 330231 h 1492477"/>
                <a:gd name="connsiteX4" fmla="*/ -2954 w 828181"/>
                <a:gd name="connsiteY4" fmla="*/ 330231 h 1492477"/>
                <a:gd name="connsiteX5" fmla="*/ -2954 w 828181"/>
                <a:gd name="connsiteY5" fmla="*/ -1030 h 1492477"/>
                <a:gd name="connsiteX6" fmla="*/ 197185 w 828181"/>
                <a:gd name="connsiteY6" fmla="*/ -1030 h 1492477"/>
                <a:gd name="connsiteX7" fmla="*/ 825228 w 828181"/>
                <a:gd name="connsiteY7" fmla="*/ 627011 h 1492477"/>
                <a:gd name="connsiteX8" fmla="*/ 825228 w 828181"/>
                <a:gd name="connsiteY8" fmla="*/ 1278816 h 1492477"/>
                <a:gd name="connsiteX9" fmla="*/ 715329 w 828181"/>
                <a:gd name="connsiteY9" fmla="*/ 1340949 h 149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181" h="1492477">
                  <a:moveTo>
                    <a:pt x="715329" y="1340949"/>
                  </a:moveTo>
                  <a:cubicBezTo>
                    <a:pt x="639114" y="1387058"/>
                    <a:pt x="565219" y="1437453"/>
                    <a:pt x="493953" y="1491448"/>
                  </a:cubicBezTo>
                  <a:lnTo>
                    <a:pt x="493953" y="627011"/>
                  </a:lnTo>
                  <a:cubicBezTo>
                    <a:pt x="493953" y="463379"/>
                    <a:pt x="360828" y="330231"/>
                    <a:pt x="197185" y="330231"/>
                  </a:cubicBezTo>
                  <a:lnTo>
                    <a:pt x="-2954" y="330231"/>
                  </a:lnTo>
                  <a:lnTo>
                    <a:pt x="-2954" y="-1030"/>
                  </a:lnTo>
                  <a:lnTo>
                    <a:pt x="197185" y="-1030"/>
                  </a:lnTo>
                  <a:cubicBezTo>
                    <a:pt x="543491" y="-1030"/>
                    <a:pt x="825228" y="280694"/>
                    <a:pt x="825228" y="627011"/>
                  </a:cubicBezTo>
                  <a:lnTo>
                    <a:pt x="825228" y="1278816"/>
                  </a:lnTo>
                  <a:cubicBezTo>
                    <a:pt x="788709" y="1298316"/>
                    <a:pt x="752099" y="1318707"/>
                    <a:pt x="715329" y="1340949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796F7E-172E-6183-0633-3D41F54FC5F9}"/>
                </a:ext>
              </a:extLst>
            </p:cNvPr>
            <p:cNvSpPr/>
            <p:nvPr/>
          </p:nvSpPr>
          <p:spPr>
            <a:xfrm flipV="1">
              <a:off x="10030447" y="2473794"/>
              <a:ext cx="1494366" cy="251927"/>
            </a:xfrm>
            <a:custGeom>
              <a:avLst/>
              <a:gdLst>
                <a:gd name="connsiteX0" fmla="*/ -8023 w 1494366"/>
                <a:gd name="connsiteY0" fmla="*/ 123965 h 251927"/>
                <a:gd name="connsiteX1" fmla="*/ 739165 w 1494366"/>
                <a:gd name="connsiteY1" fmla="*/ -3422 h 251927"/>
                <a:gd name="connsiteX2" fmla="*/ 1486343 w 1494366"/>
                <a:gd name="connsiteY2" fmla="*/ 123965 h 251927"/>
                <a:gd name="connsiteX3" fmla="*/ 739165 w 1494366"/>
                <a:gd name="connsiteY3" fmla="*/ 248506 h 251927"/>
                <a:gd name="connsiteX4" fmla="*/ -8023 w 1494366"/>
                <a:gd name="connsiteY4" fmla="*/ 123965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366" h="251927">
                  <a:moveTo>
                    <a:pt x="-8023" y="123965"/>
                  </a:moveTo>
                  <a:cubicBezTo>
                    <a:pt x="-8023" y="53613"/>
                    <a:pt x="326497" y="-3422"/>
                    <a:pt x="739165" y="-3422"/>
                  </a:cubicBezTo>
                  <a:cubicBezTo>
                    <a:pt x="1151822" y="-3422"/>
                    <a:pt x="1486343" y="53613"/>
                    <a:pt x="1486343" y="123965"/>
                  </a:cubicBezTo>
                  <a:cubicBezTo>
                    <a:pt x="1486343" y="194305"/>
                    <a:pt x="1151822" y="248506"/>
                    <a:pt x="739165" y="248506"/>
                  </a:cubicBezTo>
                  <a:cubicBezTo>
                    <a:pt x="326497" y="248506"/>
                    <a:pt x="-8023" y="194305"/>
                    <a:pt x="-8023" y="123965"/>
                  </a:cubicBezTo>
                </a:path>
              </a:pathLst>
            </a:custGeom>
            <a:solidFill>
              <a:srgbClr val="F46E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89DD23-032D-44EA-1637-2BCCF3DB5894}"/>
                </a:ext>
              </a:extLst>
            </p:cNvPr>
            <p:cNvSpPr/>
            <p:nvPr/>
          </p:nvSpPr>
          <p:spPr>
            <a:xfrm flipV="1">
              <a:off x="9988031" y="2584185"/>
              <a:ext cx="1579210" cy="3080251"/>
            </a:xfrm>
            <a:custGeom>
              <a:avLst/>
              <a:gdLst>
                <a:gd name="connsiteX0" fmla="*/ -8023 w 1579210"/>
                <a:gd name="connsiteY0" fmla="*/ -1911 h 3080251"/>
                <a:gd name="connsiteX1" fmla="*/ 1571187 w 1579210"/>
                <a:gd name="connsiteY1" fmla="*/ -1911 h 3080251"/>
                <a:gd name="connsiteX2" fmla="*/ 1571176 w 1579210"/>
                <a:gd name="connsiteY2" fmla="*/ 3078341 h 3080251"/>
                <a:gd name="connsiteX3" fmla="*/ -8023 w 1579210"/>
                <a:gd name="connsiteY3" fmla="*/ 3078341 h 3080251"/>
                <a:gd name="connsiteX4" fmla="*/ -8023 w 1579210"/>
                <a:gd name="connsiteY4" fmla="*/ -1911 h 30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9210" h="3080251">
                  <a:moveTo>
                    <a:pt x="-8023" y="-1911"/>
                  </a:moveTo>
                  <a:lnTo>
                    <a:pt x="1571187" y="-1911"/>
                  </a:lnTo>
                  <a:lnTo>
                    <a:pt x="1571176" y="3078341"/>
                  </a:lnTo>
                  <a:lnTo>
                    <a:pt x="-8023" y="3078341"/>
                  </a:lnTo>
                  <a:lnTo>
                    <a:pt x="-8023" y="-1911"/>
                  </a:lnTo>
                </a:path>
              </a:pathLst>
            </a:custGeom>
            <a:solidFill>
              <a:srgbClr val="502D3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AF2C2B-87BD-A235-A984-571EA256B123}"/>
                </a:ext>
              </a:extLst>
            </p:cNvPr>
            <p:cNvSpPr/>
            <p:nvPr/>
          </p:nvSpPr>
          <p:spPr>
            <a:xfrm flipV="1">
              <a:off x="10485611" y="2584185"/>
              <a:ext cx="562835" cy="3080251"/>
            </a:xfrm>
            <a:custGeom>
              <a:avLst/>
              <a:gdLst>
                <a:gd name="connsiteX0" fmla="*/ -8015 w 562835"/>
                <a:gd name="connsiteY0" fmla="*/ -1911 h 3080251"/>
                <a:gd name="connsiteX1" fmla="*/ 554820 w 562835"/>
                <a:gd name="connsiteY1" fmla="*/ -1911 h 3080251"/>
                <a:gd name="connsiteX2" fmla="*/ 554820 w 562835"/>
                <a:gd name="connsiteY2" fmla="*/ 3078341 h 3080251"/>
                <a:gd name="connsiteX3" fmla="*/ -8015 w 562835"/>
                <a:gd name="connsiteY3" fmla="*/ 3078341 h 3080251"/>
                <a:gd name="connsiteX4" fmla="*/ -8015 w 562835"/>
                <a:gd name="connsiteY4" fmla="*/ -1911 h 30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835" h="3080251">
                  <a:moveTo>
                    <a:pt x="-8015" y="-1911"/>
                  </a:moveTo>
                  <a:lnTo>
                    <a:pt x="554820" y="-1911"/>
                  </a:lnTo>
                  <a:lnTo>
                    <a:pt x="554820" y="3078341"/>
                  </a:lnTo>
                  <a:lnTo>
                    <a:pt x="-8015" y="3078341"/>
                  </a:lnTo>
                  <a:lnTo>
                    <a:pt x="-8015" y="-1911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7E0CE2C-9182-DB02-BB54-B4D1C900110B}"/>
                </a:ext>
              </a:extLst>
            </p:cNvPr>
            <p:cNvSpPr/>
            <p:nvPr/>
          </p:nvSpPr>
          <p:spPr>
            <a:xfrm flipV="1">
              <a:off x="10833094" y="2584185"/>
              <a:ext cx="734146" cy="3080251"/>
            </a:xfrm>
            <a:custGeom>
              <a:avLst/>
              <a:gdLst>
                <a:gd name="connsiteX0" fmla="*/ -8333 w 734146"/>
                <a:gd name="connsiteY0" fmla="*/ -1911 h 3080251"/>
                <a:gd name="connsiteX1" fmla="*/ 725803 w 734146"/>
                <a:gd name="connsiteY1" fmla="*/ -1911 h 3080251"/>
                <a:gd name="connsiteX2" fmla="*/ 725792 w 734146"/>
                <a:gd name="connsiteY2" fmla="*/ 3078341 h 3080251"/>
                <a:gd name="connsiteX3" fmla="*/ -8344 w 734146"/>
                <a:gd name="connsiteY3" fmla="*/ 3078341 h 3080251"/>
                <a:gd name="connsiteX4" fmla="*/ -8333 w 734146"/>
                <a:gd name="connsiteY4" fmla="*/ -1911 h 30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46" h="3080251">
                  <a:moveTo>
                    <a:pt x="-8333" y="-1911"/>
                  </a:moveTo>
                  <a:lnTo>
                    <a:pt x="725803" y="-1911"/>
                  </a:lnTo>
                  <a:lnTo>
                    <a:pt x="725792" y="3078341"/>
                  </a:lnTo>
                  <a:lnTo>
                    <a:pt x="-8344" y="3078341"/>
                  </a:lnTo>
                  <a:lnTo>
                    <a:pt x="-8333" y="-1911"/>
                  </a:ln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CDCDE9-9FFE-2F9B-90E1-C8BA21673435}"/>
                </a:ext>
              </a:extLst>
            </p:cNvPr>
            <p:cNvSpPr/>
            <p:nvPr/>
          </p:nvSpPr>
          <p:spPr>
            <a:xfrm flipV="1">
              <a:off x="11170804" y="2584185"/>
              <a:ext cx="396436" cy="3080251"/>
            </a:xfrm>
            <a:custGeom>
              <a:avLst/>
              <a:gdLst>
                <a:gd name="connsiteX0" fmla="*/ -8472 w 396436"/>
                <a:gd name="connsiteY0" fmla="*/ -1911 h 3080251"/>
                <a:gd name="connsiteX1" fmla="*/ 387965 w 396436"/>
                <a:gd name="connsiteY1" fmla="*/ -1911 h 3080251"/>
                <a:gd name="connsiteX2" fmla="*/ 387954 w 396436"/>
                <a:gd name="connsiteY2" fmla="*/ 3078341 h 3080251"/>
                <a:gd name="connsiteX3" fmla="*/ -8472 w 396436"/>
                <a:gd name="connsiteY3" fmla="*/ 3078341 h 3080251"/>
                <a:gd name="connsiteX4" fmla="*/ -8472 w 396436"/>
                <a:gd name="connsiteY4" fmla="*/ -1911 h 30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36" h="3080251">
                  <a:moveTo>
                    <a:pt x="-8472" y="-1911"/>
                  </a:moveTo>
                  <a:lnTo>
                    <a:pt x="387965" y="-1911"/>
                  </a:lnTo>
                  <a:lnTo>
                    <a:pt x="387954" y="3078341"/>
                  </a:lnTo>
                  <a:lnTo>
                    <a:pt x="-8472" y="3078341"/>
                  </a:lnTo>
                  <a:lnTo>
                    <a:pt x="-8472" y="-1911"/>
                  </a:lnTo>
                </a:path>
              </a:pathLst>
            </a:custGeom>
            <a:solidFill>
              <a:srgbClr val="885B6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1989F9-4DDD-9B6C-50B1-5A0B9AFAF191}"/>
                </a:ext>
              </a:extLst>
            </p:cNvPr>
            <p:cNvSpPr/>
            <p:nvPr/>
          </p:nvSpPr>
          <p:spPr>
            <a:xfrm flipV="1">
              <a:off x="11537866" y="2478309"/>
              <a:ext cx="88102" cy="3446215"/>
            </a:xfrm>
            <a:custGeom>
              <a:avLst/>
              <a:gdLst>
                <a:gd name="connsiteX0" fmla="*/ -8633 w 88102"/>
                <a:gd name="connsiteY0" fmla="*/ -1834 h 3446215"/>
                <a:gd name="connsiteX1" fmla="*/ 79469 w 88102"/>
                <a:gd name="connsiteY1" fmla="*/ -1834 h 3446215"/>
                <a:gd name="connsiteX2" fmla="*/ 79469 w 88102"/>
                <a:gd name="connsiteY2" fmla="*/ 3444381 h 3446215"/>
                <a:gd name="connsiteX3" fmla="*/ -8633 w 88102"/>
                <a:gd name="connsiteY3" fmla="*/ 3444381 h 3446215"/>
                <a:gd name="connsiteX4" fmla="*/ -8633 w 88102"/>
                <a:gd name="connsiteY4" fmla="*/ -1834 h 344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2" h="3446215">
                  <a:moveTo>
                    <a:pt x="-8633" y="-1834"/>
                  </a:moveTo>
                  <a:lnTo>
                    <a:pt x="79469" y="-1834"/>
                  </a:lnTo>
                  <a:lnTo>
                    <a:pt x="79469" y="3444381"/>
                  </a:lnTo>
                  <a:lnTo>
                    <a:pt x="-8633" y="3444381"/>
                  </a:lnTo>
                  <a:lnTo>
                    <a:pt x="-8633" y="-1834"/>
                  </a:lnTo>
                </a:path>
              </a:pathLst>
            </a:custGeom>
            <a:solidFill>
              <a:srgbClr val="68334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E50F5D-D0EC-F4AF-C22C-C73FBFA8B0B0}"/>
                </a:ext>
              </a:extLst>
            </p:cNvPr>
            <p:cNvSpPr/>
            <p:nvPr/>
          </p:nvSpPr>
          <p:spPr>
            <a:xfrm flipV="1">
              <a:off x="9929292" y="5625380"/>
              <a:ext cx="1696676" cy="747738"/>
            </a:xfrm>
            <a:custGeom>
              <a:avLst/>
              <a:gdLst>
                <a:gd name="connsiteX0" fmla="*/ -8023 w 1696676"/>
                <a:gd name="connsiteY0" fmla="*/ -51 h 747738"/>
                <a:gd name="connsiteX1" fmla="*/ 1688653 w 1696676"/>
                <a:gd name="connsiteY1" fmla="*/ -51 h 747738"/>
                <a:gd name="connsiteX2" fmla="*/ 1688653 w 1696676"/>
                <a:gd name="connsiteY2" fmla="*/ 642224 h 747738"/>
                <a:gd name="connsiteX3" fmla="*/ 1583189 w 1696676"/>
                <a:gd name="connsiteY3" fmla="*/ 747687 h 747738"/>
                <a:gd name="connsiteX4" fmla="*/ 97442 w 1696676"/>
                <a:gd name="connsiteY4" fmla="*/ 747687 h 747738"/>
                <a:gd name="connsiteX5" fmla="*/ -8023 w 1696676"/>
                <a:gd name="connsiteY5" fmla="*/ 642224 h 747738"/>
                <a:gd name="connsiteX6" fmla="*/ -8023 w 1696676"/>
                <a:gd name="connsiteY6" fmla="*/ -51 h 74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676" h="747738">
                  <a:moveTo>
                    <a:pt x="-8023" y="-51"/>
                  </a:moveTo>
                  <a:lnTo>
                    <a:pt x="1688653" y="-51"/>
                  </a:lnTo>
                  <a:lnTo>
                    <a:pt x="1688653" y="642224"/>
                  </a:lnTo>
                  <a:cubicBezTo>
                    <a:pt x="1688653" y="700470"/>
                    <a:pt x="1641437" y="747687"/>
                    <a:pt x="1583189" y="747687"/>
                  </a:cubicBezTo>
                  <a:lnTo>
                    <a:pt x="97442" y="747687"/>
                  </a:lnTo>
                  <a:cubicBezTo>
                    <a:pt x="39194" y="747687"/>
                    <a:pt x="-8023" y="700470"/>
                    <a:pt x="-8023" y="642224"/>
                  </a:cubicBezTo>
                  <a:lnTo>
                    <a:pt x="-8023" y="-5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2A16C-254A-3BFC-5BD4-F0A5637CA9E4}"/>
                </a:ext>
              </a:extLst>
            </p:cNvPr>
            <p:cNvSpPr/>
            <p:nvPr/>
          </p:nvSpPr>
          <p:spPr>
            <a:xfrm flipV="1">
              <a:off x="9929292" y="5625380"/>
              <a:ext cx="1696676" cy="747738"/>
            </a:xfrm>
            <a:custGeom>
              <a:avLst/>
              <a:gdLst>
                <a:gd name="connsiteX0" fmla="*/ 58945 w 1696676"/>
                <a:gd name="connsiteY0" fmla="*/ -51 h 747738"/>
                <a:gd name="connsiteX1" fmla="*/ 58945 w 1696676"/>
                <a:gd name="connsiteY1" fmla="*/ 645639 h 747738"/>
                <a:gd name="connsiteX2" fmla="*/ 122564 w 1696676"/>
                <a:gd name="connsiteY2" fmla="*/ 707019 h 747738"/>
                <a:gd name="connsiteX3" fmla="*/ 1558066 w 1696676"/>
                <a:gd name="connsiteY3" fmla="*/ 707019 h 747738"/>
                <a:gd name="connsiteX4" fmla="*/ 1621696 w 1696676"/>
                <a:gd name="connsiteY4" fmla="*/ 645639 h 747738"/>
                <a:gd name="connsiteX5" fmla="*/ 1621696 w 1696676"/>
                <a:gd name="connsiteY5" fmla="*/ -51 h 747738"/>
                <a:gd name="connsiteX6" fmla="*/ 1688653 w 1696676"/>
                <a:gd name="connsiteY6" fmla="*/ -51 h 747738"/>
                <a:gd name="connsiteX7" fmla="*/ 1688653 w 1696676"/>
                <a:gd name="connsiteY7" fmla="*/ 675141 h 747738"/>
                <a:gd name="connsiteX8" fmla="*/ 1625023 w 1696676"/>
                <a:gd name="connsiteY8" fmla="*/ 747687 h 747738"/>
                <a:gd name="connsiteX9" fmla="*/ 55607 w 1696676"/>
                <a:gd name="connsiteY9" fmla="*/ 747687 h 747738"/>
                <a:gd name="connsiteX10" fmla="*/ -8023 w 1696676"/>
                <a:gd name="connsiteY10" fmla="*/ 675152 h 747738"/>
                <a:gd name="connsiteX11" fmla="*/ -8023 w 1696676"/>
                <a:gd name="connsiteY11" fmla="*/ -51 h 747738"/>
                <a:gd name="connsiteX12" fmla="*/ 58945 w 1696676"/>
                <a:gd name="connsiteY12" fmla="*/ -51 h 74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6676" h="747738">
                  <a:moveTo>
                    <a:pt x="58945" y="-51"/>
                  </a:moveTo>
                  <a:lnTo>
                    <a:pt x="58945" y="645639"/>
                  </a:lnTo>
                  <a:cubicBezTo>
                    <a:pt x="58945" y="685702"/>
                    <a:pt x="87428" y="707019"/>
                    <a:pt x="122564" y="707019"/>
                  </a:cubicBezTo>
                  <a:lnTo>
                    <a:pt x="1558066" y="707019"/>
                  </a:lnTo>
                  <a:cubicBezTo>
                    <a:pt x="1593202" y="707019"/>
                    <a:pt x="1621696" y="685702"/>
                    <a:pt x="1621696" y="645639"/>
                  </a:cubicBezTo>
                  <a:lnTo>
                    <a:pt x="1621696" y="-51"/>
                  </a:lnTo>
                  <a:lnTo>
                    <a:pt x="1688653" y="-51"/>
                  </a:lnTo>
                  <a:lnTo>
                    <a:pt x="1688653" y="675141"/>
                  </a:lnTo>
                  <a:cubicBezTo>
                    <a:pt x="1688653" y="715214"/>
                    <a:pt x="1660170" y="747687"/>
                    <a:pt x="1625023" y="747687"/>
                  </a:cubicBezTo>
                  <a:lnTo>
                    <a:pt x="55607" y="747687"/>
                  </a:lnTo>
                  <a:cubicBezTo>
                    <a:pt x="20471" y="747687"/>
                    <a:pt x="-8023" y="715214"/>
                    <a:pt x="-8023" y="675152"/>
                  </a:cubicBezTo>
                  <a:lnTo>
                    <a:pt x="-8023" y="-51"/>
                  </a:lnTo>
                  <a:lnTo>
                    <a:pt x="58945" y="-51"/>
                  </a:lnTo>
                </a:path>
              </a:pathLst>
            </a:custGeom>
            <a:solidFill>
              <a:srgbClr val="F46E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E34A5F-AA42-B6F7-D920-E38480097733}"/>
                </a:ext>
              </a:extLst>
            </p:cNvPr>
            <p:cNvSpPr/>
            <p:nvPr/>
          </p:nvSpPr>
          <p:spPr>
            <a:xfrm flipV="1">
              <a:off x="10333890" y="5625380"/>
              <a:ext cx="887491" cy="747738"/>
            </a:xfrm>
            <a:custGeom>
              <a:avLst/>
              <a:gdLst>
                <a:gd name="connsiteX0" fmla="*/ -8023 w 887491"/>
                <a:gd name="connsiteY0" fmla="*/ -51 h 747738"/>
                <a:gd name="connsiteX1" fmla="*/ 879468 w 887491"/>
                <a:gd name="connsiteY1" fmla="*/ -51 h 747738"/>
                <a:gd name="connsiteX2" fmla="*/ 879468 w 887491"/>
                <a:gd name="connsiteY2" fmla="*/ 642224 h 747738"/>
                <a:gd name="connsiteX3" fmla="*/ 774003 w 887491"/>
                <a:gd name="connsiteY3" fmla="*/ 747687 h 747738"/>
                <a:gd name="connsiteX4" fmla="*/ 97440 w 887491"/>
                <a:gd name="connsiteY4" fmla="*/ 747687 h 747738"/>
                <a:gd name="connsiteX5" fmla="*/ -8023 w 887491"/>
                <a:gd name="connsiteY5" fmla="*/ 642224 h 747738"/>
                <a:gd name="connsiteX6" fmla="*/ -8023 w 887491"/>
                <a:gd name="connsiteY6" fmla="*/ -51 h 74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491" h="747738">
                  <a:moveTo>
                    <a:pt x="-8023" y="-51"/>
                  </a:moveTo>
                  <a:lnTo>
                    <a:pt x="879468" y="-51"/>
                  </a:lnTo>
                  <a:lnTo>
                    <a:pt x="879468" y="642224"/>
                  </a:lnTo>
                  <a:cubicBezTo>
                    <a:pt x="879468" y="700470"/>
                    <a:pt x="832239" y="747687"/>
                    <a:pt x="774003" y="747687"/>
                  </a:cubicBezTo>
                  <a:lnTo>
                    <a:pt x="97440" y="747687"/>
                  </a:lnTo>
                  <a:cubicBezTo>
                    <a:pt x="39193" y="747687"/>
                    <a:pt x="-8023" y="700470"/>
                    <a:pt x="-8023" y="642224"/>
                  </a:cubicBezTo>
                  <a:lnTo>
                    <a:pt x="-8023" y="-51"/>
                  </a:lnTo>
                </a:path>
              </a:pathLst>
            </a:custGeom>
            <a:solidFill>
              <a:srgbClr val="F46E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20997C-11FF-A564-2581-8EF1D0EA1136}"/>
                </a:ext>
              </a:extLst>
            </p:cNvPr>
            <p:cNvSpPr/>
            <p:nvPr/>
          </p:nvSpPr>
          <p:spPr>
            <a:xfrm flipV="1">
              <a:off x="10810257" y="5658858"/>
              <a:ext cx="815711" cy="714260"/>
            </a:xfrm>
            <a:custGeom>
              <a:avLst/>
              <a:gdLst>
                <a:gd name="connsiteX0" fmla="*/ 807354 w 815711"/>
                <a:gd name="connsiteY0" fmla="*/ -35 h 714260"/>
                <a:gd name="connsiteX1" fmla="*/ 807354 w 815711"/>
                <a:gd name="connsiteY1" fmla="*/ 675158 h 714260"/>
                <a:gd name="connsiteX2" fmla="*/ 797204 w 815711"/>
                <a:gd name="connsiteY2" fmla="*/ 714225 h 714260"/>
                <a:gd name="connsiteX3" fmla="*/ 55273 w 815711"/>
                <a:gd name="connsiteY3" fmla="*/ 714225 h 714260"/>
                <a:gd name="connsiteX4" fmla="*/ -8357 w 815711"/>
                <a:gd name="connsiteY4" fmla="*/ 641677 h 714260"/>
                <a:gd name="connsiteX5" fmla="*/ -8357 w 815711"/>
                <a:gd name="connsiteY5" fmla="*/ -35 h 714260"/>
                <a:gd name="connsiteX6" fmla="*/ 807354 w 815711"/>
                <a:gd name="connsiteY6" fmla="*/ -35 h 7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711" h="714260">
                  <a:moveTo>
                    <a:pt x="807354" y="-35"/>
                  </a:moveTo>
                  <a:lnTo>
                    <a:pt x="807354" y="675158"/>
                  </a:lnTo>
                  <a:cubicBezTo>
                    <a:pt x="807354" y="689582"/>
                    <a:pt x="803559" y="702932"/>
                    <a:pt x="797204" y="714225"/>
                  </a:cubicBezTo>
                  <a:lnTo>
                    <a:pt x="55273" y="714225"/>
                  </a:lnTo>
                  <a:cubicBezTo>
                    <a:pt x="20126" y="714225"/>
                    <a:pt x="-8357" y="681741"/>
                    <a:pt x="-8357" y="641677"/>
                  </a:cubicBezTo>
                  <a:lnTo>
                    <a:pt x="-8357" y="-35"/>
                  </a:lnTo>
                  <a:lnTo>
                    <a:pt x="807354" y="-35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47AD98-D387-A846-901D-2602F6F86285}"/>
                </a:ext>
              </a:extLst>
            </p:cNvPr>
            <p:cNvSpPr/>
            <p:nvPr/>
          </p:nvSpPr>
          <p:spPr>
            <a:xfrm flipV="1">
              <a:off x="11317279" y="5724191"/>
              <a:ext cx="289110" cy="77987"/>
            </a:xfrm>
            <a:custGeom>
              <a:avLst/>
              <a:gdLst>
                <a:gd name="connsiteX0" fmla="*/ 14981 w 289110"/>
                <a:gd name="connsiteY0" fmla="*/ -286 h 77987"/>
                <a:gd name="connsiteX1" fmla="*/ 257045 w 289110"/>
                <a:gd name="connsiteY1" fmla="*/ -286 h 77987"/>
                <a:gd name="connsiteX2" fmla="*/ 280568 w 289110"/>
                <a:gd name="connsiteY2" fmla="*/ 33009 h 77987"/>
                <a:gd name="connsiteX3" fmla="*/ 280568 w 289110"/>
                <a:gd name="connsiteY3" fmla="*/ 44408 h 77987"/>
                <a:gd name="connsiteX4" fmla="*/ 257045 w 289110"/>
                <a:gd name="connsiteY4" fmla="*/ 77702 h 77987"/>
                <a:gd name="connsiteX5" fmla="*/ 14981 w 289110"/>
                <a:gd name="connsiteY5" fmla="*/ 77702 h 77987"/>
                <a:gd name="connsiteX6" fmla="*/ -8542 w 289110"/>
                <a:gd name="connsiteY6" fmla="*/ 44408 h 77987"/>
                <a:gd name="connsiteX7" fmla="*/ -8542 w 289110"/>
                <a:gd name="connsiteY7" fmla="*/ 33009 h 77987"/>
                <a:gd name="connsiteX8" fmla="*/ 14981 w 289110"/>
                <a:gd name="connsiteY8" fmla="*/ -286 h 7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10" h="77987">
                  <a:moveTo>
                    <a:pt x="14981" y="-286"/>
                  </a:moveTo>
                  <a:lnTo>
                    <a:pt x="257045" y="-286"/>
                  </a:lnTo>
                  <a:cubicBezTo>
                    <a:pt x="270041" y="-286"/>
                    <a:pt x="280568" y="14619"/>
                    <a:pt x="280568" y="33009"/>
                  </a:cubicBezTo>
                  <a:lnTo>
                    <a:pt x="280568" y="44408"/>
                  </a:lnTo>
                  <a:cubicBezTo>
                    <a:pt x="280568" y="62799"/>
                    <a:pt x="270041" y="77702"/>
                    <a:pt x="257045" y="77702"/>
                  </a:cubicBezTo>
                  <a:lnTo>
                    <a:pt x="14981" y="77702"/>
                  </a:lnTo>
                  <a:cubicBezTo>
                    <a:pt x="1985" y="77702"/>
                    <a:pt x="-8542" y="62799"/>
                    <a:pt x="-8542" y="44408"/>
                  </a:cubicBezTo>
                  <a:lnTo>
                    <a:pt x="-8542" y="33009"/>
                  </a:lnTo>
                  <a:cubicBezTo>
                    <a:pt x="-8542" y="14619"/>
                    <a:pt x="1985" y="-286"/>
                    <a:pt x="14981" y="-286"/>
                  </a:cubicBez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E32E6F-89B7-3AA6-04A6-C3AA454A6837}"/>
                </a:ext>
              </a:extLst>
            </p:cNvPr>
            <p:cNvSpPr/>
            <p:nvPr/>
          </p:nvSpPr>
          <p:spPr>
            <a:xfrm flipV="1">
              <a:off x="11228628" y="5724191"/>
              <a:ext cx="63458" cy="77987"/>
            </a:xfrm>
            <a:custGeom>
              <a:avLst/>
              <a:gdLst>
                <a:gd name="connsiteX0" fmla="*/ 15134 w 63458"/>
                <a:gd name="connsiteY0" fmla="*/ -286 h 77987"/>
                <a:gd name="connsiteX1" fmla="*/ 31546 w 63458"/>
                <a:gd name="connsiteY1" fmla="*/ -286 h 77987"/>
                <a:gd name="connsiteX2" fmla="*/ 55069 w 63458"/>
                <a:gd name="connsiteY2" fmla="*/ 33009 h 77987"/>
                <a:gd name="connsiteX3" fmla="*/ 55069 w 63458"/>
                <a:gd name="connsiteY3" fmla="*/ 44408 h 77987"/>
                <a:gd name="connsiteX4" fmla="*/ 31546 w 63458"/>
                <a:gd name="connsiteY4" fmla="*/ 77702 h 77987"/>
                <a:gd name="connsiteX5" fmla="*/ 15134 w 63458"/>
                <a:gd name="connsiteY5" fmla="*/ 77702 h 77987"/>
                <a:gd name="connsiteX6" fmla="*/ -8389 w 63458"/>
                <a:gd name="connsiteY6" fmla="*/ 44408 h 77987"/>
                <a:gd name="connsiteX7" fmla="*/ -8389 w 63458"/>
                <a:gd name="connsiteY7" fmla="*/ 33009 h 77987"/>
                <a:gd name="connsiteX8" fmla="*/ 15134 w 63458"/>
                <a:gd name="connsiteY8" fmla="*/ -286 h 7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58" h="77987">
                  <a:moveTo>
                    <a:pt x="15134" y="-286"/>
                  </a:moveTo>
                  <a:lnTo>
                    <a:pt x="31546" y="-286"/>
                  </a:lnTo>
                  <a:cubicBezTo>
                    <a:pt x="44542" y="-286"/>
                    <a:pt x="55069" y="14619"/>
                    <a:pt x="55069" y="33009"/>
                  </a:cubicBezTo>
                  <a:lnTo>
                    <a:pt x="55069" y="44408"/>
                  </a:lnTo>
                  <a:cubicBezTo>
                    <a:pt x="55069" y="62799"/>
                    <a:pt x="44542" y="77702"/>
                    <a:pt x="31546" y="77702"/>
                  </a:cubicBezTo>
                  <a:lnTo>
                    <a:pt x="15134" y="77702"/>
                  </a:lnTo>
                  <a:cubicBezTo>
                    <a:pt x="2138" y="77702"/>
                    <a:pt x="-8389" y="62799"/>
                    <a:pt x="-8389" y="44408"/>
                  </a:cubicBezTo>
                  <a:lnTo>
                    <a:pt x="-8389" y="33009"/>
                  </a:lnTo>
                  <a:cubicBezTo>
                    <a:pt x="-8389" y="14619"/>
                    <a:pt x="2138" y="-286"/>
                    <a:pt x="15134" y="-286"/>
                  </a:cubicBez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34509AE-974C-3429-69D9-8482B1802092}"/>
                </a:ext>
              </a:extLst>
            </p:cNvPr>
            <p:cNvSpPr/>
            <p:nvPr/>
          </p:nvSpPr>
          <p:spPr>
            <a:xfrm flipV="1">
              <a:off x="9988031" y="2605867"/>
              <a:ext cx="1579210" cy="246544"/>
            </a:xfrm>
            <a:custGeom>
              <a:avLst/>
              <a:gdLst>
                <a:gd name="connsiteX0" fmla="*/ -8023 w 1579210"/>
                <a:gd name="connsiteY0" fmla="*/ -3294 h 246544"/>
                <a:gd name="connsiteX1" fmla="*/ 1571187 w 1579210"/>
                <a:gd name="connsiteY1" fmla="*/ -3294 h 246544"/>
                <a:gd name="connsiteX2" fmla="*/ 1571187 w 1579210"/>
                <a:gd name="connsiteY2" fmla="*/ 243250 h 246544"/>
                <a:gd name="connsiteX3" fmla="*/ -8023 w 1579210"/>
                <a:gd name="connsiteY3" fmla="*/ 243250 h 246544"/>
                <a:gd name="connsiteX4" fmla="*/ -8023 w 1579210"/>
                <a:gd name="connsiteY4" fmla="*/ -3294 h 24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9210" h="246544">
                  <a:moveTo>
                    <a:pt x="-8023" y="-3294"/>
                  </a:moveTo>
                  <a:lnTo>
                    <a:pt x="1571187" y="-3294"/>
                  </a:lnTo>
                  <a:lnTo>
                    <a:pt x="1571187" y="243250"/>
                  </a:lnTo>
                  <a:lnTo>
                    <a:pt x="-8023" y="243250"/>
                  </a:lnTo>
                  <a:lnTo>
                    <a:pt x="-8023" y="-3294"/>
                  </a:lnTo>
                </a:path>
              </a:pathLst>
            </a:custGeom>
            <a:solidFill>
              <a:srgbClr val="502D3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1B5C7D-8317-F4D1-445E-6381D4CDC2A1}"/>
                </a:ext>
              </a:extLst>
            </p:cNvPr>
            <p:cNvSpPr/>
            <p:nvPr/>
          </p:nvSpPr>
          <p:spPr>
            <a:xfrm flipV="1">
              <a:off x="9588199" y="1173943"/>
              <a:ext cx="1328562" cy="1460956"/>
            </a:xfrm>
            <a:custGeom>
              <a:avLst/>
              <a:gdLst>
                <a:gd name="connsiteX0" fmla="*/ -7625 w 1328562"/>
                <a:gd name="connsiteY0" fmla="*/ -4112 h 1460956"/>
                <a:gd name="connsiteX1" fmla="*/ 1320937 w 1328562"/>
                <a:gd name="connsiteY1" fmla="*/ -4112 h 1460956"/>
                <a:gd name="connsiteX2" fmla="*/ 1320937 w 1328562"/>
                <a:gd name="connsiteY2" fmla="*/ 1456844 h 1460956"/>
                <a:gd name="connsiteX3" fmla="*/ -7625 w 1328562"/>
                <a:gd name="connsiteY3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562" h="1460956">
                  <a:moveTo>
                    <a:pt x="-7625" y="-4112"/>
                  </a:moveTo>
                  <a:lnTo>
                    <a:pt x="1320937" y="-4112"/>
                  </a:lnTo>
                  <a:lnTo>
                    <a:pt x="1320937" y="1456844"/>
                  </a:lnTo>
                  <a:lnTo>
                    <a:pt x="-7625" y="1456844"/>
                  </a:lnTo>
                  <a:close/>
                </a:path>
              </a:pathLst>
            </a:custGeom>
            <a:solidFill>
              <a:srgbClr val="DF402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784C9E-7143-DDB5-C801-402140AFB320}"/>
                </a:ext>
              </a:extLst>
            </p:cNvPr>
            <p:cNvSpPr/>
            <p:nvPr/>
          </p:nvSpPr>
          <p:spPr>
            <a:xfrm flipV="1">
              <a:off x="10887501" y="1173943"/>
              <a:ext cx="74294" cy="1460956"/>
            </a:xfrm>
            <a:custGeom>
              <a:avLst/>
              <a:gdLst>
                <a:gd name="connsiteX0" fmla="*/ 66160 w 74294"/>
                <a:gd name="connsiteY0" fmla="*/ 1456844 h 1460956"/>
                <a:gd name="connsiteX1" fmla="*/ -8135 w 74294"/>
                <a:gd name="connsiteY1" fmla="*/ 1456844 h 1460956"/>
                <a:gd name="connsiteX2" fmla="*/ -8135 w 74294"/>
                <a:gd name="connsiteY2" fmla="*/ -4112 h 1460956"/>
                <a:gd name="connsiteX3" fmla="*/ 66160 w 74294"/>
                <a:gd name="connsiteY3" fmla="*/ -4112 h 1460956"/>
                <a:gd name="connsiteX4" fmla="*/ 66160 w 74294"/>
                <a:gd name="connsiteY4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4" h="1460956">
                  <a:moveTo>
                    <a:pt x="66160" y="1456844"/>
                  </a:moveTo>
                  <a:lnTo>
                    <a:pt x="-8135" y="1456844"/>
                  </a:lnTo>
                  <a:lnTo>
                    <a:pt x="-8135" y="-4112"/>
                  </a:lnTo>
                  <a:lnTo>
                    <a:pt x="66160" y="-4112"/>
                  </a:lnTo>
                  <a:lnTo>
                    <a:pt x="66160" y="1456844"/>
                  </a:lnTo>
                </a:path>
              </a:pathLst>
            </a:custGeom>
            <a:solidFill>
              <a:srgbClr val="F26E1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D58CD9-54F8-FB8D-CD85-3C2E0A2C5CCF}"/>
                </a:ext>
              </a:extLst>
            </p:cNvPr>
            <p:cNvSpPr/>
            <p:nvPr/>
          </p:nvSpPr>
          <p:spPr>
            <a:xfrm flipV="1">
              <a:off x="9580312" y="1173943"/>
              <a:ext cx="81953" cy="1460956"/>
            </a:xfrm>
            <a:custGeom>
              <a:avLst/>
              <a:gdLst>
                <a:gd name="connsiteX0" fmla="*/ 74806 w 81953"/>
                <a:gd name="connsiteY0" fmla="*/ 1456844 h 1460956"/>
                <a:gd name="connsiteX1" fmla="*/ -7147 w 81953"/>
                <a:gd name="connsiteY1" fmla="*/ 1456844 h 1460956"/>
                <a:gd name="connsiteX2" fmla="*/ -7147 w 81953"/>
                <a:gd name="connsiteY2" fmla="*/ -4112 h 1460956"/>
                <a:gd name="connsiteX3" fmla="*/ 74806 w 81953"/>
                <a:gd name="connsiteY3" fmla="*/ -4112 h 1460956"/>
                <a:gd name="connsiteX4" fmla="*/ 74806 w 81953"/>
                <a:gd name="connsiteY4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1460956">
                  <a:moveTo>
                    <a:pt x="74806" y="1456844"/>
                  </a:moveTo>
                  <a:lnTo>
                    <a:pt x="-7147" y="1456844"/>
                  </a:lnTo>
                  <a:lnTo>
                    <a:pt x="-7147" y="-4112"/>
                  </a:lnTo>
                  <a:lnTo>
                    <a:pt x="74806" y="-4112"/>
                  </a:lnTo>
                  <a:lnTo>
                    <a:pt x="74806" y="1456844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66C789-D544-2AF9-A7FC-22E07867A447}"/>
                </a:ext>
              </a:extLst>
            </p:cNvPr>
            <p:cNvSpPr/>
            <p:nvPr/>
          </p:nvSpPr>
          <p:spPr>
            <a:xfrm flipV="1">
              <a:off x="9580312" y="1391433"/>
              <a:ext cx="81953" cy="267129"/>
            </a:xfrm>
            <a:custGeom>
              <a:avLst/>
              <a:gdLst>
                <a:gd name="connsiteX0" fmla="*/ 74806 w 81953"/>
                <a:gd name="connsiteY0" fmla="*/ 208269 h 267129"/>
                <a:gd name="connsiteX1" fmla="*/ -7147 w 81953"/>
                <a:gd name="connsiteY1" fmla="*/ 262642 h 267129"/>
                <a:gd name="connsiteX2" fmla="*/ -7147 w 81953"/>
                <a:gd name="connsiteY2" fmla="*/ 49884 h 267129"/>
                <a:gd name="connsiteX3" fmla="*/ 74806 w 81953"/>
                <a:gd name="connsiteY3" fmla="*/ -4488 h 267129"/>
                <a:gd name="connsiteX4" fmla="*/ 74806 w 81953"/>
                <a:gd name="connsiteY4" fmla="*/ 208269 h 26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267129">
                  <a:moveTo>
                    <a:pt x="74806" y="208269"/>
                  </a:moveTo>
                  <a:lnTo>
                    <a:pt x="-7147" y="262642"/>
                  </a:lnTo>
                  <a:lnTo>
                    <a:pt x="-7147" y="49884"/>
                  </a:lnTo>
                  <a:lnTo>
                    <a:pt x="74806" y="-4488"/>
                  </a:lnTo>
                  <a:lnTo>
                    <a:pt x="74806" y="208269"/>
                  </a:lnTo>
                </a:path>
              </a:pathLst>
            </a:custGeom>
            <a:solidFill>
              <a:srgbClr val="FBEE9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0B95E-4D2C-841B-E0B9-5811AB908342}"/>
                </a:ext>
              </a:extLst>
            </p:cNvPr>
            <p:cNvSpPr/>
            <p:nvPr/>
          </p:nvSpPr>
          <p:spPr>
            <a:xfrm flipV="1">
              <a:off x="9689057" y="1328385"/>
              <a:ext cx="163791" cy="620521"/>
            </a:xfrm>
            <a:custGeom>
              <a:avLst/>
              <a:gdLst>
                <a:gd name="connsiteX0" fmla="*/ 51055 w 163791"/>
                <a:gd name="connsiteY0" fmla="*/ 616146 h 620521"/>
                <a:gd name="connsiteX1" fmla="*/ -7260 w 163791"/>
                <a:gd name="connsiteY1" fmla="*/ 616146 h 620521"/>
                <a:gd name="connsiteX2" fmla="*/ 98216 w 163791"/>
                <a:gd name="connsiteY2" fmla="*/ -4375 h 620521"/>
                <a:gd name="connsiteX3" fmla="*/ 156531 w 163791"/>
                <a:gd name="connsiteY3" fmla="*/ -4375 h 620521"/>
                <a:gd name="connsiteX4" fmla="*/ 51055 w 163791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91" h="620521">
                  <a:moveTo>
                    <a:pt x="51055" y="616146"/>
                  </a:moveTo>
                  <a:lnTo>
                    <a:pt x="-7260" y="616146"/>
                  </a:lnTo>
                  <a:lnTo>
                    <a:pt x="98216" y="-4375"/>
                  </a:lnTo>
                  <a:lnTo>
                    <a:pt x="156531" y="-4375"/>
                  </a:lnTo>
                  <a:lnTo>
                    <a:pt x="51055" y="616146"/>
                  </a:ln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244163-1D62-67A6-C8C0-DE68CC211875}"/>
                </a:ext>
              </a:extLst>
            </p:cNvPr>
            <p:cNvSpPr/>
            <p:nvPr/>
          </p:nvSpPr>
          <p:spPr>
            <a:xfrm flipV="1">
              <a:off x="9777319" y="1328385"/>
              <a:ext cx="163780" cy="620521"/>
            </a:xfrm>
            <a:custGeom>
              <a:avLst/>
              <a:gdLst>
                <a:gd name="connsiteX0" fmla="*/ 50977 w 163780"/>
                <a:gd name="connsiteY0" fmla="*/ 616146 h 620521"/>
                <a:gd name="connsiteX1" fmla="*/ -7327 w 163780"/>
                <a:gd name="connsiteY1" fmla="*/ 616146 h 620521"/>
                <a:gd name="connsiteX2" fmla="*/ 98138 w 163780"/>
                <a:gd name="connsiteY2" fmla="*/ -4375 h 620521"/>
                <a:gd name="connsiteX3" fmla="*/ 156453 w 163780"/>
                <a:gd name="connsiteY3" fmla="*/ -4375 h 620521"/>
                <a:gd name="connsiteX4" fmla="*/ 50977 w 163780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80" h="620521">
                  <a:moveTo>
                    <a:pt x="50977" y="616146"/>
                  </a:moveTo>
                  <a:lnTo>
                    <a:pt x="-7327" y="616146"/>
                  </a:lnTo>
                  <a:cubicBezTo>
                    <a:pt x="27157" y="387410"/>
                    <a:pt x="62922" y="171897"/>
                    <a:pt x="98138" y="-4375"/>
                  </a:cubicBezTo>
                  <a:lnTo>
                    <a:pt x="156453" y="-4375"/>
                  </a:lnTo>
                  <a:cubicBezTo>
                    <a:pt x="114631" y="183579"/>
                    <a:pt x="80250" y="393502"/>
                    <a:pt x="50977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9A6705-34A4-25D2-36FA-C1BE12FF9D3C}"/>
                </a:ext>
              </a:extLst>
            </p:cNvPr>
            <p:cNvSpPr/>
            <p:nvPr/>
          </p:nvSpPr>
          <p:spPr>
            <a:xfrm flipV="1">
              <a:off x="9865570" y="1328385"/>
              <a:ext cx="181611" cy="620521"/>
            </a:xfrm>
            <a:custGeom>
              <a:avLst/>
              <a:gdLst>
                <a:gd name="connsiteX0" fmla="*/ 50916 w 181611"/>
                <a:gd name="connsiteY0" fmla="*/ 616146 h 620521"/>
                <a:gd name="connsiteX1" fmla="*/ -7401 w 181611"/>
                <a:gd name="connsiteY1" fmla="*/ 616146 h 620521"/>
                <a:gd name="connsiteX2" fmla="*/ 115895 w 181611"/>
                <a:gd name="connsiteY2" fmla="*/ -4375 h 620521"/>
                <a:gd name="connsiteX3" fmla="*/ 174211 w 181611"/>
                <a:gd name="connsiteY3" fmla="*/ -4375 h 620521"/>
                <a:gd name="connsiteX4" fmla="*/ 50916 w 181611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11" h="620521">
                  <a:moveTo>
                    <a:pt x="50916" y="616146"/>
                  </a:moveTo>
                  <a:lnTo>
                    <a:pt x="-7401" y="616146"/>
                  </a:lnTo>
                  <a:cubicBezTo>
                    <a:pt x="18088" y="392827"/>
                    <a:pt x="53636" y="177681"/>
                    <a:pt x="115895" y="-4375"/>
                  </a:cubicBezTo>
                  <a:lnTo>
                    <a:pt x="174211" y="-4375"/>
                  </a:lnTo>
                  <a:cubicBezTo>
                    <a:pt x="118638" y="183259"/>
                    <a:pt x="80462" y="393982"/>
                    <a:pt x="50916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7EA556-466A-3B26-29F5-689C4E45C7A3}"/>
                </a:ext>
              </a:extLst>
            </p:cNvPr>
            <p:cNvSpPr/>
            <p:nvPr/>
          </p:nvSpPr>
          <p:spPr>
            <a:xfrm flipV="1">
              <a:off x="9953832" y="1328385"/>
              <a:ext cx="198161" cy="620521"/>
            </a:xfrm>
            <a:custGeom>
              <a:avLst/>
              <a:gdLst>
                <a:gd name="connsiteX0" fmla="*/ 50831 w 198161"/>
                <a:gd name="connsiteY0" fmla="*/ 616146 h 620521"/>
                <a:gd name="connsiteX1" fmla="*/ -7474 w 198161"/>
                <a:gd name="connsiteY1" fmla="*/ 616146 h 620521"/>
                <a:gd name="connsiteX2" fmla="*/ 132372 w 198161"/>
                <a:gd name="connsiteY2" fmla="*/ -4375 h 620521"/>
                <a:gd name="connsiteX3" fmla="*/ 190688 w 198161"/>
                <a:gd name="connsiteY3" fmla="*/ -4375 h 620521"/>
                <a:gd name="connsiteX4" fmla="*/ 50831 w 198161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61" h="620521">
                  <a:moveTo>
                    <a:pt x="50831" y="616146"/>
                  </a:moveTo>
                  <a:lnTo>
                    <a:pt x="-7474" y="616146"/>
                  </a:lnTo>
                  <a:cubicBezTo>
                    <a:pt x="24656" y="385913"/>
                    <a:pt x="66262" y="173520"/>
                    <a:pt x="132372" y="-4375"/>
                  </a:cubicBezTo>
                  <a:lnTo>
                    <a:pt x="190688" y="-4375"/>
                  </a:lnTo>
                  <a:cubicBezTo>
                    <a:pt x="121388" y="189568"/>
                    <a:pt x="78480" y="397868"/>
                    <a:pt x="50831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C2FBF3-252D-FFE4-9C19-DCBAB7F77C35}"/>
                </a:ext>
              </a:extLst>
            </p:cNvPr>
            <p:cNvSpPr/>
            <p:nvPr/>
          </p:nvSpPr>
          <p:spPr>
            <a:xfrm flipV="1">
              <a:off x="10042082" y="1328385"/>
              <a:ext cx="219433" cy="620521"/>
            </a:xfrm>
            <a:custGeom>
              <a:avLst/>
              <a:gdLst>
                <a:gd name="connsiteX0" fmla="*/ 50767 w 219433"/>
                <a:gd name="connsiteY0" fmla="*/ 616146 h 620521"/>
                <a:gd name="connsiteX1" fmla="*/ -7549 w 219433"/>
                <a:gd name="connsiteY1" fmla="*/ 616146 h 620521"/>
                <a:gd name="connsiteX2" fmla="*/ 153580 w 219433"/>
                <a:gd name="connsiteY2" fmla="*/ -4375 h 620521"/>
                <a:gd name="connsiteX3" fmla="*/ 211884 w 219433"/>
                <a:gd name="connsiteY3" fmla="*/ -4375 h 620521"/>
                <a:gd name="connsiteX4" fmla="*/ 50767 w 219433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33" h="620521">
                  <a:moveTo>
                    <a:pt x="50767" y="616146"/>
                  </a:moveTo>
                  <a:lnTo>
                    <a:pt x="-7549" y="616146"/>
                  </a:lnTo>
                  <a:cubicBezTo>
                    <a:pt x="29759" y="384678"/>
                    <a:pt x="79582" y="171989"/>
                    <a:pt x="153580" y="-4375"/>
                  </a:cubicBezTo>
                  <a:lnTo>
                    <a:pt x="211884" y="-4375"/>
                  </a:lnTo>
                  <a:cubicBezTo>
                    <a:pt x="130720" y="188460"/>
                    <a:pt x="81491" y="396954"/>
                    <a:pt x="50767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3583F6-643F-5227-EAE3-25E107141FFF}"/>
                </a:ext>
              </a:extLst>
            </p:cNvPr>
            <p:cNvSpPr/>
            <p:nvPr/>
          </p:nvSpPr>
          <p:spPr>
            <a:xfrm flipV="1">
              <a:off x="10130334" y="1328385"/>
              <a:ext cx="214220" cy="620521"/>
            </a:xfrm>
            <a:custGeom>
              <a:avLst/>
              <a:gdLst>
                <a:gd name="connsiteX0" fmla="*/ 50701 w 214220"/>
                <a:gd name="connsiteY0" fmla="*/ 616146 h 620521"/>
                <a:gd name="connsiteX1" fmla="*/ -7614 w 214220"/>
                <a:gd name="connsiteY1" fmla="*/ 616146 h 620521"/>
                <a:gd name="connsiteX2" fmla="*/ 148290 w 214220"/>
                <a:gd name="connsiteY2" fmla="*/ -4375 h 620521"/>
                <a:gd name="connsiteX3" fmla="*/ 206607 w 214220"/>
                <a:gd name="connsiteY3" fmla="*/ -4375 h 620521"/>
                <a:gd name="connsiteX4" fmla="*/ 50701 w 214220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220" h="620521">
                  <a:moveTo>
                    <a:pt x="50701" y="616146"/>
                  </a:moveTo>
                  <a:lnTo>
                    <a:pt x="-7614" y="616146"/>
                  </a:lnTo>
                  <a:cubicBezTo>
                    <a:pt x="34265" y="392690"/>
                    <a:pt x="83986" y="182150"/>
                    <a:pt x="148290" y="-4375"/>
                  </a:cubicBezTo>
                  <a:lnTo>
                    <a:pt x="206607" y="-4375"/>
                  </a:lnTo>
                  <a:cubicBezTo>
                    <a:pt x="137489" y="191020"/>
                    <a:pt x="87277" y="399022"/>
                    <a:pt x="50701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5C960E-B35D-8F0C-D0ED-1E19527BC2F2}"/>
                </a:ext>
              </a:extLst>
            </p:cNvPr>
            <p:cNvSpPr/>
            <p:nvPr/>
          </p:nvSpPr>
          <p:spPr>
            <a:xfrm flipV="1">
              <a:off x="10218596" y="1328385"/>
              <a:ext cx="211066" cy="620521"/>
            </a:xfrm>
            <a:custGeom>
              <a:avLst/>
              <a:gdLst>
                <a:gd name="connsiteX0" fmla="*/ 50636 w 211066"/>
                <a:gd name="connsiteY0" fmla="*/ 616146 h 620521"/>
                <a:gd name="connsiteX1" fmla="*/ -7680 w 211066"/>
                <a:gd name="connsiteY1" fmla="*/ 616146 h 620521"/>
                <a:gd name="connsiteX2" fmla="*/ 145070 w 211066"/>
                <a:gd name="connsiteY2" fmla="*/ -4375 h 620521"/>
                <a:gd name="connsiteX3" fmla="*/ 203386 w 211066"/>
                <a:gd name="connsiteY3" fmla="*/ -4375 h 620521"/>
                <a:gd name="connsiteX4" fmla="*/ 50636 w 211066"/>
                <a:gd name="connsiteY4" fmla="*/ 616146 h 6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66" h="620521">
                  <a:moveTo>
                    <a:pt x="50636" y="616146"/>
                  </a:moveTo>
                  <a:lnTo>
                    <a:pt x="-7680" y="616146"/>
                  </a:lnTo>
                  <a:cubicBezTo>
                    <a:pt x="26028" y="401606"/>
                    <a:pt x="75599" y="194163"/>
                    <a:pt x="145070" y="-4375"/>
                  </a:cubicBezTo>
                  <a:lnTo>
                    <a:pt x="203386" y="-4375"/>
                  </a:lnTo>
                  <a:cubicBezTo>
                    <a:pt x="134406" y="206108"/>
                    <a:pt x="82491" y="413150"/>
                    <a:pt x="50636" y="616146"/>
                  </a:cubicBezTo>
                </a:path>
              </a:pathLst>
            </a:custGeom>
            <a:solidFill>
              <a:srgbClr val="5F2E3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A39B67-3079-60AF-DA19-3B6C7A8B4278}"/>
                </a:ext>
              </a:extLst>
            </p:cNvPr>
            <p:cNvSpPr/>
            <p:nvPr/>
          </p:nvSpPr>
          <p:spPr>
            <a:xfrm flipV="1">
              <a:off x="9708979" y="1445577"/>
              <a:ext cx="143869" cy="503330"/>
            </a:xfrm>
            <a:custGeom>
              <a:avLst/>
              <a:gdLst>
                <a:gd name="connsiteX0" fmla="*/ 136602 w 143869"/>
                <a:gd name="connsiteY0" fmla="*/ -4317 h 503330"/>
                <a:gd name="connsiteX1" fmla="*/ 52020 w 143869"/>
                <a:gd name="connsiteY1" fmla="*/ 493275 h 503330"/>
                <a:gd name="connsiteX2" fmla="*/ -7268 w 143869"/>
                <a:gd name="connsiteY2" fmla="*/ 499013 h 503330"/>
                <a:gd name="connsiteX3" fmla="*/ 78286 w 143869"/>
                <a:gd name="connsiteY3" fmla="*/ -4317 h 503330"/>
                <a:gd name="connsiteX4" fmla="*/ 136602 w 143869"/>
                <a:gd name="connsiteY4" fmla="*/ -4317 h 50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69" h="503330">
                  <a:moveTo>
                    <a:pt x="136602" y="-4317"/>
                  </a:moveTo>
                  <a:lnTo>
                    <a:pt x="52020" y="493275"/>
                  </a:lnTo>
                  <a:cubicBezTo>
                    <a:pt x="31766" y="495870"/>
                    <a:pt x="12015" y="497744"/>
                    <a:pt x="-7268" y="499013"/>
                  </a:cubicBezTo>
                  <a:lnTo>
                    <a:pt x="78286" y="-4317"/>
                  </a:lnTo>
                  <a:lnTo>
                    <a:pt x="136602" y="-4317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AD3C1A8-57D2-CB42-4541-444E4CEC6697}"/>
                </a:ext>
              </a:extLst>
            </p:cNvPr>
            <p:cNvSpPr/>
            <p:nvPr/>
          </p:nvSpPr>
          <p:spPr>
            <a:xfrm flipV="1">
              <a:off x="9796819" y="1455349"/>
              <a:ext cx="144279" cy="493557"/>
            </a:xfrm>
            <a:custGeom>
              <a:avLst/>
              <a:gdLst>
                <a:gd name="connsiteX0" fmla="*/ 136946 w 144279"/>
                <a:gd name="connsiteY0" fmla="*/ -4312 h 493557"/>
                <a:gd name="connsiteX1" fmla="*/ 50490 w 144279"/>
                <a:gd name="connsiteY1" fmla="*/ 478673 h 493557"/>
                <a:gd name="connsiteX2" fmla="*/ -7334 w 144279"/>
                <a:gd name="connsiteY2" fmla="*/ 489245 h 493557"/>
                <a:gd name="connsiteX3" fmla="*/ 78630 w 144279"/>
                <a:gd name="connsiteY3" fmla="*/ -4312 h 493557"/>
                <a:gd name="connsiteX4" fmla="*/ 136946 w 144279"/>
                <a:gd name="connsiteY4" fmla="*/ -4312 h 49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79" h="493557">
                  <a:moveTo>
                    <a:pt x="136946" y="-4312"/>
                  </a:moveTo>
                  <a:cubicBezTo>
                    <a:pt x="103844" y="144437"/>
                    <a:pt x="75418" y="306994"/>
                    <a:pt x="50490" y="478673"/>
                  </a:cubicBezTo>
                  <a:cubicBezTo>
                    <a:pt x="30910" y="482764"/>
                    <a:pt x="11615" y="486285"/>
                    <a:pt x="-7334" y="489245"/>
                  </a:cubicBezTo>
                  <a:cubicBezTo>
                    <a:pt x="21034" y="308114"/>
                    <a:pt x="50010" y="138939"/>
                    <a:pt x="78630" y="-4312"/>
                  </a:cubicBezTo>
                  <a:lnTo>
                    <a:pt x="136946" y="-4312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91BC074-5EC7-90B4-C371-C0A504DB632D}"/>
                </a:ext>
              </a:extLst>
            </p:cNvPr>
            <p:cNvSpPr/>
            <p:nvPr/>
          </p:nvSpPr>
          <p:spPr>
            <a:xfrm flipV="1">
              <a:off x="9883801" y="1472391"/>
              <a:ext cx="163380" cy="476515"/>
            </a:xfrm>
            <a:custGeom>
              <a:avLst/>
              <a:gdLst>
                <a:gd name="connsiteX0" fmla="*/ 155973 w 163380"/>
                <a:gd name="connsiteY0" fmla="*/ -4304 h 476515"/>
                <a:gd name="connsiteX1" fmla="*/ 56018 w 163380"/>
                <a:gd name="connsiteY1" fmla="*/ 455558 h 476515"/>
                <a:gd name="connsiteX2" fmla="*/ -7408 w 163380"/>
                <a:gd name="connsiteY2" fmla="*/ 472212 h 476515"/>
                <a:gd name="connsiteX3" fmla="*/ 97657 w 163380"/>
                <a:gd name="connsiteY3" fmla="*/ -4304 h 476515"/>
                <a:gd name="connsiteX4" fmla="*/ 155973 w 163380"/>
                <a:gd name="connsiteY4" fmla="*/ -4304 h 47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80" h="476515">
                  <a:moveTo>
                    <a:pt x="155973" y="-4304"/>
                  </a:moveTo>
                  <a:cubicBezTo>
                    <a:pt x="113979" y="137474"/>
                    <a:pt x="81940" y="292452"/>
                    <a:pt x="56018" y="455558"/>
                  </a:cubicBezTo>
                  <a:cubicBezTo>
                    <a:pt x="34654" y="461730"/>
                    <a:pt x="13487" y="467319"/>
                    <a:pt x="-7408" y="472212"/>
                  </a:cubicBezTo>
                  <a:cubicBezTo>
                    <a:pt x="16584" y="301082"/>
                    <a:pt x="48920" y="138228"/>
                    <a:pt x="97657" y="-4304"/>
                  </a:cubicBezTo>
                  <a:lnTo>
                    <a:pt x="155973" y="-4304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FC22EAF-6CDD-FA36-2254-6472256BFAEB}"/>
                </a:ext>
              </a:extLst>
            </p:cNvPr>
            <p:cNvSpPr/>
            <p:nvPr/>
          </p:nvSpPr>
          <p:spPr>
            <a:xfrm flipV="1">
              <a:off x="9980212" y="1499046"/>
              <a:ext cx="171781" cy="449860"/>
            </a:xfrm>
            <a:custGeom>
              <a:avLst/>
              <a:gdLst>
                <a:gd name="connsiteX0" fmla="*/ 164297 w 171781"/>
                <a:gd name="connsiteY0" fmla="*/ -4291 h 449860"/>
                <a:gd name="connsiteX1" fmla="*/ 53415 w 171781"/>
                <a:gd name="connsiteY1" fmla="*/ 424688 h 449860"/>
                <a:gd name="connsiteX2" fmla="*/ 38934 w 171781"/>
                <a:gd name="connsiteY2" fmla="*/ 430037 h 449860"/>
                <a:gd name="connsiteX3" fmla="*/ -7484 w 171781"/>
                <a:gd name="connsiteY3" fmla="*/ 445570 h 449860"/>
                <a:gd name="connsiteX4" fmla="*/ 105982 w 171781"/>
                <a:gd name="connsiteY4" fmla="*/ -4291 h 449860"/>
                <a:gd name="connsiteX5" fmla="*/ 164297 w 171781"/>
                <a:gd name="connsiteY5" fmla="*/ -4291 h 4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781" h="449860">
                  <a:moveTo>
                    <a:pt x="164297" y="-4291"/>
                  </a:moveTo>
                  <a:cubicBezTo>
                    <a:pt x="115560" y="132103"/>
                    <a:pt x="79922" y="275618"/>
                    <a:pt x="53415" y="424688"/>
                  </a:cubicBezTo>
                  <a:cubicBezTo>
                    <a:pt x="48592" y="426470"/>
                    <a:pt x="43803" y="428299"/>
                    <a:pt x="38934" y="430037"/>
                  </a:cubicBezTo>
                  <a:cubicBezTo>
                    <a:pt x="23389" y="435580"/>
                    <a:pt x="7924" y="440690"/>
                    <a:pt x="-7484" y="445570"/>
                  </a:cubicBezTo>
                  <a:cubicBezTo>
                    <a:pt x="20840" y="280978"/>
                    <a:pt x="56559" y="128697"/>
                    <a:pt x="105982" y="-4291"/>
                  </a:cubicBezTo>
                  <a:lnTo>
                    <a:pt x="164297" y="-4291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8AEFD0-8BA1-B55C-8B51-16FC96DF93D0}"/>
                </a:ext>
              </a:extLst>
            </p:cNvPr>
            <p:cNvSpPr/>
            <p:nvPr/>
          </p:nvSpPr>
          <p:spPr>
            <a:xfrm flipV="1">
              <a:off x="10080179" y="1534970"/>
              <a:ext cx="181336" cy="413936"/>
            </a:xfrm>
            <a:custGeom>
              <a:avLst/>
              <a:gdLst>
                <a:gd name="connsiteX0" fmla="*/ 173774 w 181336"/>
                <a:gd name="connsiteY0" fmla="*/ -4273 h 413936"/>
                <a:gd name="connsiteX1" fmla="*/ 53896 w 181336"/>
                <a:gd name="connsiteY1" fmla="*/ 383077 h 413936"/>
                <a:gd name="connsiteX2" fmla="*/ -7563 w 181336"/>
                <a:gd name="connsiteY2" fmla="*/ 409664 h 413936"/>
                <a:gd name="connsiteX3" fmla="*/ 115470 w 181336"/>
                <a:gd name="connsiteY3" fmla="*/ -4273 h 413936"/>
                <a:gd name="connsiteX4" fmla="*/ 173774 w 181336"/>
                <a:gd name="connsiteY4" fmla="*/ -4273 h 41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36" h="413936">
                  <a:moveTo>
                    <a:pt x="173774" y="-4273"/>
                  </a:moveTo>
                  <a:cubicBezTo>
                    <a:pt x="121939" y="118873"/>
                    <a:pt x="83180" y="248443"/>
                    <a:pt x="53896" y="383077"/>
                  </a:cubicBezTo>
                  <a:cubicBezTo>
                    <a:pt x="33951" y="392313"/>
                    <a:pt x="13434" y="401183"/>
                    <a:pt x="-7563" y="409664"/>
                  </a:cubicBezTo>
                  <a:cubicBezTo>
                    <a:pt x="24407" y="258102"/>
                    <a:pt x="64103" y="118153"/>
                    <a:pt x="115470" y="-4273"/>
                  </a:cubicBezTo>
                  <a:lnTo>
                    <a:pt x="173774" y="-4273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DBDF11-3696-34CC-F0A1-08CB49460799}"/>
                </a:ext>
              </a:extLst>
            </p:cNvPr>
            <p:cNvSpPr/>
            <p:nvPr/>
          </p:nvSpPr>
          <p:spPr>
            <a:xfrm flipV="1">
              <a:off x="10182969" y="1581696"/>
              <a:ext cx="161585" cy="367210"/>
            </a:xfrm>
            <a:custGeom>
              <a:avLst/>
              <a:gdLst>
                <a:gd name="connsiteX0" fmla="*/ 153952 w 161585"/>
                <a:gd name="connsiteY0" fmla="*/ -4250 h 367210"/>
                <a:gd name="connsiteX1" fmla="*/ 56682 w 161585"/>
                <a:gd name="connsiteY1" fmla="*/ 327837 h 367210"/>
                <a:gd name="connsiteX2" fmla="*/ -7634 w 161585"/>
                <a:gd name="connsiteY2" fmla="*/ 362961 h 367210"/>
                <a:gd name="connsiteX3" fmla="*/ 95636 w 161585"/>
                <a:gd name="connsiteY3" fmla="*/ -4250 h 367210"/>
                <a:gd name="connsiteX4" fmla="*/ 153952 w 161585"/>
                <a:gd name="connsiteY4" fmla="*/ -4250 h 36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85" h="367210">
                  <a:moveTo>
                    <a:pt x="153952" y="-4250"/>
                  </a:moveTo>
                  <a:cubicBezTo>
                    <a:pt x="116083" y="102815"/>
                    <a:pt x="84068" y="213777"/>
                    <a:pt x="56682" y="327837"/>
                  </a:cubicBezTo>
                  <a:cubicBezTo>
                    <a:pt x="36119" y="339918"/>
                    <a:pt x="14642" y="351645"/>
                    <a:pt x="-7634" y="362961"/>
                  </a:cubicBezTo>
                  <a:cubicBezTo>
                    <a:pt x="22358" y="233265"/>
                    <a:pt x="56259" y="109981"/>
                    <a:pt x="95636" y="-4250"/>
                  </a:cubicBezTo>
                  <a:lnTo>
                    <a:pt x="153952" y="-4250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B59861-C27F-6159-59AF-145815E5E2AF}"/>
                </a:ext>
              </a:extLst>
            </p:cNvPr>
            <p:cNvSpPr/>
            <p:nvPr/>
          </p:nvSpPr>
          <p:spPr>
            <a:xfrm flipV="1">
              <a:off x="10279712" y="1636686"/>
              <a:ext cx="149950" cy="312220"/>
            </a:xfrm>
            <a:custGeom>
              <a:avLst/>
              <a:gdLst>
                <a:gd name="connsiteX0" fmla="*/ 142248 w 149950"/>
                <a:gd name="connsiteY0" fmla="*/ -4222 h 312220"/>
                <a:gd name="connsiteX1" fmla="*/ 65358 w 149950"/>
                <a:gd name="connsiteY1" fmla="*/ 256861 h 312220"/>
                <a:gd name="connsiteX2" fmla="*/ -7703 w 149950"/>
                <a:gd name="connsiteY2" fmla="*/ 307998 h 312220"/>
                <a:gd name="connsiteX3" fmla="*/ 83931 w 149950"/>
                <a:gd name="connsiteY3" fmla="*/ -4222 h 312220"/>
                <a:gd name="connsiteX4" fmla="*/ 142248 w 149950"/>
                <a:gd name="connsiteY4" fmla="*/ -4222 h 3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50" h="312220">
                  <a:moveTo>
                    <a:pt x="142248" y="-4222"/>
                  </a:moveTo>
                  <a:cubicBezTo>
                    <a:pt x="113524" y="83434"/>
                    <a:pt x="87955" y="170450"/>
                    <a:pt x="65358" y="256861"/>
                  </a:cubicBezTo>
                  <a:cubicBezTo>
                    <a:pt x="42864" y="274326"/>
                    <a:pt x="18370" y="291414"/>
                    <a:pt x="-7703" y="307998"/>
                  </a:cubicBezTo>
                  <a:cubicBezTo>
                    <a:pt x="17992" y="201757"/>
                    <a:pt x="48315" y="97584"/>
                    <a:pt x="83931" y="-4222"/>
                  </a:cubicBezTo>
                  <a:lnTo>
                    <a:pt x="142248" y="-4222"/>
                  </a:lnTo>
                </a:path>
              </a:pathLst>
            </a:custGeom>
            <a:solidFill>
              <a:srgbClr val="67374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4CCCB0E-19B1-DEA1-940D-01793E54B8B4}"/>
                </a:ext>
              </a:extLst>
            </p:cNvPr>
            <p:cNvSpPr/>
            <p:nvPr/>
          </p:nvSpPr>
          <p:spPr>
            <a:xfrm flipV="1">
              <a:off x="10297394" y="1173943"/>
              <a:ext cx="1328574" cy="1460956"/>
            </a:xfrm>
            <a:custGeom>
              <a:avLst/>
              <a:gdLst>
                <a:gd name="connsiteX0" fmla="*/ -8163 w 1328574"/>
                <a:gd name="connsiteY0" fmla="*/ 1456844 h 1460956"/>
                <a:gd name="connsiteX1" fmla="*/ -8163 w 1328574"/>
                <a:gd name="connsiteY1" fmla="*/ -4112 h 1460956"/>
                <a:gd name="connsiteX2" fmla="*/ 1320412 w 1328574"/>
                <a:gd name="connsiteY2" fmla="*/ -4112 h 1460956"/>
                <a:gd name="connsiteX3" fmla="*/ 1320412 w 1328574"/>
                <a:gd name="connsiteY3" fmla="*/ 1456844 h 1460956"/>
                <a:gd name="connsiteX4" fmla="*/ -8163 w 1328574"/>
                <a:gd name="connsiteY4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574" h="1460956">
                  <a:moveTo>
                    <a:pt x="-8163" y="1456844"/>
                  </a:moveTo>
                  <a:lnTo>
                    <a:pt x="-8163" y="-4112"/>
                  </a:lnTo>
                  <a:lnTo>
                    <a:pt x="1320412" y="-4112"/>
                  </a:lnTo>
                  <a:lnTo>
                    <a:pt x="1320412" y="1456844"/>
                  </a:lnTo>
                  <a:lnTo>
                    <a:pt x="-8163" y="1456844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B70EA1-5DC1-C4DE-5ECB-BB7E26011FAA}"/>
                </a:ext>
              </a:extLst>
            </p:cNvPr>
            <p:cNvSpPr/>
            <p:nvPr/>
          </p:nvSpPr>
          <p:spPr>
            <a:xfrm flipV="1">
              <a:off x="10297394" y="1243586"/>
              <a:ext cx="1328574" cy="1318915"/>
            </a:xfrm>
            <a:custGeom>
              <a:avLst/>
              <a:gdLst>
                <a:gd name="connsiteX0" fmla="*/ -8163 w 1328574"/>
                <a:gd name="connsiteY0" fmla="*/ 1314802 h 1318915"/>
                <a:gd name="connsiteX1" fmla="*/ -8163 w 1328574"/>
                <a:gd name="connsiteY1" fmla="*/ 318761 h 1318915"/>
                <a:gd name="connsiteX2" fmla="*/ 1320412 w 1328574"/>
                <a:gd name="connsiteY2" fmla="*/ -4113 h 1318915"/>
                <a:gd name="connsiteX3" fmla="*/ 1320412 w 1328574"/>
                <a:gd name="connsiteY3" fmla="*/ 991929 h 1318915"/>
                <a:gd name="connsiteX4" fmla="*/ -8163 w 1328574"/>
                <a:gd name="connsiteY4" fmla="*/ 1314802 h 131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574" h="1318915">
                  <a:moveTo>
                    <a:pt x="-8163" y="1314802"/>
                  </a:moveTo>
                  <a:lnTo>
                    <a:pt x="-8163" y="318761"/>
                  </a:lnTo>
                  <a:lnTo>
                    <a:pt x="1320412" y="-4113"/>
                  </a:lnTo>
                  <a:lnTo>
                    <a:pt x="1320412" y="991929"/>
                  </a:lnTo>
                  <a:lnTo>
                    <a:pt x="-8163" y="1314802"/>
                  </a:lnTo>
                </a:path>
              </a:pathLst>
            </a:custGeom>
            <a:solidFill>
              <a:srgbClr val="FAB5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79B6B99-8084-8AA6-3812-E03312103F57}"/>
                </a:ext>
              </a:extLst>
            </p:cNvPr>
            <p:cNvSpPr/>
            <p:nvPr/>
          </p:nvSpPr>
          <p:spPr>
            <a:xfrm flipV="1">
              <a:off x="10297394" y="1173943"/>
              <a:ext cx="1328574" cy="23637"/>
            </a:xfrm>
            <a:custGeom>
              <a:avLst/>
              <a:gdLst>
                <a:gd name="connsiteX0" fmla="*/ -8163 w 1328574"/>
                <a:gd name="connsiteY0" fmla="*/ -4824 h 23637"/>
                <a:gd name="connsiteX1" fmla="*/ 1320412 w 1328574"/>
                <a:gd name="connsiteY1" fmla="*/ -4824 h 23637"/>
                <a:gd name="connsiteX2" fmla="*/ 1320412 w 1328574"/>
                <a:gd name="connsiteY2" fmla="*/ 18813 h 23637"/>
                <a:gd name="connsiteX3" fmla="*/ -8163 w 1328574"/>
                <a:gd name="connsiteY3" fmla="*/ 18813 h 23637"/>
                <a:gd name="connsiteX4" fmla="*/ -8163 w 1328574"/>
                <a:gd name="connsiteY4" fmla="*/ -4824 h 2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574" h="23637">
                  <a:moveTo>
                    <a:pt x="-8163" y="-4824"/>
                  </a:moveTo>
                  <a:lnTo>
                    <a:pt x="1320412" y="-4824"/>
                  </a:lnTo>
                  <a:lnTo>
                    <a:pt x="1320412" y="18813"/>
                  </a:lnTo>
                  <a:lnTo>
                    <a:pt x="-8163" y="18813"/>
                  </a:lnTo>
                  <a:lnTo>
                    <a:pt x="-8163" y="-4824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DE410F1-208C-3FF6-8BC3-D0D284CC157A}"/>
                </a:ext>
              </a:extLst>
            </p:cNvPr>
            <p:cNvSpPr/>
            <p:nvPr/>
          </p:nvSpPr>
          <p:spPr>
            <a:xfrm flipV="1">
              <a:off x="10315522" y="1173943"/>
              <a:ext cx="81953" cy="1460956"/>
            </a:xfrm>
            <a:custGeom>
              <a:avLst/>
              <a:gdLst>
                <a:gd name="connsiteX0" fmla="*/ 74249 w 81953"/>
                <a:gd name="connsiteY0" fmla="*/ 1456844 h 1460956"/>
                <a:gd name="connsiteX1" fmla="*/ -7704 w 81953"/>
                <a:gd name="connsiteY1" fmla="*/ 1456844 h 1460956"/>
                <a:gd name="connsiteX2" fmla="*/ -7704 w 81953"/>
                <a:gd name="connsiteY2" fmla="*/ -4112 h 1460956"/>
                <a:gd name="connsiteX3" fmla="*/ 74249 w 81953"/>
                <a:gd name="connsiteY3" fmla="*/ -4112 h 1460956"/>
                <a:gd name="connsiteX4" fmla="*/ 74249 w 81953"/>
                <a:gd name="connsiteY4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1460956">
                  <a:moveTo>
                    <a:pt x="74249" y="1456844"/>
                  </a:moveTo>
                  <a:lnTo>
                    <a:pt x="-7704" y="1456844"/>
                  </a:lnTo>
                  <a:lnTo>
                    <a:pt x="-7704" y="-4112"/>
                  </a:lnTo>
                  <a:lnTo>
                    <a:pt x="74249" y="-4112"/>
                  </a:lnTo>
                  <a:lnTo>
                    <a:pt x="74249" y="1456844"/>
                  </a:lnTo>
                </a:path>
              </a:pathLst>
            </a:custGeom>
            <a:solidFill>
              <a:srgbClr val="F26E1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817062-7D2F-E65D-3D64-003D6D8740F7}"/>
                </a:ext>
              </a:extLst>
            </p:cNvPr>
            <p:cNvSpPr/>
            <p:nvPr/>
          </p:nvSpPr>
          <p:spPr>
            <a:xfrm flipV="1">
              <a:off x="10295817" y="1173943"/>
              <a:ext cx="81953" cy="1460956"/>
            </a:xfrm>
            <a:custGeom>
              <a:avLst/>
              <a:gdLst>
                <a:gd name="connsiteX0" fmla="*/ 74264 w 81953"/>
                <a:gd name="connsiteY0" fmla="*/ 1456844 h 1460956"/>
                <a:gd name="connsiteX1" fmla="*/ -7689 w 81953"/>
                <a:gd name="connsiteY1" fmla="*/ 1456844 h 1460956"/>
                <a:gd name="connsiteX2" fmla="*/ -7689 w 81953"/>
                <a:gd name="connsiteY2" fmla="*/ -4112 h 1460956"/>
                <a:gd name="connsiteX3" fmla="*/ 74264 w 81953"/>
                <a:gd name="connsiteY3" fmla="*/ -4112 h 1460956"/>
                <a:gd name="connsiteX4" fmla="*/ 74264 w 81953"/>
                <a:gd name="connsiteY4" fmla="*/ 1456844 h 146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1460956">
                  <a:moveTo>
                    <a:pt x="74264" y="1456844"/>
                  </a:moveTo>
                  <a:lnTo>
                    <a:pt x="-7689" y="1456844"/>
                  </a:lnTo>
                  <a:lnTo>
                    <a:pt x="-7689" y="-4112"/>
                  </a:lnTo>
                  <a:lnTo>
                    <a:pt x="74264" y="-4112"/>
                  </a:lnTo>
                  <a:lnTo>
                    <a:pt x="74264" y="1456844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09BABAE-1D5A-A38E-9010-6C1E9C363F82}"/>
                </a:ext>
              </a:extLst>
            </p:cNvPr>
            <p:cNvSpPr/>
            <p:nvPr/>
          </p:nvSpPr>
          <p:spPr>
            <a:xfrm flipV="1">
              <a:off x="10295817" y="1627427"/>
              <a:ext cx="81953" cy="224576"/>
            </a:xfrm>
            <a:custGeom>
              <a:avLst/>
              <a:gdLst>
                <a:gd name="connsiteX0" fmla="*/ 74264 w 81953"/>
                <a:gd name="connsiteY0" fmla="*/ 161208 h 224576"/>
                <a:gd name="connsiteX1" fmla="*/ -7689 w 81953"/>
                <a:gd name="connsiteY1" fmla="*/ 220301 h 224576"/>
                <a:gd name="connsiteX2" fmla="*/ -7689 w 81953"/>
                <a:gd name="connsiteY2" fmla="*/ 54818 h 224576"/>
                <a:gd name="connsiteX3" fmla="*/ 74264 w 81953"/>
                <a:gd name="connsiteY3" fmla="*/ -4275 h 224576"/>
                <a:gd name="connsiteX4" fmla="*/ 74264 w 81953"/>
                <a:gd name="connsiteY4" fmla="*/ 161208 h 22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224576">
                  <a:moveTo>
                    <a:pt x="74264" y="161208"/>
                  </a:moveTo>
                  <a:lnTo>
                    <a:pt x="-7689" y="220301"/>
                  </a:lnTo>
                  <a:lnTo>
                    <a:pt x="-7689" y="54818"/>
                  </a:lnTo>
                  <a:lnTo>
                    <a:pt x="74264" y="-4275"/>
                  </a:lnTo>
                  <a:lnTo>
                    <a:pt x="74264" y="161208"/>
                  </a:lnTo>
                </a:path>
              </a:pathLst>
            </a:custGeom>
            <a:solidFill>
              <a:srgbClr val="FBEE9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4136E4-7F55-D2D3-8606-1964DED66328}"/>
                </a:ext>
              </a:extLst>
            </p:cNvPr>
            <p:cNvSpPr/>
            <p:nvPr/>
          </p:nvSpPr>
          <p:spPr>
            <a:xfrm flipV="1">
              <a:off x="10295817" y="1993461"/>
              <a:ext cx="81953" cy="641438"/>
            </a:xfrm>
            <a:custGeom>
              <a:avLst/>
              <a:gdLst>
                <a:gd name="connsiteX0" fmla="*/ 74264 w 81953"/>
                <a:gd name="connsiteY0" fmla="*/ 618074 h 641438"/>
                <a:gd name="connsiteX1" fmla="*/ -7689 w 81953"/>
                <a:gd name="connsiteY1" fmla="*/ 637733 h 641438"/>
                <a:gd name="connsiteX2" fmla="*/ -7689 w 81953"/>
                <a:gd name="connsiteY2" fmla="*/ -3705 h 641438"/>
                <a:gd name="connsiteX3" fmla="*/ 74264 w 81953"/>
                <a:gd name="connsiteY3" fmla="*/ -3705 h 641438"/>
                <a:gd name="connsiteX4" fmla="*/ 74264 w 81953"/>
                <a:gd name="connsiteY4" fmla="*/ 618074 h 64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53" h="641438">
                  <a:moveTo>
                    <a:pt x="74264" y="618074"/>
                  </a:moveTo>
                  <a:lnTo>
                    <a:pt x="-7689" y="637733"/>
                  </a:lnTo>
                  <a:lnTo>
                    <a:pt x="-7689" y="-3705"/>
                  </a:lnTo>
                  <a:lnTo>
                    <a:pt x="74264" y="-3705"/>
                  </a:lnTo>
                  <a:lnTo>
                    <a:pt x="74264" y="618074"/>
                  </a:lnTo>
                </a:path>
              </a:pathLst>
            </a:custGeom>
            <a:solidFill>
              <a:srgbClr val="F26E1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807980C-F3D1-F1FE-7FCD-17BBF860A727}"/>
                </a:ext>
              </a:extLst>
            </p:cNvPr>
            <p:cNvSpPr/>
            <p:nvPr/>
          </p:nvSpPr>
          <p:spPr>
            <a:xfrm flipV="1">
              <a:off x="9588187" y="1173943"/>
              <a:ext cx="783284" cy="148143"/>
            </a:xfrm>
            <a:custGeom>
              <a:avLst/>
              <a:gdLst>
                <a:gd name="connsiteX0" fmla="*/ 775866 w 783284"/>
                <a:gd name="connsiteY0" fmla="*/ 143381 h 148143"/>
                <a:gd name="connsiteX1" fmla="*/ -7419 w 783284"/>
                <a:gd name="connsiteY1" fmla="*/ 143381 h 148143"/>
                <a:gd name="connsiteX2" fmla="*/ -7419 w 783284"/>
                <a:gd name="connsiteY2" fmla="*/ -4763 h 148143"/>
                <a:gd name="connsiteX3" fmla="*/ 775866 w 783284"/>
                <a:gd name="connsiteY3" fmla="*/ -4763 h 148143"/>
                <a:gd name="connsiteX4" fmla="*/ 775866 w 783284"/>
                <a:gd name="connsiteY4" fmla="*/ 143381 h 14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284" h="148143">
                  <a:moveTo>
                    <a:pt x="775866" y="143381"/>
                  </a:moveTo>
                  <a:lnTo>
                    <a:pt x="-7419" y="143381"/>
                  </a:lnTo>
                  <a:lnTo>
                    <a:pt x="-7419" y="-4763"/>
                  </a:lnTo>
                  <a:lnTo>
                    <a:pt x="775866" y="-4763"/>
                  </a:lnTo>
                  <a:lnTo>
                    <a:pt x="775866" y="143381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360B0A-C8DE-9C19-BDA3-4A103031B24D}"/>
                </a:ext>
              </a:extLst>
            </p:cNvPr>
            <p:cNvSpPr/>
            <p:nvPr/>
          </p:nvSpPr>
          <p:spPr>
            <a:xfrm flipV="1">
              <a:off x="9640994" y="1296872"/>
              <a:ext cx="672161" cy="36244"/>
            </a:xfrm>
            <a:custGeom>
              <a:avLst/>
              <a:gdLst>
                <a:gd name="connsiteX0" fmla="*/ 664745 w 672161"/>
                <a:gd name="connsiteY0" fmla="*/ 31548 h 36244"/>
                <a:gd name="connsiteX1" fmla="*/ -7416 w 672161"/>
                <a:gd name="connsiteY1" fmla="*/ 31548 h 36244"/>
                <a:gd name="connsiteX2" fmla="*/ -7416 w 672161"/>
                <a:gd name="connsiteY2" fmla="*/ -4696 h 36244"/>
                <a:gd name="connsiteX3" fmla="*/ 664745 w 672161"/>
                <a:gd name="connsiteY3" fmla="*/ -4696 h 36244"/>
                <a:gd name="connsiteX4" fmla="*/ 664745 w 672161"/>
                <a:gd name="connsiteY4" fmla="*/ 31548 h 3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161" h="36244">
                  <a:moveTo>
                    <a:pt x="664745" y="31548"/>
                  </a:moveTo>
                  <a:lnTo>
                    <a:pt x="-7416" y="31548"/>
                  </a:lnTo>
                  <a:lnTo>
                    <a:pt x="-7416" y="-4696"/>
                  </a:lnTo>
                  <a:lnTo>
                    <a:pt x="664745" y="-4696"/>
                  </a:lnTo>
                  <a:lnTo>
                    <a:pt x="664745" y="31548"/>
                  </a:lnTo>
                </a:path>
              </a:pathLst>
            </a:custGeom>
            <a:solidFill>
              <a:srgbClr val="FBEE9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380125-D19B-A8E3-A2D0-06596C29EE15}"/>
                </a:ext>
              </a:extLst>
            </p:cNvPr>
            <p:cNvSpPr/>
            <p:nvPr/>
          </p:nvSpPr>
          <p:spPr>
            <a:xfrm flipV="1">
              <a:off x="10552705" y="2578161"/>
              <a:ext cx="390058" cy="21271"/>
            </a:xfrm>
            <a:custGeom>
              <a:avLst/>
              <a:gdLst>
                <a:gd name="connsiteX0" fmla="*/ 382058 w 390058"/>
                <a:gd name="connsiteY0" fmla="*/ 17838 h 21271"/>
                <a:gd name="connsiteX1" fmla="*/ -8001 w 390058"/>
                <a:gd name="connsiteY1" fmla="*/ 17838 h 21271"/>
                <a:gd name="connsiteX2" fmla="*/ -8001 w 390058"/>
                <a:gd name="connsiteY2" fmla="*/ -3433 h 21271"/>
                <a:gd name="connsiteX3" fmla="*/ 382058 w 390058"/>
                <a:gd name="connsiteY3" fmla="*/ -3433 h 21271"/>
                <a:gd name="connsiteX4" fmla="*/ 382058 w 390058"/>
                <a:gd name="connsiteY4" fmla="*/ 17838 h 2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58" h="21271">
                  <a:moveTo>
                    <a:pt x="382058" y="17838"/>
                  </a:moveTo>
                  <a:lnTo>
                    <a:pt x="-8001" y="17838"/>
                  </a:lnTo>
                  <a:lnTo>
                    <a:pt x="-8001" y="-3433"/>
                  </a:lnTo>
                  <a:lnTo>
                    <a:pt x="382058" y="-3433"/>
                  </a:lnTo>
                  <a:lnTo>
                    <a:pt x="382058" y="17838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A11542-994F-D9BD-C19B-951FF9420F69}"/>
                </a:ext>
              </a:extLst>
            </p:cNvPr>
            <p:cNvSpPr/>
            <p:nvPr/>
          </p:nvSpPr>
          <p:spPr>
            <a:xfrm flipV="1">
              <a:off x="10552705" y="2526155"/>
              <a:ext cx="390058" cy="21271"/>
            </a:xfrm>
            <a:custGeom>
              <a:avLst/>
              <a:gdLst>
                <a:gd name="connsiteX0" fmla="*/ 382058 w 390058"/>
                <a:gd name="connsiteY0" fmla="*/ 17786 h 21271"/>
                <a:gd name="connsiteX1" fmla="*/ -8001 w 390058"/>
                <a:gd name="connsiteY1" fmla="*/ 17786 h 21271"/>
                <a:gd name="connsiteX2" fmla="*/ -8001 w 390058"/>
                <a:gd name="connsiteY2" fmla="*/ -3485 h 21271"/>
                <a:gd name="connsiteX3" fmla="*/ 382058 w 390058"/>
                <a:gd name="connsiteY3" fmla="*/ -3485 h 21271"/>
                <a:gd name="connsiteX4" fmla="*/ 382058 w 390058"/>
                <a:gd name="connsiteY4" fmla="*/ 17786 h 2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58" h="21271">
                  <a:moveTo>
                    <a:pt x="382058" y="17786"/>
                  </a:moveTo>
                  <a:lnTo>
                    <a:pt x="-8001" y="17786"/>
                  </a:lnTo>
                  <a:lnTo>
                    <a:pt x="-8001" y="-3485"/>
                  </a:lnTo>
                  <a:lnTo>
                    <a:pt x="382058" y="-3485"/>
                  </a:lnTo>
                  <a:lnTo>
                    <a:pt x="382058" y="17786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8F433B-F78F-CB14-31F1-2CC6E51442E0}"/>
                </a:ext>
              </a:extLst>
            </p:cNvPr>
            <p:cNvSpPr/>
            <p:nvPr/>
          </p:nvSpPr>
          <p:spPr>
            <a:xfrm flipV="1">
              <a:off x="10552705" y="2474148"/>
              <a:ext cx="390058" cy="21271"/>
            </a:xfrm>
            <a:custGeom>
              <a:avLst/>
              <a:gdLst>
                <a:gd name="connsiteX0" fmla="*/ 382058 w 390058"/>
                <a:gd name="connsiteY0" fmla="*/ 17735 h 21271"/>
                <a:gd name="connsiteX1" fmla="*/ -8001 w 390058"/>
                <a:gd name="connsiteY1" fmla="*/ 17735 h 21271"/>
                <a:gd name="connsiteX2" fmla="*/ -8001 w 390058"/>
                <a:gd name="connsiteY2" fmla="*/ -3536 h 21271"/>
                <a:gd name="connsiteX3" fmla="*/ 382058 w 390058"/>
                <a:gd name="connsiteY3" fmla="*/ -3536 h 21271"/>
                <a:gd name="connsiteX4" fmla="*/ 382058 w 390058"/>
                <a:gd name="connsiteY4" fmla="*/ 17735 h 2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58" h="21271">
                  <a:moveTo>
                    <a:pt x="382058" y="17735"/>
                  </a:moveTo>
                  <a:lnTo>
                    <a:pt x="-8001" y="17735"/>
                  </a:lnTo>
                  <a:lnTo>
                    <a:pt x="-8001" y="-3536"/>
                  </a:lnTo>
                  <a:lnTo>
                    <a:pt x="382058" y="-3536"/>
                  </a:lnTo>
                  <a:lnTo>
                    <a:pt x="382058" y="17735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E971E4C-64D1-F56D-D3E2-2A3BCD426A69}"/>
                </a:ext>
              </a:extLst>
            </p:cNvPr>
            <p:cNvSpPr/>
            <p:nvPr/>
          </p:nvSpPr>
          <p:spPr>
            <a:xfrm flipV="1">
              <a:off x="10552705" y="2422142"/>
              <a:ext cx="390058" cy="21271"/>
            </a:xfrm>
            <a:custGeom>
              <a:avLst/>
              <a:gdLst>
                <a:gd name="connsiteX0" fmla="*/ 382058 w 390058"/>
                <a:gd name="connsiteY0" fmla="*/ 17683 h 21271"/>
                <a:gd name="connsiteX1" fmla="*/ -8001 w 390058"/>
                <a:gd name="connsiteY1" fmla="*/ 17683 h 21271"/>
                <a:gd name="connsiteX2" fmla="*/ -8001 w 390058"/>
                <a:gd name="connsiteY2" fmla="*/ -3588 h 21271"/>
                <a:gd name="connsiteX3" fmla="*/ 382058 w 390058"/>
                <a:gd name="connsiteY3" fmla="*/ -3588 h 21271"/>
                <a:gd name="connsiteX4" fmla="*/ 382058 w 390058"/>
                <a:gd name="connsiteY4" fmla="*/ 17683 h 2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58" h="21271">
                  <a:moveTo>
                    <a:pt x="382058" y="17683"/>
                  </a:moveTo>
                  <a:lnTo>
                    <a:pt x="-8001" y="17683"/>
                  </a:lnTo>
                  <a:lnTo>
                    <a:pt x="-8001" y="-3588"/>
                  </a:lnTo>
                  <a:lnTo>
                    <a:pt x="382058" y="-3588"/>
                  </a:lnTo>
                  <a:lnTo>
                    <a:pt x="382058" y="1768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1">
              <a:extLst>
                <a:ext uri="{FF2B5EF4-FFF2-40B4-BE49-F238E27FC236}">
                  <a16:creationId xmlns:a16="http://schemas.microsoft.com/office/drawing/2014/main" id="{7BA7BB85-D4B9-1E00-FB79-B9D1094C4B7C}"/>
                </a:ext>
              </a:extLst>
            </p:cNvPr>
            <p:cNvGrpSpPr/>
            <p:nvPr/>
          </p:nvGrpSpPr>
          <p:grpSpPr>
            <a:xfrm>
              <a:off x="9758391" y="1511759"/>
              <a:ext cx="796645" cy="532702"/>
              <a:chOff x="9758391" y="1511759"/>
              <a:chExt cx="796645" cy="532702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DF02753-FFA7-93BB-9ED5-1A1FBB05A3B5}"/>
                  </a:ext>
                </a:extLst>
              </p:cNvPr>
              <p:cNvSpPr/>
              <p:nvPr/>
            </p:nvSpPr>
            <p:spPr>
              <a:xfrm flipV="1">
                <a:off x="9780098" y="1511759"/>
                <a:ext cx="762604" cy="273265"/>
              </a:xfrm>
              <a:custGeom>
                <a:avLst/>
                <a:gdLst>
                  <a:gd name="connsiteX0" fmla="*/ 5324 w 762604"/>
                  <a:gd name="connsiteY0" fmla="*/ 53070 h 273265"/>
                  <a:gd name="connsiteX1" fmla="*/ 3838 w 762604"/>
                  <a:gd name="connsiteY1" fmla="*/ 94344 h 273265"/>
                  <a:gd name="connsiteX2" fmla="*/ 29715 w 762604"/>
                  <a:gd name="connsiteY2" fmla="*/ 123147 h 273265"/>
                  <a:gd name="connsiteX3" fmla="*/ 64908 w 762604"/>
                  <a:gd name="connsiteY3" fmla="*/ 155300 h 273265"/>
                  <a:gd name="connsiteX4" fmla="*/ 203439 w 762604"/>
                  <a:gd name="connsiteY4" fmla="*/ 204906 h 273265"/>
                  <a:gd name="connsiteX5" fmla="*/ 229316 w 762604"/>
                  <a:gd name="connsiteY5" fmla="*/ 203523 h 273265"/>
                  <a:gd name="connsiteX6" fmla="*/ 272534 w 762604"/>
                  <a:gd name="connsiteY6" fmla="*/ 220599 h 273265"/>
                  <a:gd name="connsiteX7" fmla="*/ 288307 w 762604"/>
                  <a:gd name="connsiteY7" fmla="*/ 221616 h 273265"/>
                  <a:gd name="connsiteX8" fmla="*/ 308572 w 762604"/>
                  <a:gd name="connsiteY8" fmla="*/ 223936 h 273265"/>
                  <a:gd name="connsiteX9" fmla="*/ 368454 w 762604"/>
                  <a:gd name="connsiteY9" fmla="*/ 267576 h 273265"/>
                  <a:gd name="connsiteX10" fmla="*/ 403087 w 762604"/>
                  <a:gd name="connsiteY10" fmla="*/ 258112 h 273265"/>
                  <a:gd name="connsiteX11" fmla="*/ 444863 w 762604"/>
                  <a:gd name="connsiteY11" fmla="*/ 210266 h 273265"/>
                  <a:gd name="connsiteX12" fmla="*/ 485760 w 762604"/>
                  <a:gd name="connsiteY12" fmla="*/ 174765 h 273265"/>
                  <a:gd name="connsiteX13" fmla="*/ 507076 w 762604"/>
                  <a:gd name="connsiteY13" fmla="*/ 178983 h 273265"/>
                  <a:gd name="connsiteX14" fmla="*/ 555380 w 762604"/>
                  <a:gd name="connsiteY14" fmla="*/ 168044 h 273265"/>
                  <a:gd name="connsiteX15" fmla="*/ 571999 w 762604"/>
                  <a:gd name="connsiteY15" fmla="*/ 165975 h 273265"/>
                  <a:gd name="connsiteX16" fmla="*/ 587075 w 762604"/>
                  <a:gd name="connsiteY16" fmla="*/ 156991 h 273265"/>
                  <a:gd name="connsiteX17" fmla="*/ 683784 w 762604"/>
                  <a:gd name="connsiteY17" fmla="*/ 126999 h 273265"/>
                  <a:gd name="connsiteX18" fmla="*/ 728544 w 762604"/>
                  <a:gd name="connsiteY18" fmla="*/ 125342 h 273265"/>
                  <a:gd name="connsiteX19" fmla="*/ 755027 w 762604"/>
                  <a:gd name="connsiteY19" fmla="*/ 96298 h 273265"/>
                  <a:gd name="connsiteX20" fmla="*/ 725377 w 762604"/>
                  <a:gd name="connsiteY20" fmla="*/ 57699 h 273265"/>
                  <a:gd name="connsiteX21" fmla="*/ -609 w 762604"/>
                  <a:gd name="connsiteY21" fmla="*/ -4366 h 273265"/>
                  <a:gd name="connsiteX22" fmla="*/ -5341 w 762604"/>
                  <a:gd name="connsiteY22" fmla="*/ 21603 h 273265"/>
                  <a:gd name="connsiteX23" fmla="*/ 5324 w 762604"/>
                  <a:gd name="connsiteY23" fmla="*/ 53070 h 27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2604" h="273265">
                    <a:moveTo>
                      <a:pt x="5324" y="53070"/>
                    </a:moveTo>
                    <a:cubicBezTo>
                      <a:pt x="6878" y="67575"/>
                      <a:pt x="-1591" y="79610"/>
                      <a:pt x="3838" y="94344"/>
                    </a:cubicBezTo>
                    <a:cubicBezTo>
                      <a:pt x="8203" y="106197"/>
                      <a:pt x="19748" y="114769"/>
                      <a:pt x="29715" y="123147"/>
                    </a:cubicBezTo>
                    <a:cubicBezTo>
                      <a:pt x="41808" y="133308"/>
                      <a:pt x="52930" y="144944"/>
                      <a:pt x="64908" y="155300"/>
                    </a:cubicBezTo>
                    <a:cubicBezTo>
                      <a:pt x="107118" y="191819"/>
                      <a:pt x="159800" y="210678"/>
                      <a:pt x="203439" y="204906"/>
                    </a:cubicBezTo>
                    <a:cubicBezTo>
                      <a:pt x="211875" y="203786"/>
                      <a:pt x="220161" y="201820"/>
                      <a:pt x="229316" y="203523"/>
                    </a:cubicBezTo>
                    <a:cubicBezTo>
                      <a:pt x="243684" y="206197"/>
                      <a:pt x="258131" y="217547"/>
                      <a:pt x="272534" y="220599"/>
                    </a:cubicBezTo>
                    <a:cubicBezTo>
                      <a:pt x="277917" y="221742"/>
                      <a:pt x="283118" y="221685"/>
                      <a:pt x="288307" y="221616"/>
                    </a:cubicBezTo>
                    <a:cubicBezTo>
                      <a:pt x="294971" y="221548"/>
                      <a:pt x="301611" y="221468"/>
                      <a:pt x="308572" y="223936"/>
                    </a:cubicBezTo>
                    <a:cubicBezTo>
                      <a:pt x="330358" y="231663"/>
                      <a:pt x="346657" y="260970"/>
                      <a:pt x="368454" y="267576"/>
                    </a:cubicBezTo>
                    <a:cubicBezTo>
                      <a:pt x="382227" y="271748"/>
                      <a:pt x="393737" y="265359"/>
                      <a:pt x="403087" y="258112"/>
                    </a:cubicBezTo>
                    <a:cubicBezTo>
                      <a:pt x="419763" y="245173"/>
                      <a:pt x="433867" y="229012"/>
                      <a:pt x="444863" y="210266"/>
                    </a:cubicBezTo>
                    <a:cubicBezTo>
                      <a:pt x="454590" y="193670"/>
                      <a:pt x="464671" y="173405"/>
                      <a:pt x="485760" y="174765"/>
                    </a:cubicBezTo>
                    <a:cubicBezTo>
                      <a:pt x="492709" y="175211"/>
                      <a:pt x="500047" y="178091"/>
                      <a:pt x="507076" y="178983"/>
                    </a:cubicBezTo>
                    <a:cubicBezTo>
                      <a:pt x="525170" y="181269"/>
                      <a:pt x="538600" y="170296"/>
                      <a:pt x="555380" y="168044"/>
                    </a:cubicBezTo>
                    <a:cubicBezTo>
                      <a:pt x="560912" y="167301"/>
                      <a:pt x="566821" y="167495"/>
                      <a:pt x="571999" y="165975"/>
                    </a:cubicBezTo>
                    <a:cubicBezTo>
                      <a:pt x="577806" y="164261"/>
                      <a:pt x="582378" y="160466"/>
                      <a:pt x="587075" y="156991"/>
                    </a:cubicBezTo>
                    <a:cubicBezTo>
                      <a:pt x="613615" y="137412"/>
                      <a:pt x="647197" y="126999"/>
                      <a:pt x="683784" y="126999"/>
                    </a:cubicBezTo>
                    <a:cubicBezTo>
                      <a:pt x="698905" y="126999"/>
                      <a:pt x="714702" y="128725"/>
                      <a:pt x="728544" y="125342"/>
                    </a:cubicBezTo>
                    <a:cubicBezTo>
                      <a:pt x="742385" y="121947"/>
                      <a:pt x="754364" y="112174"/>
                      <a:pt x="755027" y="96298"/>
                    </a:cubicBezTo>
                    <a:cubicBezTo>
                      <a:pt x="755690" y="80433"/>
                      <a:pt x="740865" y="59173"/>
                      <a:pt x="725377" y="57699"/>
                    </a:cubicBezTo>
                    <a:lnTo>
                      <a:pt x="-609" y="-4366"/>
                    </a:lnTo>
                    <a:cubicBezTo>
                      <a:pt x="-8838" y="-1428"/>
                      <a:pt x="-8838" y="11053"/>
                      <a:pt x="-5341" y="21603"/>
                    </a:cubicBezTo>
                    <a:cubicBezTo>
                      <a:pt x="-1844" y="32142"/>
                      <a:pt x="4226" y="42726"/>
                      <a:pt x="5324" y="53070"/>
                    </a:cubicBezTo>
                  </a:path>
                </a:pathLst>
              </a:custGeom>
              <a:solidFill>
                <a:srgbClr val="D2174B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9ECC607D-D2EA-0EAB-78DB-2D3AC0E78993}"/>
                  </a:ext>
                </a:extLst>
              </p:cNvPr>
              <p:cNvSpPr/>
              <p:nvPr/>
            </p:nvSpPr>
            <p:spPr>
              <a:xfrm flipV="1">
                <a:off x="9780098" y="1550709"/>
                <a:ext cx="762604" cy="234314"/>
              </a:xfrm>
              <a:custGeom>
                <a:avLst/>
                <a:gdLst>
                  <a:gd name="connsiteX0" fmla="*/ 728544 w 762604"/>
                  <a:gd name="connsiteY0" fmla="*/ 125361 h 234314"/>
                  <a:gd name="connsiteX1" fmla="*/ 683784 w 762604"/>
                  <a:gd name="connsiteY1" fmla="*/ 127019 h 234314"/>
                  <a:gd name="connsiteX2" fmla="*/ 587075 w 762604"/>
                  <a:gd name="connsiteY2" fmla="*/ 157011 h 234314"/>
                  <a:gd name="connsiteX3" fmla="*/ 571999 w 762604"/>
                  <a:gd name="connsiteY3" fmla="*/ 165994 h 234314"/>
                  <a:gd name="connsiteX4" fmla="*/ 555380 w 762604"/>
                  <a:gd name="connsiteY4" fmla="*/ 168063 h 234314"/>
                  <a:gd name="connsiteX5" fmla="*/ 507076 w 762604"/>
                  <a:gd name="connsiteY5" fmla="*/ 179002 h 234314"/>
                  <a:gd name="connsiteX6" fmla="*/ 485760 w 762604"/>
                  <a:gd name="connsiteY6" fmla="*/ 174784 h 234314"/>
                  <a:gd name="connsiteX7" fmla="*/ 444863 w 762604"/>
                  <a:gd name="connsiteY7" fmla="*/ 210286 h 234314"/>
                  <a:gd name="connsiteX8" fmla="*/ 431193 w 762604"/>
                  <a:gd name="connsiteY8" fmla="*/ 229968 h 234314"/>
                  <a:gd name="connsiteX9" fmla="*/ 435982 w 762604"/>
                  <a:gd name="connsiteY9" fmla="*/ 208720 h 234314"/>
                  <a:gd name="connsiteX10" fmla="*/ 156405 w 762604"/>
                  <a:gd name="connsiteY10" fmla="*/ 91048 h 234314"/>
                  <a:gd name="connsiteX11" fmla="*/ 12810 w 762604"/>
                  <a:gd name="connsiteY11" fmla="*/ 107896 h 234314"/>
                  <a:gd name="connsiteX12" fmla="*/ 3838 w 762604"/>
                  <a:gd name="connsiteY12" fmla="*/ 94363 h 234314"/>
                  <a:gd name="connsiteX13" fmla="*/ 5335 w 762604"/>
                  <a:gd name="connsiteY13" fmla="*/ 53089 h 234314"/>
                  <a:gd name="connsiteX14" fmla="*/ -5341 w 762604"/>
                  <a:gd name="connsiteY14" fmla="*/ 21622 h 234314"/>
                  <a:gd name="connsiteX15" fmla="*/ -609 w 762604"/>
                  <a:gd name="connsiteY15" fmla="*/ -4346 h 234314"/>
                  <a:gd name="connsiteX16" fmla="*/ 725388 w 762604"/>
                  <a:gd name="connsiteY16" fmla="*/ 57718 h 234314"/>
                  <a:gd name="connsiteX17" fmla="*/ 755027 w 762604"/>
                  <a:gd name="connsiteY17" fmla="*/ 96317 h 234314"/>
                  <a:gd name="connsiteX18" fmla="*/ 728544 w 762604"/>
                  <a:gd name="connsiteY18" fmla="*/ 125361 h 23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2604" h="234314">
                    <a:moveTo>
                      <a:pt x="728544" y="125361"/>
                    </a:moveTo>
                    <a:cubicBezTo>
                      <a:pt x="714702" y="128744"/>
                      <a:pt x="698905" y="127019"/>
                      <a:pt x="683784" y="127019"/>
                    </a:cubicBezTo>
                    <a:cubicBezTo>
                      <a:pt x="647197" y="127019"/>
                      <a:pt x="613615" y="137431"/>
                      <a:pt x="587075" y="157011"/>
                    </a:cubicBezTo>
                    <a:cubicBezTo>
                      <a:pt x="582378" y="160485"/>
                      <a:pt x="577806" y="164280"/>
                      <a:pt x="571999" y="165994"/>
                    </a:cubicBezTo>
                    <a:cubicBezTo>
                      <a:pt x="566821" y="167515"/>
                      <a:pt x="560912" y="167320"/>
                      <a:pt x="555380" y="168063"/>
                    </a:cubicBezTo>
                    <a:cubicBezTo>
                      <a:pt x="538600" y="170315"/>
                      <a:pt x="525170" y="181288"/>
                      <a:pt x="507076" y="179002"/>
                    </a:cubicBezTo>
                    <a:cubicBezTo>
                      <a:pt x="500047" y="178110"/>
                      <a:pt x="492709" y="175230"/>
                      <a:pt x="485760" y="174784"/>
                    </a:cubicBezTo>
                    <a:cubicBezTo>
                      <a:pt x="464671" y="173424"/>
                      <a:pt x="454590" y="193689"/>
                      <a:pt x="444863" y="210286"/>
                    </a:cubicBezTo>
                    <a:cubicBezTo>
                      <a:pt x="440771" y="217258"/>
                      <a:pt x="436120" y="223739"/>
                      <a:pt x="431193" y="229968"/>
                    </a:cubicBezTo>
                    <a:cubicBezTo>
                      <a:pt x="434199" y="223064"/>
                      <a:pt x="435982" y="215978"/>
                      <a:pt x="435982" y="208720"/>
                    </a:cubicBezTo>
                    <a:cubicBezTo>
                      <a:pt x="435982" y="143729"/>
                      <a:pt x="310812" y="91048"/>
                      <a:pt x="156405" y="91048"/>
                    </a:cubicBezTo>
                    <a:cubicBezTo>
                      <a:pt x="103827" y="91048"/>
                      <a:pt x="54815" y="97278"/>
                      <a:pt x="12810" y="107896"/>
                    </a:cubicBezTo>
                    <a:cubicBezTo>
                      <a:pt x="9015" y="103793"/>
                      <a:pt x="5701" y="99415"/>
                      <a:pt x="3838" y="94363"/>
                    </a:cubicBezTo>
                    <a:cubicBezTo>
                      <a:pt x="-1591" y="79629"/>
                      <a:pt x="6878" y="67594"/>
                      <a:pt x="5335" y="53089"/>
                    </a:cubicBezTo>
                    <a:cubicBezTo>
                      <a:pt x="4226" y="42745"/>
                      <a:pt x="-1844" y="32161"/>
                      <a:pt x="-5341" y="21622"/>
                    </a:cubicBezTo>
                    <a:cubicBezTo>
                      <a:pt x="-8838" y="11072"/>
                      <a:pt x="-8838" y="-1409"/>
                      <a:pt x="-609" y="-4346"/>
                    </a:cubicBezTo>
                    <a:lnTo>
                      <a:pt x="725388" y="57718"/>
                    </a:lnTo>
                    <a:cubicBezTo>
                      <a:pt x="740865" y="59193"/>
                      <a:pt x="755690" y="80453"/>
                      <a:pt x="755027" y="96317"/>
                    </a:cubicBezTo>
                    <a:cubicBezTo>
                      <a:pt x="754364" y="112194"/>
                      <a:pt x="742385" y="121966"/>
                      <a:pt x="728544" y="125361"/>
                    </a:cubicBezTo>
                  </a:path>
                </a:pathLst>
              </a:custGeom>
              <a:solidFill>
                <a:srgbClr val="B9194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70F0AD41-D88D-FB78-491B-7C9B4B33C792}"/>
                  </a:ext>
                </a:extLst>
              </p:cNvPr>
              <p:cNvSpPr/>
              <p:nvPr/>
            </p:nvSpPr>
            <p:spPr>
              <a:xfrm flipV="1">
                <a:off x="10234152" y="1736704"/>
                <a:ext cx="22940" cy="5343"/>
              </a:xfrm>
              <a:custGeom>
                <a:avLst/>
                <a:gdLst>
                  <a:gd name="connsiteX0" fmla="*/ 210 w 22940"/>
                  <a:gd name="connsiteY0" fmla="*/ 799 h 5343"/>
                  <a:gd name="connsiteX1" fmla="*/ 15320 w 22940"/>
                  <a:gd name="connsiteY1" fmla="*/ -3807 h 5343"/>
                  <a:gd name="connsiteX2" fmla="*/ -7620 w 22940"/>
                  <a:gd name="connsiteY2" fmla="*/ -4275 h 5343"/>
                  <a:gd name="connsiteX3" fmla="*/ 210 w 22940"/>
                  <a:gd name="connsiteY3" fmla="*/ 799 h 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40" h="5343">
                    <a:moveTo>
                      <a:pt x="210" y="799"/>
                    </a:moveTo>
                    <a:cubicBezTo>
                      <a:pt x="5570" y="1828"/>
                      <a:pt x="11252" y="-183"/>
                      <a:pt x="15320" y="-3807"/>
                    </a:cubicBezTo>
                    <a:lnTo>
                      <a:pt x="-7620" y="-4275"/>
                    </a:lnTo>
                    <a:cubicBezTo>
                      <a:pt x="-5939" y="-1807"/>
                      <a:pt x="-3334" y="125"/>
                      <a:pt x="210" y="799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CCF5AE2-AC99-4DC3-3870-34ED91AC3237}"/>
                  </a:ext>
                </a:extLst>
              </p:cNvPr>
              <p:cNvSpPr/>
              <p:nvPr/>
            </p:nvSpPr>
            <p:spPr>
              <a:xfrm flipV="1">
                <a:off x="10046621" y="1739570"/>
                <a:ext cx="25157" cy="6340"/>
              </a:xfrm>
              <a:custGeom>
                <a:avLst/>
                <a:gdLst>
                  <a:gd name="connsiteX0" fmla="*/ 1665 w 25157"/>
                  <a:gd name="connsiteY0" fmla="*/ 2037 h 6340"/>
                  <a:gd name="connsiteX1" fmla="*/ 17678 w 25157"/>
                  <a:gd name="connsiteY1" fmla="*/ -3746 h 6340"/>
                  <a:gd name="connsiteX2" fmla="*/ -7479 w 25157"/>
                  <a:gd name="connsiteY2" fmla="*/ -4272 h 6340"/>
                  <a:gd name="connsiteX3" fmla="*/ 1665 w 25157"/>
                  <a:gd name="connsiteY3" fmla="*/ 2037 h 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57" h="6340">
                    <a:moveTo>
                      <a:pt x="1665" y="2037"/>
                    </a:moveTo>
                    <a:cubicBezTo>
                      <a:pt x="7677" y="2381"/>
                      <a:pt x="14055" y="-123"/>
                      <a:pt x="17678" y="-3746"/>
                    </a:cubicBezTo>
                    <a:lnTo>
                      <a:pt x="-7479" y="-4272"/>
                    </a:lnTo>
                    <a:cubicBezTo>
                      <a:pt x="-7319" y="-877"/>
                      <a:pt x="-3879" y="1718"/>
                      <a:pt x="1665" y="2037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2E8F4B0E-D857-7164-DC74-A083570891D6}"/>
                  </a:ext>
                </a:extLst>
              </p:cNvPr>
              <p:cNvSpPr/>
              <p:nvPr/>
            </p:nvSpPr>
            <p:spPr>
              <a:xfrm flipV="1">
                <a:off x="10141464" y="1703604"/>
                <a:ext cx="25524" cy="18787"/>
              </a:xfrm>
              <a:custGeom>
                <a:avLst/>
                <a:gdLst>
                  <a:gd name="connsiteX0" fmla="*/ 967 w 25524"/>
                  <a:gd name="connsiteY0" fmla="*/ 14413 h 18787"/>
                  <a:gd name="connsiteX1" fmla="*/ 15849 w 25524"/>
                  <a:gd name="connsiteY1" fmla="*/ 8515 h 18787"/>
                  <a:gd name="connsiteX2" fmla="*/ 10556 w 25524"/>
                  <a:gd name="connsiteY2" fmla="*/ -4046 h 18787"/>
                  <a:gd name="connsiteX3" fmla="*/ -7366 w 25524"/>
                  <a:gd name="connsiteY3" fmla="*/ 5475 h 18787"/>
                  <a:gd name="connsiteX4" fmla="*/ 967 w 25524"/>
                  <a:gd name="connsiteY4" fmla="*/ 14413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4" h="18787">
                    <a:moveTo>
                      <a:pt x="967" y="14413"/>
                    </a:moveTo>
                    <a:cubicBezTo>
                      <a:pt x="6248" y="14939"/>
                      <a:pt x="12591" y="12584"/>
                      <a:pt x="15849" y="8515"/>
                    </a:cubicBezTo>
                    <a:cubicBezTo>
                      <a:pt x="19907" y="3463"/>
                      <a:pt x="18158" y="-2675"/>
                      <a:pt x="10556" y="-4046"/>
                    </a:cubicBezTo>
                    <a:cubicBezTo>
                      <a:pt x="2441" y="-5498"/>
                      <a:pt x="-5971" y="-549"/>
                      <a:pt x="-7366" y="5475"/>
                    </a:cubicBezTo>
                    <a:cubicBezTo>
                      <a:pt x="-8463" y="10218"/>
                      <a:pt x="-4554" y="13853"/>
                      <a:pt x="967" y="14413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49E20D1F-46D2-F29A-F7D3-38B8A624F0A3}"/>
                  </a:ext>
                </a:extLst>
              </p:cNvPr>
              <p:cNvSpPr/>
              <p:nvPr/>
            </p:nvSpPr>
            <p:spPr>
              <a:xfrm flipV="1">
                <a:off x="10003967" y="1618971"/>
                <a:ext cx="33701" cy="24331"/>
              </a:xfrm>
              <a:custGeom>
                <a:avLst/>
                <a:gdLst>
                  <a:gd name="connsiteX0" fmla="*/ 8881 w 33701"/>
                  <a:gd name="connsiteY0" fmla="*/ 19859 h 24331"/>
                  <a:gd name="connsiteX1" fmla="*/ 26243 w 33701"/>
                  <a:gd name="connsiteY1" fmla="*/ 6326 h 24331"/>
                  <a:gd name="connsiteX2" fmla="*/ 9932 w 33701"/>
                  <a:gd name="connsiteY2" fmla="*/ -4292 h 24331"/>
                  <a:gd name="connsiteX3" fmla="*/ -7441 w 33701"/>
                  <a:gd name="connsiteY3" fmla="*/ 9241 h 24331"/>
                  <a:gd name="connsiteX4" fmla="*/ 8881 w 33701"/>
                  <a:gd name="connsiteY4" fmla="*/ 19859 h 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01" h="24331">
                    <a:moveTo>
                      <a:pt x="8881" y="19859"/>
                    </a:moveTo>
                    <a:cubicBezTo>
                      <a:pt x="18184" y="19059"/>
                      <a:pt x="25958" y="12990"/>
                      <a:pt x="26243" y="6326"/>
                    </a:cubicBezTo>
                    <a:cubicBezTo>
                      <a:pt x="26529" y="-349"/>
                      <a:pt x="19225" y="-5104"/>
                      <a:pt x="9932" y="-4292"/>
                    </a:cubicBezTo>
                    <a:cubicBezTo>
                      <a:pt x="629" y="-3492"/>
                      <a:pt x="-7156" y="2566"/>
                      <a:pt x="-7441" y="9241"/>
                    </a:cubicBezTo>
                    <a:cubicBezTo>
                      <a:pt x="-7727" y="15916"/>
                      <a:pt x="-423" y="20671"/>
                      <a:pt x="8881" y="19859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1D94B147-E044-BE4D-2826-372A06E0505F}"/>
                  </a:ext>
                </a:extLst>
              </p:cNvPr>
              <p:cNvSpPr/>
              <p:nvPr/>
            </p:nvSpPr>
            <p:spPr>
              <a:xfrm flipV="1">
                <a:off x="10271165" y="1640781"/>
                <a:ext cx="29064" cy="24893"/>
              </a:xfrm>
              <a:custGeom>
                <a:avLst/>
                <a:gdLst>
                  <a:gd name="connsiteX0" fmla="*/ 10200 w 29064"/>
                  <a:gd name="connsiteY0" fmla="*/ 19118 h 24893"/>
                  <a:gd name="connsiteX1" fmla="*/ 21025 w 29064"/>
                  <a:gd name="connsiteY1" fmla="*/ 2339 h 24893"/>
                  <a:gd name="connsiteX2" fmla="*/ 3560 w 29064"/>
                  <a:gd name="connsiteY2" fmla="*/ -2941 h 24893"/>
                  <a:gd name="connsiteX3" fmla="*/ -7264 w 29064"/>
                  <a:gd name="connsiteY3" fmla="*/ 13838 h 24893"/>
                  <a:gd name="connsiteX4" fmla="*/ 10200 w 29064"/>
                  <a:gd name="connsiteY4" fmla="*/ 19118 h 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4" h="24893">
                    <a:moveTo>
                      <a:pt x="10200" y="19118"/>
                    </a:moveTo>
                    <a:cubicBezTo>
                      <a:pt x="18007" y="15941"/>
                      <a:pt x="22864" y="8431"/>
                      <a:pt x="21025" y="2339"/>
                    </a:cubicBezTo>
                    <a:cubicBezTo>
                      <a:pt x="19195" y="-3765"/>
                      <a:pt x="11378" y="-6130"/>
                      <a:pt x="3560" y="-2941"/>
                    </a:cubicBezTo>
                    <a:cubicBezTo>
                      <a:pt x="-4247" y="236"/>
                      <a:pt x="-9094" y="7745"/>
                      <a:pt x="-7264" y="13838"/>
                    </a:cubicBezTo>
                    <a:cubicBezTo>
                      <a:pt x="-5436" y="19941"/>
                      <a:pt x="2394" y="22296"/>
                      <a:pt x="10200" y="19118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375120A5-0B23-FC90-5792-7D5189EB6E55}"/>
                  </a:ext>
                </a:extLst>
              </p:cNvPr>
              <p:cNvSpPr/>
              <p:nvPr/>
            </p:nvSpPr>
            <p:spPr>
              <a:xfrm flipV="1">
                <a:off x="10088007" y="1598583"/>
                <a:ext cx="29065" cy="24895"/>
              </a:xfrm>
              <a:custGeom>
                <a:avLst/>
                <a:gdLst>
                  <a:gd name="connsiteX0" fmla="*/ 10332 w 29065"/>
                  <a:gd name="connsiteY0" fmla="*/ 19081 h 24895"/>
                  <a:gd name="connsiteX1" fmla="*/ 21168 w 29065"/>
                  <a:gd name="connsiteY1" fmla="*/ 2290 h 24895"/>
                  <a:gd name="connsiteX2" fmla="*/ 3703 w 29065"/>
                  <a:gd name="connsiteY2" fmla="*/ -2991 h 24895"/>
                  <a:gd name="connsiteX3" fmla="*/ -7121 w 29065"/>
                  <a:gd name="connsiteY3" fmla="*/ 13800 h 24895"/>
                  <a:gd name="connsiteX4" fmla="*/ 10332 w 29065"/>
                  <a:gd name="connsiteY4" fmla="*/ 19081 h 2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5" h="24895">
                    <a:moveTo>
                      <a:pt x="10332" y="19081"/>
                    </a:moveTo>
                    <a:cubicBezTo>
                      <a:pt x="18151" y="15903"/>
                      <a:pt x="22996" y="8382"/>
                      <a:pt x="21168" y="2290"/>
                    </a:cubicBezTo>
                    <a:cubicBezTo>
                      <a:pt x="19327" y="-3802"/>
                      <a:pt x="11509" y="-6168"/>
                      <a:pt x="3703" y="-2991"/>
                    </a:cubicBezTo>
                    <a:cubicBezTo>
                      <a:pt x="-4115" y="187"/>
                      <a:pt x="-8962" y="7708"/>
                      <a:pt x="-7121" y="13800"/>
                    </a:cubicBezTo>
                    <a:cubicBezTo>
                      <a:pt x="-5293" y="19892"/>
                      <a:pt x="2526" y="22259"/>
                      <a:pt x="10332" y="19081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64427309-98E6-33F3-8DFC-BD9FA7497D70}"/>
                  </a:ext>
                </a:extLst>
              </p:cNvPr>
              <p:cNvSpPr/>
              <p:nvPr/>
            </p:nvSpPr>
            <p:spPr>
              <a:xfrm flipV="1">
                <a:off x="10196740" y="1613709"/>
                <a:ext cx="29065" cy="24893"/>
              </a:xfrm>
              <a:custGeom>
                <a:avLst/>
                <a:gdLst>
                  <a:gd name="connsiteX0" fmla="*/ 10250 w 29065"/>
                  <a:gd name="connsiteY0" fmla="*/ 19087 h 24893"/>
                  <a:gd name="connsiteX1" fmla="*/ 21085 w 29065"/>
                  <a:gd name="connsiteY1" fmla="*/ 2307 h 24893"/>
                  <a:gd name="connsiteX2" fmla="*/ 3620 w 29065"/>
                  <a:gd name="connsiteY2" fmla="*/ -2973 h 24893"/>
                  <a:gd name="connsiteX3" fmla="*/ -7204 w 29065"/>
                  <a:gd name="connsiteY3" fmla="*/ 13817 h 24893"/>
                  <a:gd name="connsiteX4" fmla="*/ 10250 w 29065"/>
                  <a:gd name="connsiteY4" fmla="*/ 19087 h 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5" h="24893">
                    <a:moveTo>
                      <a:pt x="10250" y="19087"/>
                    </a:moveTo>
                    <a:cubicBezTo>
                      <a:pt x="18068" y="15921"/>
                      <a:pt x="22914" y="8400"/>
                      <a:pt x="21085" y="2307"/>
                    </a:cubicBezTo>
                    <a:cubicBezTo>
                      <a:pt x="19245" y="-3796"/>
                      <a:pt x="11427" y="-6151"/>
                      <a:pt x="3620" y="-2973"/>
                    </a:cubicBezTo>
                    <a:cubicBezTo>
                      <a:pt x="-4198" y="204"/>
                      <a:pt x="-9044" y="7725"/>
                      <a:pt x="-7204" y="13817"/>
                    </a:cubicBezTo>
                    <a:cubicBezTo>
                      <a:pt x="-5375" y="19909"/>
                      <a:pt x="2444" y="22276"/>
                      <a:pt x="10250" y="19087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CAE768BC-0037-67E0-0F9F-4DCD4C2EA707}"/>
                  </a:ext>
                </a:extLst>
              </p:cNvPr>
              <p:cNvSpPr/>
              <p:nvPr/>
            </p:nvSpPr>
            <p:spPr>
              <a:xfrm flipV="1">
                <a:off x="9950794" y="1676019"/>
                <a:ext cx="29065" cy="24888"/>
              </a:xfrm>
              <a:custGeom>
                <a:avLst/>
                <a:gdLst>
                  <a:gd name="connsiteX0" fmla="*/ 10443 w 29065"/>
                  <a:gd name="connsiteY0" fmla="*/ 19148 h 24888"/>
                  <a:gd name="connsiteX1" fmla="*/ 21268 w 29065"/>
                  <a:gd name="connsiteY1" fmla="*/ 2369 h 24888"/>
                  <a:gd name="connsiteX2" fmla="*/ 3803 w 29065"/>
                  <a:gd name="connsiteY2" fmla="*/ -2911 h 24888"/>
                  <a:gd name="connsiteX3" fmla="*/ -7021 w 29065"/>
                  <a:gd name="connsiteY3" fmla="*/ 13868 h 24888"/>
                  <a:gd name="connsiteX4" fmla="*/ 10443 w 29065"/>
                  <a:gd name="connsiteY4" fmla="*/ 19148 h 2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5" h="24888">
                    <a:moveTo>
                      <a:pt x="10443" y="19148"/>
                    </a:moveTo>
                    <a:cubicBezTo>
                      <a:pt x="18262" y="15971"/>
                      <a:pt x="23107" y="8461"/>
                      <a:pt x="21268" y="2369"/>
                    </a:cubicBezTo>
                    <a:cubicBezTo>
                      <a:pt x="19438" y="-3735"/>
                      <a:pt x="11620" y="-6089"/>
                      <a:pt x="3803" y="-2911"/>
                    </a:cubicBezTo>
                    <a:cubicBezTo>
                      <a:pt x="-4004" y="266"/>
                      <a:pt x="-8851" y="7776"/>
                      <a:pt x="-7021" y="13868"/>
                    </a:cubicBezTo>
                    <a:cubicBezTo>
                      <a:pt x="-5182" y="19972"/>
                      <a:pt x="2637" y="22326"/>
                      <a:pt x="10443" y="19148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BCEB7F8-AFD6-0BA3-3E18-845E37F067B0}"/>
                  </a:ext>
                </a:extLst>
              </p:cNvPr>
              <p:cNvSpPr/>
              <p:nvPr/>
            </p:nvSpPr>
            <p:spPr>
              <a:xfrm flipV="1">
                <a:off x="9892237" y="1687314"/>
                <a:ext cx="21283" cy="22673"/>
              </a:xfrm>
              <a:custGeom>
                <a:avLst/>
                <a:gdLst>
                  <a:gd name="connsiteX0" fmla="*/ 8687 w 21283"/>
                  <a:gd name="connsiteY0" fmla="*/ 16168 h 22673"/>
                  <a:gd name="connsiteX1" fmla="*/ 12447 w 21283"/>
                  <a:gd name="connsiteY1" fmla="*/ 326 h 22673"/>
                  <a:gd name="connsiteX2" fmla="*/ -2126 w 21283"/>
                  <a:gd name="connsiteY2" fmla="*/ -2131 h 22673"/>
                  <a:gd name="connsiteX3" fmla="*/ -5886 w 21283"/>
                  <a:gd name="connsiteY3" fmla="*/ 13711 h 22673"/>
                  <a:gd name="connsiteX4" fmla="*/ 8687 w 21283"/>
                  <a:gd name="connsiteY4" fmla="*/ 16168 h 22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83" h="22673">
                    <a:moveTo>
                      <a:pt x="8687" y="16168"/>
                    </a:moveTo>
                    <a:cubicBezTo>
                      <a:pt x="13750" y="12476"/>
                      <a:pt x="15431" y="5390"/>
                      <a:pt x="12447" y="326"/>
                    </a:cubicBezTo>
                    <a:cubicBezTo>
                      <a:pt x="9464" y="-4725"/>
                      <a:pt x="2937" y="-5823"/>
                      <a:pt x="-2126" y="-2131"/>
                    </a:cubicBezTo>
                    <a:cubicBezTo>
                      <a:pt x="-7178" y="1561"/>
                      <a:pt x="-8870" y="8647"/>
                      <a:pt x="-5886" y="13711"/>
                    </a:cubicBezTo>
                    <a:cubicBezTo>
                      <a:pt x="-2903" y="18763"/>
                      <a:pt x="3624" y="19872"/>
                      <a:pt x="8687" y="16168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F661FFCD-F1CF-9055-2A05-207CF82FF809}"/>
                  </a:ext>
                </a:extLst>
              </p:cNvPr>
              <p:cNvSpPr/>
              <p:nvPr/>
            </p:nvSpPr>
            <p:spPr>
              <a:xfrm flipV="1">
                <a:off x="9949435" y="1584135"/>
                <a:ext cx="16737" cy="18633"/>
              </a:xfrm>
              <a:custGeom>
                <a:avLst/>
                <a:gdLst>
                  <a:gd name="connsiteX0" fmla="*/ 8448 w 16737"/>
                  <a:gd name="connsiteY0" fmla="*/ 12240 h 18633"/>
                  <a:gd name="connsiteX1" fmla="*/ 4710 w 16737"/>
                  <a:gd name="connsiteY1" fmla="*/ -835 h 18633"/>
                  <a:gd name="connsiteX2" fmla="*/ -6514 w 16737"/>
                  <a:gd name="connsiteY2" fmla="*/ -2447 h 18633"/>
                  <a:gd name="connsiteX3" fmla="*/ -2776 w 16737"/>
                  <a:gd name="connsiteY3" fmla="*/ 10629 h 18633"/>
                  <a:gd name="connsiteX4" fmla="*/ 8448 w 16737"/>
                  <a:gd name="connsiteY4" fmla="*/ 12240 h 1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37" h="18633">
                    <a:moveTo>
                      <a:pt x="8448" y="12240"/>
                    </a:moveTo>
                    <a:cubicBezTo>
                      <a:pt x="10516" y="9074"/>
                      <a:pt x="8848" y="3211"/>
                      <a:pt x="4710" y="-835"/>
                    </a:cubicBezTo>
                    <a:cubicBezTo>
                      <a:pt x="584" y="-4893"/>
                      <a:pt x="-4445" y="-5613"/>
                      <a:pt x="-6514" y="-2447"/>
                    </a:cubicBezTo>
                    <a:cubicBezTo>
                      <a:pt x="-8583" y="731"/>
                      <a:pt x="-6914" y="6583"/>
                      <a:pt x="-2776" y="10629"/>
                    </a:cubicBezTo>
                    <a:cubicBezTo>
                      <a:pt x="1350" y="14687"/>
                      <a:pt x="6379" y="15407"/>
                      <a:pt x="8448" y="12240"/>
                    </a:cubicBezTo>
                  </a:path>
                </a:pathLst>
              </a:custGeom>
              <a:solidFill>
                <a:srgbClr val="EEDE7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703A3E05-61D4-D588-7EFD-A2C3BC08E903}"/>
                  </a:ext>
                </a:extLst>
              </p:cNvPr>
              <p:cNvSpPr/>
              <p:nvPr/>
            </p:nvSpPr>
            <p:spPr>
              <a:xfrm flipV="1">
                <a:off x="9758391" y="1691012"/>
                <a:ext cx="474423" cy="353448"/>
              </a:xfrm>
              <a:custGeom>
                <a:avLst/>
                <a:gdLst>
                  <a:gd name="connsiteX0" fmla="*/ -7430 w 474423"/>
                  <a:gd name="connsiteY0" fmla="*/ -4148 h 353448"/>
                  <a:gd name="connsiteX1" fmla="*/ 466993 w 474423"/>
                  <a:gd name="connsiteY1" fmla="*/ -4148 h 353448"/>
                  <a:gd name="connsiteX2" fmla="*/ 466993 w 474423"/>
                  <a:gd name="connsiteY2" fmla="*/ 349301 h 353448"/>
                  <a:gd name="connsiteX3" fmla="*/ -7430 w 474423"/>
                  <a:gd name="connsiteY3" fmla="*/ 349301 h 35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3" h="353448">
                    <a:moveTo>
                      <a:pt x="-7430" y="-4148"/>
                    </a:moveTo>
                    <a:lnTo>
                      <a:pt x="466993" y="-4148"/>
                    </a:lnTo>
                    <a:lnTo>
                      <a:pt x="466993" y="349301"/>
                    </a:lnTo>
                    <a:lnTo>
                      <a:pt x="-7430" y="349301"/>
                    </a:lnTo>
                    <a:close/>
                  </a:path>
                </a:pathLst>
              </a:custGeom>
              <a:solidFill>
                <a:srgbClr val="F5D35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5399D386-E3F6-EADA-C952-B89B22CB4FB0}"/>
                  </a:ext>
                </a:extLst>
              </p:cNvPr>
              <p:cNvSpPr/>
              <p:nvPr/>
            </p:nvSpPr>
            <p:spPr>
              <a:xfrm flipV="1">
                <a:off x="10227957" y="1691012"/>
                <a:ext cx="327080" cy="353448"/>
              </a:xfrm>
              <a:custGeom>
                <a:avLst/>
                <a:gdLst>
                  <a:gd name="connsiteX0" fmla="*/ -7731 w 327080"/>
                  <a:gd name="connsiteY0" fmla="*/ -4148 h 353448"/>
                  <a:gd name="connsiteX1" fmla="*/ 319350 w 327080"/>
                  <a:gd name="connsiteY1" fmla="*/ -4148 h 353448"/>
                  <a:gd name="connsiteX2" fmla="*/ 319350 w 327080"/>
                  <a:gd name="connsiteY2" fmla="*/ 349301 h 353448"/>
                  <a:gd name="connsiteX3" fmla="*/ -7731 w 327080"/>
                  <a:gd name="connsiteY3" fmla="*/ 349301 h 35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080" h="353448">
                    <a:moveTo>
                      <a:pt x="-7731" y="-4148"/>
                    </a:moveTo>
                    <a:lnTo>
                      <a:pt x="319350" y="-4148"/>
                    </a:lnTo>
                    <a:lnTo>
                      <a:pt x="319350" y="349301"/>
                    </a:lnTo>
                    <a:lnTo>
                      <a:pt x="-7731" y="349301"/>
                    </a:lnTo>
                    <a:close/>
                  </a:path>
                </a:pathLst>
              </a:custGeom>
              <a:solidFill>
                <a:srgbClr val="ECB53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B23B7458-09D2-B8B1-F610-3173771C1BF9}"/>
                  </a:ext>
                </a:extLst>
              </p:cNvPr>
              <p:cNvSpPr/>
              <p:nvPr/>
            </p:nvSpPr>
            <p:spPr>
              <a:xfrm flipV="1">
                <a:off x="9782017" y="1876052"/>
                <a:ext cx="423137" cy="149389"/>
              </a:xfrm>
              <a:custGeom>
                <a:avLst/>
                <a:gdLst>
                  <a:gd name="connsiteX0" fmla="*/ 415709 w 423137"/>
                  <a:gd name="connsiteY0" fmla="*/ -4066 h 149389"/>
                  <a:gd name="connsiteX1" fmla="*/ 194470 w 423137"/>
                  <a:gd name="connsiteY1" fmla="*/ 145324 h 149389"/>
                  <a:gd name="connsiteX2" fmla="*/ -7429 w 423137"/>
                  <a:gd name="connsiteY2" fmla="*/ -54 h 149389"/>
                  <a:gd name="connsiteX3" fmla="*/ 198481 w 423137"/>
                  <a:gd name="connsiteY3" fmla="*/ 127161 h 149389"/>
                  <a:gd name="connsiteX4" fmla="*/ 415709 w 423137"/>
                  <a:gd name="connsiteY4" fmla="*/ -4066 h 1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37" h="149389">
                    <a:moveTo>
                      <a:pt x="415709" y="-4066"/>
                    </a:moveTo>
                    <a:lnTo>
                      <a:pt x="194470" y="145324"/>
                    </a:lnTo>
                    <a:lnTo>
                      <a:pt x="-7429" y="-54"/>
                    </a:lnTo>
                    <a:lnTo>
                      <a:pt x="198481" y="127161"/>
                    </a:lnTo>
                    <a:lnTo>
                      <a:pt x="415709" y="-4066"/>
                    </a:lnTo>
                  </a:path>
                </a:pathLst>
              </a:custGeom>
              <a:solidFill>
                <a:srgbClr val="ECB53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5812C262-88A1-A3E2-0B17-BB57E8093DE2}"/>
                  </a:ext>
                </a:extLst>
              </p:cNvPr>
              <p:cNvSpPr/>
              <p:nvPr/>
            </p:nvSpPr>
            <p:spPr>
              <a:xfrm flipV="1">
                <a:off x="9777159" y="1706912"/>
                <a:ext cx="423148" cy="189725"/>
              </a:xfrm>
              <a:custGeom>
                <a:avLst/>
                <a:gdLst>
                  <a:gd name="connsiteX0" fmla="*/ -7425 w 423148"/>
                  <a:gd name="connsiteY0" fmla="*/ 185512 h 189725"/>
                  <a:gd name="connsiteX1" fmla="*/ 199994 w 423148"/>
                  <a:gd name="connsiteY1" fmla="*/ -4213 h 189725"/>
                  <a:gd name="connsiteX2" fmla="*/ 415724 w 423148"/>
                  <a:gd name="connsiteY2" fmla="*/ 182529 h 189725"/>
                  <a:gd name="connsiteX3" fmla="*/ 196051 w 423148"/>
                  <a:gd name="connsiteY3" fmla="*/ 18098 h 189725"/>
                  <a:gd name="connsiteX4" fmla="*/ -7425 w 423148"/>
                  <a:gd name="connsiteY4" fmla="*/ 18551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148" h="189725">
                    <a:moveTo>
                      <a:pt x="-7425" y="185512"/>
                    </a:moveTo>
                    <a:lnTo>
                      <a:pt x="199994" y="-4213"/>
                    </a:lnTo>
                    <a:lnTo>
                      <a:pt x="415724" y="182529"/>
                    </a:lnTo>
                    <a:lnTo>
                      <a:pt x="196051" y="18098"/>
                    </a:lnTo>
                    <a:lnTo>
                      <a:pt x="-7425" y="185512"/>
                    </a:lnTo>
                  </a:path>
                </a:pathLst>
              </a:custGeom>
              <a:solidFill>
                <a:srgbClr val="ECB53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9CF7EBDF-53A2-97A7-39B6-673258736E67}"/>
                  </a:ext>
                </a:extLst>
              </p:cNvPr>
              <p:cNvSpPr/>
              <p:nvPr/>
            </p:nvSpPr>
            <p:spPr>
              <a:xfrm flipV="1">
                <a:off x="10227957" y="1691012"/>
                <a:ext cx="327080" cy="136382"/>
              </a:xfrm>
              <a:custGeom>
                <a:avLst/>
                <a:gdLst>
                  <a:gd name="connsiteX0" fmla="*/ 319350 w 327080"/>
                  <a:gd name="connsiteY0" fmla="*/ 55694 h 136382"/>
                  <a:gd name="connsiteX1" fmla="*/ 319350 w 327080"/>
                  <a:gd name="connsiteY1" fmla="*/ 132127 h 136382"/>
                  <a:gd name="connsiteX2" fmla="*/ -7731 w 327080"/>
                  <a:gd name="connsiteY2" fmla="*/ 132127 h 136382"/>
                  <a:gd name="connsiteX3" fmla="*/ -7731 w 327080"/>
                  <a:gd name="connsiteY3" fmla="*/ -4256 h 136382"/>
                  <a:gd name="connsiteX4" fmla="*/ 319350 w 327080"/>
                  <a:gd name="connsiteY4" fmla="*/ 55694 h 13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080" h="136382">
                    <a:moveTo>
                      <a:pt x="319350" y="55694"/>
                    </a:moveTo>
                    <a:lnTo>
                      <a:pt x="319350" y="132127"/>
                    </a:lnTo>
                    <a:lnTo>
                      <a:pt x="-7731" y="132127"/>
                    </a:lnTo>
                    <a:lnTo>
                      <a:pt x="-7731" y="-4256"/>
                    </a:lnTo>
                    <a:lnTo>
                      <a:pt x="319350" y="55694"/>
                    </a:lnTo>
                  </a:path>
                </a:pathLst>
              </a:custGeom>
              <a:solidFill>
                <a:srgbClr val="ECA91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7FCF398A-E3B1-E2B9-E0B8-F1CD245AF78A}"/>
                  </a:ext>
                </a:extLst>
              </p:cNvPr>
              <p:cNvSpPr/>
              <p:nvPr/>
            </p:nvSpPr>
            <p:spPr>
              <a:xfrm flipV="1">
                <a:off x="10251503" y="1818285"/>
                <a:ext cx="26151" cy="39227"/>
              </a:xfrm>
              <a:custGeom>
                <a:avLst/>
                <a:gdLst>
                  <a:gd name="connsiteX0" fmla="*/ 18517 w 26151"/>
                  <a:gd name="connsiteY0" fmla="*/ -4178 h 39227"/>
                  <a:gd name="connsiteX1" fmla="*/ -7634 w 26151"/>
                  <a:gd name="connsiteY1" fmla="*/ 30261 h 39227"/>
                  <a:gd name="connsiteX2" fmla="*/ 18517 w 26151"/>
                  <a:gd name="connsiteY2" fmla="*/ 35050 h 39227"/>
                  <a:gd name="connsiteX3" fmla="*/ 18517 w 26151"/>
                  <a:gd name="connsiteY3" fmla="*/ -4178 h 39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51" h="39227">
                    <a:moveTo>
                      <a:pt x="18517" y="-4178"/>
                    </a:moveTo>
                    <a:cubicBezTo>
                      <a:pt x="10584" y="7595"/>
                      <a:pt x="1852" y="19094"/>
                      <a:pt x="-7634" y="30261"/>
                    </a:cubicBezTo>
                    <a:lnTo>
                      <a:pt x="18517" y="35050"/>
                    </a:lnTo>
                    <a:lnTo>
                      <a:pt x="18517" y="-4178"/>
                    </a:lnTo>
                  </a:path>
                </a:pathLst>
              </a:custGeom>
              <a:solidFill>
                <a:srgbClr val="BC781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9081B49-E81D-5265-9825-8672A65C5CED}"/>
                  </a:ext>
                </a:extLst>
              </p:cNvPr>
              <p:cNvSpPr/>
              <p:nvPr/>
            </p:nvSpPr>
            <p:spPr>
              <a:xfrm flipV="1">
                <a:off x="9865044" y="1531975"/>
                <a:ext cx="357941" cy="150030"/>
              </a:xfrm>
              <a:custGeom>
                <a:avLst/>
                <a:gdLst>
                  <a:gd name="connsiteX0" fmla="*/ 170749 w 357941"/>
                  <a:gd name="connsiteY0" fmla="*/ -4407 h 150030"/>
                  <a:gd name="connsiteX1" fmla="*/ 100866 w 357941"/>
                  <a:gd name="connsiteY1" fmla="*/ 16522 h 150030"/>
                  <a:gd name="connsiteX2" fmla="*/ -7467 w 357941"/>
                  <a:gd name="connsiteY2" fmla="*/ 30901 h 150030"/>
                  <a:gd name="connsiteX3" fmla="*/ 3129 w 357941"/>
                  <a:gd name="connsiteY3" fmla="*/ 40650 h 150030"/>
                  <a:gd name="connsiteX4" fmla="*/ 77034 w 357941"/>
                  <a:gd name="connsiteY4" fmla="*/ 81581 h 150030"/>
                  <a:gd name="connsiteX5" fmla="*/ 77812 w 357941"/>
                  <a:gd name="connsiteY5" fmla="*/ 76804 h 150030"/>
                  <a:gd name="connsiteX6" fmla="*/ 81698 w 357941"/>
                  <a:gd name="connsiteY6" fmla="*/ 74837 h 150030"/>
                  <a:gd name="connsiteX7" fmla="*/ 89036 w 357941"/>
                  <a:gd name="connsiteY7" fmla="*/ 78415 h 150030"/>
                  <a:gd name="connsiteX8" fmla="*/ 93254 w 357941"/>
                  <a:gd name="connsiteY8" fmla="*/ 85353 h 150030"/>
                  <a:gd name="connsiteX9" fmla="*/ 116411 w 357941"/>
                  <a:gd name="connsiteY9" fmla="*/ 87444 h 150030"/>
                  <a:gd name="connsiteX10" fmla="*/ 131156 w 357941"/>
                  <a:gd name="connsiteY10" fmla="*/ 86496 h 150030"/>
                  <a:gd name="connsiteX11" fmla="*/ 148118 w 357941"/>
                  <a:gd name="connsiteY11" fmla="*/ 84599 h 150030"/>
                  <a:gd name="connsiteX12" fmla="*/ 155067 w 357941"/>
                  <a:gd name="connsiteY12" fmla="*/ 85216 h 150030"/>
                  <a:gd name="connsiteX13" fmla="*/ 195003 w 357941"/>
                  <a:gd name="connsiteY13" fmla="*/ 101001 h 150030"/>
                  <a:gd name="connsiteX14" fmla="*/ 206422 w 357941"/>
                  <a:gd name="connsiteY14" fmla="*/ 101961 h 150030"/>
                  <a:gd name="connsiteX15" fmla="*/ 209576 w 357941"/>
                  <a:gd name="connsiteY15" fmla="*/ 101938 h 150030"/>
                  <a:gd name="connsiteX16" fmla="*/ 212789 w 357941"/>
                  <a:gd name="connsiteY16" fmla="*/ 101915 h 150030"/>
                  <a:gd name="connsiteX17" fmla="*/ 228299 w 357941"/>
                  <a:gd name="connsiteY17" fmla="*/ 104075 h 150030"/>
                  <a:gd name="connsiteX18" fmla="*/ 283643 w 357941"/>
                  <a:gd name="connsiteY18" fmla="*/ 144400 h 150030"/>
                  <a:gd name="connsiteX19" fmla="*/ 291724 w 357941"/>
                  <a:gd name="connsiteY19" fmla="*/ 145623 h 150030"/>
                  <a:gd name="connsiteX20" fmla="*/ 315647 w 357941"/>
                  <a:gd name="connsiteY20" fmla="*/ 135656 h 150030"/>
                  <a:gd name="connsiteX21" fmla="*/ 342004 w 357941"/>
                  <a:gd name="connsiteY21" fmla="*/ 108476 h 150030"/>
                  <a:gd name="connsiteX22" fmla="*/ 341627 w 357941"/>
                  <a:gd name="connsiteY22" fmla="*/ 109630 h 150030"/>
                  <a:gd name="connsiteX23" fmla="*/ 350474 w 357941"/>
                  <a:gd name="connsiteY23" fmla="*/ 97503 h 150030"/>
                  <a:gd name="connsiteX24" fmla="*/ 332860 w 357941"/>
                  <a:gd name="connsiteY24" fmla="*/ 63716 h 150030"/>
                  <a:gd name="connsiteX25" fmla="*/ 324619 w 357941"/>
                  <a:gd name="connsiteY25" fmla="*/ 57201 h 150030"/>
                  <a:gd name="connsiteX26" fmla="*/ 324253 w 357941"/>
                  <a:gd name="connsiteY26" fmla="*/ 55235 h 150030"/>
                  <a:gd name="connsiteX27" fmla="*/ 170749 w 357941"/>
                  <a:gd name="connsiteY27" fmla="*/ -4407 h 150030"/>
                  <a:gd name="connsiteX28" fmla="*/ 145751 w 357941"/>
                  <a:gd name="connsiteY28" fmla="*/ 58630 h 150030"/>
                  <a:gd name="connsiteX29" fmla="*/ 131464 w 357941"/>
                  <a:gd name="connsiteY29" fmla="*/ 47920 h 150030"/>
                  <a:gd name="connsiteX30" fmla="*/ 148838 w 357941"/>
                  <a:gd name="connsiteY30" fmla="*/ 34387 h 150030"/>
                  <a:gd name="connsiteX31" fmla="*/ 150873 w 357941"/>
                  <a:gd name="connsiteY31" fmla="*/ 34295 h 150030"/>
                  <a:gd name="connsiteX32" fmla="*/ 165149 w 357941"/>
                  <a:gd name="connsiteY32" fmla="*/ 45005 h 150030"/>
                  <a:gd name="connsiteX33" fmla="*/ 147786 w 357941"/>
                  <a:gd name="connsiteY33" fmla="*/ 58538 h 150030"/>
                  <a:gd name="connsiteX34" fmla="*/ 145751 w 357941"/>
                  <a:gd name="connsiteY34" fmla="*/ 58630 h 150030"/>
                  <a:gd name="connsiteX35" fmla="*/ 226435 w 357941"/>
                  <a:gd name="connsiteY35" fmla="*/ 79021 h 150030"/>
                  <a:gd name="connsiteX36" fmla="*/ 215886 w 357941"/>
                  <a:gd name="connsiteY36" fmla="*/ 72323 h 150030"/>
                  <a:gd name="connsiteX37" fmla="*/ 226710 w 357941"/>
                  <a:gd name="connsiteY37" fmla="*/ 55532 h 150030"/>
                  <a:gd name="connsiteX38" fmla="*/ 233614 w 357941"/>
                  <a:gd name="connsiteY38" fmla="*/ 54126 h 150030"/>
                  <a:gd name="connsiteX39" fmla="*/ 244175 w 357941"/>
                  <a:gd name="connsiteY39" fmla="*/ 60813 h 150030"/>
                  <a:gd name="connsiteX40" fmla="*/ 233339 w 357941"/>
                  <a:gd name="connsiteY40" fmla="*/ 77603 h 150030"/>
                  <a:gd name="connsiteX41" fmla="*/ 226435 w 357941"/>
                  <a:gd name="connsiteY41" fmla="*/ 79021 h 1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7941" h="150030">
                    <a:moveTo>
                      <a:pt x="170749" y="-4407"/>
                    </a:moveTo>
                    <a:cubicBezTo>
                      <a:pt x="148369" y="3857"/>
                      <a:pt x="125029" y="10887"/>
                      <a:pt x="100866" y="16522"/>
                    </a:cubicBezTo>
                    <a:cubicBezTo>
                      <a:pt x="64221" y="25060"/>
                      <a:pt x="27977" y="29483"/>
                      <a:pt x="-7467" y="30901"/>
                    </a:cubicBezTo>
                    <a:cubicBezTo>
                      <a:pt x="-3958" y="34192"/>
                      <a:pt x="-483" y="37530"/>
                      <a:pt x="3129" y="40650"/>
                    </a:cubicBezTo>
                    <a:cubicBezTo>
                      <a:pt x="25691" y="60173"/>
                      <a:pt x="51489" y="74232"/>
                      <a:pt x="77034" y="81581"/>
                    </a:cubicBezTo>
                    <a:cubicBezTo>
                      <a:pt x="76761" y="79752"/>
                      <a:pt x="76988" y="78072"/>
                      <a:pt x="77812" y="76804"/>
                    </a:cubicBezTo>
                    <a:cubicBezTo>
                      <a:pt x="78681" y="75478"/>
                      <a:pt x="80075" y="74837"/>
                      <a:pt x="81698" y="74837"/>
                    </a:cubicBezTo>
                    <a:cubicBezTo>
                      <a:pt x="83950" y="74837"/>
                      <a:pt x="86647" y="76060"/>
                      <a:pt x="89036" y="78415"/>
                    </a:cubicBezTo>
                    <a:cubicBezTo>
                      <a:pt x="91128" y="80461"/>
                      <a:pt x="92591" y="82964"/>
                      <a:pt x="93254" y="85353"/>
                    </a:cubicBezTo>
                    <a:cubicBezTo>
                      <a:pt x="101106" y="86736"/>
                      <a:pt x="108856" y="87444"/>
                      <a:pt x="116411" y="87444"/>
                    </a:cubicBezTo>
                    <a:cubicBezTo>
                      <a:pt x="121417" y="87444"/>
                      <a:pt x="126344" y="87125"/>
                      <a:pt x="131156" y="86496"/>
                    </a:cubicBezTo>
                    <a:cubicBezTo>
                      <a:pt x="136756" y="85753"/>
                      <a:pt x="142300" y="84599"/>
                      <a:pt x="148118" y="84599"/>
                    </a:cubicBezTo>
                    <a:cubicBezTo>
                      <a:pt x="150393" y="84599"/>
                      <a:pt x="152690" y="84770"/>
                      <a:pt x="155067" y="85216"/>
                    </a:cubicBezTo>
                    <a:cubicBezTo>
                      <a:pt x="168338" y="87684"/>
                      <a:pt x="181688" y="98177"/>
                      <a:pt x="195003" y="101001"/>
                    </a:cubicBezTo>
                    <a:cubicBezTo>
                      <a:pt x="198878" y="101812"/>
                      <a:pt x="202661" y="101961"/>
                      <a:pt x="206422" y="101961"/>
                    </a:cubicBezTo>
                    <a:cubicBezTo>
                      <a:pt x="207473" y="101961"/>
                      <a:pt x="208525" y="101950"/>
                      <a:pt x="209576" y="101938"/>
                    </a:cubicBezTo>
                    <a:cubicBezTo>
                      <a:pt x="210651" y="101927"/>
                      <a:pt x="211714" y="101915"/>
                      <a:pt x="212789" y="101915"/>
                    </a:cubicBezTo>
                    <a:cubicBezTo>
                      <a:pt x="217875" y="101915"/>
                      <a:pt x="222995" y="102201"/>
                      <a:pt x="228299" y="104075"/>
                    </a:cubicBezTo>
                    <a:cubicBezTo>
                      <a:pt x="248438" y="111219"/>
                      <a:pt x="263504" y="138308"/>
                      <a:pt x="283643" y="144400"/>
                    </a:cubicBezTo>
                    <a:cubicBezTo>
                      <a:pt x="286432" y="145257"/>
                      <a:pt x="289129" y="145623"/>
                      <a:pt x="291724" y="145623"/>
                    </a:cubicBezTo>
                    <a:cubicBezTo>
                      <a:pt x="300948" y="145623"/>
                      <a:pt x="308903" y="140880"/>
                      <a:pt x="315647" y="135656"/>
                    </a:cubicBezTo>
                    <a:cubicBezTo>
                      <a:pt x="325614" y="127930"/>
                      <a:pt x="334163" y="118545"/>
                      <a:pt x="342004" y="108476"/>
                    </a:cubicBezTo>
                    <a:lnTo>
                      <a:pt x="341627" y="109630"/>
                    </a:lnTo>
                    <a:cubicBezTo>
                      <a:pt x="344713" y="105721"/>
                      <a:pt x="347697" y="101698"/>
                      <a:pt x="350474" y="97503"/>
                    </a:cubicBezTo>
                    <a:cubicBezTo>
                      <a:pt x="348554" y="85673"/>
                      <a:pt x="342473" y="74323"/>
                      <a:pt x="332860" y="63716"/>
                    </a:cubicBezTo>
                    <a:cubicBezTo>
                      <a:pt x="328849" y="63088"/>
                      <a:pt x="325694" y="60790"/>
                      <a:pt x="324619" y="57201"/>
                    </a:cubicBezTo>
                    <a:cubicBezTo>
                      <a:pt x="324425" y="56561"/>
                      <a:pt x="324299" y="55898"/>
                      <a:pt x="324253" y="55235"/>
                    </a:cubicBezTo>
                    <a:cubicBezTo>
                      <a:pt x="293450" y="27918"/>
                      <a:pt x="238369" y="6395"/>
                      <a:pt x="170749" y="-4407"/>
                    </a:cubicBezTo>
                    <a:moveTo>
                      <a:pt x="145751" y="58630"/>
                    </a:moveTo>
                    <a:cubicBezTo>
                      <a:pt x="137442" y="58630"/>
                      <a:pt x="131202" y="54092"/>
                      <a:pt x="131464" y="47920"/>
                    </a:cubicBezTo>
                    <a:cubicBezTo>
                      <a:pt x="131750" y="41245"/>
                      <a:pt x="139534" y="35187"/>
                      <a:pt x="148838" y="34387"/>
                    </a:cubicBezTo>
                    <a:cubicBezTo>
                      <a:pt x="149524" y="34318"/>
                      <a:pt x="150198" y="34295"/>
                      <a:pt x="150873" y="34295"/>
                    </a:cubicBezTo>
                    <a:cubicBezTo>
                      <a:pt x="159170" y="34295"/>
                      <a:pt x="165411" y="38833"/>
                      <a:pt x="165149" y="45005"/>
                    </a:cubicBezTo>
                    <a:cubicBezTo>
                      <a:pt x="164863" y="51669"/>
                      <a:pt x="157090" y="57738"/>
                      <a:pt x="147786" y="58538"/>
                    </a:cubicBezTo>
                    <a:cubicBezTo>
                      <a:pt x="147101" y="58596"/>
                      <a:pt x="146414" y="58630"/>
                      <a:pt x="145751" y="58630"/>
                    </a:cubicBezTo>
                    <a:moveTo>
                      <a:pt x="226435" y="79021"/>
                    </a:moveTo>
                    <a:cubicBezTo>
                      <a:pt x="221361" y="79021"/>
                      <a:pt x="217155" y="76575"/>
                      <a:pt x="215886" y="72323"/>
                    </a:cubicBezTo>
                    <a:cubicBezTo>
                      <a:pt x="214045" y="66231"/>
                      <a:pt x="218892" y="58710"/>
                      <a:pt x="226710" y="55532"/>
                    </a:cubicBezTo>
                    <a:cubicBezTo>
                      <a:pt x="229065" y="54572"/>
                      <a:pt x="231419" y="54126"/>
                      <a:pt x="233614" y="54126"/>
                    </a:cubicBezTo>
                    <a:cubicBezTo>
                      <a:pt x="238689" y="54126"/>
                      <a:pt x="242895" y="56561"/>
                      <a:pt x="244175" y="60813"/>
                    </a:cubicBezTo>
                    <a:cubicBezTo>
                      <a:pt x="246004" y="66905"/>
                      <a:pt x="241158" y="74426"/>
                      <a:pt x="233339" y="77603"/>
                    </a:cubicBezTo>
                    <a:cubicBezTo>
                      <a:pt x="230985" y="78563"/>
                      <a:pt x="228631" y="79021"/>
                      <a:pt x="226435" y="79021"/>
                    </a:cubicBezTo>
                  </a:path>
                </a:pathLst>
              </a:custGeom>
              <a:solidFill>
                <a:srgbClr val="A41938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02E8A4-F543-2B18-122C-52DDBE84EFA0}"/>
                  </a:ext>
                </a:extLst>
              </p:cNvPr>
              <p:cNvSpPr/>
              <p:nvPr/>
            </p:nvSpPr>
            <p:spPr>
              <a:xfrm flipV="1">
                <a:off x="10043260" y="1580096"/>
                <a:ext cx="234394" cy="110916"/>
              </a:xfrm>
              <a:custGeom>
                <a:avLst/>
                <a:gdLst>
                  <a:gd name="connsiteX0" fmla="*/ 226839 w 234394"/>
                  <a:gd name="connsiteY0" fmla="*/ -4378 h 110916"/>
                  <a:gd name="connsiteX1" fmla="*/ 15328 w 234394"/>
                  <a:gd name="connsiteY1" fmla="*/ -4378 h 110916"/>
                  <a:gd name="connsiteX2" fmla="*/ -7555 w 234394"/>
                  <a:gd name="connsiteY2" fmla="*/ 4628 h 110916"/>
                  <a:gd name="connsiteX3" fmla="*/ 145949 w 234394"/>
                  <a:gd name="connsiteY3" fmla="*/ 64270 h 110916"/>
                  <a:gd name="connsiteX4" fmla="*/ 157139 w 234394"/>
                  <a:gd name="connsiteY4" fmla="*/ 49445 h 110916"/>
                  <a:gd name="connsiteX5" fmla="*/ 164043 w 234394"/>
                  <a:gd name="connsiteY5" fmla="*/ 48028 h 110916"/>
                  <a:gd name="connsiteX6" fmla="*/ 174604 w 234394"/>
                  <a:gd name="connsiteY6" fmla="*/ 54726 h 110916"/>
                  <a:gd name="connsiteX7" fmla="*/ 163769 w 234394"/>
                  <a:gd name="connsiteY7" fmla="*/ 71505 h 110916"/>
                  <a:gd name="connsiteX8" fmla="*/ 156865 w 234394"/>
                  <a:gd name="connsiteY8" fmla="*/ 72922 h 110916"/>
                  <a:gd name="connsiteX9" fmla="*/ 154556 w 234394"/>
                  <a:gd name="connsiteY9" fmla="*/ 72751 h 110916"/>
                  <a:gd name="connsiteX10" fmla="*/ 172170 w 234394"/>
                  <a:gd name="connsiteY10" fmla="*/ 106538 h 110916"/>
                  <a:gd name="connsiteX11" fmla="*/ 175953 w 234394"/>
                  <a:gd name="connsiteY11" fmla="*/ 100480 h 110916"/>
                  <a:gd name="connsiteX12" fmla="*/ 211900 w 234394"/>
                  <a:gd name="connsiteY12" fmla="*/ 67608 h 110916"/>
                  <a:gd name="connsiteX13" fmla="*/ 213741 w 234394"/>
                  <a:gd name="connsiteY13" fmla="*/ 67665 h 110916"/>
                  <a:gd name="connsiteX14" fmla="*/ 226839 w 234394"/>
                  <a:gd name="connsiteY14" fmla="*/ 70282 h 110916"/>
                  <a:gd name="connsiteX15" fmla="*/ 226839 w 234394"/>
                  <a:gd name="connsiteY15" fmla="*/ 58109 h 110916"/>
                  <a:gd name="connsiteX16" fmla="*/ 226839 w 234394"/>
                  <a:gd name="connsiteY16" fmla="*/ 45159 h 110916"/>
                  <a:gd name="connsiteX17" fmla="*/ 220736 w 234394"/>
                  <a:gd name="connsiteY17" fmla="*/ 39158 h 110916"/>
                  <a:gd name="connsiteX18" fmla="*/ 226839 w 234394"/>
                  <a:gd name="connsiteY18" fmla="*/ 25065 h 110916"/>
                  <a:gd name="connsiteX19" fmla="*/ 226839 w 234394"/>
                  <a:gd name="connsiteY19" fmla="*/ -4378 h 11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4394" h="110916">
                    <a:moveTo>
                      <a:pt x="226839" y="-4378"/>
                    </a:moveTo>
                    <a:lnTo>
                      <a:pt x="15328" y="-4378"/>
                    </a:lnTo>
                    <a:cubicBezTo>
                      <a:pt x="7818" y="-1235"/>
                      <a:pt x="194" y="1771"/>
                      <a:pt x="-7555" y="4628"/>
                    </a:cubicBezTo>
                    <a:cubicBezTo>
                      <a:pt x="60064" y="15430"/>
                      <a:pt x="115146" y="36953"/>
                      <a:pt x="145949" y="64270"/>
                    </a:cubicBezTo>
                    <a:cubicBezTo>
                      <a:pt x="145527" y="58612"/>
                      <a:pt x="150144" y="52292"/>
                      <a:pt x="157139" y="49445"/>
                    </a:cubicBezTo>
                    <a:cubicBezTo>
                      <a:pt x="159494" y="48485"/>
                      <a:pt x="161848" y="48028"/>
                      <a:pt x="164043" y="48028"/>
                    </a:cubicBezTo>
                    <a:cubicBezTo>
                      <a:pt x="169118" y="48028"/>
                      <a:pt x="173324" y="50463"/>
                      <a:pt x="174604" y="54726"/>
                    </a:cubicBezTo>
                    <a:cubicBezTo>
                      <a:pt x="176432" y="60818"/>
                      <a:pt x="171587" y="68339"/>
                      <a:pt x="163769" y="71505"/>
                    </a:cubicBezTo>
                    <a:cubicBezTo>
                      <a:pt x="161414" y="72465"/>
                      <a:pt x="159060" y="72922"/>
                      <a:pt x="156865" y="72922"/>
                    </a:cubicBezTo>
                    <a:cubicBezTo>
                      <a:pt x="156076" y="72922"/>
                      <a:pt x="155299" y="72866"/>
                      <a:pt x="154556" y="72751"/>
                    </a:cubicBezTo>
                    <a:cubicBezTo>
                      <a:pt x="164169" y="83358"/>
                      <a:pt x="170250" y="94708"/>
                      <a:pt x="172170" y="106538"/>
                    </a:cubicBezTo>
                    <a:cubicBezTo>
                      <a:pt x="173472" y="104561"/>
                      <a:pt x="174741" y="102538"/>
                      <a:pt x="175953" y="100480"/>
                    </a:cubicBezTo>
                    <a:cubicBezTo>
                      <a:pt x="184651" y="85633"/>
                      <a:pt x="193658" y="67608"/>
                      <a:pt x="211900" y="67608"/>
                    </a:cubicBezTo>
                    <a:cubicBezTo>
                      <a:pt x="212506" y="67608"/>
                      <a:pt x="213123" y="67631"/>
                      <a:pt x="213741" y="67665"/>
                    </a:cubicBezTo>
                    <a:cubicBezTo>
                      <a:pt x="218016" y="67939"/>
                      <a:pt x="222438" y="69219"/>
                      <a:pt x="226839" y="70282"/>
                    </a:cubicBezTo>
                    <a:lnTo>
                      <a:pt x="226839" y="58109"/>
                    </a:lnTo>
                    <a:lnTo>
                      <a:pt x="226839" y="45159"/>
                    </a:lnTo>
                    <a:cubicBezTo>
                      <a:pt x="223879" y="44153"/>
                      <a:pt x="221615" y="42084"/>
                      <a:pt x="220736" y="39158"/>
                    </a:cubicBezTo>
                    <a:cubicBezTo>
                      <a:pt x="219307" y="34415"/>
                      <a:pt x="221936" y="28814"/>
                      <a:pt x="226839" y="25065"/>
                    </a:cubicBezTo>
                    <a:lnTo>
                      <a:pt x="226839" y="-4378"/>
                    </a:lnTo>
                  </a:path>
                </a:pathLst>
              </a:custGeom>
              <a:solidFill>
                <a:srgbClr val="8C1637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F873B755-DFDE-BFB4-9EF7-89097FC8C5F0}"/>
                  </a:ext>
                </a:extLst>
              </p:cNvPr>
              <p:cNvSpPr/>
              <p:nvPr/>
            </p:nvSpPr>
            <p:spPr>
              <a:xfrm flipV="1">
                <a:off x="10003967" y="1618969"/>
                <a:ext cx="33700" cy="24334"/>
              </a:xfrm>
              <a:custGeom>
                <a:avLst/>
                <a:gdLst>
                  <a:gd name="connsiteX0" fmla="*/ 11967 w 33700"/>
                  <a:gd name="connsiteY0" fmla="*/ -4383 h 24334"/>
                  <a:gd name="connsiteX1" fmla="*/ 9932 w 33700"/>
                  <a:gd name="connsiteY1" fmla="*/ -4291 h 24334"/>
                  <a:gd name="connsiteX2" fmla="*/ -7442 w 33700"/>
                  <a:gd name="connsiteY2" fmla="*/ 9242 h 24334"/>
                  <a:gd name="connsiteX3" fmla="*/ 6846 w 33700"/>
                  <a:gd name="connsiteY3" fmla="*/ 19952 h 24334"/>
                  <a:gd name="connsiteX4" fmla="*/ 8881 w 33700"/>
                  <a:gd name="connsiteY4" fmla="*/ 19860 h 24334"/>
                  <a:gd name="connsiteX5" fmla="*/ 26243 w 33700"/>
                  <a:gd name="connsiteY5" fmla="*/ 6327 h 24334"/>
                  <a:gd name="connsiteX6" fmla="*/ 11967 w 33700"/>
                  <a:gd name="connsiteY6" fmla="*/ -4383 h 2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00" h="24334">
                    <a:moveTo>
                      <a:pt x="11967" y="-4383"/>
                    </a:moveTo>
                    <a:cubicBezTo>
                      <a:pt x="11293" y="-4383"/>
                      <a:pt x="10619" y="-4360"/>
                      <a:pt x="9932" y="-4291"/>
                    </a:cubicBezTo>
                    <a:cubicBezTo>
                      <a:pt x="629" y="-3491"/>
                      <a:pt x="-7156" y="2567"/>
                      <a:pt x="-7442" y="9242"/>
                    </a:cubicBezTo>
                    <a:cubicBezTo>
                      <a:pt x="-7704" y="15414"/>
                      <a:pt x="-1463" y="19952"/>
                      <a:pt x="6846" y="19952"/>
                    </a:cubicBezTo>
                    <a:cubicBezTo>
                      <a:pt x="7509" y="19952"/>
                      <a:pt x="8195" y="19918"/>
                      <a:pt x="8881" y="19860"/>
                    </a:cubicBezTo>
                    <a:cubicBezTo>
                      <a:pt x="18184" y="19060"/>
                      <a:pt x="25958" y="12991"/>
                      <a:pt x="26243" y="6327"/>
                    </a:cubicBezTo>
                    <a:cubicBezTo>
                      <a:pt x="26506" y="155"/>
                      <a:pt x="20265" y="-4383"/>
                      <a:pt x="11967" y="-4383"/>
                    </a:cubicBezTo>
                  </a:path>
                </a:pathLst>
              </a:custGeom>
              <a:solidFill>
                <a:srgbClr val="BB98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74FCB46-41E8-9A96-269D-0FF412786C7B}"/>
                  </a:ext>
                </a:extLst>
              </p:cNvPr>
              <p:cNvSpPr/>
              <p:nvPr/>
            </p:nvSpPr>
            <p:spPr>
              <a:xfrm flipV="1">
                <a:off x="10271164" y="1641475"/>
                <a:ext cx="6491" cy="20093"/>
              </a:xfrm>
              <a:custGeom>
                <a:avLst/>
                <a:gdLst>
                  <a:gd name="connsiteX0" fmla="*/ -1151 w 6491"/>
                  <a:gd name="connsiteY0" fmla="*/ -4362 h 20093"/>
                  <a:gd name="connsiteX1" fmla="*/ -7254 w 6491"/>
                  <a:gd name="connsiteY1" fmla="*/ 9731 h 20093"/>
                  <a:gd name="connsiteX2" fmla="*/ -1151 w 6491"/>
                  <a:gd name="connsiteY2" fmla="*/ 15732 h 20093"/>
                  <a:gd name="connsiteX3" fmla="*/ -1151 w 6491"/>
                  <a:gd name="connsiteY3" fmla="*/ -4362 h 2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1" h="20093">
                    <a:moveTo>
                      <a:pt x="-1151" y="-4362"/>
                    </a:moveTo>
                    <a:cubicBezTo>
                      <a:pt x="-6054" y="-613"/>
                      <a:pt x="-8683" y="4987"/>
                      <a:pt x="-7254" y="9731"/>
                    </a:cubicBezTo>
                    <a:cubicBezTo>
                      <a:pt x="-6375" y="12657"/>
                      <a:pt x="-4111" y="14726"/>
                      <a:pt x="-1151" y="15732"/>
                    </a:cubicBezTo>
                    <a:lnTo>
                      <a:pt x="-1151" y="-4362"/>
                    </a:lnTo>
                  </a:path>
                </a:pathLst>
              </a:custGeom>
              <a:solidFill>
                <a:srgbClr val="BB98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2F7E5088-6D9B-ED88-2DA6-B4EDF4B36DBB}"/>
                  </a:ext>
                </a:extLst>
              </p:cNvPr>
              <p:cNvSpPr/>
              <p:nvPr/>
            </p:nvSpPr>
            <p:spPr>
              <a:xfrm flipV="1">
                <a:off x="10088007" y="1598578"/>
                <a:ext cx="29065" cy="24894"/>
              </a:xfrm>
              <a:custGeom>
                <a:avLst/>
                <a:gdLst>
                  <a:gd name="connsiteX0" fmla="*/ 10606 w 29065"/>
                  <a:gd name="connsiteY0" fmla="*/ -4403 h 24894"/>
                  <a:gd name="connsiteX1" fmla="*/ 3703 w 29065"/>
                  <a:gd name="connsiteY1" fmla="*/ -2997 h 24894"/>
                  <a:gd name="connsiteX2" fmla="*/ -7121 w 29065"/>
                  <a:gd name="connsiteY2" fmla="*/ 13794 h 24894"/>
                  <a:gd name="connsiteX3" fmla="*/ 3428 w 29065"/>
                  <a:gd name="connsiteY3" fmla="*/ 20492 h 24894"/>
                  <a:gd name="connsiteX4" fmla="*/ 10332 w 29065"/>
                  <a:gd name="connsiteY4" fmla="*/ 19075 h 24894"/>
                  <a:gd name="connsiteX5" fmla="*/ 21168 w 29065"/>
                  <a:gd name="connsiteY5" fmla="*/ 2284 h 24894"/>
                  <a:gd name="connsiteX6" fmla="*/ 10606 w 29065"/>
                  <a:gd name="connsiteY6" fmla="*/ -4403 h 2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65" h="24894">
                    <a:moveTo>
                      <a:pt x="10606" y="-4403"/>
                    </a:moveTo>
                    <a:cubicBezTo>
                      <a:pt x="8412" y="-4403"/>
                      <a:pt x="6058" y="-3957"/>
                      <a:pt x="3703" y="-2997"/>
                    </a:cubicBezTo>
                    <a:cubicBezTo>
                      <a:pt x="-4115" y="181"/>
                      <a:pt x="-8962" y="7702"/>
                      <a:pt x="-7121" y="13794"/>
                    </a:cubicBezTo>
                    <a:cubicBezTo>
                      <a:pt x="-5852" y="18046"/>
                      <a:pt x="-1646" y="20492"/>
                      <a:pt x="3428" y="20492"/>
                    </a:cubicBezTo>
                    <a:cubicBezTo>
                      <a:pt x="5624" y="20492"/>
                      <a:pt x="7978" y="20035"/>
                      <a:pt x="10332" y="19075"/>
                    </a:cubicBezTo>
                    <a:cubicBezTo>
                      <a:pt x="18151" y="15897"/>
                      <a:pt x="22996" y="8376"/>
                      <a:pt x="21168" y="2284"/>
                    </a:cubicBezTo>
                    <a:cubicBezTo>
                      <a:pt x="19888" y="-1968"/>
                      <a:pt x="15682" y="-4403"/>
                      <a:pt x="10606" y="-4403"/>
                    </a:cubicBezTo>
                  </a:path>
                </a:pathLst>
              </a:custGeom>
              <a:solidFill>
                <a:srgbClr val="BB98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B0658FA9-61CA-B61D-85DD-1ADC3237245A}"/>
                  </a:ext>
                </a:extLst>
              </p:cNvPr>
              <p:cNvSpPr/>
              <p:nvPr/>
            </p:nvSpPr>
            <p:spPr>
              <a:xfrm flipV="1">
                <a:off x="10196738" y="1613712"/>
                <a:ext cx="29067" cy="24894"/>
              </a:xfrm>
              <a:custGeom>
                <a:avLst/>
                <a:gdLst>
                  <a:gd name="connsiteX0" fmla="*/ 10526 w 29067"/>
                  <a:gd name="connsiteY0" fmla="*/ -4388 h 24894"/>
                  <a:gd name="connsiteX1" fmla="*/ 3623 w 29067"/>
                  <a:gd name="connsiteY1" fmla="*/ -2971 h 24894"/>
                  <a:gd name="connsiteX2" fmla="*/ -7567 w 29067"/>
                  <a:gd name="connsiteY2" fmla="*/ 11854 h 24894"/>
                  <a:gd name="connsiteX3" fmla="*/ -7201 w 29067"/>
                  <a:gd name="connsiteY3" fmla="*/ 13820 h 24894"/>
                  <a:gd name="connsiteX4" fmla="*/ 1040 w 29067"/>
                  <a:gd name="connsiteY4" fmla="*/ 20335 h 24894"/>
                  <a:gd name="connsiteX5" fmla="*/ 3349 w 29067"/>
                  <a:gd name="connsiteY5" fmla="*/ 20507 h 24894"/>
                  <a:gd name="connsiteX6" fmla="*/ 10253 w 29067"/>
                  <a:gd name="connsiteY6" fmla="*/ 19090 h 24894"/>
                  <a:gd name="connsiteX7" fmla="*/ 21088 w 29067"/>
                  <a:gd name="connsiteY7" fmla="*/ 2310 h 24894"/>
                  <a:gd name="connsiteX8" fmla="*/ 10526 w 29067"/>
                  <a:gd name="connsiteY8" fmla="*/ -4388 h 2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67" h="24894">
                    <a:moveTo>
                      <a:pt x="10526" y="-4388"/>
                    </a:moveTo>
                    <a:cubicBezTo>
                      <a:pt x="8332" y="-4388"/>
                      <a:pt x="5978" y="-3931"/>
                      <a:pt x="3623" y="-2971"/>
                    </a:cubicBezTo>
                    <a:cubicBezTo>
                      <a:pt x="-3373" y="-124"/>
                      <a:pt x="-7989" y="6196"/>
                      <a:pt x="-7567" y="11854"/>
                    </a:cubicBezTo>
                    <a:cubicBezTo>
                      <a:pt x="-7522" y="12517"/>
                      <a:pt x="-7395" y="13180"/>
                      <a:pt x="-7201" y="13820"/>
                    </a:cubicBezTo>
                    <a:cubicBezTo>
                      <a:pt x="-6126" y="17409"/>
                      <a:pt x="-2972" y="19707"/>
                      <a:pt x="1040" y="20335"/>
                    </a:cubicBezTo>
                    <a:cubicBezTo>
                      <a:pt x="1783" y="20450"/>
                      <a:pt x="2560" y="20507"/>
                      <a:pt x="3349" y="20507"/>
                    </a:cubicBezTo>
                    <a:cubicBezTo>
                      <a:pt x="5544" y="20507"/>
                      <a:pt x="7898" y="20050"/>
                      <a:pt x="10253" y="19090"/>
                    </a:cubicBezTo>
                    <a:cubicBezTo>
                      <a:pt x="18071" y="15923"/>
                      <a:pt x="22916" y="8402"/>
                      <a:pt x="21088" y="2310"/>
                    </a:cubicBezTo>
                    <a:cubicBezTo>
                      <a:pt x="19808" y="-1953"/>
                      <a:pt x="15602" y="-4388"/>
                      <a:pt x="10526" y="-4388"/>
                    </a:cubicBezTo>
                  </a:path>
                </a:pathLst>
              </a:custGeom>
              <a:solidFill>
                <a:srgbClr val="BB98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8F02078A-F596-5077-0DBF-C972D06E3FE6}"/>
                  </a:ext>
                </a:extLst>
              </p:cNvPr>
              <p:cNvSpPr/>
              <p:nvPr/>
            </p:nvSpPr>
            <p:spPr>
              <a:xfrm flipV="1">
                <a:off x="9949435" y="1592246"/>
                <a:ext cx="16329" cy="10515"/>
              </a:xfrm>
              <a:custGeom>
                <a:avLst/>
                <a:gdLst>
                  <a:gd name="connsiteX0" fmla="*/ -2628 w 16329"/>
                  <a:gd name="connsiteY0" fmla="*/ -4416 h 10515"/>
                  <a:gd name="connsiteX1" fmla="*/ -6514 w 16329"/>
                  <a:gd name="connsiteY1" fmla="*/ -2450 h 10515"/>
                  <a:gd name="connsiteX2" fmla="*/ -7292 w 16329"/>
                  <a:gd name="connsiteY2" fmla="*/ 2328 h 10515"/>
                  <a:gd name="connsiteX3" fmla="*/ 8928 w 16329"/>
                  <a:gd name="connsiteY3" fmla="*/ 6100 h 10515"/>
                  <a:gd name="connsiteX4" fmla="*/ 4710 w 16329"/>
                  <a:gd name="connsiteY4" fmla="*/ -839 h 10515"/>
                  <a:gd name="connsiteX5" fmla="*/ -2628 w 16329"/>
                  <a:gd name="connsiteY5" fmla="*/ -4416 h 1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9" h="10515">
                    <a:moveTo>
                      <a:pt x="-2628" y="-4416"/>
                    </a:moveTo>
                    <a:cubicBezTo>
                      <a:pt x="-4251" y="-4416"/>
                      <a:pt x="-5645" y="-3776"/>
                      <a:pt x="-6514" y="-2450"/>
                    </a:cubicBezTo>
                    <a:cubicBezTo>
                      <a:pt x="-7337" y="-1181"/>
                      <a:pt x="-7565" y="499"/>
                      <a:pt x="-7292" y="2328"/>
                    </a:cubicBezTo>
                    <a:cubicBezTo>
                      <a:pt x="-1862" y="3894"/>
                      <a:pt x="3556" y="5151"/>
                      <a:pt x="8928" y="6100"/>
                    </a:cubicBezTo>
                    <a:cubicBezTo>
                      <a:pt x="8265" y="3711"/>
                      <a:pt x="6802" y="1207"/>
                      <a:pt x="4710" y="-839"/>
                    </a:cubicBezTo>
                    <a:cubicBezTo>
                      <a:pt x="2321" y="-3193"/>
                      <a:pt x="-376" y="-4416"/>
                      <a:pt x="-2628" y="-4416"/>
                    </a:cubicBezTo>
                  </a:path>
                </a:pathLst>
              </a:custGeom>
              <a:solidFill>
                <a:srgbClr val="BB98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4273C735-A4F1-001D-8B0F-3525BF4753C9}"/>
                  </a:ext>
                </a:extLst>
              </p:cNvPr>
              <p:cNvSpPr/>
              <p:nvPr/>
            </p:nvSpPr>
            <p:spPr>
              <a:xfrm flipV="1">
                <a:off x="10066143" y="1691012"/>
                <a:ext cx="166671" cy="106584"/>
              </a:xfrm>
              <a:custGeom>
                <a:avLst/>
                <a:gdLst>
                  <a:gd name="connsiteX0" fmla="*/ 154266 w 166671"/>
                  <a:gd name="connsiteY0" fmla="*/ -4270 h 106584"/>
                  <a:gd name="connsiteX1" fmla="*/ 88293 w 166671"/>
                  <a:gd name="connsiteY1" fmla="*/ 50262 h 106584"/>
                  <a:gd name="connsiteX2" fmla="*/ 126618 w 166671"/>
                  <a:gd name="connsiteY2" fmla="*/ 83432 h 106584"/>
                  <a:gd name="connsiteX3" fmla="*/ 85161 w 166671"/>
                  <a:gd name="connsiteY3" fmla="*/ 52399 h 106584"/>
                  <a:gd name="connsiteX4" fmla="*/ -7547 w 166671"/>
                  <a:gd name="connsiteY4" fmla="*/ 102314 h 106584"/>
                  <a:gd name="connsiteX5" fmla="*/ 159124 w 166671"/>
                  <a:gd name="connsiteY5" fmla="*/ 102314 h 106584"/>
                  <a:gd name="connsiteX6" fmla="*/ 154266 w 166671"/>
                  <a:gd name="connsiteY6" fmla="*/ 102314 h 106584"/>
                  <a:gd name="connsiteX7" fmla="*/ 154266 w 166671"/>
                  <a:gd name="connsiteY7" fmla="*/ -4270 h 10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671" h="106584">
                    <a:moveTo>
                      <a:pt x="154266" y="-4270"/>
                    </a:moveTo>
                    <a:cubicBezTo>
                      <a:pt x="134619" y="15321"/>
                      <a:pt x="112525" y="33620"/>
                      <a:pt x="88293" y="50262"/>
                    </a:cubicBezTo>
                    <a:lnTo>
                      <a:pt x="126618" y="83432"/>
                    </a:lnTo>
                    <a:lnTo>
                      <a:pt x="85161" y="52399"/>
                    </a:lnTo>
                    <a:cubicBezTo>
                      <a:pt x="56941" y="71476"/>
                      <a:pt x="25886" y="88289"/>
                      <a:pt x="-7547" y="102314"/>
                    </a:cubicBezTo>
                    <a:lnTo>
                      <a:pt x="159124" y="102314"/>
                    </a:lnTo>
                    <a:lnTo>
                      <a:pt x="154266" y="102314"/>
                    </a:lnTo>
                    <a:lnTo>
                      <a:pt x="154266" y="-4270"/>
                    </a:lnTo>
                  </a:path>
                </a:pathLst>
              </a:custGeom>
              <a:solidFill>
                <a:srgbClr val="C38F3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E4E0B979-7137-97C3-952E-FA4BDABEE546}"/>
                  </a:ext>
                </a:extLst>
              </p:cNvPr>
              <p:cNvSpPr/>
              <p:nvPr/>
            </p:nvSpPr>
            <p:spPr>
              <a:xfrm flipV="1">
                <a:off x="10158851" y="1709895"/>
                <a:ext cx="41457" cy="33169"/>
              </a:xfrm>
              <a:custGeom>
                <a:avLst/>
                <a:gdLst>
                  <a:gd name="connsiteX0" fmla="*/ -4438 w 41457"/>
                  <a:gd name="connsiteY0" fmla="*/ -4288 h 33169"/>
                  <a:gd name="connsiteX1" fmla="*/ -7570 w 41457"/>
                  <a:gd name="connsiteY1" fmla="*/ -2151 h 33169"/>
                  <a:gd name="connsiteX2" fmla="*/ 33887 w 41457"/>
                  <a:gd name="connsiteY2" fmla="*/ 28882 h 33169"/>
                  <a:gd name="connsiteX3" fmla="*/ -4438 w 41457"/>
                  <a:gd name="connsiteY3" fmla="*/ -4288 h 3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457" h="33169">
                    <a:moveTo>
                      <a:pt x="-4438" y="-4288"/>
                    </a:moveTo>
                    <a:cubicBezTo>
                      <a:pt x="-5467" y="-3579"/>
                      <a:pt x="-6530" y="-2859"/>
                      <a:pt x="-7570" y="-2151"/>
                    </a:cubicBezTo>
                    <a:lnTo>
                      <a:pt x="33887" y="28882"/>
                    </a:lnTo>
                    <a:lnTo>
                      <a:pt x="-4438" y="-4288"/>
                    </a:lnTo>
                  </a:path>
                </a:pathLst>
              </a:custGeom>
              <a:solidFill>
                <a:srgbClr val="BC781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AE02C339-61BD-EFC5-10EB-F68E4D3CF98A}"/>
                  </a:ext>
                </a:extLst>
              </p:cNvPr>
              <p:cNvSpPr/>
              <p:nvPr/>
            </p:nvSpPr>
            <p:spPr>
              <a:xfrm flipV="1">
                <a:off x="10227957" y="1691012"/>
                <a:ext cx="49698" cy="132061"/>
              </a:xfrm>
              <a:custGeom>
                <a:avLst/>
                <a:gdLst>
                  <a:gd name="connsiteX0" fmla="*/ 15921 w 49698"/>
                  <a:gd name="connsiteY0" fmla="*/ -4258 h 132061"/>
                  <a:gd name="connsiteX1" fmla="*/ -7625 w 49698"/>
                  <a:gd name="connsiteY1" fmla="*/ 21220 h 132061"/>
                  <a:gd name="connsiteX2" fmla="*/ -7625 w 49698"/>
                  <a:gd name="connsiteY2" fmla="*/ 127804 h 132061"/>
                  <a:gd name="connsiteX3" fmla="*/ 42073 w 49698"/>
                  <a:gd name="connsiteY3" fmla="*/ 127804 h 132061"/>
                  <a:gd name="connsiteX4" fmla="*/ 42073 w 49698"/>
                  <a:gd name="connsiteY4" fmla="*/ 83879 h 132061"/>
                  <a:gd name="connsiteX5" fmla="*/ 42073 w 49698"/>
                  <a:gd name="connsiteY5" fmla="*/ 531 h 132061"/>
                  <a:gd name="connsiteX6" fmla="*/ 15921 w 49698"/>
                  <a:gd name="connsiteY6" fmla="*/ -4258 h 13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698" h="132061">
                    <a:moveTo>
                      <a:pt x="15921" y="-4258"/>
                    </a:moveTo>
                    <a:cubicBezTo>
                      <a:pt x="8514" y="4452"/>
                      <a:pt x="674" y="12944"/>
                      <a:pt x="-7625" y="21220"/>
                    </a:cubicBezTo>
                    <a:lnTo>
                      <a:pt x="-7625" y="127804"/>
                    </a:lnTo>
                    <a:lnTo>
                      <a:pt x="42073" y="127804"/>
                    </a:lnTo>
                    <a:lnTo>
                      <a:pt x="42073" y="83879"/>
                    </a:lnTo>
                    <a:lnTo>
                      <a:pt x="42073" y="531"/>
                    </a:lnTo>
                    <a:lnTo>
                      <a:pt x="15921" y="-4258"/>
                    </a:lnTo>
                  </a:path>
                </a:pathLst>
              </a:custGeom>
              <a:solidFill>
                <a:srgbClr val="BA6F1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5FBEC1F-CE8F-3B20-7586-44F8F6E6974B}"/>
                </a:ext>
              </a:extLst>
            </p:cNvPr>
            <p:cNvSpPr/>
            <p:nvPr/>
          </p:nvSpPr>
          <p:spPr>
            <a:xfrm flipV="1">
              <a:off x="6486162" y="2004491"/>
              <a:ext cx="1007631" cy="1504515"/>
            </a:xfrm>
            <a:custGeom>
              <a:avLst/>
              <a:gdLst>
                <a:gd name="connsiteX0" fmla="*/ 1002480 w 1007631"/>
                <a:gd name="connsiteY0" fmla="*/ -3267 h 1504515"/>
                <a:gd name="connsiteX1" fmla="*/ 671205 w 1007631"/>
                <a:gd name="connsiteY1" fmla="*/ -3267 h 1504515"/>
                <a:gd name="connsiteX2" fmla="*/ 671205 w 1007631"/>
                <a:gd name="connsiteY2" fmla="*/ 493640 h 1504515"/>
                <a:gd name="connsiteX3" fmla="*/ -5151 w 1007631"/>
                <a:gd name="connsiteY3" fmla="*/ 1169974 h 1504515"/>
                <a:gd name="connsiteX4" fmla="*/ -5151 w 1007631"/>
                <a:gd name="connsiteY4" fmla="*/ 1501249 h 1504515"/>
                <a:gd name="connsiteX5" fmla="*/ 1002480 w 1007631"/>
                <a:gd name="connsiteY5" fmla="*/ 493640 h 1504515"/>
                <a:gd name="connsiteX6" fmla="*/ 1002480 w 1007631"/>
                <a:gd name="connsiteY6" fmla="*/ -3267 h 15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631" h="1504515">
                  <a:moveTo>
                    <a:pt x="1002480" y="-3267"/>
                  </a:moveTo>
                  <a:lnTo>
                    <a:pt x="671205" y="-3267"/>
                  </a:lnTo>
                  <a:lnTo>
                    <a:pt x="671205" y="493640"/>
                  </a:lnTo>
                  <a:cubicBezTo>
                    <a:pt x="671205" y="866566"/>
                    <a:pt x="367797" y="1169974"/>
                    <a:pt x="-5151" y="1169974"/>
                  </a:cubicBezTo>
                  <a:lnTo>
                    <a:pt x="-5151" y="1501249"/>
                  </a:lnTo>
                  <a:cubicBezTo>
                    <a:pt x="550459" y="1501249"/>
                    <a:pt x="1002480" y="1049240"/>
                    <a:pt x="1002480" y="493640"/>
                  </a:cubicBezTo>
                  <a:lnTo>
                    <a:pt x="1002480" y="-3267"/>
                  </a:ln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1AE3441-A745-D227-B2A7-299593509D85}"/>
                </a:ext>
              </a:extLst>
            </p:cNvPr>
            <p:cNvSpPr/>
            <p:nvPr/>
          </p:nvSpPr>
          <p:spPr>
            <a:xfrm flipV="1">
              <a:off x="7551138" y="3639331"/>
              <a:ext cx="150041" cy="182273"/>
            </a:xfrm>
            <a:custGeom>
              <a:avLst/>
              <a:gdLst>
                <a:gd name="connsiteX0" fmla="*/ 144407 w 150041"/>
                <a:gd name="connsiteY0" fmla="*/ 134962 h 182273"/>
                <a:gd name="connsiteX1" fmla="*/ -5634 w 150041"/>
                <a:gd name="connsiteY1" fmla="*/ 179973 h 182273"/>
                <a:gd name="connsiteX2" fmla="*/ -5634 w 150041"/>
                <a:gd name="connsiteY2" fmla="*/ -2301 h 182273"/>
                <a:gd name="connsiteX3" fmla="*/ 144407 w 150041"/>
                <a:gd name="connsiteY3" fmla="*/ -2301 h 182273"/>
                <a:gd name="connsiteX4" fmla="*/ 144407 w 150041"/>
                <a:gd name="connsiteY4" fmla="*/ 134962 h 18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41" h="182273">
                  <a:moveTo>
                    <a:pt x="144407" y="134962"/>
                  </a:moveTo>
                  <a:lnTo>
                    <a:pt x="-5634" y="179973"/>
                  </a:lnTo>
                  <a:lnTo>
                    <a:pt x="-5634" y="-2301"/>
                  </a:lnTo>
                  <a:lnTo>
                    <a:pt x="144407" y="-2301"/>
                  </a:lnTo>
                  <a:lnTo>
                    <a:pt x="144407" y="134962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7B5BDEE-A57B-A529-6D9C-2287E3E7D7B8}"/>
                </a:ext>
              </a:extLst>
            </p:cNvPr>
            <p:cNvSpPr/>
            <p:nvPr/>
          </p:nvSpPr>
          <p:spPr>
            <a:xfrm flipV="1">
              <a:off x="5770600" y="3603201"/>
              <a:ext cx="310094" cy="133376"/>
            </a:xfrm>
            <a:custGeom>
              <a:avLst/>
              <a:gdLst>
                <a:gd name="connsiteX0" fmla="*/ 305750 w 310094"/>
                <a:gd name="connsiteY0" fmla="*/ 131015 h 133376"/>
                <a:gd name="connsiteX1" fmla="*/ -4344 w 310094"/>
                <a:gd name="connsiteY1" fmla="*/ 131015 h 133376"/>
                <a:gd name="connsiteX2" fmla="*/ -4344 w 310094"/>
                <a:gd name="connsiteY2" fmla="*/ -2361 h 133376"/>
                <a:gd name="connsiteX3" fmla="*/ 305750 w 310094"/>
                <a:gd name="connsiteY3" fmla="*/ -2361 h 133376"/>
                <a:gd name="connsiteX4" fmla="*/ 305750 w 310094"/>
                <a:gd name="connsiteY4" fmla="*/ 131015 h 1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4" h="133376">
                  <a:moveTo>
                    <a:pt x="305750" y="131015"/>
                  </a:moveTo>
                  <a:lnTo>
                    <a:pt x="-4344" y="131015"/>
                  </a:lnTo>
                  <a:lnTo>
                    <a:pt x="-4344" y="-2361"/>
                  </a:lnTo>
                  <a:lnTo>
                    <a:pt x="305750" y="-2361"/>
                  </a:lnTo>
                  <a:lnTo>
                    <a:pt x="305750" y="131015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142403-48CD-67EB-F2C0-BBFF1DF9B748}"/>
                </a:ext>
              </a:extLst>
            </p:cNvPr>
            <p:cNvSpPr/>
            <p:nvPr/>
          </p:nvSpPr>
          <p:spPr>
            <a:xfrm flipV="1">
              <a:off x="6214071" y="5241470"/>
              <a:ext cx="170043" cy="186719"/>
            </a:xfrm>
            <a:custGeom>
              <a:avLst/>
              <a:gdLst>
                <a:gd name="connsiteX0" fmla="*/ 165416 w 170043"/>
                <a:gd name="connsiteY0" fmla="*/ 186010 h 186719"/>
                <a:gd name="connsiteX1" fmla="*/ -4628 w 170043"/>
                <a:gd name="connsiteY1" fmla="*/ 186010 h 186719"/>
                <a:gd name="connsiteX2" fmla="*/ -4628 w 170043"/>
                <a:gd name="connsiteY2" fmla="*/ -710 h 186719"/>
                <a:gd name="connsiteX3" fmla="*/ 165416 w 170043"/>
                <a:gd name="connsiteY3" fmla="*/ -710 h 186719"/>
                <a:gd name="connsiteX4" fmla="*/ 165416 w 170043"/>
                <a:gd name="connsiteY4" fmla="*/ 186010 h 18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43" h="186719">
                  <a:moveTo>
                    <a:pt x="165416" y="186010"/>
                  </a:moveTo>
                  <a:lnTo>
                    <a:pt x="-4628" y="186010"/>
                  </a:lnTo>
                  <a:lnTo>
                    <a:pt x="-4628" y="-710"/>
                  </a:lnTo>
                  <a:lnTo>
                    <a:pt x="165416" y="-710"/>
                  </a:lnTo>
                  <a:lnTo>
                    <a:pt x="165416" y="186010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30DA69E-31E5-AAB3-73F9-20C7D04FD0D7}"/>
                </a:ext>
              </a:extLst>
            </p:cNvPr>
            <p:cNvSpPr/>
            <p:nvPr/>
          </p:nvSpPr>
          <p:spPr>
            <a:xfrm flipV="1">
              <a:off x="6027339" y="5368171"/>
              <a:ext cx="720225" cy="966965"/>
            </a:xfrm>
            <a:custGeom>
              <a:avLst/>
              <a:gdLst>
                <a:gd name="connsiteX0" fmla="*/ 715531 w 720225"/>
                <a:gd name="connsiteY0" fmla="*/ 966767 h 966965"/>
                <a:gd name="connsiteX1" fmla="*/ 115343 w 720225"/>
                <a:gd name="connsiteY1" fmla="*/ 966767 h 966965"/>
                <a:gd name="connsiteX2" fmla="*/ -4695 w 720225"/>
                <a:gd name="connsiteY2" fmla="*/ -198 h 966965"/>
                <a:gd name="connsiteX3" fmla="*/ 715531 w 720225"/>
                <a:gd name="connsiteY3" fmla="*/ -198 h 966965"/>
                <a:gd name="connsiteX4" fmla="*/ 715531 w 720225"/>
                <a:gd name="connsiteY4" fmla="*/ 966767 h 96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225" h="966965">
                  <a:moveTo>
                    <a:pt x="715531" y="966767"/>
                  </a:moveTo>
                  <a:lnTo>
                    <a:pt x="115343" y="966767"/>
                  </a:lnTo>
                  <a:lnTo>
                    <a:pt x="-4695" y="-198"/>
                  </a:lnTo>
                  <a:lnTo>
                    <a:pt x="715531" y="-198"/>
                  </a:lnTo>
                  <a:lnTo>
                    <a:pt x="715531" y="966767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B35445-F4C1-CD5C-B9E0-3987C17B331F}"/>
                </a:ext>
              </a:extLst>
            </p:cNvPr>
            <p:cNvSpPr/>
            <p:nvPr/>
          </p:nvSpPr>
          <p:spPr>
            <a:xfrm flipV="1">
              <a:off x="6331880" y="3796596"/>
              <a:ext cx="444580" cy="1889454"/>
            </a:xfrm>
            <a:custGeom>
              <a:avLst/>
              <a:gdLst>
                <a:gd name="connsiteX0" fmla="*/ 439759 w 444580"/>
                <a:gd name="connsiteY0" fmla="*/ 1888156 h 1889454"/>
                <a:gd name="connsiteX1" fmla="*/ 351954 w 444580"/>
                <a:gd name="connsiteY1" fmla="*/ 1888156 h 1889454"/>
                <a:gd name="connsiteX2" fmla="*/ -4821 w 444580"/>
                <a:gd name="connsiteY2" fmla="*/ -1299 h 1889454"/>
                <a:gd name="connsiteX3" fmla="*/ 439759 w 444580"/>
                <a:gd name="connsiteY3" fmla="*/ -1299 h 1889454"/>
                <a:gd name="connsiteX4" fmla="*/ 439759 w 444580"/>
                <a:gd name="connsiteY4" fmla="*/ 1888156 h 188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80" h="1889454">
                  <a:moveTo>
                    <a:pt x="439759" y="1888156"/>
                  </a:moveTo>
                  <a:lnTo>
                    <a:pt x="351954" y="1888156"/>
                  </a:lnTo>
                  <a:lnTo>
                    <a:pt x="-4821" y="-1299"/>
                  </a:lnTo>
                  <a:lnTo>
                    <a:pt x="439759" y="-1299"/>
                  </a:lnTo>
                  <a:lnTo>
                    <a:pt x="439759" y="1888156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69072AF-1EEE-51FC-C862-4DD35CD332C4}"/>
                </a:ext>
              </a:extLst>
            </p:cNvPr>
            <p:cNvSpPr/>
            <p:nvPr/>
          </p:nvSpPr>
          <p:spPr>
            <a:xfrm flipV="1">
              <a:off x="6758675" y="3796596"/>
              <a:ext cx="831359" cy="1889454"/>
            </a:xfrm>
            <a:custGeom>
              <a:avLst/>
              <a:gdLst>
                <a:gd name="connsiteX0" fmla="*/ 826068 w 831359"/>
                <a:gd name="connsiteY0" fmla="*/ 1888156 h 1889454"/>
                <a:gd name="connsiteX1" fmla="*/ -5291 w 831359"/>
                <a:gd name="connsiteY1" fmla="*/ 1888156 h 1889454"/>
                <a:gd name="connsiteX2" fmla="*/ -5291 w 831359"/>
                <a:gd name="connsiteY2" fmla="*/ -1299 h 1889454"/>
                <a:gd name="connsiteX3" fmla="*/ 826068 w 831359"/>
                <a:gd name="connsiteY3" fmla="*/ -1299 h 1889454"/>
                <a:gd name="connsiteX4" fmla="*/ 826068 w 831359"/>
                <a:gd name="connsiteY4" fmla="*/ 1888156 h 188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59" h="1889454">
                  <a:moveTo>
                    <a:pt x="826068" y="1888156"/>
                  </a:moveTo>
                  <a:lnTo>
                    <a:pt x="-5291" y="1888156"/>
                  </a:lnTo>
                  <a:lnTo>
                    <a:pt x="-5291" y="-1299"/>
                  </a:lnTo>
                  <a:lnTo>
                    <a:pt x="826068" y="-1299"/>
                  </a:lnTo>
                  <a:lnTo>
                    <a:pt x="826068" y="1888156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AC33D25-EA8C-8BCF-5A45-030E775A99DD}"/>
                </a:ext>
              </a:extLst>
            </p:cNvPr>
            <p:cNvSpPr/>
            <p:nvPr/>
          </p:nvSpPr>
          <p:spPr>
            <a:xfrm flipV="1">
              <a:off x="6758675" y="3796596"/>
              <a:ext cx="831359" cy="1222583"/>
            </a:xfrm>
            <a:custGeom>
              <a:avLst/>
              <a:gdLst>
                <a:gd name="connsiteX0" fmla="*/ 826068 w 831359"/>
                <a:gd name="connsiteY0" fmla="*/ 1220955 h 1222583"/>
                <a:gd name="connsiteX1" fmla="*/ -5291 w 831359"/>
                <a:gd name="connsiteY1" fmla="*/ 1220955 h 1222583"/>
                <a:gd name="connsiteX2" fmla="*/ -5291 w 831359"/>
                <a:gd name="connsiteY2" fmla="*/ 883073 h 1222583"/>
                <a:gd name="connsiteX3" fmla="*/ 826068 w 831359"/>
                <a:gd name="connsiteY3" fmla="*/ -1629 h 1222583"/>
                <a:gd name="connsiteX4" fmla="*/ 826068 w 831359"/>
                <a:gd name="connsiteY4" fmla="*/ 1220955 h 122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59" h="1222583">
                  <a:moveTo>
                    <a:pt x="826068" y="1220955"/>
                  </a:moveTo>
                  <a:lnTo>
                    <a:pt x="-5291" y="1220955"/>
                  </a:lnTo>
                  <a:lnTo>
                    <a:pt x="-5291" y="883073"/>
                  </a:lnTo>
                  <a:lnTo>
                    <a:pt x="826068" y="-1629"/>
                  </a:lnTo>
                  <a:lnTo>
                    <a:pt x="826068" y="1220955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5110BD4-F74C-D7EB-0FC9-A7DD48A82188}"/>
                </a:ext>
              </a:extLst>
            </p:cNvPr>
            <p:cNvSpPr/>
            <p:nvPr/>
          </p:nvSpPr>
          <p:spPr>
            <a:xfrm flipV="1">
              <a:off x="7515694" y="3722130"/>
              <a:ext cx="98240" cy="160031"/>
            </a:xfrm>
            <a:custGeom>
              <a:avLst/>
              <a:gdLst>
                <a:gd name="connsiteX0" fmla="*/ 92653 w 98240"/>
                <a:gd name="connsiteY0" fmla="*/ 77780 h 160031"/>
                <a:gd name="connsiteX1" fmla="*/ 43527 w 98240"/>
                <a:gd name="connsiteY1" fmla="*/ 157801 h 160031"/>
                <a:gd name="connsiteX2" fmla="*/ -5587 w 98240"/>
                <a:gd name="connsiteY2" fmla="*/ 77780 h 160031"/>
                <a:gd name="connsiteX3" fmla="*/ 43527 w 98240"/>
                <a:gd name="connsiteY3" fmla="*/ -2230 h 160031"/>
                <a:gd name="connsiteX4" fmla="*/ 92653 w 98240"/>
                <a:gd name="connsiteY4" fmla="*/ 77780 h 1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40" h="160031">
                  <a:moveTo>
                    <a:pt x="92653" y="77780"/>
                  </a:moveTo>
                  <a:cubicBezTo>
                    <a:pt x="92653" y="121979"/>
                    <a:pt x="70662" y="157801"/>
                    <a:pt x="43527" y="157801"/>
                  </a:cubicBezTo>
                  <a:cubicBezTo>
                    <a:pt x="16404" y="157801"/>
                    <a:pt x="-5587" y="121979"/>
                    <a:pt x="-5587" y="77780"/>
                  </a:cubicBezTo>
                  <a:cubicBezTo>
                    <a:pt x="-5587" y="33591"/>
                    <a:pt x="16404" y="-2230"/>
                    <a:pt x="43527" y="-2230"/>
                  </a:cubicBezTo>
                  <a:cubicBezTo>
                    <a:pt x="70662" y="-2230"/>
                    <a:pt x="92653" y="33591"/>
                    <a:pt x="92653" y="77780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A56D25F-51C9-BF17-957F-D52974A95B91}"/>
                </a:ext>
              </a:extLst>
            </p:cNvPr>
            <p:cNvSpPr/>
            <p:nvPr/>
          </p:nvSpPr>
          <p:spPr>
            <a:xfrm flipV="1">
              <a:off x="6711995" y="3722130"/>
              <a:ext cx="863591" cy="95028"/>
            </a:xfrm>
            <a:custGeom>
              <a:avLst/>
              <a:gdLst>
                <a:gd name="connsiteX0" fmla="*/ 858324 w 863591"/>
                <a:gd name="connsiteY0" fmla="*/ 92767 h 95028"/>
                <a:gd name="connsiteX1" fmla="*/ -5268 w 863591"/>
                <a:gd name="connsiteY1" fmla="*/ 92767 h 95028"/>
                <a:gd name="connsiteX2" fmla="*/ -5268 w 863591"/>
                <a:gd name="connsiteY2" fmla="*/ -2262 h 95028"/>
                <a:gd name="connsiteX3" fmla="*/ 858324 w 863591"/>
                <a:gd name="connsiteY3" fmla="*/ -2262 h 95028"/>
                <a:gd name="connsiteX4" fmla="*/ 858324 w 863591"/>
                <a:gd name="connsiteY4" fmla="*/ 92767 h 9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591" h="95028">
                  <a:moveTo>
                    <a:pt x="858324" y="92767"/>
                  </a:moveTo>
                  <a:lnTo>
                    <a:pt x="-5268" y="92767"/>
                  </a:lnTo>
                  <a:lnTo>
                    <a:pt x="-5268" y="-2262"/>
                  </a:lnTo>
                  <a:lnTo>
                    <a:pt x="858324" y="-2262"/>
                  </a:lnTo>
                  <a:lnTo>
                    <a:pt x="858324" y="92767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C9500B-1595-F882-2EC4-0D53911FEEB8}"/>
                </a:ext>
              </a:extLst>
            </p:cNvPr>
            <p:cNvSpPr/>
            <p:nvPr/>
          </p:nvSpPr>
          <p:spPr>
            <a:xfrm flipV="1">
              <a:off x="7024307" y="3394250"/>
              <a:ext cx="620190" cy="489991"/>
            </a:xfrm>
            <a:custGeom>
              <a:avLst/>
              <a:gdLst>
                <a:gd name="connsiteX0" fmla="*/ 510216 w 620190"/>
                <a:gd name="connsiteY0" fmla="*/ 487600 h 489991"/>
                <a:gd name="connsiteX1" fmla="*/ 146297 w 620190"/>
                <a:gd name="connsiteY1" fmla="*/ 487600 h 489991"/>
                <a:gd name="connsiteX2" fmla="*/ -5413 w 620190"/>
                <a:gd name="connsiteY2" fmla="*/ 335890 h 489991"/>
                <a:gd name="connsiteX3" fmla="*/ -5413 w 620190"/>
                <a:gd name="connsiteY3" fmla="*/ -2392 h 489991"/>
                <a:gd name="connsiteX4" fmla="*/ 614778 w 620190"/>
                <a:gd name="connsiteY4" fmla="*/ -2392 h 489991"/>
                <a:gd name="connsiteX5" fmla="*/ 592283 w 620190"/>
                <a:gd name="connsiteY5" fmla="*/ 409887 h 489991"/>
                <a:gd name="connsiteX6" fmla="*/ 510216 w 620190"/>
                <a:gd name="connsiteY6" fmla="*/ 487600 h 48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0190" h="489991">
                  <a:moveTo>
                    <a:pt x="510216" y="487600"/>
                  </a:moveTo>
                  <a:lnTo>
                    <a:pt x="146297" y="487600"/>
                  </a:lnTo>
                  <a:cubicBezTo>
                    <a:pt x="62516" y="487600"/>
                    <a:pt x="-5413" y="419672"/>
                    <a:pt x="-5413" y="335890"/>
                  </a:cubicBezTo>
                  <a:lnTo>
                    <a:pt x="-5413" y="-2392"/>
                  </a:lnTo>
                  <a:lnTo>
                    <a:pt x="614778" y="-2392"/>
                  </a:lnTo>
                  <a:lnTo>
                    <a:pt x="592283" y="409887"/>
                  </a:lnTo>
                  <a:cubicBezTo>
                    <a:pt x="589906" y="453470"/>
                    <a:pt x="553867" y="487600"/>
                    <a:pt x="510216" y="487600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F8369F9-FFE8-0531-D91B-B83B66B7A5A6}"/>
                </a:ext>
              </a:extLst>
            </p:cNvPr>
            <p:cNvSpPr/>
            <p:nvPr/>
          </p:nvSpPr>
          <p:spPr>
            <a:xfrm flipV="1">
              <a:off x="7024307" y="3394250"/>
              <a:ext cx="475144" cy="178387"/>
            </a:xfrm>
            <a:custGeom>
              <a:avLst/>
              <a:gdLst>
                <a:gd name="connsiteX0" fmla="*/ 140523 w 475144"/>
                <a:gd name="connsiteY0" fmla="*/ -2546 h 178387"/>
                <a:gd name="connsiteX1" fmla="*/ 469787 w 475144"/>
                <a:gd name="connsiteY1" fmla="*/ 99981 h 178387"/>
                <a:gd name="connsiteX2" fmla="*/ 362047 w 475144"/>
                <a:gd name="connsiteY2" fmla="*/ 175841 h 178387"/>
                <a:gd name="connsiteX3" fmla="*/ 146352 w 475144"/>
                <a:gd name="connsiteY3" fmla="*/ 175841 h 178387"/>
                <a:gd name="connsiteX4" fmla="*/ -5358 w 475144"/>
                <a:gd name="connsiteY4" fmla="*/ 24131 h 178387"/>
                <a:gd name="connsiteX5" fmla="*/ -5358 w 475144"/>
                <a:gd name="connsiteY5" fmla="*/ 8061 h 178387"/>
                <a:gd name="connsiteX6" fmla="*/ 140523 w 475144"/>
                <a:gd name="connsiteY6" fmla="*/ -2546 h 17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144" h="178387">
                  <a:moveTo>
                    <a:pt x="140523" y="-2546"/>
                  </a:moveTo>
                  <a:cubicBezTo>
                    <a:pt x="322374" y="-2546"/>
                    <a:pt x="469787" y="43357"/>
                    <a:pt x="469787" y="99981"/>
                  </a:cubicBezTo>
                  <a:cubicBezTo>
                    <a:pt x="469787" y="130042"/>
                    <a:pt x="428238" y="157085"/>
                    <a:pt x="362047" y="175841"/>
                  </a:cubicBezTo>
                  <a:lnTo>
                    <a:pt x="146352" y="175841"/>
                  </a:lnTo>
                  <a:cubicBezTo>
                    <a:pt x="62571" y="175841"/>
                    <a:pt x="-5358" y="107913"/>
                    <a:pt x="-5358" y="24131"/>
                  </a:cubicBezTo>
                  <a:lnTo>
                    <a:pt x="-5358" y="8061"/>
                  </a:lnTo>
                  <a:cubicBezTo>
                    <a:pt x="38625" y="1283"/>
                    <a:pt x="88128" y="-2546"/>
                    <a:pt x="140523" y="-2546"/>
                  </a:cubicBezTo>
                </a:path>
              </a:pathLst>
            </a:custGeom>
            <a:solidFill>
              <a:srgbClr val="6E4D5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6EADF3-FFEC-B372-B3BF-DCAE46264170}"/>
                </a:ext>
              </a:extLst>
            </p:cNvPr>
            <p:cNvSpPr/>
            <p:nvPr/>
          </p:nvSpPr>
          <p:spPr>
            <a:xfrm flipV="1">
              <a:off x="7148791" y="3603201"/>
              <a:ext cx="150041" cy="130038"/>
            </a:xfrm>
            <a:custGeom>
              <a:avLst/>
              <a:gdLst>
                <a:gd name="connsiteX0" fmla="*/ 144712 w 150041"/>
                <a:gd name="connsiteY0" fmla="*/ 127676 h 130038"/>
                <a:gd name="connsiteX1" fmla="*/ -5329 w 150041"/>
                <a:gd name="connsiteY1" fmla="*/ 127676 h 130038"/>
                <a:gd name="connsiteX2" fmla="*/ -5329 w 150041"/>
                <a:gd name="connsiteY2" fmla="*/ -2363 h 130038"/>
                <a:gd name="connsiteX3" fmla="*/ 144712 w 150041"/>
                <a:gd name="connsiteY3" fmla="*/ -2363 h 130038"/>
                <a:gd name="connsiteX4" fmla="*/ 144712 w 150041"/>
                <a:gd name="connsiteY4" fmla="*/ 127676 h 1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41" h="130038">
                  <a:moveTo>
                    <a:pt x="144712" y="127676"/>
                  </a:moveTo>
                  <a:lnTo>
                    <a:pt x="-5329" y="127676"/>
                  </a:lnTo>
                  <a:lnTo>
                    <a:pt x="-5329" y="-2363"/>
                  </a:lnTo>
                  <a:lnTo>
                    <a:pt x="144712" y="-2363"/>
                  </a:lnTo>
                  <a:lnTo>
                    <a:pt x="144712" y="127676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6D8F2E5-9573-8BD0-CEE8-4D7D1BD54A52}"/>
                </a:ext>
              </a:extLst>
            </p:cNvPr>
            <p:cNvSpPr/>
            <p:nvPr/>
          </p:nvSpPr>
          <p:spPr>
            <a:xfrm flipV="1">
              <a:off x="6985411" y="3676558"/>
              <a:ext cx="389008" cy="180056"/>
            </a:xfrm>
            <a:custGeom>
              <a:avLst/>
              <a:gdLst>
                <a:gd name="connsiteX0" fmla="*/ 383713 w 389008"/>
                <a:gd name="connsiteY0" fmla="*/ 177791 h 180056"/>
                <a:gd name="connsiteX1" fmla="*/ -5295 w 389008"/>
                <a:gd name="connsiteY1" fmla="*/ 177791 h 180056"/>
                <a:gd name="connsiteX2" fmla="*/ -5295 w 389008"/>
                <a:gd name="connsiteY2" fmla="*/ -2265 h 180056"/>
                <a:gd name="connsiteX3" fmla="*/ 383713 w 389008"/>
                <a:gd name="connsiteY3" fmla="*/ -2265 h 180056"/>
                <a:gd name="connsiteX4" fmla="*/ 383713 w 389008"/>
                <a:gd name="connsiteY4" fmla="*/ 177791 h 18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008" h="180056">
                  <a:moveTo>
                    <a:pt x="383713" y="177791"/>
                  </a:moveTo>
                  <a:lnTo>
                    <a:pt x="-5295" y="177791"/>
                  </a:lnTo>
                  <a:lnTo>
                    <a:pt x="-5295" y="-2265"/>
                  </a:lnTo>
                  <a:lnTo>
                    <a:pt x="383713" y="-2265"/>
                  </a:lnTo>
                  <a:lnTo>
                    <a:pt x="383713" y="177791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5611B94-0A02-7FA6-E381-D5ECCEB4E827}"/>
                </a:ext>
              </a:extLst>
            </p:cNvPr>
            <p:cNvSpPr/>
            <p:nvPr/>
          </p:nvSpPr>
          <p:spPr>
            <a:xfrm flipV="1">
              <a:off x="6691992" y="3627215"/>
              <a:ext cx="276102" cy="179645"/>
            </a:xfrm>
            <a:custGeom>
              <a:avLst/>
              <a:gdLst>
                <a:gd name="connsiteX0" fmla="*/ 271072 w 276102"/>
                <a:gd name="connsiteY0" fmla="*/ 177331 h 179645"/>
                <a:gd name="connsiteX1" fmla="*/ -5030 w 276102"/>
                <a:gd name="connsiteY1" fmla="*/ 177331 h 179645"/>
                <a:gd name="connsiteX2" fmla="*/ 62178 w 276102"/>
                <a:gd name="connsiteY2" fmla="*/ -2314 h 179645"/>
                <a:gd name="connsiteX3" fmla="*/ 271072 w 276102"/>
                <a:gd name="connsiteY3" fmla="*/ -2314 h 179645"/>
                <a:gd name="connsiteX4" fmla="*/ 271072 w 276102"/>
                <a:gd name="connsiteY4" fmla="*/ 177331 h 17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02" h="179645">
                  <a:moveTo>
                    <a:pt x="271072" y="177331"/>
                  </a:moveTo>
                  <a:lnTo>
                    <a:pt x="-5030" y="177331"/>
                  </a:lnTo>
                  <a:lnTo>
                    <a:pt x="62178" y="-2314"/>
                  </a:lnTo>
                  <a:lnTo>
                    <a:pt x="271072" y="-2314"/>
                  </a:lnTo>
                  <a:lnTo>
                    <a:pt x="271072" y="177331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BFB2DC8-5AB7-1159-19D9-18CDFA905E4E}"/>
                </a:ext>
              </a:extLst>
            </p:cNvPr>
            <p:cNvSpPr/>
            <p:nvPr/>
          </p:nvSpPr>
          <p:spPr>
            <a:xfrm flipV="1">
              <a:off x="6866745" y="3603201"/>
              <a:ext cx="337881" cy="324542"/>
            </a:xfrm>
            <a:custGeom>
              <a:avLst/>
              <a:gdLst>
                <a:gd name="connsiteX0" fmla="*/ 332695 w 337881"/>
                <a:gd name="connsiteY0" fmla="*/ 322276 h 324542"/>
                <a:gd name="connsiteX1" fmla="*/ -5186 w 337881"/>
                <a:gd name="connsiteY1" fmla="*/ 322276 h 324542"/>
                <a:gd name="connsiteX2" fmla="*/ -5186 w 337881"/>
                <a:gd name="connsiteY2" fmla="*/ 81767 h 324542"/>
                <a:gd name="connsiteX3" fmla="*/ 159303 w 337881"/>
                <a:gd name="connsiteY3" fmla="*/ -2266 h 324542"/>
                <a:gd name="connsiteX4" fmla="*/ 332695 w 337881"/>
                <a:gd name="connsiteY4" fmla="*/ 322276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81" h="324542">
                  <a:moveTo>
                    <a:pt x="332695" y="322276"/>
                  </a:moveTo>
                  <a:lnTo>
                    <a:pt x="-5186" y="322276"/>
                  </a:lnTo>
                  <a:lnTo>
                    <a:pt x="-5186" y="81767"/>
                  </a:lnTo>
                  <a:lnTo>
                    <a:pt x="159303" y="-2266"/>
                  </a:lnTo>
                  <a:lnTo>
                    <a:pt x="332695" y="322276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07A4200-08C0-AA64-655A-B5756F163230}"/>
                </a:ext>
              </a:extLst>
            </p:cNvPr>
            <p:cNvSpPr/>
            <p:nvPr/>
          </p:nvSpPr>
          <p:spPr>
            <a:xfrm flipV="1">
              <a:off x="6827026" y="3603201"/>
              <a:ext cx="337881" cy="324542"/>
            </a:xfrm>
            <a:custGeom>
              <a:avLst/>
              <a:gdLst>
                <a:gd name="connsiteX0" fmla="*/ 332725 w 337881"/>
                <a:gd name="connsiteY0" fmla="*/ 322276 h 324542"/>
                <a:gd name="connsiteX1" fmla="*/ -5156 w 337881"/>
                <a:gd name="connsiteY1" fmla="*/ 322276 h 324542"/>
                <a:gd name="connsiteX2" fmla="*/ -5156 w 337881"/>
                <a:gd name="connsiteY2" fmla="*/ 81767 h 324542"/>
                <a:gd name="connsiteX3" fmla="*/ 159344 w 337881"/>
                <a:gd name="connsiteY3" fmla="*/ -2266 h 324542"/>
                <a:gd name="connsiteX4" fmla="*/ 332725 w 337881"/>
                <a:gd name="connsiteY4" fmla="*/ 322276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81" h="324542">
                  <a:moveTo>
                    <a:pt x="332725" y="322276"/>
                  </a:moveTo>
                  <a:lnTo>
                    <a:pt x="-5156" y="322276"/>
                  </a:lnTo>
                  <a:lnTo>
                    <a:pt x="-5156" y="81767"/>
                  </a:lnTo>
                  <a:lnTo>
                    <a:pt x="159344" y="-2266"/>
                  </a:lnTo>
                  <a:lnTo>
                    <a:pt x="332725" y="322276"/>
                  </a:ln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6B4E5C2-470E-55EE-E9B9-7FB1C13315B6}"/>
                </a:ext>
              </a:extLst>
            </p:cNvPr>
            <p:cNvSpPr/>
            <p:nvPr/>
          </p:nvSpPr>
          <p:spPr>
            <a:xfrm flipV="1">
              <a:off x="6827026" y="3603201"/>
              <a:ext cx="262592" cy="267427"/>
            </a:xfrm>
            <a:custGeom>
              <a:avLst/>
              <a:gdLst>
                <a:gd name="connsiteX0" fmla="*/ 257465 w 262592"/>
                <a:gd name="connsiteY0" fmla="*/ 265133 h 267427"/>
                <a:gd name="connsiteX1" fmla="*/ -5127 w 262592"/>
                <a:gd name="connsiteY1" fmla="*/ 265133 h 267427"/>
                <a:gd name="connsiteX2" fmla="*/ -5127 w 262592"/>
                <a:gd name="connsiteY2" fmla="*/ 24623 h 267427"/>
                <a:gd name="connsiteX3" fmla="*/ 47576 w 262592"/>
                <a:gd name="connsiteY3" fmla="*/ -2295 h 267427"/>
                <a:gd name="connsiteX4" fmla="*/ 257465 w 262592"/>
                <a:gd name="connsiteY4" fmla="*/ 265133 h 26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92" h="267427">
                  <a:moveTo>
                    <a:pt x="257465" y="265133"/>
                  </a:moveTo>
                  <a:lnTo>
                    <a:pt x="-5127" y="265133"/>
                  </a:lnTo>
                  <a:lnTo>
                    <a:pt x="-5127" y="24623"/>
                  </a:lnTo>
                  <a:lnTo>
                    <a:pt x="47576" y="-2295"/>
                  </a:lnTo>
                  <a:lnTo>
                    <a:pt x="257465" y="265133"/>
                  </a:ln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575117-A1D1-D8EC-7B37-95135039B5BC}"/>
                </a:ext>
              </a:extLst>
            </p:cNvPr>
            <p:cNvSpPr/>
            <p:nvPr/>
          </p:nvSpPr>
          <p:spPr>
            <a:xfrm flipV="1">
              <a:off x="6620418" y="3627215"/>
              <a:ext cx="156499" cy="254945"/>
            </a:xfrm>
            <a:custGeom>
              <a:avLst/>
              <a:gdLst>
                <a:gd name="connsiteX0" fmla="*/ 151569 w 156499"/>
                <a:gd name="connsiteY0" fmla="*/ 125190 h 254945"/>
                <a:gd name="connsiteX1" fmla="*/ 73319 w 156499"/>
                <a:gd name="connsiteY1" fmla="*/ 252669 h 254945"/>
                <a:gd name="connsiteX2" fmla="*/ -4931 w 156499"/>
                <a:gd name="connsiteY2" fmla="*/ 125190 h 254945"/>
                <a:gd name="connsiteX3" fmla="*/ 73319 w 156499"/>
                <a:gd name="connsiteY3" fmla="*/ -2277 h 254945"/>
                <a:gd name="connsiteX4" fmla="*/ 151569 w 156499"/>
                <a:gd name="connsiteY4" fmla="*/ 125190 h 2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99" h="254945">
                  <a:moveTo>
                    <a:pt x="151569" y="125190"/>
                  </a:moveTo>
                  <a:cubicBezTo>
                    <a:pt x="151569" y="195587"/>
                    <a:pt x="116536" y="252669"/>
                    <a:pt x="73319" y="252669"/>
                  </a:cubicBezTo>
                  <a:cubicBezTo>
                    <a:pt x="30102" y="252669"/>
                    <a:pt x="-4931" y="195587"/>
                    <a:pt x="-4931" y="125190"/>
                  </a:cubicBezTo>
                  <a:cubicBezTo>
                    <a:pt x="-4931" y="54793"/>
                    <a:pt x="30102" y="-2277"/>
                    <a:pt x="73319" y="-2277"/>
                  </a:cubicBezTo>
                  <a:cubicBezTo>
                    <a:pt x="116536" y="-2277"/>
                    <a:pt x="151569" y="54793"/>
                    <a:pt x="151569" y="125190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D63A9B-2318-360E-DC49-DC46C472082C}"/>
                </a:ext>
              </a:extLst>
            </p:cNvPr>
            <p:cNvSpPr/>
            <p:nvPr/>
          </p:nvSpPr>
          <p:spPr>
            <a:xfrm flipV="1">
              <a:off x="4907008" y="5154774"/>
              <a:ext cx="170055" cy="226736"/>
            </a:xfrm>
            <a:custGeom>
              <a:avLst/>
              <a:gdLst>
                <a:gd name="connsiteX0" fmla="*/ 166419 w 170055"/>
                <a:gd name="connsiteY0" fmla="*/ 225960 h 226736"/>
                <a:gd name="connsiteX1" fmla="*/ 106789 w 170055"/>
                <a:gd name="connsiteY1" fmla="*/ 225960 h 226736"/>
                <a:gd name="connsiteX2" fmla="*/ -3637 w 170055"/>
                <a:gd name="connsiteY2" fmla="*/ 115535 h 226736"/>
                <a:gd name="connsiteX3" fmla="*/ -3637 w 170055"/>
                <a:gd name="connsiteY3" fmla="*/ -776 h 226736"/>
                <a:gd name="connsiteX4" fmla="*/ 166419 w 170055"/>
                <a:gd name="connsiteY4" fmla="*/ -776 h 226736"/>
                <a:gd name="connsiteX5" fmla="*/ 166419 w 170055"/>
                <a:gd name="connsiteY5" fmla="*/ 225960 h 22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055" h="226736">
                  <a:moveTo>
                    <a:pt x="166419" y="225960"/>
                  </a:moveTo>
                  <a:lnTo>
                    <a:pt x="106789" y="225960"/>
                  </a:lnTo>
                  <a:cubicBezTo>
                    <a:pt x="45810" y="225960"/>
                    <a:pt x="-3637" y="176514"/>
                    <a:pt x="-3637" y="115535"/>
                  </a:cubicBezTo>
                  <a:lnTo>
                    <a:pt x="-3637" y="-776"/>
                  </a:lnTo>
                  <a:lnTo>
                    <a:pt x="166419" y="-776"/>
                  </a:lnTo>
                  <a:lnTo>
                    <a:pt x="166419" y="225960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8348B6F-C23A-9C61-FC29-53E94D1D6698}"/>
                </a:ext>
              </a:extLst>
            </p:cNvPr>
            <p:cNvSpPr/>
            <p:nvPr/>
          </p:nvSpPr>
          <p:spPr>
            <a:xfrm flipV="1">
              <a:off x="4913683" y="3796596"/>
              <a:ext cx="444568" cy="1889454"/>
            </a:xfrm>
            <a:custGeom>
              <a:avLst/>
              <a:gdLst>
                <a:gd name="connsiteX0" fmla="*/ 440823 w 444568"/>
                <a:gd name="connsiteY0" fmla="*/ 1888156 h 1889454"/>
                <a:gd name="connsiteX1" fmla="*/ 353018 w 444568"/>
                <a:gd name="connsiteY1" fmla="*/ 1888156 h 1889454"/>
                <a:gd name="connsiteX2" fmla="*/ -3746 w 444568"/>
                <a:gd name="connsiteY2" fmla="*/ -1299 h 1889454"/>
                <a:gd name="connsiteX3" fmla="*/ 440823 w 444568"/>
                <a:gd name="connsiteY3" fmla="*/ -1299 h 1889454"/>
                <a:gd name="connsiteX4" fmla="*/ 440823 w 444568"/>
                <a:gd name="connsiteY4" fmla="*/ 1888156 h 188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68" h="1889454">
                  <a:moveTo>
                    <a:pt x="440823" y="1888156"/>
                  </a:moveTo>
                  <a:lnTo>
                    <a:pt x="353018" y="1888156"/>
                  </a:lnTo>
                  <a:lnTo>
                    <a:pt x="-3746" y="-1299"/>
                  </a:lnTo>
                  <a:lnTo>
                    <a:pt x="440823" y="-1299"/>
                  </a:lnTo>
                  <a:lnTo>
                    <a:pt x="440823" y="1888156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7200A18-1E2B-7CB9-082B-E942ECFAAC14}"/>
                </a:ext>
              </a:extLst>
            </p:cNvPr>
            <p:cNvSpPr/>
            <p:nvPr/>
          </p:nvSpPr>
          <p:spPr>
            <a:xfrm flipV="1">
              <a:off x="5065805" y="4283136"/>
              <a:ext cx="292447" cy="728660"/>
            </a:xfrm>
            <a:custGeom>
              <a:avLst/>
              <a:gdLst>
                <a:gd name="connsiteX0" fmla="*/ -3803 w 292447"/>
                <a:gd name="connsiteY0" fmla="*/ 129984 h 728660"/>
                <a:gd name="connsiteX1" fmla="*/ 288644 w 292447"/>
                <a:gd name="connsiteY1" fmla="*/ -1392 h 728660"/>
                <a:gd name="connsiteX2" fmla="*/ 288644 w 292447"/>
                <a:gd name="connsiteY2" fmla="*/ 646562 h 728660"/>
                <a:gd name="connsiteX3" fmla="*/ 108976 w 292447"/>
                <a:gd name="connsiteY3" fmla="*/ 727269 h 728660"/>
                <a:gd name="connsiteX4" fmla="*/ -3803 w 292447"/>
                <a:gd name="connsiteY4" fmla="*/ 129984 h 72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447" h="728660">
                  <a:moveTo>
                    <a:pt x="-3803" y="129984"/>
                  </a:moveTo>
                  <a:lnTo>
                    <a:pt x="288644" y="-1392"/>
                  </a:lnTo>
                  <a:lnTo>
                    <a:pt x="288644" y="646562"/>
                  </a:lnTo>
                  <a:lnTo>
                    <a:pt x="108976" y="727269"/>
                  </a:lnTo>
                  <a:lnTo>
                    <a:pt x="-3803" y="129984"/>
                  </a:lnTo>
                </a:path>
              </a:pathLst>
            </a:custGeom>
            <a:solidFill>
              <a:srgbClr val="FCD75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FDA110-790A-12CA-E113-16637BD2A3E2}"/>
                </a:ext>
              </a:extLst>
            </p:cNvPr>
            <p:cNvSpPr/>
            <p:nvPr/>
          </p:nvSpPr>
          <p:spPr>
            <a:xfrm flipV="1">
              <a:off x="4720288" y="5368171"/>
              <a:ext cx="720213" cy="966965"/>
            </a:xfrm>
            <a:custGeom>
              <a:avLst/>
              <a:gdLst>
                <a:gd name="connsiteX0" fmla="*/ 716510 w 720213"/>
                <a:gd name="connsiteY0" fmla="*/ 966767 h 966965"/>
                <a:gd name="connsiteX1" fmla="*/ 116334 w 720213"/>
                <a:gd name="connsiteY1" fmla="*/ 966767 h 966965"/>
                <a:gd name="connsiteX2" fmla="*/ -3704 w 720213"/>
                <a:gd name="connsiteY2" fmla="*/ -198 h 966965"/>
                <a:gd name="connsiteX3" fmla="*/ 716510 w 720213"/>
                <a:gd name="connsiteY3" fmla="*/ -198 h 966965"/>
                <a:gd name="connsiteX4" fmla="*/ 716510 w 720213"/>
                <a:gd name="connsiteY4" fmla="*/ 966767 h 96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213" h="966965">
                  <a:moveTo>
                    <a:pt x="716510" y="966767"/>
                  </a:moveTo>
                  <a:lnTo>
                    <a:pt x="116334" y="966767"/>
                  </a:lnTo>
                  <a:lnTo>
                    <a:pt x="-3704" y="-198"/>
                  </a:lnTo>
                  <a:lnTo>
                    <a:pt x="716510" y="-198"/>
                  </a:lnTo>
                  <a:lnTo>
                    <a:pt x="716510" y="966767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79206A-BD2A-A1F0-AD44-DE5CC19CA9D8}"/>
                </a:ext>
              </a:extLst>
            </p:cNvPr>
            <p:cNvSpPr/>
            <p:nvPr/>
          </p:nvSpPr>
          <p:spPr>
            <a:xfrm flipV="1">
              <a:off x="5340478" y="3796596"/>
              <a:ext cx="831359" cy="1889454"/>
            </a:xfrm>
            <a:custGeom>
              <a:avLst/>
              <a:gdLst>
                <a:gd name="connsiteX0" fmla="*/ 827143 w 831359"/>
                <a:gd name="connsiteY0" fmla="*/ 1888156 h 1889454"/>
                <a:gd name="connsiteX1" fmla="*/ -4216 w 831359"/>
                <a:gd name="connsiteY1" fmla="*/ 1888156 h 1889454"/>
                <a:gd name="connsiteX2" fmla="*/ -4216 w 831359"/>
                <a:gd name="connsiteY2" fmla="*/ -1299 h 1889454"/>
                <a:gd name="connsiteX3" fmla="*/ 827143 w 831359"/>
                <a:gd name="connsiteY3" fmla="*/ -1299 h 1889454"/>
                <a:gd name="connsiteX4" fmla="*/ 827143 w 831359"/>
                <a:gd name="connsiteY4" fmla="*/ 1888156 h 188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59" h="1889454">
                  <a:moveTo>
                    <a:pt x="827143" y="1888156"/>
                  </a:moveTo>
                  <a:lnTo>
                    <a:pt x="-4216" y="1888156"/>
                  </a:lnTo>
                  <a:lnTo>
                    <a:pt x="-4216" y="-1299"/>
                  </a:lnTo>
                  <a:lnTo>
                    <a:pt x="827143" y="-1299"/>
                  </a:lnTo>
                  <a:lnTo>
                    <a:pt x="827143" y="1888156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CFC083F-7ABC-36C9-ACC0-A3C8D17E0BFF}"/>
                </a:ext>
              </a:extLst>
            </p:cNvPr>
            <p:cNvSpPr/>
            <p:nvPr/>
          </p:nvSpPr>
          <p:spPr>
            <a:xfrm flipV="1">
              <a:off x="5340478" y="3796596"/>
              <a:ext cx="831359" cy="1222583"/>
            </a:xfrm>
            <a:custGeom>
              <a:avLst/>
              <a:gdLst>
                <a:gd name="connsiteX0" fmla="*/ 827143 w 831359"/>
                <a:gd name="connsiteY0" fmla="*/ 1220955 h 1222583"/>
                <a:gd name="connsiteX1" fmla="*/ -4216 w 831359"/>
                <a:gd name="connsiteY1" fmla="*/ 1220955 h 1222583"/>
                <a:gd name="connsiteX2" fmla="*/ -4216 w 831359"/>
                <a:gd name="connsiteY2" fmla="*/ 883073 h 1222583"/>
                <a:gd name="connsiteX3" fmla="*/ 827143 w 831359"/>
                <a:gd name="connsiteY3" fmla="*/ -1629 h 1222583"/>
                <a:gd name="connsiteX4" fmla="*/ 827143 w 831359"/>
                <a:gd name="connsiteY4" fmla="*/ 1220955 h 122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59" h="1222583">
                  <a:moveTo>
                    <a:pt x="827143" y="1220955"/>
                  </a:moveTo>
                  <a:lnTo>
                    <a:pt x="-4216" y="1220955"/>
                  </a:lnTo>
                  <a:lnTo>
                    <a:pt x="-4216" y="883073"/>
                  </a:lnTo>
                  <a:lnTo>
                    <a:pt x="827143" y="-1629"/>
                  </a:lnTo>
                  <a:lnTo>
                    <a:pt x="827143" y="1220955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D8C12D-AEC5-B3B0-67EE-0E7E88780E03}"/>
                </a:ext>
              </a:extLst>
            </p:cNvPr>
            <p:cNvSpPr/>
            <p:nvPr/>
          </p:nvSpPr>
          <p:spPr>
            <a:xfrm flipV="1">
              <a:off x="5340478" y="5370400"/>
              <a:ext cx="831359" cy="337881"/>
            </a:xfrm>
            <a:custGeom>
              <a:avLst/>
              <a:gdLst>
                <a:gd name="connsiteX0" fmla="*/ 827143 w 831359"/>
                <a:gd name="connsiteY0" fmla="*/ 337374 h 337881"/>
                <a:gd name="connsiteX1" fmla="*/ -4216 w 831359"/>
                <a:gd name="connsiteY1" fmla="*/ 337374 h 337881"/>
                <a:gd name="connsiteX2" fmla="*/ -4216 w 831359"/>
                <a:gd name="connsiteY2" fmla="*/ -508 h 337881"/>
                <a:gd name="connsiteX3" fmla="*/ 827143 w 831359"/>
                <a:gd name="connsiteY3" fmla="*/ 122868 h 337881"/>
                <a:gd name="connsiteX4" fmla="*/ 827143 w 831359"/>
                <a:gd name="connsiteY4" fmla="*/ 337374 h 33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59" h="337881">
                  <a:moveTo>
                    <a:pt x="827143" y="337374"/>
                  </a:moveTo>
                  <a:lnTo>
                    <a:pt x="-4216" y="337374"/>
                  </a:lnTo>
                  <a:lnTo>
                    <a:pt x="-4216" y="-508"/>
                  </a:lnTo>
                  <a:lnTo>
                    <a:pt x="827143" y="122868"/>
                  </a:lnTo>
                  <a:lnTo>
                    <a:pt x="827143" y="337374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0616362-1B33-94CC-F693-A1260ED6B34A}"/>
                </a:ext>
              </a:extLst>
            </p:cNvPr>
            <p:cNvSpPr/>
            <p:nvPr/>
          </p:nvSpPr>
          <p:spPr>
            <a:xfrm flipV="1">
              <a:off x="6097485" y="3722130"/>
              <a:ext cx="98240" cy="160031"/>
            </a:xfrm>
            <a:custGeom>
              <a:avLst/>
              <a:gdLst>
                <a:gd name="connsiteX0" fmla="*/ 93729 w 98240"/>
                <a:gd name="connsiteY0" fmla="*/ 77780 h 160031"/>
                <a:gd name="connsiteX1" fmla="*/ 44614 w 98240"/>
                <a:gd name="connsiteY1" fmla="*/ 157801 h 160031"/>
                <a:gd name="connsiteX2" fmla="*/ -4512 w 98240"/>
                <a:gd name="connsiteY2" fmla="*/ 77780 h 160031"/>
                <a:gd name="connsiteX3" fmla="*/ 44614 w 98240"/>
                <a:gd name="connsiteY3" fmla="*/ -2230 h 160031"/>
                <a:gd name="connsiteX4" fmla="*/ 93729 w 98240"/>
                <a:gd name="connsiteY4" fmla="*/ 77780 h 1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40" h="160031">
                  <a:moveTo>
                    <a:pt x="93729" y="77780"/>
                  </a:moveTo>
                  <a:cubicBezTo>
                    <a:pt x="93729" y="121979"/>
                    <a:pt x="71737" y="157801"/>
                    <a:pt x="44614" y="157801"/>
                  </a:cubicBezTo>
                  <a:cubicBezTo>
                    <a:pt x="17480" y="157801"/>
                    <a:pt x="-4512" y="121979"/>
                    <a:pt x="-4512" y="77780"/>
                  </a:cubicBezTo>
                  <a:cubicBezTo>
                    <a:pt x="-4512" y="33591"/>
                    <a:pt x="17480" y="-2230"/>
                    <a:pt x="44614" y="-2230"/>
                  </a:cubicBezTo>
                  <a:cubicBezTo>
                    <a:pt x="71737" y="-2230"/>
                    <a:pt x="93729" y="33591"/>
                    <a:pt x="93729" y="77780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9E498AE-80CE-D4D2-7DBA-360708EE05D7}"/>
                </a:ext>
              </a:extLst>
            </p:cNvPr>
            <p:cNvSpPr/>
            <p:nvPr/>
          </p:nvSpPr>
          <p:spPr>
            <a:xfrm flipV="1">
              <a:off x="5293787" y="3722130"/>
              <a:ext cx="863591" cy="95028"/>
            </a:xfrm>
            <a:custGeom>
              <a:avLst/>
              <a:gdLst>
                <a:gd name="connsiteX0" fmla="*/ 859399 w 863591"/>
                <a:gd name="connsiteY0" fmla="*/ 92767 h 95028"/>
                <a:gd name="connsiteX1" fmla="*/ -4193 w 863591"/>
                <a:gd name="connsiteY1" fmla="*/ 92767 h 95028"/>
                <a:gd name="connsiteX2" fmla="*/ -4193 w 863591"/>
                <a:gd name="connsiteY2" fmla="*/ -2262 h 95028"/>
                <a:gd name="connsiteX3" fmla="*/ 859399 w 863591"/>
                <a:gd name="connsiteY3" fmla="*/ -2262 h 95028"/>
                <a:gd name="connsiteX4" fmla="*/ 859399 w 863591"/>
                <a:gd name="connsiteY4" fmla="*/ 92767 h 9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591" h="95028">
                  <a:moveTo>
                    <a:pt x="859399" y="92767"/>
                  </a:moveTo>
                  <a:lnTo>
                    <a:pt x="-4193" y="92767"/>
                  </a:lnTo>
                  <a:lnTo>
                    <a:pt x="-4193" y="-2262"/>
                  </a:lnTo>
                  <a:lnTo>
                    <a:pt x="859399" y="-2262"/>
                  </a:lnTo>
                  <a:lnTo>
                    <a:pt x="859399" y="92767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EF30A8-2AF4-21B0-19B1-524BDF8C6C5B}"/>
                </a:ext>
              </a:extLst>
            </p:cNvPr>
            <p:cNvSpPr/>
            <p:nvPr/>
          </p:nvSpPr>
          <p:spPr>
            <a:xfrm flipV="1">
              <a:off x="5678348" y="3676558"/>
              <a:ext cx="389007" cy="180056"/>
            </a:xfrm>
            <a:custGeom>
              <a:avLst/>
              <a:gdLst>
                <a:gd name="connsiteX0" fmla="*/ 384703 w 389007"/>
                <a:gd name="connsiteY0" fmla="*/ 177791 h 180056"/>
                <a:gd name="connsiteX1" fmla="*/ -4304 w 389007"/>
                <a:gd name="connsiteY1" fmla="*/ 177791 h 180056"/>
                <a:gd name="connsiteX2" fmla="*/ -4304 w 389007"/>
                <a:gd name="connsiteY2" fmla="*/ -2265 h 180056"/>
                <a:gd name="connsiteX3" fmla="*/ 384703 w 389007"/>
                <a:gd name="connsiteY3" fmla="*/ -2265 h 180056"/>
                <a:gd name="connsiteX4" fmla="*/ 384703 w 389007"/>
                <a:gd name="connsiteY4" fmla="*/ 177791 h 18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007" h="180056">
                  <a:moveTo>
                    <a:pt x="384703" y="177791"/>
                  </a:moveTo>
                  <a:lnTo>
                    <a:pt x="-4304" y="177791"/>
                  </a:lnTo>
                  <a:lnTo>
                    <a:pt x="-4304" y="-2265"/>
                  </a:lnTo>
                  <a:lnTo>
                    <a:pt x="384703" y="-2265"/>
                  </a:lnTo>
                  <a:lnTo>
                    <a:pt x="384703" y="177791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31E002-C0B7-52DA-B1DD-BF53DA8BE92B}"/>
                </a:ext>
              </a:extLst>
            </p:cNvPr>
            <p:cNvSpPr/>
            <p:nvPr/>
          </p:nvSpPr>
          <p:spPr>
            <a:xfrm flipV="1">
              <a:off x="5309092" y="3648498"/>
              <a:ext cx="240806" cy="179633"/>
            </a:xfrm>
            <a:custGeom>
              <a:avLst/>
              <a:gdLst>
                <a:gd name="connsiteX0" fmla="*/ 236838 w 240806"/>
                <a:gd name="connsiteY0" fmla="*/ 177340 h 179633"/>
                <a:gd name="connsiteX1" fmla="*/ -3843 w 240806"/>
                <a:gd name="connsiteY1" fmla="*/ 177340 h 179633"/>
                <a:gd name="connsiteX2" fmla="*/ -3968 w 240806"/>
                <a:gd name="connsiteY2" fmla="*/ -2293 h 179633"/>
                <a:gd name="connsiteX3" fmla="*/ 236838 w 240806"/>
                <a:gd name="connsiteY3" fmla="*/ -2293 h 179633"/>
                <a:gd name="connsiteX4" fmla="*/ 236838 w 240806"/>
                <a:gd name="connsiteY4" fmla="*/ 177340 h 17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06" h="179633">
                  <a:moveTo>
                    <a:pt x="236838" y="177340"/>
                  </a:moveTo>
                  <a:lnTo>
                    <a:pt x="-3843" y="177340"/>
                  </a:lnTo>
                  <a:lnTo>
                    <a:pt x="-3968" y="-2293"/>
                  </a:lnTo>
                  <a:lnTo>
                    <a:pt x="236838" y="-2293"/>
                  </a:lnTo>
                  <a:lnTo>
                    <a:pt x="236838" y="177340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92F731-1ED5-C3B5-875C-58C20E2AA31A}"/>
                </a:ext>
              </a:extLst>
            </p:cNvPr>
            <p:cNvSpPr/>
            <p:nvPr/>
          </p:nvSpPr>
          <p:spPr>
            <a:xfrm flipV="1">
              <a:off x="5443839" y="3694343"/>
              <a:ext cx="358992" cy="83358"/>
            </a:xfrm>
            <a:custGeom>
              <a:avLst/>
              <a:gdLst>
                <a:gd name="connsiteX0" fmla="*/ 354877 w 358992"/>
                <a:gd name="connsiteY0" fmla="*/ 81063 h 83358"/>
                <a:gd name="connsiteX1" fmla="*/ -4115 w 358992"/>
                <a:gd name="connsiteY1" fmla="*/ 81063 h 83358"/>
                <a:gd name="connsiteX2" fmla="*/ -4115 w 358992"/>
                <a:gd name="connsiteY2" fmla="*/ -2296 h 83358"/>
                <a:gd name="connsiteX3" fmla="*/ 354877 w 358992"/>
                <a:gd name="connsiteY3" fmla="*/ -2296 h 83358"/>
                <a:gd name="connsiteX4" fmla="*/ 354877 w 358992"/>
                <a:gd name="connsiteY4" fmla="*/ 81063 h 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92" h="83358">
                  <a:moveTo>
                    <a:pt x="354877" y="81063"/>
                  </a:moveTo>
                  <a:lnTo>
                    <a:pt x="-4115" y="81063"/>
                  </a:lnTo>
                  <a:lnTo>
                    <a:pt x="-4115" y="-2296"/>
                  </a:lnTo>
                  <a:lnTo>
                    <a:pt x="354877" y="-2296"/>
                  </a:lnTo>
                  <a:lnTo>
                    <a:pt x="354877" y="8106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873F736-60EA-4FB7-5E04-F930D8CDD8F7}"/>
                </a:ext>
              </a:extLst>
            </p:cNvPr>
            <p:cNvSpPr/>
            <p:nvPr/>
          </p:nvSpPr>
          <p:spPr>
            <a:xfrm flipV="1">
              <a:off x="5568872" y="3603201"/>
              <a:ext cx="337881" cy="324542"/>
            </a:xfrm>
            <a:custGeom>
              <a:avLst/>
              <a:gdLst>
                <a:gd name="connsiteX0" fmla="*/ 333679 w 337881"/>
                <a:gd name="connsiteY0" fmla="*/ 322276 h 324542"/>
                <a:gd name="connsiteX1" fmla="*/ -4202 w 337881"/>
                <a:gd name="connsiteY1" fmla="*/ 322276 h 324542"/>
                <a:gd name="connsiteX2" fmla="*/ 110612 w 337881"/>
                <a:gd name="connsiteY2" fmla="*/ -2266 h 324542"/>
                <a:gd name="connsiteX3" fmla="*/ 160298 w 337881"/>
                <a:gd name="connsiteY3" fmla="*/ -2266 h 324542"/>
                <a:gd name="connsiteX4" fmla="*/ 333679 w 337881"/>
                <a:gd name="connsiteY4" fmla="*/ 322276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81" h="324542">
                  <a:moveTo>
                    <a:pt x="333679" y="322276"/>
                  </a:moveTo>
                  <a:lnTo>
                    <a:pt x="-4202" y="322276"/>
                  </a:lnTo>
                  <a:lnTo>
                    <a:pt x="110612" y="-2266"/>
                  </a:lnTo>
                  <a:lnTo>
                    <a:pt x="160298" y="-2266"/>
                  </a:lnTo>
                  <a:lnTo>
                    <a:pt x="333679" y="322276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D6DE6CE-AC50-7A05-655F-770CA80D3E8B}"/>
                </a:ext>
              </a:extLst>
            </p:cNvPr>
            <p:cNvSpPr/>
            <p:nvPr/>
          </p:nvSpPr>
          <p:spPr>
            <a:xfrm flipV="1">
              <a:off x="5519975" y="3603201"/>
              <a:ext cx="337869" cy="324542"/>
            </a:xfrm>
            <a:custGeom>
              <a:avLst/>
              <a:gdLst>
                <a:gd name="connsiteX0" fmla="*/ 333705 w 337869"/>
                <a:gd name="connsiteY0" fmla="*/ 322276 h 324542"/>
                <a:gd name="connsiteX1" fmla="*/ -4165 w 337869"/>
                <a:gd name="connsiteY1" fmla="*/ 322276 h 324542"/>
                <a:gd name="connsiteX2" fmla="*/ -4165 w 337869"/>
                <a:gd name="connsiteY2" fmla="*/ 81767 h 324542"/>
                <a:gd name="connsiteX3" fmla="*/ 160323 w 337869"/>
                <a:gd name="connsiteY3" fmla="*/ -2266 h 324542"/>
                <a:gd name="connsiteX4" fmla="*/ 333705 w 337869"/>
                <a:gd name="connsiteY4" fmla="*/ 322276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69" h="324542">
                  <a:moveTo>
                    <a:pt x="333705" y="322276"/>
                  </a:moveTo>
                  <a:lnTo>
                    <a:pt x="-4165" y="322276"/>
                  </a:lnTo>
                  <a:lnTo>
                    <a:pt x="-4165" y="81767"/>
                  </a:lnTo>
                  <a:lnTo>
                    <a:pt x="160323" y="-2266"/>
                  </a:lnTo>
                  <a:lnTo>
                    <a:pt x="333705" y="322276"/>
                  </a:ln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D9421F6-C107-2950-E7CE-2E6C0A90815A}"/>
                </a:ext>
              </a:extLst>
            </p:cNvPr>
            <p:cNvSpPr/>
            <p:nvPr/>
          </p:nvSpPr>
          <p:spPr>
            <a:xfrm flipV="1">
              <a:off x="5253908" y="3648441"/>
              <a:ext cx="110367" cy="179782"/>
            </a:xfrm>
            <a:custGeom>
              <a:avLst/>
              <a:gdLst>
                <a:gd name="connsiteX0" fmla="*/ 106491 w 110367"/>
                <a:gd name="connsiteY0" fmla="*/ 87592 h 179782"/>
                <a:gd name="connsiteX1" fmla="*/ 51307 w 110367"/>
                <a:gd name="connsiteY1" fmla="*/ 177489 h 179782"/>
                <a:gd name="connsiteX2" fmla="*/ -3877 w 110367"/>
                <a:gd name="connsiteY2" fmla="*/ 87592 h 179782"/>
                <a:gd name="connsiteX3" fmla="*/ 51307 w 110367"/>
                <a:gd name="connsiteY3" fmla="*/ -2293 h 179782"/>
                <a:gd name="connsiteX4" fmla="*/ 106491 w 110367"/>
                <a:gd name="connsiteY4" fmla="*/ 87592 h 1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67" h="179782">
                  <a:moveTo>
                    <a:pt x="106491" y="87592"/>
                  </a:moveTo>
                  <a:cubicBezTo>
                    <a:pt x="106491" y="137244"/>
                    <a:pt x="81791" y="177489"/>
                    <a:pt x="51307" y="177489"/>
                  </a:cubicBezTo>
                  <a:cubicBezTo>
                    <a:pt x="20835" y="177489"/>
                    <a:pt x="-3877" y="137244"/>
                    <a:pt x="-3877" y="87592"/>
                  </a:cubicBezTo>
                  <a:cubicBezTo>
                    <a:pt x="-3877" y="37952"/>
                    <a:pt x="20835" y="-2293"/>
                    <a:pt x="51307" y="-2293"/>
                  </a:cubicBezTo>
                  <a:cubicBezTo>
                    <a:pt x="81791" y="-2293"/>
                    <a:pt x="106491" y="37952"/>
                    <a:pt x="106491" y="8759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2EE9CB-AC61-AF79-627D-C17B16132976}"/>
                </a:ext>
              </a:extLst>
            </p:cNvPr>
            <p:cNvSpPr/>
            <p:nvPr/>
          </p:nvSpPr>
          <p:spPr>
            <a:xfrm flipV="1">
              <a:off x="5287123" y="5654926"/>
              <a:ext cx="4881455" cy="280080"/>
            </a:xfrm>
            <a:custGeom>
              <a:avLst/>
              <a:gdLst>
                <a:gd name="connsiteX0" fmla="*/ 4875745 w 4881455"/>
                <a:gd name="connsiteY0" fmla="*/ 279826 h 280080"/>
                <a:gd name="connsiteX1" fmla="*/ -5711 w 4881455"/>
                <a:gd name="connsiteY1" fmla="*/ 279826 h 280080"/>
                <a:gd name="connsiteX2" fmla="*/ -5711 w 4881455"/>
                <a:gd name="connsiteY2" fmla="*/ -254 h 280080"/>
                <a:gd name="connsiteX3" fmla="*/ 4875745 w 4881455"/>
                <a:gd name="connsiteY3" fmla="*/ -254 h 280080"/>
                <a:gd name="connsiteX4" fmla="*/ 4875745 w 4881455"/>
                <a:gd name="connsiteY4" fmla="*/ 279826 h 28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1455" h="280080">
                  <a:moveTo>
                    <a:pt x="4875745" y="279826"/>
                  </a:moveTo>
                  <a:lnTo>
                    <a:pt x="-5711" y="279826"/>
                  </a:lnTo>
                  <a:lnTo>
                    <a:pt x="-5711" y="-254"/>
                  </a:lnTo>
                  <a:lnTo>
                    <a:pt x="4875745" y="-254"/>
                  </a:lnTo>
                  <a:lnTo>
                    <a:pt x="4875745" y="279826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78B2307-4F35-E8CE-CA06-26FD31AE9E91}"/>
                </a:ext>
              </a:extLst>
            </p:cNvPr>
            <p:cNvSpPr/>
            <p:nvPr/>
          </p:nvSpPr>
          <p:spPr>
            <a:xfrm flipV="1">
              <a:off x="9400015" y="1980499"/>
              <a:ext cx="860265" cy="1807204"/>
            </a:xfrm>
            <a:custGeom>
              <a:avLst/>
              <a:gdLst>
                <a:gd name="connsiteX0" fmla="*/ 852961 w 860265"/>
                <a:gd name="connsiteY0" fmla="*/ 1804064 h 1807204"/>
                <a:gd name="connsiteX1" fmla="*/ -7305 w 860265"/>
                <a:gd name="connsiteY1" fmla="*/ 1804064 h 1807204"/>
                <a:gd name="connsiteX2" fmla="*/ -7305 w 860265"/>
                <a:gd name="connsiteY2" fmla="*/ -3140 h 1807204"/>
                <a:gd name="connsiteX3" fmla="*/ 852961 w 860265"/>
                <a:gd name="connsiteY3" fmla="*/ -3140 h 1807204"/>
                <a:gd name="connsiteX4" fmla="*/ 852961 w 860265"/>
                <a:gd name="connsiteY4" fmla="*/ 1804064 h 180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265" h="1807204">
                  <a:moveTo>
                    <a:pt x="852961" y="1804064"/>
                  </a:moveTo>
                  <a:lnTo>
                    <a:pt x="-7305" y="1804064"/>
                  </a:lnTo>
                  <a:lnTo>
                    <a:pt x="-7305" y="-3140"/>
                  </a:lnTo>
                  <a:lnTo>
                    <a:pt x="852961" y="-3140"/>
                  </a:lnTo>
                  <a:lnTo>
                    <a:pt x="852961" y="1804064"/>
                  </a:ln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2A42228-D0F6-BA85-05F4-43F36176412C}"/>
                </a:ext>
              </a:extLst>
            </p:cNvPr>
            <p:cNvSpPr/>
            <p:nvPr/>
          </p:nvSpPr>
          <p:spPr>
            <a:xfrm flipV="1">
              <a:off x="9313331" y="1980496"/>
              <a:ext cx="175598" cy="3639514"/>
            </a:xfrm>
            <a:custGeom>
              <a:avLst/>
              <a:gdLst>
                <a:gd name="connsiteX0" fmla="*/ 168619 w 175598"/>
                <a:gd name="connsiteY0" fmla="*/ 91783 h 3639514"/>
                <a:gd name="connsiteX1" fmla="*/ 168619 w 175598"/>
                <a:gd name="connsiteY1" fmla="*/ 3546629 h 3639514"/>
                <a:gd name="connsiteX2" fmla="*/ -6980 w 175598"/>
                <a:gd name="connsiteY2" fmla="*/ 3546629 h 3639514"/>
                <a:gd name="connsiteX3" fmla="*/ -6980 w 175598"/>
                <a:gd name="connsiteY3" fmla="*/ 91783 h 3639514"/>
                <a:gd name="connsiteX4" fmla="*/ 168619 w 175598"/>
                <a:gd name="connsiteY4" fmla="*/ 91783 h 363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98" h="3639514">
                  <a:moveTo>
                    <a:pt x="168619" y="91783"/>
                  </a:moveTo>
                  <a:lnTo>
                    <a:pt x="168619" y="3546629"/>
                  </a:lnTo>
                  <a:cubicBezTo>
                    <a:pt x="168619" y="3667501"/>
                    <a:pt x="-6980" y="3667501"/>
                    <a:pt x="-6980" y="3546629"/>
                  </a:cubicBezTo>
                  <a:lnTo>
                    <a:pt x="-6980" y="91783"/>
                  </a:lnTo>
                  <a:cubicBezTo>
                    <a:pt x="-6980" y="-33570"/>
                    <a:pt x="168619" y="-33570"/>
                    <a:pt x="168619" y="91783"/>
                  </a:cubicBez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8F7FA62-F335-24DE-3CAC-4519BCA5E4F4}"/>
                </a:ext>
              </a:extLst>
            </p:cNvPr>
            <p:cNvSpPr/>
            <p:nvPr/>
          </p:nvSpPr>
          <p:spPr>
            <a:xfrm flipV="1">
              <a:off x="9313331" y="3178235"/>
              <a:ext cx="859694" cy="613915"/>
            </a:xfrm>
            <a:custGeom>
              <a:avLst/>
              <a:gdLst>
                <a:gd name="connsiteX0" fmla="*/ 852455 w 859694"/>
                <a:gd name="connsiteY0" fmla="*/ 273089 h 613915"/>
                <a:gd name="connsiteX1" fmla="*/ 785190 w 859694"/>
                <a:gd name="connsiteY1" fmla="*/ 611371 h 613915"/>
                <a:gd name="connsiteX2" fmla="*/ -7239 w 859694"/>
                <a:gd name="connsiteY2" fmla="*/ 611371 h 613915"/>
                <a:gd name="connsiteX3" fmla="*/ -7239 w 859694"/>
                <a:gd name="connsiteY3" fmla="*/ -2544 h 613915"/>
                <a:gd name="connsiteX4" fmla="*/ 852455 w 859694"/>
                <a:gd name="connsiteY4" fmla="*/ -2544 h 613915"/>
                <a:gd name="connsiteX5" fmla="*/ 852455 w 859694"/>
                <a:gd name="connsiteY5" fmla="*/ 273089 h 61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694" h="613915">
                  <a:moveTo>
                    <a:pt x="852455" y="273089"/>
                  </a:moveTo>
                  <a:lnTo>
                    <a:pt x="785190" y="611371"/>
                  </a:lnTo>
                  <a:lnTo>
                    <a:pt x="-7239" y="611371"/>
                  </a:lnTo>
                  <a:lnTo>
                    <a:pt x="-7239" y="-2544"/>
                  </a:lnTo>
                  <a:lnTo>
                    <a:pt x="852455" y="-2544"/>
                  </a:lnTo>
                  <a:lnTo>
                    <a:pt x="852455" y="273089"/>
                  </a:lnTo>
                </a:path>
              </a:pathLst>
            </a:custGeom>
            <a:solidFill>
              <a:srgbClr val="692D4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FF2688-09B8-DF04-101E-7FD26190CE5A}"/>
                </a:ext>
              </a:extLst>
            </p:cNvPr>
            <p:cNvSpPr/>
            <p:nvPr/>
          </p:nvSpPr>
          <p:spPr>
            <a:xfrm flipV="1">
              <a:off x="9313331" y="2137215"/>
              <a:ext cx="859694" cy="650194"/>
            </a:xfrm>
            <a:custGeom>
              <a:avLst/>
              <a:gdLst>
                <a:gd name="connsiteX0" fmla="*/ 852455 w 859694"/>
                <a:gd name="connsiteY0" fmla="*/ 521603 h 650194"/>
                <a:gd name="connsiteX1" fmla="*/ 772982 w 859694"/>
                <a:gd name="connsiteY1" fmla="*/ 646636 h 650194"/>
                <a:gd name="connsiteX2" fmla="*/ -7239 w 859694"/>
                <a:gd name="connsiteY2" fmla="*/ 646636 h 650194"/>
                <a:gd name="connsiteX3" fmla="*/ -7239 w 859694"/>
                <a:gd name="connsiteY3" fmla="*/ -3559 h 650194"/>
                <a:gd name="connsiteX4" fmla="*/ 852455 w 859694"/>
                <a:gd name="connsiteY4" fmla="*/ -3559 h 650194"/>
                <a:gd name="connsiteX5" fmla="*/ 852455 w 859694"/>
                <a:gd name="connsiteY5" fmla="*/ 521603 h 65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694" h="650194">
                  <a:moveTo>
                    <a:pt x="852455" y="521603"/>
                  </a:moveTo>
                  <a:lnTo>
                    <a:pt x="772982" y="646636"/>
                  </a:lnTo>
                  <a:lnTo>
                    <a:pt x="-7239" y="646636"/>
                  </a:lnTo>
                  <a:lnTo>
                    <a:pt x="-7239" y="-3559"/>
                  </a:lnTo>
                  <a:lnTo>
                    <a:pt x="852455" y="-3559"/>
                  </a:lnTo>
                  <a:lnTo>
                    <a:pt x="852455" y="521603"/>
                  </a:lnTo>
                </a:path>
              </a:pathLst>
            </a:custGeom>
            <a:solidFill>
              <a:srgbClr val="692D4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BDD8820-61D0-A3F1-5200-737153DD0A5C}"/>
                </a:ext>
              </a:extLst>
            </p:cNvPr>
            <p:cNvSpPr/>
            <p:nvPr/>
          </p:nvSpPr>
          <p:spPr>
            <a:xfrm flipV="1">
              <a:off x="10155799" y="1980496"/>
              <a:ext cx="175598" cy="3639514"/>
            </a:xfrm>
            <a:custGeom>
              <a:avLst/>
              <a:gdLst>
                <a:gd name="connsiteX0" fmla="*/ 167980 w 175598"/>
                <a:gd name="connsiteY0" fmla="*/ 91783 h 3639514"/>
                <a:gd name="connsiteX1" fmla="*/ 167980 w 175598"/>
                <a:gd name="connsiteY1" fmla="*/ 3546629 h 3639514"/>
                <a:gd name="connsiteX2" fmla="*/ -7619 w 175598"/>
                <a:gd name="connsiteY2" fmla="*/ 3546629 h 3639514"/>
                <a:gd name="connsiteX3" fmla="*/ -7619 w 175598"/>
                <a:gd name="connsiteY3" fmla="*/ 91783 h 3639514"/>
                <a:gd name="connsiteX4" fmla="*/ 167980 w 175598"/>
                <a:gd name="connsiteY4" fmla="*/ 91783 h 363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98" h="3639514">
                  <a:moveTo>
                    <a:pt x="167980" y="91783"/>
                  </a:moveTo>
                  <a:lnTo>
                    <a:pt x="167980" y="3546629"/>
                  </a:lnTo>
                  <a:cubicBezTo>
                    <a:pt x="167980" y="3667501"/>
                    <a:pt x="-7619" y="3667501"/>
                    <a:pt x="-7619" y="3546629"/>
                  </a:cubicBezTo>
                  <a:lnTo>
                    <a:pt x="-7619" y="91783"/>
                  </a:lnTo>
                  <a:cubicBezTo>
                    <a:pt x="-7619" y="-33570"/>
                    <a:pt x="167980" y="-33570"/>
                    <a:pt x="167980" y="9178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3341D3A-BC7E-30DB-8E90-C67B0B680D99}"/>
                </a:ext>
              </a:extLst>
            </p:cNvPr>
            <p:cNvSpPr/>
            <p:nvPr/>
          </p:nvSpPr>
          <p:spPr>
            <a:xfrm flipV="1">
              <a:off x="10199702" y="2017178"/>
              <a:ext cx="108893" cy="3539482"/>
            </a:xfrm>
            <a:custGeom>
              <a:avLst/>
              <a:gdLst>
                <a:gd name="connsiteX0" fmla="*/ 101267 w 108893"/>
                <a:gd name="connsiteY0" fmla="*/ 89180 h 3539482"/>
                <a:gd name="connsiteX1" fmla="*/ 101267 w 108893"/>
                <a:gd name="connsiteY1" fmla="*/ 3449078 h 3539482"/>
                <a:gd name="connsiteX2" fmla="*/ -7627 w 108893"/>
                <a:gd name="connsiteY2" fmla="*/ 3449078 h 3539482"/>
                <a:gd name="connsiteX3" fmla="*/ -7627 w 108893"/>
                <a:gd name="connsiteY3" fmla="*/ 89180 h 3539482"/>
                <a:gd name="connsiteX4" fmla="*/ 101267 w 108893"/>
                <a:gd name="connsiteY4" fmla="*/ 89180 h 353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893" h="3539482">
                  <a:moveTo>
                    <a:pt x="101267" y="89180"/>
                  </a:moveTo>
                  <a:lnTo>
                    <a:pt x="101267" y="3449078"/>
                  </a:lnTo>
                  <a:cubicBezTo>
                    <a:pt x="101267" y="3566624"/>
                    <a:pt x="-7627" y="3566624"/>
                    <a:pt x="-7627" y="3449078"/>
                  </a:cubicBezTo>
                  <a:lnTo>
                    <a:pt x="-7627" y="89180"/>
                  </a:lnTo>
                  <a:cubicBezTo>
                    <a:pt x="-7627" y="-32720"/>
                    <a:pt x="101267" y="-32720"/>
                    <a:pt x="101267" y="89180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AA76FD3-4564-24F0-36C3-219F2242B0BA}"/>
                </a:ext>
              </a:extLst>
            </p:cNvPr>
            <p:cNvSpPr/>
            <p:nvPr/>
          </p:nvSpPr>
          <p:spPr>
            <a:xfrm flipV="1">
              <a:off x="10228094" y="2075105"/>
              <a:ext cx="63219" cy="63219"/>
            </a:xfrm>
            <a:custGeom>
              <a:avLst/>
              <a:gdLst>
                <a:gd name="connsiteX0" fmla="*/ 23974 w 63219"/>
                <a:gd name="connsiteY0" fmla="*/ -3911 h 63219"/>
                <a:gd name="connsiteX1" fmla="*/ 55589 w 63219"/>
                <a:gd name="connsiteY1" fmla="*/ 27704 h 63219"/>
                <a:gd name="connsiteX2" fmla="*/ 23974 w 63219"/>
                <a:gd name="connsiteY2" fmla="*/ 59308 h 63219"/>
                <a:gd name="connsiteX3" fmla="*/ -7631 w 63219"/>
                <a:gd name="connsiteY3" fmla="*/ 27704 h 63219"/>
                <a:gd name="connsiteX4" fmla="*/ 23974 w 63219"/>
                <a:gd name="connsiteY4" fmla="*/ -3911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19" h="63219">
                  <a:moveTo>
                    <a:pt x="23974" y="-3911"/>
                  </a:moveTo>
                  <a:cubicBezTo>
                    <a:pt x="41439" y="-3911"/>
                    <a:pt x="55589" y="10239"/>
                    <a:pt x="55589" y="27704"/>
                  </a:cubicBezTo>
                  <a:cubicBezTo>
                    <a:pt x="55589" y="45158"/>
                    <a:pt x="41439" y="59308"/>
                    <a:pt x="23974" y="59308"/>
                  </a:cubicBezTo>
                  <a:cubicBezTo>
                    <a:pt x="6519" y="59308"/>
                    <a:pt x="-7631" y="45158"/>
                    <a:pt x="-7631" y="27704"/>
                  </a:cubicBezTo>
                  <a:cubicBezTo>
                    <a:pt x="-7631" y="10239"/>
                    <a:pt x="6519" y="-3911"/>
                    <a:pt x="23974" y="-391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0C3A6F-B1BC-2F21-CCBE-2BA9C56A3BD5}"/>
                </a:ext>
              </a:extLst>
            </p:cNvPr>
            <p:cNvSpPr/>
            <p:nvPr/>
          </p:nvSpPr>
          <p:spPr>
            <a:xfrm flipV="1">
              <a:off x="10228094" y="2249858"/>
              <a:ext cx="63219" cy="63207"/>
            </a:xfrm>
            <a:custGeom>
              <a:avLst/>
              <a:gdLst>
                <a:gd name="connsiteX0" fmla="*/ 23974 w 63219"/>
                <a:gd name="connsiteY0" fmla="*/ -3738 h 63207"/>
                <a:gd name="connsiteX1" fmla="*/ 55589 w 63219"/>
                <a:gd name="connsiteY1" fmla="*/ 27866 h 63207"/>
                <a:gd name="connsiteX2" fmla="*/ 23974 w 63219"/>
                <a:gd name="connsiteY2" fmla="*/ 59470 h 63207"/>
                <a:gd name="connsiteX3" fmla="*/ -7631 w 63219"/>
                <a:gd name="connsiteY3" fmla="*/ 27866 h 63207"/>
                <a:gd name="connsiteX4" fmla="*/ 23974 w 63219"/>
                <a:gd name="connsiteY4" fmla="*/ -3738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19" h="63207">
                  <a:moveTo>
                    <a:pt x="23974" y="-3738"/>
                  </a:moveTo>
                  <a:cubicBezTo>
                    <a:pt x="41427" y="-3738"/>
                    <a:pt x="55589" y="10412"/>
                    <a:pt x="55589" y="27866"/>
                  </a:cubicBezTo>
                  <a:cubicBezTo>
                    <a:pt x="55589" y="45320"/>
                    <a:pt x="41439" y="59470"/>
                    <a:pt x="23974" y="59470"/>
                  </a:cubicBezTo>
                  <a:cubicBezTo>
                    <a:pt x="6519" y="59470"/>
                    <a:pt x="-7631" y="45320"/>
                    <a:pt x="-7631" y="27866"/>
                  </a:cubicBezTo>
                  <a:cubicBezTo>
                    <a:pt x="-7631" y="10412"/>
                    <a:pt x="6519" y="-3738"/>
                    <a:pt x="23974" y="-373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E2A64D6-402E-1F09-8C7C-6C17B36B0DAF}"/>
                </a:ext>
              </a:extLst>
            </p:cNvPr>
            <p:cNvSpPr/>
            <p:nvPr/>
          </p:nvSpPr>
          <p:spPr>
            <a:xfrm flipV="1">
              <a:off x="10228094" y="2424611"/>
              <a:ext cx="63207" cy="63207"/>
            </a:xfrm>
            <a:custGeom>
              <a:avLst/>
              <a:gdLst>
                <a:gd name="connsiteX0" fmla="*/ 23974 w 63207"/>
                <a:gd name="connsiteY0" fmla="*/ -3565 h 63207"/>
                <a:gd name="connsiteX1" fmla="*/ 55577 w 63207"/>
                <a:gd name="connsiteY1" fmla="*/ 28039 h 63207"/>
                <a:gd name="connsiteX2" fmla="*/ 23974 w 63207"/>
                <a:gd name="connsiteY2" fmla="*/ 59643 h 63207"/>
                <a:gd name="connsiteX3" fmla="*/ -7631 w 63207"/>
                <a:gd name="connsiteY3" fmla="*/ 28039 h 63207"/>
                <a:gd name="connsiteX4" fmla="*/ 23974 w 63207"/>
                <a:gd name="connsiteY4" fmla="*/ -3565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3565"/>
                  </a:moveTo>
                  <a:cubicBezTo>
                    <a:pt x="41427" y="-3565"/>
                    <a:pt x="55577" y="10586"/>
                    <a:pt x="55577" y="28039"/>
                  </a:cubicBezTo>
                  <a:cubicBezTo>
                    <a:pt x="55577" y="45493"/>
                    <a:pt x="41427" y="59643"/>
                    <a:pt x="23974" y="59643"/>
                  </a:cubicBezTo>
                  <a:cubicBezTo>
                    <a:pt x="6519" y="59643"/>
                    <a:pt x="-7631" y="45493"/>
                    <a:pt x="-7631" y="28039"/>
                  </a:cubicBezTo>
                  <a:cubicBezTo>
                    <a:pt x="-7631" y="10586"/>
                    <a:pt x="6519" y="-3565"/>
                    <a:pt x="23974" y="-356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54C8ABC-FC94-BF17-0C6E-073DC805C4DE}"/>
                </a:ext>
              </a:extLst>
            </p:cNvPr>
            <p:cNvSpPr/>
            <p:nvPr/>
          </p:nvSpPr>
          <p:spPr>
            <a:xfrm flipV="1">
              <a:off x="10228094" y="2599363"/>
              <a:ext cx="63207" cy="63207"/>
            </a:xfrm>
            <a:custGeom>
              <a:avLst/>
              <a:gdLst>
                <a:gd name="connsiteX0" fmla="*/ 23974 w 63207"/>
                <a:gd name="connsiteY0" fmla="*/ -3391 h 63207"/>
                <a:gd name="connsiteX1" fmla="*/ 55577 w 63207"/>
                <a:gd name="connsiteY1" fmla="*/ 28212 h 63207"/>
                <a:gd name="connsiteX2" fmla="*/ 23974 w 63207"/>
                <a:gd name="connsiteY2" fmla="*/ 59817 h 63207"/>
                <a:gd name="connsiteX3" fmla="*/ -7631 w 63207"/>
                <a:gd name="connsiteY3" fmla="*/ 28212 h 63207"/>
                <a:gd name="connsiteX4" fmla="*/ 23974 w 63207"/>
                <a:gd name="connsiteY4" fmla="*/ -3391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3391"/>
                  </a:moveTo>
                  <a:cubicBezTo>
                    <a:pt x="41427" y="-3391"/>
                    <a:pt x="55577" y="10759"/>
                    <a:pt x="55577" y="28212"/>
                  </a:cubicBezTo>
                  <a:cubicBezTo>
                    <a:pt x="55577" y="45666"/>
                    <a:pt x="41427" y="59817"/>
                    <a:pt x="23974" y="59817"/>
                  </a:cubicBezTo>
                  <a:cubicBezTo>
                    <a:pt x="6519" y="59817"/>
                    <a:pt x="-7631" y="45666"/>
                    <a:pt x="-7631" y="28212"/>
                  </a:cubicBezTo>
                  <a:cubicBezTo>
                    <a:pt x="-7631" y="10759"/>
                    <a:pt x="6519" y="-3391"/>
                    <a:pt x="23974" y="-339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A9100FA-2E41-0518-E798-C9647BB2A270}"/>
                </a:ext>
              </a:extLst>
            </p:cNvPr>
            <p:cNvSpPr/>
            <p:nvPr/>
          </p:nvSpPr>
          <p:spPr>
            <a:xfrm flipV="1">
              <a:off x="10228094" y="2774116"/>
              <a:ext cx="63207" cy="63207"/>
            </a:xfrm>
            <a:custGeom>
              <a:avLst/>
              <a:gdLst>
                <a:gd name="connsiteX0" fmla="*/ 23974 w 63207"/>
                <a:gd name="connsiteY0" fmla="*/ -3218 h 63207"/>
                <a:gd name="connsiteX1" fmla="*/ 55577 w 63207"/>
                <a:gd name="connsiteY1" fmla="*/ 28386 h 63207"/>
                <a:gd name="connsiteX2" fmla="*/ 23974 w 63207"/>
                <a:gd name="connsiteY2" fmla="*/ 59990 h 63207"/>
                <a:gd name="connsiteX3" fmla="*/ -7631 w 63207"/>
                <a:gd name="connsiteY3" fmla="*/ 28386 h 63207"/>
                <a:gd name="connsiteX4" fmla="*/ 23974 w 63207"/>
                <a:gd name="connsiteY4" fmla="*/ -3218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3218"/>
                  </a:moveTo>
                  <a:cubicBezTo>
                    <a:pt x="41427" y="-3218"/>
                    <a:pt x="55577" y="10932"/>
                    <a:pt x="55577" y="28386"/>
                  </a:cubicBezTo>
                  <a:cubicBezTo>
                    <a:pt x="55577" y="45840"/>
                    <a:pt x="41427" y="59990"/>
                    <a:pt x="23974" y="59990"/>
                  </a:cubicBezTo>
                  <a:cubicBezTo>
                    <a:pt x="6519" y="59990"/>
                    <a:pt x="-7631" y="45840"/>
                    <a:pt x="-7631" y="28386"/>
                  </a:cubicBezTo>
                  <a:cubicBezTo>
                    <a:pt x="-7631" y="10932"/>
                    <a:pt x="6519" y="-3218"/>
                    <a:pt x="23974" y="-321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AE8A23-4BAA-4D31-2C24-3EFB9E25324C}"/>
                </a:ext>
              </a:extLst>
            </p:cNvPr>
            <p:cNvSpPr/>
            <p:nvPr/>
          </p:nvSpPr>
          <p:spPr>
            <a:xfrm flipV="1">
              <a:off x="10228094" y="2948869"/>
              <a:ext cx="63207" cy="63207"/>
            </a:xfrm>
            <a:custGeom>
              <a:avLst/>
              <a:gdLst>
                <a:gd name="connsiteX0" fmla="*/ 23974 w 63207"/>
                <a:gd name="connsiteY0" fmla="*/ -3045 h 63207"/>
                <a:gd name="connsiteX1" fmla="*/ 55577 w 63207"/>
                <a:gd name="connsiteY1" fmla="*/ 28559 h 63207"/>
                <a:gd name="connsiteX2" fmla="*/ 23974 w 63207"/>
                <a:gd name="connsiteY2" fmla="*/ 60163 h 63207"/>
                <a:gd name="connsiteX3" fmla="*/ -7631 w 63207"/>
                <a:gd name="connsiteY3" fmla="*/ 28559 h 63207"/>
                <a:gd name="connsiteX4" fmla="*/ 23974 w 63207"/>
                <a:gd name="connsiteY4" fmla="*/ -3045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3045"/>
                  </a:moveTo>
                  <a:cubicBezTo>
                    <a:pt x="41427" y="-3045"/>
                    <a:pt x="55577" y="11105"/>
                    <a:pt x="55577" y="28559"/>
                  </a:cubicBezTo>
                  <a:cubicBezTo>
                    <a:pt x="55577" y="46013"/>
                    <a:pt x="41427" y="60163"/>
                    <a:pt x="23974" y="60163"/>
                  </a:cubicBezTo>
                  <a:cubicBezTo>
                    <a:pt x="6519" y="60163"/>
                    <a:pt x="-7631" y="46013"/>
                    <a:pt x="-7631" y="28559"/>
                  </a:cubicBezTo>
                  <a:cubicBezTo>
                    <a:pt x="-7631" y="11105"/>
                    <a:pt x="6519" y="-3045"/>
                    <a:pt x="23974" y="-304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C091EB1-1445-A6FB-7B10-D0BE0F78BBFF}"/>
                </a:ext>
              </a:extLst>
            </p:cNvPr>
            <p:cNvSpPr/>
            <p:nvPr/>
          </p:nvSpPr>
          <p:spPr>
            <a:xfrm flipV="1">
              <a:off x="10228094" y="3123611"/>
              <a:ext cx="63207" cy="63219"/>
            </a:xfrm>
            <a:custGeom>
              <a:avLst/>
              <a:gdLst>
                <a:gd name="connsiteX0" fmla="*/ 23974 w 63207"/>
                <a:gd name="connsiteY0" fmla="*/ -2871 h 63219"/>
                <a:gd name="connsiteX1" fmla="*/ 55577 w 63207"/>
                <a:gd name="connsiteY1" fmla="*/ 28733 h 63219"/>
                <a:gd name="connsiteX2" fmla="*/ 23974 w 63207"/>
                <a:gd name="connsiteY2" fmla="*/ 60348 h 63219"/>
                <a:gd name="connsiteX3" fmla="*/ -7631 w 63207"/>
                <a:gd name="connsiteY3" fmla="*/ 28733 h 63219"/>
                <a:gd name="connsiteX4" fmla="*/ 23974 w 63207"/>
                <a:gd name="connsiteY4" fmla="*/ -2871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19">
                  <a:moveTo>
                    <a:pt x="23974" y="-2871"/>
                  </a:moveTo>
                  <a:cubicBezTo>
                    <a:pt x="41427" y="-2871"/>
                    <a:pt x="55577" y="11279"/>
                    <a:pt x="55577" y="28733"/>
                  </a:cubicBezTo>
                  <a:cubicBezTo>
                    <a:pt x="55577" y="46198"/>
                    <a:pt x="41427" y="60348"/>
                    <a:pt x="23974" y="60348"/>
                  </a:cubicBezTo>
                  <a:cubicBezTo>
                    <a:pt x="6519" y="60348"/>
                    <a:pt x="-7631" y="46198"/>
                    <a:pt x="-7631" y="28733"/>
                  </a:cubicBezTo>
                  <a:cubicBezTo>
                    <a:pt x="-7631" y="11279"/>
                    <a:pt x="6519" y="-2871"/>
                    <a:pt x="23974" y="-287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5F68B05-1707-9CDE-A715-01E539263B79}"/>
                </a:ext>
              </a:extLst>
            </p:cNvPr>
            <p:cNvSpPr/>
            <p:nvPr/>
          </p:nvSpPr>
          <p:spPr>
            <a:xfrm flipV="1">
              <a:off x="10228094" y="3298363"/>
              <a:ext cx="63207" cy="63219"/>
            </a:xfrm>
            <a:custGeom>
              <a:avLst/>
              <a:gdLst>
                <a:gd name="connsiteX0" fmla="*/ 23974 w 63207"/>
                <a:gd name="connsiteY0" fmla="*/ -2698 h 63219"/>
                <a:gd name="connsiteX1" fmla="*/ 55577 w 63207"/>
                <a:gd name="connsiteY1" fmla="*/ 28917 h 63219"/>
                <a:gd name="connsiteX2" fmla="*/ 23974 w 63207"/>
                <a:gd name="connsiteY2" fmla="*/ 60521 h 63219"/>
                <a:gd name="connsiteX3" fmla="*/ -7631 w 63207"/>
                <a:gd name="connsiteY3" fmla="*/ 28917 h 63219"/>
                <a:gd name="connsiteX4" fmla="*/ 23974 w 63207"/>
                <a:gd name="connsiteY4" fmla="*/ -2698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19">
                  <a:moveTo>
                    <a:pt x="23974" y="-2698"/>
                  </a:moveTo>
                  <a:cubicBezTo>
                    <a:pt x="41427" y="-2698"/>
                    <a:pt x="55577" y="11452"/>
                    <a:pt x="55577" y="28917"/>
                  </a:cubicBezTo>
                  <a:cubicBezTo>
                    <a:pt x="55577" y="46371"/>
                    <a:pt x="41427" y="60521"/>
                    <a:pt x="23974" y="60521"/>
                  </a:cubicBezTo>
                  <a:cubicBezTo>
                    <a:pt x="6519" y="60521"/>
                    <a:pt x="-7631" y="46371"/>
                    <a:pt x="-7631" y="28917"/>
                  </a:cubicBezTo>
                  <a:cubicBezTo>
                    <a:pt x="-7631" y="11452"/>
                    <a:pt x="6519" y="-2698"/>
                    <a:pt x="23974" y="-269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0AC84FE-BB98-00B0-CAB7-EF8D47BD27EE}"/>
                </a:ext>
              </a:extLst>
            </p:cNvPr>
            <p:cNvSpPr/>
            <p:nvPr/>
          </p:nvSpPr>
          <p:spPr>
            <a:xfrm flipV="1">
              <a:off x="10228094" y="3473116"/>
              <a:ext cx="63207" cy="63207"/>
            </a:xfrm>
            <a:custGeom>
              <a:avLst/>
              <a:gdLst>
                <a:gd name="connsiteX0" fmla="*/ 23974 w 63207"/>
                <a:gd name="connsiteY0" fmla="*/ -2525 h 63207"/>
                <a:gd name="connsiteX1" fmla="*/ 55577 w 63207"/>
                <a:gd name="connsiteY1" fmla="*/ 29079 h 63207"/>
                <a:gd name="connsiteX2" fmla="*/ 23974 w 63207"/>
                <a:gd name="connsiteY2" fmla="*/ 60683 h 63207"/>
                <a:gd name="connsiteX3" fmla="*/ -7631 w 63207"/>
                <a:gd name="connsiteY3" fmla="*/ 29079 h 63207"/>
                <a:gd name="connsiteX4" fmla="*/ 23974 w 63207"/>
                <a:gd name="connsiteY4" fmla="*/ -2525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2525"/>
                  </a:moveTo>
                  <a:cubicBezTo>
                    <a:pt x="41427" y="-2525"/>
                    <a:pt x="55577" y="11614"/>
                    <a:pt x="55577" y="29079"/>
                  </a:cubicBezTo>
                  <a:cubicBezTo>
                    <a:pt x="55577" y="46532"/>
                    <a:pt x="41427" y="60683"/>
                    <a:pt x="23974" y="60683"/>
                  </a:cubicBezTo>
                  <a:cubicBezTo>
                    <a:pt x="6519" y="60683"/>
                    <a:pt x="-7631" y="46532"/>
                    <a:pt x="-7631" y="29079"/>
                  </a:cubicBezTo>
                  <a:cubicBezTo>
                    <a:pt x="-7631" y="11625"/>
                    <a:pt x="6519" y="-2525"/>
                    <a:pt x="23974" y="-252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1690C89-BDE5-A9BC-1DFA-702A96401542}"/>
                </a:ext>
              </a:extLst>
            </p:cNvPr>
            <p:cNvSpPr/>
            <p:nvPr/>
          </p:nvSpPr>
          <p:spPr>
            <a:xfrm flipV="1">
              <a:off x="10228094" y="3647869"/>
              <a:ext cx="63207" cy="63207"/>
            </a:xfrm>
            <a:custGeom>
              <a:avLst/>
              <a:gdLst>
                <a:gd name="connsiteX0" fmla="*/ 23974 w 63207"/>
                <a:gd name="connsiteY0" fmla="*/ -2352 h 63207"/>
                <a:gd name="connsiteX1" fmla="*/ 55577 w 63207"/>
                <a:gd name="connsiteY1" fmla="*/ 29252 h 63207"/>
                <a:gd name="connsiteX2" fmla="*/ 23974 w 63207"/>
                <a:gd name="connsiteY2" fmla="*/ 60856 h 63207"/>
                <a:gd name="connsiteX3" fmla="*/ -7631 w 63207"/>
                <a:gd name="connsiteY3" fmla="*/ 29252 h 63207"/>
                <a:gd name="connsiteX4" fmla="*/ 23974 w 63207"/>
                <a:gd name="connsiteY4" fmla="*/ -2352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2352"/>
                  </a:moveTo>
                  <a:cubicBezTo>
                    <a:pt x="41427" y="-2352"/>
                    <a:pt x="55577" y="11799"/>
                    <a:pt x="55577" y="29252"/>
                  </a:cubicBezTo>
                  <a:cubicBezTo>
                    <a:pt x="55577" y="46706"/>
                    <a:pt x="41427" y="60856"/>
                    <a:pt x="23974" y="60856"/>
                  </a:cubicBezTo>
                  <a:cubicBezTo>
                    <a:pt x="6519" y="60856"/>
                    <a:pt x="-7631" y="46706"/>
                    <a:pt x="-7631" y="29252"/>
                  </a:cubicBezTo>
                  <a:cubicBezTo>
                    <a:pt x="-7631" y="11799"/>
                    <a:pt x="6519" y="-2352"/>
                    <a:pt x="23974" y="-235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4023D7A-D7C1-5AC6-FA48-A05B08242E71}"/>
                </a:ext>
              </a:extLst>
            </p:cNvPr>
            <p:cNvSpPr/>
            <p:nvPr/>
          </p:nvSpPr>
          <p:spPr>
            <a:xfrm flipV="1">
              <a:off x="10228094" y="3822622"/>
              <a:ext cx="63207" cy="63207"/>
            </a:xfrm>
            <a:custGeom>
              <a:avLst/>
              <a:gdLst>
                <a:gd name="connsiteX0" fmla="*/ 23974 w 63207"/>
                <a:gd name="connsiteY0" fmla="*/ -2178 h 63207"/>
                <a:gd name="connsiteX1" fmla="*/ 55577 w 63207"/>
                <a:gd name="connsiteY1" fmla="*/ 29425 h 63207"/>
                <a:gd name="connsiteX2" fmla="*/ 23974 w 63207"/>
                <a:gd name="connsiteY2" fmla="*/ 61029 h 63207"/>
                <a:gd name="connsiteX3" fmla="*/ -7631 w 63207"/>
                <a:gd name="connsiteY3" fmla="*/ 29425 h 63207"/>
                <a:gd name="connsiteX4" fmla="*/ 23974 w 63207"/>
                <a:gd name="connsiteY4" fmla="*/ -2178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2178"/>
                  </a:moveTo>
                  <a:cubicBezTo>
                    <a:pt x="41427" y="-2178"/>
                    <a:pt x="55577" y="11972"/>
                    <a:pt x="55577" y="29425"/>
                  </a:cubicBezTo>
                  <a:cubicBezTo>
                    <a:pt x="55577" y="46879"/>
                    <a:pt x="41427" y="61029"/>
                    <a:pt x="23974" y="61029"/>
                  </a:cubicBezTo>
                  <a:cubicBezTo>
                    <a:pt x="6519" y="61029"/>
                    <a:pt x="-7631" y="46879"/>
                    <a:pt x="-7631" y="29425"/>
                  </a:cubicBezTo>
                  <a:cubicBezTo>
                    <a:pt x="-7631" y="11972"/>
                    <a:pt x="6519" y="-2178"/>
                    <a:pt x="23974" y="-217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234F0D7-C3F5-8AD1-5E0F-C23709C9CDA0}"/>
                </a:ext>
              </a:extLst>
            </p:cNvPr>
            <p:cNvSpPr/>
            <p:nvPr/>
          </p:nvSpPr>
          <p:spPr>
            <a:xfrm flipV="1">
              <a:off x="10228094" y="3997375"/>
              <a:ext cx="63207" cy="63207"/>
            </a:xfrm>
            <a:custGeom>
              <a:avLst/>
              <a:gdLst>
                <a:gd name="connsiteX0" fmla="*/ 23974 w 63207"/>
                <a:gd name="connsiteY0" fmla="*/ -2005 h 63207"/>
                <a:gd name="connsiteX1" fmla="*/ 55577 w 63207"/>
                <a:gd name="connsiteY1" fmla="*/ 29599 h 63207"/>
                <a:gd name="connsiteX2" fmla="*/ 23974 w 63207"/>
                <a:gd name="connsiteY2" fmla="*/ 61203 h 63207"/>
                <a:gd name="connsiteX3" fmla="*/ -7631 w 63207"/>
                <a:gd name="connsiteY3" fmla="*/ 29599 h 63207"/>
                <a:gd name="connsiteX4" fmla="*/ 23974 w 63207"/>
                <a:gd name="connsiteY4" fmla="*/ -2005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2005"/>
                  </a:moveTo>
                  <a:cubicBezTo>
                    <a:pt x="41427" y="-2005"/>
                    <a:pt x="55577" y="12145"/>
                    <a:pt x="55577" y="29599"/>
                  </a:cubicBezTo>
                  <a:cubicBezTo>
                    <a:pt x="55577" y="47053"/>
                    <a:pt x="41427" y="61203"/>
                    <a:pt x="23974" y="61203"/>
                  </a:cubicBezTo>
                  <a:cubicBezTo>
                    <a:pt x="6519" y="61203"/>
                    <a:pt x="-7631" y="47053"/>
                    <a:pt x="-7631" y="29599"/>
                  </a:cubicBezTo>
                  <a:cubicBezTo>
                    <a:pt x="-7631" y="12145"/>
                    <a:pt x="6519" y="-2005"/>
                    <a:pt x="23974" y="-200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D117B0B-0AC4-2821-2774-AD90B43A3942}"/>
                </a:ext>
              </a:extLst>
            </p:cNvPr>
            <p:cNvSpPr/>
            <p:nvPr/>
          </p:nvSpPr>
          <p:spPr>
            <a:xfrm flipV="1">
              <a:off x="10228094" y="4172128"/>
              <a:ext cx="63207" cy="63207"/>
            </a:xfrm>
            <a:custGeom>
              <a:avLst/>
              <a:gdLst>
                <a:gd name="connsiteX0" fmla="*/ 23974 w 63207"/>
                <a:gd name="connsiteY0" fmla="*/ -1832 h 63207"/>
                <a:gd name="connsiteX1" fmla="*/ 55577 w 63207"/>
                <a:gd name="connsiteY1" fmla="*/ 29772 h 63207"/>
                <a:gd name="connsiteX2" fmla="*/ 23974 w 63207"/>
                <a:gd name="connsiteY2" fmla="*/ 61376 h 63207"/>
                <a:gd name="connsiteX3" fmla="*/ -7631 w 63207"/>
                <a:gd name="connsiteY3" fmla="*/ 29772 h 63207"/>
                <a:gd name="connsiteX4" fmla="*/ 23974 w 63207"/>
                <a:gd name="connsiteY4" fmla="*/ -1832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1832"/>
                  </a:moveTo>
                  <a:cubicBezTo>
                    <a:pt x="41427" y="-1832"/>
                    <a:pt x="55577" y="12318"/>
                    <a:pt x="55577" y="29772"/>
                  </a:cubicBezTo>
                  <a:cubicBezTo>
                    <a:pt x="55577" y="47226"/>
                    <a:pt x="41427" y="61376"/>
                    <a:pt x="23974" y="61376"/>
                  </a:cubicBezTo>
                  <a:cubicBezTo>
                    <a:pt x="6519" y="61376"/>
                    <a:pt x="-7631" y="47226"/>
                    <a:pt x="-7631" y="29772"/>
                  </a:cubicBezTo>
                  <a:cubicBezTo>
                    <a:pt x="-7631" y="12318"/>
                    <a:pt x="6519" y="-1832"/>
                    <a:pt x="23974" y="-183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2DCE312-E108-1D58-8A19-9D94963C8452}"/>
                </a:ext>
              </a:extLst>
            </p:cNvPr>
            <p:cNvSpPr/>
            <p:nvPr/>
          </p:nvSpPr>
          <p:spPr>
            <a:xfrm flipV="1">
              <a:off x="10228094" y="4346881"/>
              <a:ext cx="63207" cy="63207"/>
            </a:xfrm>
            <a:custGeom>
              <a:avLst/>
              <a:gdLst>
                <a:gd name="connsiteX0" fmla="*/ 23974 w 63207"/>
                <a:gd name="connsiteY0" fmla="*/ -1659 h 63207"/>
                <a:gd name="connsiteX1" fmla="*/ 55577 w 63207"/>
                <a:gd name="connsiteY1" fmla="*/ 29945 h 63207"/>
                <a:gd name="connsiteX2" fmla="*/ 23974 w 63207"/>
                <a:gd name="connsiteY2" fmla="*/ 61549 h 63207"/>
                <a:gd name="connsiteX3" fmla="*/ -7631 w 63207"/>
                <a:gd name="connsiteY3" fmla="*/ 29945 h 63207"/>
                <a:gd name="connsiteX4" fmla="*/ 23974 w 63207"/>
                <a:gd name="connsiteY4" fmla="*/ -1659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1659"/>
                  </a:moveTo>
                  <a:cubicBezTo>
                    <a:pt x="41427" y="-1659"/>
                    <a:pt x="55577" y="12492"/>
                    <a:pt x="55577" y="29945"/>
                  </a:cubicBezTo>
                  <a:cubicBezTo>
                    <a:pt x="55577" y="47399"/>
                    <a:pt x="41427" y="61549"/>
                    <a:pt x="23974" y="61549"/>
                  </a:cubicBezTo>
                  <a:cubicBezTo>
                    <a:pt x="6519" y="61549"/>
                    <a:pt x="-7631" y="47399"/>
                    <a:pt x="-7631" y="29945"/>
                  </a:cubicBezTo>
                  <a:cubicBezTo>
                    <a:pt x="-7631" y="12492"/>
                    <a:pt x="6519" y="-1659"/>
                    <a:pt x="23974" y="-165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1D6E2A2-A09C-8EAD-B549-F67F5F75C663}"/>
                </a:ext>
              </a:extLst>
            </p:cNvPr>
            <p:cNvSpPr/>
            <p:nvPr/>
          </p:nvSpPr>
          <p:spPr>
            <a:xfrm flipV="1">
              <a:off x="10228094" y="4521622"/>
              <a:ext cx="63207" cy="63219"/>
            </a:xfrm>
            <a:custGeom>
              <a:avLst/>
              <a:gdLst>
                <a:gd name="connsiteX0" fmla="*/ 23974 w 63207"/>
                <a:gd name="connsiteY0" fmla="*/ -1485 h 63219"/>
                <a:gd name="connsiteX1" fmla="*/ 55577 w 63207"/>
                <a:gd name="connsiteY1" fmla="*/ 30119 h 63219"/>
                <a:gd name="connsiteX2" fmla="*/ 23974 w 63207"/>
                <a:gd name="connsiteY2" fmla="*/ 61734 h 63219"/>
                <a:gd name="connsiteX3" fmla="*/ -7631 w 63207"/>
                <a:gd name="connsiteY3" fmla="*/ 30119 h 63219"/>
                <a:gd name="connsiteX4" fmla="*/ 23974 w 63207"/>
                <a:gd name="connsiteY4" fmla="*/ -1485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19">
                  <a:moveTo>
                    <a:pt x="23974" y="-1485"/>
                  </a:moveTo>
                  <a:cubicBezTo>
                    <a:pt x="41427" y="-1485"/>
                    <a:pt x="55577" y="12665"/>
                    <a:pt x="55577" y="30119"/>
                  </a:cubicBezTo>
                  <a:cubicBezTo>
                    <a:pt x="55577" y="47584"/>
                    <a:pt x="41427" y="61734"/>
                    <a:pt x="23974" y="61734"/>
                  </a:cubicBezTo>
                  <a:cubicBezTo>
                    <a:pt x="6519" y="61734"/>
                    <a:pt x="-7631" y="47584"/>
                    <a:pt x="-7631" y="30119"/>
                  </a:cubicBezTo>
                  <a:cubicBezTo>
                    <a:pt x="-7631" y="12665"/>
                    <a:pt x="6519" y="-1485"/>
                    <a:pt x="23974" y="-148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E5AD0B0-3B38-56C7-3FD1-60203F881CE4}"/>
                </a:ext>
              </a:extLst>
            </p:cNvPr>
            <p:cNvSpPr/>
            <p:nvPr/>
          </p:nvSpPr>
          <p:spPr>
            <a:xfrm flipV="1">
              <a:off x="10228094" y="4699552"/>
              <a:ext cx="63207" cy="63207"/>
            </a:xfrm>
            <a:custGeom>
              <a:avLst/>
              <a:gdLst>
                <a:gd name="connsiteX0" fmla="*/ 23974 w 63207"/>
                <a:gd name="connsiteY0" fmla="*/ -1309 h 63207"/>
                <a:gd name="connsiteX1" fmla="*/ 55577 w 63207"/>
                <a:gd name="connsiteY1" fmla="*/ 30295 h 63207"/>
                <a:gd name="connsiteX2" fmla="*/ 23974 w 63207"/>
                <a:gd name="connsiteY2" fmla="*/ 61899 h 63207"/>
                <a:gd name="connsiteX3" fmla="*/ -7631 w 63207"/>
                <a:gd name="connsiteY3" fmla="*/ 30295 h 63207"/>
                <a:gd name="connsiteX4" fmla="*/ 23974 w 63207"/>
                <a:gd name="connsiteY4" fmla="*/ -1309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1309"/>
                  </a:moveTo>
                  <a:cubicBezTo>
                    <a:pt x="41427" y="-1309"/>
                    <a:pt x="55577" y="12841"/>
                    <a:pt x="55577" y="30295"/>
                  </a:cubicBezTo>
                  <a:cubicBezTo>
                    <a:pt x="55577" y="47749"/>
                    <a:pt x="41427" y="61899"/>
                    <a:pt x="23974" y="61899"/>
                  </a:cubicBezTo>
                  <a:cubicBezTo>
                    <a:pt x="6519" y="61899"/>
                    <a:pt x="-7631" y="47749"/>
                    <a:pt x="-7631" y="30295"/>
                  </a:cubicBezTo>
                  <a:cubicBezTo>
                    <a:pt x="-7631" y="12841"/>
                    <a:pt x="6519" y="-1309"/>
                    <a:pt x="23974" y="-130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5E78875-D883-E8AB-1F84-1F6676F20A36}"/>
                </a:ext>
              </a:extLst>
            </p:cNvPr>
            <p:cNvSpPr/>
            <p:nvPr/>
          </p:nvSpPr>
          <p:spPr>
            <a:xfrm flipV="1">
              <a:off x="10228094" y="4874305"/>
              <a:ext cx="63207" cy="63207"/>
            </a:xfrm>
            <a:custGeom>
              <a:avLst/>
              <a:gdLst>
                <a:gd name="connsiteX0" fmla="*/ 23974 w 63207"/>
                <a:gd name="connsiteY0" fmla="*/ -1136 h 63207"/>
                <a:gd name="connsiteX1" fmla="*/ 55577 w 63207"/>
                <a:gd name="connsiteY1" fmla="*/ 30468 h 63207"/>
                <a:gd name="connsiteX2" fmla="*/ 23974 w 63207"/>
                <a:gd name="connsiteY2" fmla="*/ 62072 h 63207"/>
                <a:gd name="connsiteX3" fmla="*/ -7631 w 63207"/>
                <a:gd name="connsiteY3" fmla="*/ 30468 h 63207"/>
                <a:gd name="connsiteX4" fmla="*/ 23974 w 63207"/>
                <a:gd name="connsiteY4" fmla="*/ -1136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1136"/>
                  </a:moveTo>
                  <a:cubicBezTo>
                    <a:pt x="41427" y="-1136"/>
                    <a:pt x="55577" y="13015"/>
                    <a:pt x="55577" y="30468"/>
                  </a:cubicBezTo>
                  <a:cubicBezTo>
                    <a:pt x="55577" y="47922"/>
                    <a:pt x="41427" y="62072"/>
                    <a:pt x="23974" y="62072"/>
                  </a:cubicBezTo>
                  <a:cubicBezTo>
                    <a:pt x="6519" y="62072"/>
                    <a:pt x="-7631" y="47922"/>
                    <a:pt x="-7631" y="30468"/>
                  </a:cubicBezTo>
                  <a:cubicBezTo>
                    <a:pt x="-7631" y="13015"/>
                    <a:pt x="6519" y="-1136"/>
                    <a:pt x="23974" y="-1136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57F7015-E4A0-EF91-E0DC-759A2C45AC4F}"/>
                </a:ext>
              </a:extLst>
            </p:cNvPr>
            <p:cNvSpPr/>
            <p:nvPr/>
          </p:nvSpPr>
          <p:spPr>
            <a:xfrm flipV="1">
              <a:off x="10228094" y="5049058"/>
              <a:ext cx="63207" cy="63207"/>
            </a:xfrm>
            <a:custGeom>
              <a:avLst/>
              <a:gdLst>
                <a:gd name="connsiteX0" fmla="*/ 23974 w 63207"/>
                <a:gd name="connsiteY0" fmla="*/ -962 h 63207"/>
                <a:gd name="connsiteX1" fmla="*/ 55577 w 63207"/>
                <a:gd name="connsiteY1" fmla="*/ 30642 h 63207"/>
                <a:gd name="connsiteX2" fmla="*/ 23974 w 63207"/>
                <a:gd name="connsiteY2" fmla="*/ 62245 h 63207"/>
                <a:gd name="connsiteX3" fmla="*/ -7631 w 63207"/>
                <a:gd name="connsiteY3" fmla="*/ 30642 h 63207"/>
                <a:gd name="connsiteX4" fmla="*/ 23974 w 63207"/>
                <a:gd name="connsiteY4" fmla="*/ -962 h 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07">
                  <a:moveTo>
                    <a:pt x="23974" y="-962"/>
                  </a:moveTo>
                  <a:cubicBezTo>
                    <a:pt x="41427" y="-962"/>
                    <a:pt x="55577" y="13188"/>
                    <a:pt x="55577" y="30642"/>
                  </a:cubicBezTo>
                  <a:cubicBezTo>
                    <a:pt x="55577" y="48095"/>
                    <a:pt x="41427" y="62245"/>
                    <a:pt x="23974" y="62245"/>
                  </a:cubicBezTo>
                  <a:cubicBezTo>
                    <a:pt x="6519" y="62245"/>
                    <a:pt x="-7631" y="48095"/>
                    <a:pt x="-7631" y="30642"/>
                  </a:cubicBezTo>
                  <a:cubicBezTo>
                    <a:pt x="-7631" y="13188"/>
                    <a:pt x="6519" y="-962"/>
                    <a:pt x="23974" y="-96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64DD362-B0EB-6DA2-32F4-03D0DAD8E512}"/>
                </a:ext>
              </a:extLst>
            </p:cNvPr>
            <p:cNvSpPr/>
            <p:nvPr/>
          </p:nvSpPr>
          <p:spPr>
            <a:xfrm flipV="1">
              <a:off x="10228094" y="5223799"/>
              <a:ext cx="63207" cy="63219"/>
            </a:xfrm>
            <a:custGeom>
              <a:avLst/>
              <a:gdLst>
                <a:gd name="connsiteX0" fmla="*/ 23974 w 63207"/>
                <a:gd name="connsiteY0" fmla="*/ -789 h 63219"/>
                <a:gd name="connsiteX1" fmla="*/ 55577 w 63207"/>
                <a:gd name="connsiteY1" fmla="*/ 30815 h 63219"/>
                <a:gd name="connsiteX2" fmla="*/ 23974 w 63207"/>
                <a:gd name="connsiteY2" fmla="*/ 62430 h 63219"/>
                <a:gd name="connsiteX3" fmla="*/ -7631 w 63207"/>
                <a:gd name="connsiteY3" fmla="*/ 30815 h 63219"/>
                <a:gd name="connsiteX4" fmla="*/ 23974 w 63207"/>
                <a:gd name="connsiteY4" fmla="*/ -789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19">
                  <a:moveTo>
                    <a:pt x="23974" y="-789"/>
                  </a:moveTo>
                  <a:cubicBezTo>
                    <a:pt x="41427" y="-789"/>
                    <a:pt x="55577" y="13361"/>
                    <a:pt x="55577" y="30815"/>
                  </a:cubicBezTo>
                  <a:cubicBezTo>
                    <a:pt x="55577" y="48280"/>
                    <a:pt x="41427" y="62430"/>
                    <a:pt x="23974" y="62430"/>
                  </a:cubicBezTo>
                  <a:cubicBezTo>
                    <a:pt x="6519" y="62430"/>
                    <a:pt x="-7631" y="48280"/>
                    <a:pt x="-7631" y="30815"/>
                  </a:cubicBezTo>
                  <a:cubicBezTo>
                    <a:pt x="-7631" y="13361"/>
                    <a:pt x="6519" y="-789"/>
                    <a:pt x="23974" y="-78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78330AA-DC04-6671-3999-789AAB98274E}"/>
                </a:ext>
              </a:extLst>
            </p:cNvPr>
            <p:cNvSpPr/>
            <p:nvPr/>
          </p:nvSpPr>
          <p:spPr>
            <a:xfrm flipV="1">
              <a:off x="10228094" y="5398552"/>
              <a:ext cx="63207" cy="63219"/>
            </a:xfrm>
            <a:custGeom>
              <a:avLst/>
              <a:gdLst>
                <a:gd name="connsiteX0" fmla="*/ 23974 w 63207"/>
                <a:gd name="connsiteY0" fmla="*/ -616 h 63219"/>
                <a:gd name="connsiteX1" fmla="*/ 55577 w 63207"/>
                <a:gd name="connsiteY1" fmla="*/ 30999 h 63219"/>
                <a:gd name="connsiteX2" fmla="*/ 23974 w 63207"/>
                <a:gd name="connsiteY2" fmla="*/ 62603 h 63219"/>
                <a:gd name="connsiteX3" fmla="*/ -7631 w 63207"/>
                <a:gd name="connsiteY3" fmla="*/ 30999 h 63219"/>
                <a:gd name="connsiteX4" fmla="*/ 23974 w 63207"/>
                <a:gd name="connsiteY4" fmla="*/ -616 h 6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07" h="63219">
                  <a:moveTo>
                    <a:pt x="23974" y="-616"/>
                  </a:moveTo>
                  <a:cubicBezTo>
                    <a:pt x="41427" y="-616"/>
                    <a:pt x="55577" y="13535"/>
                    <a:pt x="55577" y="30999"/>
                  </a:cubicBezTo>
                  <a:cubicBezTo>
                    <a:pt x="55577" y="48453"/>
                    <a:pt x="41427" y="62603"/>
                    <a:pt x="23974" y="62603"/>
                  </a:cubicBezTo>
                  <a:cubicBezTo>
                    <a:pt x="6519" y="62603"/>
                    <a:pt x="-7631" y="48453"/>
                    <a:pt x="-7631" y="30999"/>
                  </a:cubicBezTo>
                  <a:cubicBezTo>
                    <a:pt x="-7631" y="13535"/>
                    <a:pt x="6519" y="-616"/>
                    <a:pt x="23974" y="-616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FC636F8-D9A6-9E2B-15FE-13DE07C3FD5D}"/>
                </a:ext>
              </a:extLst>
            </p:cNvPr>
            <p:cNvSpPr/>
            <p:nvPr/>
          </p:nvSpPr>
          <p:spPr>
            <a:xfrm flipV="1">
              <a:off x="7595589" y="3672112"/>
              <a:ext cx="1671610" cy="1796094"/>
            </a:xfrm>
            <a:custGeom>
              <a:avLst/>
              <a:gdLst>
                <a:gd name="connsiteX0" fmla="*/ 1665366 w 1671610"/>
                <a:gd name="connsiteY0" fmla="*/ 1794626 h 1796094"/>
                <a:gd name="connsiteX1" fmla="*/ 1087421 w 1671610"/>
                <a:gd name="connsiteY1" fmla="*/ 1794626 h 1796094"/>
                <a:gd name="connsiteX2" fmla="*/ -6244 w 1671610"/>
                <a:gd name="connsiteY2" fmla="*/ -1468 h 1796094"/>
                <a:gd name="connsiteX3" fmla="*/ 1665366 w 1671610"/>
                <a:gd name="connsiteY3" fmla="*/ -1468 h 1796094"/>
                <a:gd name="connsiteX4" fmla="*/ 1665366 w 1671610"/>
                <a:gd name="connsiteY4" fmla="*/ 1794626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610" h="1796094">
                  <a:moveTo>
                    <a:pt x="1665366" y="1794626"/>
                  </a:moveTo>
                  <a:lnTo>
                    <a:pt x="1087421" y="1794626"/>
                  </a:lnTo>
                  <a:lnTo>
                    <a:pt x="-6244" y="-1468"/>
                  </a:lnTo>
                  <a:lnTo>
                    <a:pt x="1665366" y="-1468"/>
                  </a:lnTo>
                  <a:lnTo>
                    <a:pt x="1665366" y="1794626"/>
                  </a:lnTo>
                </a:path>
              </a:pathLst>
            </a:custGeom>
            <a:solidFill>
              <a:srgbClr val="E7F2E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6F3ED0A-0D83-AFF2-E807-B95C9B7BA71B}"/>
                </a:ext>
              </a:extLst>
            </p:cNvPr>
            <p:cNvSpPr/>
            <p:nvPr/>
          </p:nvSpPr>
          <p:spPr>
            <a:xfrm flipV="1">
              <a:off x="7643378" y="3672112"/>
              <a:ext cx="1671610" cy="1796094"/>
            </a:xfrm>
            <a:custGeom>
              <a:avLst/>
              <a:gdLst>
                <a:gd name="connsiteX0" fmla="*/ 1665330 w 1671610"/>
                <a:gd name="connsiteY0" fmla="*/ 1794626 h 1796094"/>
                <a:gd name="connsiteX1" fmla="*/ 1087385 w 1671610"/>
                <a:gd name="connsiteY1" fmla="*/ 1794626 h 1796094"/>
                <a:gd name="connsiteX2" fmla="*/ -6281 w 1671610"/>
                <a:gd name="connsiteY2" fmla="*/ -1468 h 1796094"/>
                <a:gd name="connsiteX3" fmla="*/ 1665330 w 1671610"/>
                <a:gd name="connsiteY3" fmla="*/ -1468 h 1796094"/>
                <a:gd name="connsiteX4" fmla="*/ 1665330 w 1671610"/>
                <a:gd name="connsiteY4" fmla="*/ 1794626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610" h="1796094">
                  <a:moveTo>
                    <a:pt x="1665330" y="1794626"/>
                  </a:moveTo>
                  <a:lnTo>
                    <a:pt x="1087385" y="1794626"/>
                  </a:lnTo>
                  <a:lnTo>
                    <a:pt x="-6281" y="-1468"/>
                  </a:lnTo>
                  <a:lnTo>
                    <a:pt x="1665330" y="-1468"/>
                  </a:lnTo>
                  <a:lnTo>
                    <a:pt x="1665330" y="1794626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8B166ED-6485-77F2-D102-625ED41A52EF}"/>
                </a:ext>
              </a:extLst>
            </p:cNvPr>
            <p:cNvSpPr/>
            <p:nvPr/>
          </p:nvSpPr>
          <p:spPr>
            <a:xfrm flipV="1">
              <a:off x="7692287" y="3707682"/>
              <a:ext cx="2378485" cy="1796094"/>
            </a:xfrm>
            <a:custGeom>
              <a:avLst/>
              <a:gdLst>
                <a:gd name="connsiteX0" fmla="*/ 2371900 w 2378485"/>
                <a:gd name="connsiteY0" fmla="*/ 1794661 h 1796094"/>
                <a:gd name="connsiteX1" fmla="*/ 1087080 w 2378485"/>
                <a:gd name="connsiteY1" fmla="*/ 1794661 h 1796094"/>
                <a:gd name="connsiteX2" fmla="*/ -6586 w 2378485"/>
                <a:gd name="connsiteY2" fmla="*/ -1433 h 1796094"/>
                <a:gd name="connsiteX3" fmla="*/ 2371900 w 2378485"/>
                <a:gd name="connsiteY3" fmla="*/ -1433 h 1796094"/>
                <a:gd name="connsiteX4" fmla="*/ 2371900 w 2378485"/>
                <a:gd name="connsiteY4" fmla="*/ 1794661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485" h="1796094">
                  <a:moveTo>
                    <a:pt x="2371900" y="1794661"/>
                  </a:moveTo>
                  <a:lnTo>
                    <a:pt x="1087080" y="1794661"/>
                  </a:lnTo>
                  <a:lnTo>
                    <a:pt x="-6586" y="-1433"/>
                  </a:lnTo>
                  <a:lnTo>
                    <a:pt x="2371900" y="-1433"/>
                  </a:lnTo>
                  <a:lnTo>
                    <a:pt x="2371900" y="1794661"/>
                  </a:lnTo>
                </a:path>
              </a:pathLst>
            </a:custGeom>
            <a:solidFill>
              <a:srgbClr val="98ADA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5AD7BA4-C717-20BB-ACBF-17D5EC88DB17}"/>
                </a:ext>
              </a:extLst>
            </p:cNvPr>
            <p:cNvSpPr/>
            <p:nvPr/>
          </p:nvSpPr>
          <p:spPr>
            <a:xfrm flipV="1">
              <a:off x="7692287" y="3707682"/>
              <a:ext cx="1207027" cy="1796094"/>
            </a:xfrm>
            <a:custGeom>
              <a:avLst/>
              <a:gdLst>
                <a:gd name="connsiteX0" fmla="*/ 1087524 w 1207027"/>
                <a:gd name="connsiteY0" fmla="*/ 1794661 h 1796094"/>
                <a:gd name="connsiteX1" fmla="*/ -6142 w 1207027"/>
                <a:gd name="connsiteY1" fmla="*/ -1433 h 1796094"/>
                <a:gd name="connsiteX2" fmla="*/ 107221 w 1207027"/>
                <a:gd name="connsiteY2" fmla="*/ -1433 h 1796094"/>
                <a:gd name="connsiteX3" fmla="*/ 1200886 w 1207027"/>
                <a:gd name="connsiteY3" fmla="*/ 1794661 h 1796094"/>
                <a:gd name="connsiteX4" fmla="*/ 1087524 w 1207027"/>
                <a:gd name="connsiteY4" fmla="*/ 1794661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27" h="1796094">
                  <a:moveTo>
                    <a:pt x="1087524" y="1794661"/>
                  </a:moveTo>
                  <a:lnTo>
                    <a:pt x="-6142" y="-1433"/>
                  </a:lnTo>
                  <a:lnTo>
                    <a:pt x="107221" y="-1433"/>
                  </a:lnTo>
                  <a:lnTo>
                    <a:pt x="1200886" y="1794661"/>
                  </a:lnTo>
                  <a:lnTo>
                    <a:pt x="1087524" y="1794661"/>
                  </a:lnTo>
                </a:path>
              </a:pathLst>
            </a:custGeom>
            <a:solidFill>
              <a:srgbClr val="6E8D8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F6031C-7E64-09D3-C93A-83D8E352472F}"/>
                </a:ext>
              </a:extLst>
            </p:cNvPr>
            <p:cNvSpPr/>
            <p:nvPr/>
          </p:nvSpPr>
          <p:spPr>
            <a:xfrm flipV="1">
              <a:off x="8601884" y="4013582"/>
              <a:ext cx="893504" cy="573247"/>
            </a:xfrm>
            <a:custGeom>
              <a:avLst/>
              <a:gdLst>
                <a:gd name="connsiteX0" fmla="*/ 709090 w 893504"/>
                <a:gd name="connsiteY0" fmla="*/ 571511 h 573247"/>
                <a:gd name="connsiteX1" fmla="*/ -6712 w 893504"/>
                <a:gd name="connsiteY1" fmla="*/ 167004 h 573247"/>
                <a:gd name="connsiteX2" fmla="*/ 560363 w 893504"/>
                <a:gd name="connsiteY2" fmla="*/ -1736 h 573247"/>
                <a:gd name="connsiteX3" fmla="*/ 886792 w 893504"/>
                <a:gd name="connsiteY3" fmla="*/ 545977 h 573247"/>
                <a:gd name="connsiteX4" fmla="*/ 709090 w 893504"/>
                <a:gd name="connsiteY4" fmla="*/ 571511 h 5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504" h="573247">
                  <a:moveTo>
                    <a:pt x="709090" y="571511"/>
                  </a:moveTo>
                  <a:lnTo>
                    <a:pt x="-6712" y="167004"/>
                  </a:lnTo>
                  <a:lnTo>
                    <a:pt x="560363" y="-1736"/>
                  </a:lnTo>
                  <a:lnTo>
                    <a:pt x="886792" y="545977"/>
                  </a:lnTo>
                  <a:lnTo>
                    <a:pt x="709090" y="571511"/>
                  </a:lnTo>
                </a:path>
              </a:pathLst>
            </a:custGeom>
            <a:solidFill>
              <a:srgbClr val="6E8D8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13630A7-5F0C-B672-9CFA-365CB43E9727}"/>
                </a:ext>
              </a:extLst>
            </p:cNvPr>
            <p:cNvSpPr/>
            <p:nvPr/>
          </p:nvSpPr>
          <p:spPr>
            <a:xfrm flipV="1">
              <a:off x="7827640" y="5250363"/>
              <a:ext cx="847166" cy="31123"/>
            </a:xfrm>
            <a:custGeom>
              <a:avLst/>
              <a:gdLst>
                <a:gd name="connsiteX0" fmla="*/ 841059 w 847166"/>
                <a:gd name="connsiteY0" fmla="*/ 30345 h 31123"/>
                <a:gd name="connsiteX1" fmla="*/ 12843 w 847166"/>
                <a:gd name="connsiteY1" fmla="*/ 30345 h 31123"/>
                <a:gd name="connsiteX2" fmla="*/ -6108 w 847166"/>
                <a:gd name="connsiteY2" fmla="*/ -779 h 31123"/>
                <a:gd name="connsiteX3" fmla="*/ 841059 w 847166"/>
                <a:gd name="connsiteY3" fmla="*/ -779 h 31123"/>
                <a:gd name="connsiteX4" fmla="*/ 841059 w 847166"/>
                <a:gd name="connsiteY4" fmla="*/ 30345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66" h="31123">
                  <a:moveTo>
                    <a:pt x="841059" y="30345"/>
                  </a:moveTo>
                  <a:lnTo>
                    <a:pt x="12843" y="30345"/>
                  </a:lnTo>
                  <a:lnTo>
                    <a:pt x="-6108" y="-779"/>
                  </a:lnTo>
                  <a:lnTo>
                    <a:pt x="841059" y="-779"/>
                  </a:lnTo>
                  <a:lnTo>
                    <a:pt x="841059" y="30345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301F7AE-C49E-9332-A0D2-D012E7777986}"/>
                </a:ext>
              </a:extLst>
            </p:cNvPr>
            <p:cNvSpPr/>
            <p:nvPr/>
          </p:nvSpPr>
          <p:spPr>
            <a:xfrm flipV="1">
              <a:off x="7955553" y="5040303"/>
              <a:ext cx="845955" cy="31112"/>
            </a:xfrm>
            <a:custGeom>
              <a:avLst/>
              <a:gdLst>
                <a:gd name="connsiteX0" fmla="*/ 839751 w 845955"/>
                <a:gd name="connsiteY0" fmla="*/ 30126 h 31112"/>
                <a:gd name="connsiteX1" fmla="*/ 12747 w 845955"/>
                <a:gd name="connsiteY1" fmla="*/ 30126 h 31112"/>
                <a:gd name="connsiteX2" fmla="*/ -6204 w 845955"/>
                <a:gd name="connsiteY2" fmla="*/ -987 h 31112"/>
                <a:gd name="connsiteX3" fmla="*/ 839751 w 845955"/>
                <a:gd name="connsiteY3" fmla="*/ -987 h 31112"/>
                <a:gd name="connsiteX4" fmla="*/ 839751 w 845955"/>
                <a:gd name="connsiteY4" fmla="*/ 30126 h 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955" h="31112">
                  <a:moveTo>
                    <a:pt x="839751" y="30126"/>
                  </a:moveTo>
                  <a:lnTo>
                    <a:pt x="12747" y="30126"/>
                  </a:lnTo>
                  <a:lnTo>
                    <a:pt x="-6204" y="-987"/>
                  </a:lnTo>
                  <a:lnTo>
                    <a:pt x="839751" y="-987"/>
                  </a:lnTo>
                  <a:lnTo>
                    <a:pt x="839751" y="30126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C157D29-4AAC-3DCA-B1BE-49105A631E7A}"/>
                </a:ext>
              </a:extLst>
            </p:cNvPr>
            <p:cNvSpPr/>
            <p:nvPr/>
          </p:nvSpPr>
          <p:spPr>
            <a:xfrm flipV="1">
              <a:off x="8083455" y="4830231"/>
              <a:ext cx="844754" cy="31123"/>
            </a:xfrm>
            <a:custGeom>
              <a:avLst/>
              <a:gdLst>
                <a:gd name="connsiteX0" fmla="*/ 838454 w 844754"/>
                <a:gd name="connsiteY0" fmla="*/ 29929 h 31123"/>
                <a:gd name="connsiteX1" fmla="*/ 12650 w 844754"/>
                <a:gd name="connsiteY1" fmla="*/ 29929 h 31123"/>
                <a:gd name="connsiteX2" fmla="*/ -6301 w 844754"/>
                <a:gd name="connsiteY2" fmla="*/ -1195 h 31123"/>
                <a:gd name="connsiteX3" fmla="*/ 838454 w 844754"/>
                <a:gd name="connsiteY3" fmla="*/ -1195 h 31123"/>
                <a:gd name="connsiteX4" fmla="*/ 838454 w 844754"/>
                <a:gd name="connsiteY4" fmla="*/ 29929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754" h="31123">
                  <a:moveTo>
                    <a:pt x="838454" y="29929"/>
                  </a:moveTo>
                  <a:lnTo>
                    <a:pt x="12650" y="29929"/>
                  </a:lnTo>
                  <a:lnTo>
                    <a:pt x="-6301" y="-1195"/>
                  </a:lnTo>
                  <a:lnTo>
                    <a:pt x="838454" y="-1195"/>
                  </a:lnTo>
                  <a:lnTo>
                    <a:pt x="838454" y="29929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FCF8075-C8F3-15A4-2FB5-69D2529566E4}"/>
                </a:ext>
              </a:extLst>
            </p:cNvPr>
            <p:cNvSpPr/>
            <p:nvPr/>
          </p:nvSpPr>
          <p:spPr>
            <a:xfrm flipV="1">
              <a:off x="8211367" y="4620171"/>
              <a:ext cx="843543" cy="31123"/>
            </a:xfrm>
            <a:custGeom>
              <a:avLst/>
              <a:gdLst>
                <a:gd name="connsiteX0" fmla="*/ 837146 w 843543"/>
                <a:gd name="connsiteY0" fmla="*/ 29720 h 31123"/>
                <a:gd name="connsiteX1" fmla="*/ 12554 w 843543"/>
                <a:gd name="connsiteY1" fmla="*/ 29720 h 31123"/>
                <a:gd name="connsiteX2" fmla="*/ -6397 w 843543"/>
                <a:gd name="connsiteY2" fmla="*/ -1403 h 31123"/>
                <a:gd name="connsiteX3" fmla="*/ 837146 w 843543"/>
                <a:gd name="connsiteY3" fmla="*/ -1403 h 31123"/>
                <a:gd name="connsiteX4" fmla="*/ 837146 w 843543"/>
                <a:gd name="connsiteY4" fmla="*/ 29720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543" h="31123">
                  <a:moveTo>
                    <a:pt x="837146" y="29720"/>
                  </a:moveTo>
                  <a:lnTo>
                    <a:pt x="12554" y="29720"/>
                  </a:lnTo>
                  <a:lnTo>
                    <a:pt x="-6397" y="-1403"/>
                  </a:lnTo>
                  <a:lnTo>
                    <a:pt x="837146" y="-1403"/>
                  </a:lnTo>
                  <a:lnTo>
                    <a:pt x="837146" y="29720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D0A225D-4374-DD4B-77AC-AC42363E6839}"/>
                </a:ext>
              </a:extLst>
            </p:cNvPr>
            <p:cNvSpPr/>
            <p:nvPr/>
          </p:nvSpPr>
          <p:spPr>
            <a:xfrm flipV="1">
              <a:off x="8339280" y="4410111"/>
              <a:ext cx="842343" cy="31123"/>
            </a:xfrm>
            <a:custGeom>
              <a:avLst/>
              <a:gdLst>
                <a:gd name="connsiteX0" fmla="*/ 835849 w 842343"/>
                <a:gd name="connsiteY0" fmla="*/ 29512 h 31123"/>
                <a:gd name="connsiteX1" fmla="*/ 12457 w 842343"/>
                <a:gd name="connsiteY1" fmla="*/ 29512 h 31123"/>
                <a:gd name="connsiteX2" fmla="*/ -6494 w 842343"/>
                <a:gd name="connsiteY2" fmla="*/ -1612 h 31123"/>
                <a:gd name="connsiteX3" fmla="*/ 835849 w 842343"/>
                <a:gd name="connsiteY3" fmla="*/ -1612 h 31123"/>
                <a:gd name="connsiteX4" fmla="*/ 835849 w 842343"/>
                <a:gd name="connsiteY4" fmla="*/ 29512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43" h="31123">
                  <a:moveTo>
                    <a:pt x="835849" y="29512"/>
                  </a:moveTo>
                  <a:lnTo>
                    <a:pt x="12457" y="29512"/>
                  </a:lnTo>
                  <a:lnTo>
                    <a:pt x="-6494" y="-1612"/>
                  </a:lnTo>
                  <a:lnTo>
                    <a:pt x="835849" y="-1612"/>
                  </a:lnTo>
                  <a:lnTo>
                    <a:pt x="835849" y="29512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7189036-4C40-417C-0252-4FA1D91907B0}"/>
                </a:ext>
              </a:extLst>
            </p:cNvPr>
            <p:cNvSpPr/>
            <p:nvPr/>
          </p:nvSpPr>
          <p:spPr>
            <a:xfrm flipV="1">
              <a:off x="8467193" y="4200051"/>
              <a:ext cx="841131" cy="31112"/>
            </a:xfrm>
            <a:custGeom>
              <a:avLst/>
              <a:gdLst>
                <a:gd name="connsiteX0" fmla="*/ 834541 w 841131"/>
                <a:gd name="connsiteY0" fmla="*/ 29292 h 31112"/>
                <a:gd name="connsiteX1" fmla="*/ 12361 w 841131"/>
                <a:gd name="connsiteY1" fmla="*/ 29292 h 31112"/>
                <a:gd name="connsiteX2" fmla="*/ -6590 w 841131"/>
                <a:gd name="connsiteY2" fmla="*/ -1820 h 31112"/>
                <a:gd name="connsiteX3" fmla="*/ 834541 w 841131"/>
                <a:gd name="connsiteY3" fmla="*/ -1820 h 31112"/>
                <a:gd name="connsiteX4" fmla="*/ 834541 w 841131"/>
                <a:gd name="connsiteY4" fmla="*/ 29292 h 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131" h="31112">
                  <a:moveTo>
                    <a:pt x="834541" y="29292"/>
                  </a:moveTo>
                  <a:lnTo>
                    <a:pt x="12361" y="29292"/>
                  </a:lnTo>
                  <a:lnTo>
                    <a:pt x="-6590" y="-1820"/>
                  </a:lnTo>
                  <a:lnTo>
                    <a:pt x="834541" y="-1820"/>
                  </a:lnTo>
                  <a:lnTo>
                    <a:pt x="834541" y="29292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5AE110-7054-977F-C689-733EE0F99506}"/>
                </a:ext>
              </a:extLst>
            </p:cNvPr>
            <p:cNvSpPr/>
            <p:nvPr/>
          </p:nvSpPr>
          <p:spPr>
            <a:xfrm flipV="1">
              <a:off x="8595094" y="3989980"/>
              <a:ext cx="839931" cy="31123"/>
            </a:xfrm>
            <a:custGeom>
              <a:avLst/>
              <a:gdLst>
                <a:gd name="connsiteX0" fmla="*/ 833245 w 839931"/>
                <a:gd name="connsiteY0" fmla="*/ 29095 h 31123"/>
                <a:gd name="connsiteX1" fmla="*/ 12264 w 839931"/>
                <a:gd name="connsiteY1" fmla="*/ 29095 h 31123"/>
                <a:gd name="connsiteX2" fmla="*/ -6687 w 839931"/>
                <a:gd name="connsiteY2" fmla="*/ -2028 h 31123"/>
                <a:gd name="connsiteX3" fmla="*/ 833245 w 839931"/>
                <a:gd name="connsiteY3" fmla="*/ -2028 h 31123"/>
                <a:gd name="connsiteX4" fmla="*/ 833245 w 839931"/>
                <a:gd name="connsiteY4" fmla="*/ 29095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931" h="31123">
                  <a:moveTo>
                    <a:pt x="833245" y="29095"/>
                  </a:moveTo>
                  <a:lnTo>
                    <a:pt x="12264" y="29095"/>
                  </a:lnTo>
                  <a:lnTo>
                    <a:pt x="-6687" y="-2028"/>
                  </a:lnTo>
                  <a:lnTo>
                    <a:pt x="833245" y="-2028"/>
                  </a:lnTo>
                  <a:lnTo>
                    <a:pt x="833245" y="29095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D0DDAAB-66CD-2DB9-93E6-DF86F9D5CDD9}"/>
                </a:ext>
              </a:extLst>
            </p:cNvPr>
            <p:cNvSpPr/>
            <p:nvPr/>
          </p:nvSpPr>
          <p:spPr>
            <a:xfrm flipV="1">
              <a:off x="8723007" y="3779920"/>
              <a:ext cx="838730" cy="31123"/>
            </a:xfrm>
            <a:custGeom>
              <a:avLst/>
              <a:gdLst>
                <a:gd name="connsiteX0" fmla="*/ 831947 w 838730"/>
                <a:gd name="connsiteY0" fmla="*/ 28887 h 31123"/>
                <a:gd name="connsiteX1" fmla="*/ 12167 w 838730"/>
                <a:gd name="connsiteY1" fmla="*/ 28887 h 31123"/>
                <a:gd name="connsiteX2" fmla="*/ -6784 w 838730"/>
                <a:gd name="connsiteY2" fmla="*/ -2237 h 31123"/>
                <a:gd name="connsiteX3" fmla="*/ 831947 w 838730"/>
                <a:gd name="connsiteY3" fmla="*/ -2237 h 31123"/>
                <a:gd name="connsiteX4" fmla="*/ 831947 w 838730"/>
                <a:gd name="connsiteY4" fmla="*/ 28887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730" h="31123">
                  <a:moveTo>
                    <a:pt x="831947" y="28887"/>
                  </a:moveTo>
                  <a:lnTo>
                    <a:pt x="12167" y="28887"/>
                  </a:lnTo>
                  <a:lnTo>
                    <a:pt x="-6784" y="-2237"/>
                  </a:lnTo>
                  <a:lnTo>
                    <a:pt x="831947" y="-2237"/>
                  </a:lnTo>
                  <a:lnTo>
                    <a:pt x="831947" y="28887"/>
                  </a:lnTo>
                </a:path>
              </a:pathLst>
            </a:custGeom>
            <a:solidFill>
              <a:srgbClr val="42666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FC5888-F178-86DF-06D7-05783E567B50}"/>
                </a:ext>
              </a:extLst>
            </p:cNvPr>
            <p:cNvSpPr/>
            <p:nvPr/>
          </p:nvSpPr>
          <p:spPr>
            <a:xfrm flipV="1">
              <a:off x="8104977" y="4827957"/>
              <a:ext cx="893504" cy="573247"/>
            </a:xfrm>
            <a:custGeom>
              <a:avLst/>
              <a:gdLst>
                <a:gd name="connsiteX0" fmla="*/ 709466 w 893504"/>
                <a:gd name="connsiteY0" fmla="*/ 572319 h 573247"/>
                <a:gd name="connsiteX1" fmla="*/ -6336 w 893504"/>
                <a:gd name="connsiteY1" fmla="*/ 167812 h 573247"/>
                <a:gd name="connsiteX2" fmla="*/ 560740 w 893504"/>
                <a:gd name="connsiteY2" fmla="*/ -929 h 573247"/>
                <a:gd name="connsiteX3" fmla="*/ 887168 w 893504"/>
                <a:gd name="connsiteY3" fmla="*/ 546784 h 573247"/>
                <a:gd name="connsiteX4" fmla="*/ 709466 w 893504"/>
                <a:gd name="connsiteY4" fmla="*/ 572319 h 5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504" h="573247">
                  <a:moveTo>
                    <a:pt x="709466" y="572319"/>
                  </a:moveTo>
                  <a:lnTo>
                    <a:pt x="-6336" y="167812"/>
                  </a:lnTo>
                  <a:lnTo>
                    <a:pt x="560740" y="-929"/>
                  </a:lnTo>
                  <a:lnTo>
                    <a:pt x="887168" y="546784"/>
                  </a:lnTo>
                  <a:lnTo>
                    <a:pt x="709466" y="572319"/>
                  </a:lnTo>
                </a:path>
              </a:pathLst>
            </a:custGeom>
            <a:solidFill>
              <a:srgbClr val="6E8D8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813057D-0C3C-57A4-9418-2FC0C2A5A0DE}"/>
                </a:ext>
              </a:extLst>
            </p:cNvPr>
            <p:cNvSpPr/>
            <p:nvPr/>
          </p:nvSpPr>
          <p:spPr>
            <a:xfrm flipV="1">
              <a:off x="8501129" y="4547305"/>
              <a:ext cx="319650" cy="678837"/>
            </a:xfrm>
            <a:custGeom>
              <a:avLst/>
              <a:gdLst>
                <a:gd name="connsiteX0" fmla="*/ 248950 w 319650"/>
                <a:gd name="connsiteY0" fmla="*/ 677683 h 678837"/>
                <a:gd name="connsiteX1" fmla="*/ -6418 w 319650"/>
                <a:gd name="connsiteY1" fmla="*/ 279497 h 678837"/>
                <a:gd name="connsiteX2" fmla="*/ 57875 w 319650"/>
                <a:gd name="connsiteY2" fmla="*/ -1155 h 678837"/>
                <a:gd name="connsiteX3" fmla="*/ 313232 w 319650"/>
                <a:gd name="connsiteY3" fmla="*/ 397031 h 678837"/>
                <a:gd name="connsiteX4" fmla="*/ 248950 w 319650"/>
                <a:gd name="connsiteY4" fmla="*/ 677683 h 67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50" h="678837">
                  <a:moveTo>
                    <a:pt x="248950" y="677683"/>
                  </a:moveTo>
                  <a:lnTo>
                    <a:pt x="-6418" y="279497"/>
                  </a:lnTo>
                  <a:lnTo>
                    <a:pt x="57875" y="-1155"/>
                  </a:lnTo>
                  <a:lnTo>
                    <a:pt x="313232" y="397031"/>
                  </a:lnTo>
                  <a:lnTo>
                    <a:pt x="248950" y="677683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9C5C656-313B-3DBE-5015-A5CA04FC228F}"/>
                </a:ext>
              </a:extLst>
            </p:cNvPr>
            <p:cNvSpPr/>
            <p:nvPr/>
          </p:nvSpPr>
          <p:spPr>
            <a:xfrm flipV="1">
              <a:off x="8042729" y="4547305"/>
              <a:ext cx="713767" cy="396677"/>
            </a:xfrm>
            <a:custGeom>
              <a:avLst/>
              <a:gdLst>
                <a:gd name="connsiteX0" fmla="*/ 707547 w 713767"/>
                <a:gd name="connsiteY0" fmla="*/ 395383 h 396677"/>
                <a:gd name="connsiteX1" fmla="*/ 244131 w 713767"/>
                <a:gd name="connsiteY1" fmla="*/ 393485 h 396677"/>
                <a:gd name="connsiteX2" fmla="*/ -6220 w 713767"/>
                <a:gd name="connsiteY2" fmla="*/ -700 h 396677"/>
                <a:gd name="connsiteX3" fmla="*/ 455745 w 713767"/>
                <a:gd name="connsiteY3" fmla="*/ -1294 h 396677"/>
                <a:gd name="connsiteX4" fmla="*/ 707547 w 713767"/>
                <a:gd name="connsiteY4" fmla="*/ 395383 h 39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767" h="396677">
                  <a:moveTo>
                    <a:pt x="707547" y="395383"/>
                  </a:moveTo>
                  <a:lnTo>
                    <a:pt x="244131" y="393485"/>
                  </a:lnTo>
                  <a:lnTo>
                    <a:pt x="-6220" y="-700"/>
                  </a:lnTo>
                  <a:lnTo>
                    <a:pt x="455745" y="-1294"/>
                  </a:lnTo>
                  <a:lnTo>
                    <a:pt x="707547" y="395383"/>
                  </a:lnTo>
                </a:path>
              </a:pathLst>
            </a:custGeom>
            <a:solidFill>
              <a:srgbClr val="FDE08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EC798DB-F7DA-FA45-C3F2-EA5DB8A72D4E}"/>
                </a:ext>
              </a:extLst>
            </p:cNvPr>
            <p:cNvSpPr/>
            <p:nvPr/>
          </p:nvSpPr>
          <p:spPr>
            <a:xfrm flipV="1">
              <a:off x="8042729" y="4943388"/>
              <a:ext cx="522830" cy="282754"/>
            </a:xfrm>
            <a:custGeom>
              <a:avLst/>
              <a:gdLst>
                <a:gd name="connsiteX0" fmla="*/ 453051 w 522830"/>
                <a:gd name="connsiteY0" fmla="*/ 281796 h 282754"/>
                <a:gd name="connsiteX1" fmla="*/ -6148 w 522830"/>
                <a:gd name="connsiteY1" fmla="*/ 281796 h 282754"/>
                <a:gd name="connsiteX2" fmla="*/ 57483 w 522830"/>
                <a:gd name="connsiteY2" fmla="*/ -958 h 282754"/>
                <a:gd name="connsiteX3" fmla="*/ 516682 w 522830"/>
                <a:gd name="connsiteY3" fmla="*/ -958 h 282754"/>
                <a:gd name="connsiteX4" fmla="*/ 453051 w 522830"/>
                <a:gd name="connsiteY4" fmla="*/ 281796 h 28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830" h="282754">
                  <a:moveTo>
                    <a:pt x="453051" y="281796"/>
                  </a:moveTo>
                  <a:lnTo>
                    <a:pt x="-6148" y="281796"/>
                  </a:lnTo>
                  <a:lnTo>
                    <a:pt x="57483" y="-958"/>
                  </a:lnTo>
                  <a:lnTo>
                    <a:pt x="516682" y="-958"/>
                  </a:lnTo>
                  <a:lnTo>
                    <a:pt x="453051" y="281796"/>
                  </a:lnTo>
                </a:path>
              </a:pathLst>
            </a:custGeom>
            <a:solidFill>
              <a:srgbClr val="EAC94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4472C0-9E6D-A1B9-9339-889D36705C36}"/>
                </a:ext>
              </a:extLst>
            </p:cNvPr>
            <p:cNvSpPr/>
            <p:nvPr/>
          </p:nvSpPr>
          <p:spPr>
            <a:xfrm flipV="1">
              <a:off x="8085741" y="4571205"/>
              <a:ext cx="627745" cy="348865"/>
            </a:xfrm>
            <a:custGeom>
              <a:avLst/>
              <a:gdLst>
                <a:gd name="connsiteX0" fmla="*/ 621525 w 627745"/>
                <a:gd name="connsiteY0" fmla="*/ 347571 h 348865"/>
                <a:gd name="connsiteX1" fmla="*/ 213955 w 627745"/>
                <a:gd name="connsiteY1" fmla="*/ 345902 h 348865"/>
                <a:gd name="connsiteX2" fmla="*/ -6220 w 627745"/>
                <a:gd name="connsiteY2" fmla="*/ -780 h 348865"/>
                <a:gd name="connsiteX3" fmla="*/ 400069 w 627745"/>
                <a:gd name="connsiteY3" fmla="*/ -1295 h 348865"/>
                <a:gd name="connsiteX4" fmla="*/ 621525 w 627745"/>
                <a:gd name="connsiteY4" fmla="*/ 347571 h 34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745" h="348865">
                  <a:moveTo>
                    <a:pt x="621525" y="347571"/>
                  </a:moveTo>
                  <a:lnTo>
                    <a:pt x="213955" y="345902"/>
                  </a:lnTo>
                  <a:lnTo>
                    <a:pt x="-6220" y="-780"/>
                  </a:lnTo>
                  <a:lnTo>
                    <a:pt x="400069" y="-1295"/>
                  </a:lnTo>
                  <a:lnTo>
                    <a:pt x="621525" y="347571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C1EB922-432C-291E-D8CB-B40DE9EF7986}"/>
                </a:ext>
              </a:extLst>
            </p:cNvPr>
            <p:cNvSpPr/>
            <p:nvPr/>
          </p:nvSpPr>
          <p:spPr>
            <a:xfrm flipV="1">
              <a:off x="8127197" y="4586954"/>
              <a:ext cx="544500" cy="333116"/>
            </a:xfrm>
            <a:custGeom>
              <a:avLst/>
              <a:gdLst>
                <a:gd name="connsiteX0" fmla="*/ 522027 w 544500"/>
                <a:gd name="connsiteY0" fmla="*/ 296453 h 333116"/>
                <a:gd name="connsiteX1" fmla="*/ 507625 w 544500"/>
                <a:gd name="connsiteY1" fmla="*/ 297436 h 333116"/>
                <a:gd name="connsiteX2" fmla="*/ 481588 w 544500"/>
                <a:gd name="connsiteY2" fmla="*/ 303311 h 333116"/>
                <a:gd name="connsiteX3" fmla="*/ 234312 w 544500"/>
                <a:gd name="connsiteY3" fmla="*/ 329360 h 333116"/>
                <a:gd name="connsiteX4" fmla="*/ 202582 w 544500"/>
                <a:gd name="connsiteY4" fmla="*/ 321656 h 333116"/>
                <a:gd name="connsiteX5" fmla="*/ 184020 w 544500"/>
                <a:gd name="connsiteY5" fmla="*/ 310489 h 333116"/>
                <a:gd name="connsiteX6" fmla="*/ 145135 w 544500"/>
                <a:gd name="connsiteY6" fmla="*/ 305882 h 333116"/>
                <a:gd name="connsiteX7" fmla="*/ 129568 w 544500"/>
                <a:gd name="connsiteY7" fmla="*/ 291092 h 333116"/>
                <a:gd name="connsiteX8" fmla="*/ 77756 w 544500"/>
                <a:gd name="connsiteY8" fmla="*/ 264620 h 333116"/>
                <a:gd name="connsiteX9" fmla="*/ 68543 w 544500"/>
                <a:gd name="connsiteY9" fmla="*/ 246161 h 333116"/>
                <a:gd name="connsiteX10" fmla="*/ 81756 w 544500"/>
                <a:gd name="connsiteY10" fmla="*/ 181524 h 333116"/>
                <a:gd name="connsiteX11" fmla="*/ 91266 w 544500"/>
                <a:gd name="connsiteY11" fmla="*/ 171294 h 333116"/>
                <a:gd name="connsiteX12" fmla="*/ 81893 w 544500"/>
                <a:gd name="connsiteY12" fmla="*/ 146126 h 333116"/>
                <a:gd name="connsiteX13" fmla="*/ 59182 w 544500"/>
                <a:gd name="connsiteY13" fmla="*/ 128215 h 333116"/>
                <a:gd name="connsiteX14" fmla="*/ 43717 w 544500"/>
                <a:gd name="connsiteY14" fmla="*/ 96268 h 333116"/>
                <a:gd name="connsiteX15" fmla="*/ 28070 w 544500"/>
                <a:gd name="connsiteY15" fmla="*/ 80586 h 333116"/>
                <a:gd name="connsiteX16" fmla="*/ 18868 w 544500"/>
                <a:gd name="connsiteY16" fmla="*/ 54023 h 333116"/>
                <a:gd name="connsiteX17" fmla="*/ 4078 w 544500"/>
                <a:gd name="connsiteY17" fmla="*/ 38181 h 333116"/>
                <a:gd name="connsiteX18" fmla="*/ 4649 w 544500"/>
                <a:gd name="connsiteY18" fmla="*/ 28248 h 333116"/>
                <a:gd name="connsiteX19" fmla="*/ -6220 w 544500"/>
                <a:gd name="connsiteY19" fmla="*/ -829 h 333116"/>
                <a:gd name="connsiteX20" fmla="*/ 358613 w 544500"/>
                <a:gd name="connsiteY20" fmla="*/ -1287 h 333116"/>
                <a:gd name="connsiteX21" fmla="*/ 538281 w 544500"/>
                <a:gd name="connsiteY21" fmla="*/ 281754 h 333116"/>
                <a:gd name="connsiteX22" fmla="*/ 522027 w 544500"/>
                <a:gd name="connsiteY22" fmla="*/ 296453 h 3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4500" h="333116">
                  <a:moveTo>
                    <a:pt x="522027" y="296453"/>
                  </a:moveTo>
                  <a:cubicBezTo>
                    <a:pt x="517352" y="297653"/>
                    <a:pt x="512449" y="297196"/>
                    <a:pt x="507625" y="297436"/>
                  </a:cubicBezTo>
                  <a:cubicBezTo>
                    <a:pt x="498722" y="297870"/>
                    <a:pt x="490126" y="300693"/>
                    <a:pt x="481588" y="303311"/>
                  </a:cubicBezTo>
                  <a:cubicBezTo>
                    <a:pt x="401864" y="327748"/>
                    <a:pt x="317396" y="336652"/>
                    <a:pt x="234312" y="329360"/>
                  </a:cubicBezTo>
                  <a:cubicBezTo>
                    <a:pt x="223385" y="328399"/>
                    <a:pt x="212138" y="327062"/>
                    <a:pt x="202582" y="321656"/>
                  </a:cubicBezTo>
                  <a:cubicBezTo>
                    <a:pt x="196285" y="318101"/>
                    <a:pt x="190866" y="312843"/>
                    <a:pt x="184020" y="310489"/>
                  </a:cubicBezTo>
                  <a:cubicBezTo>
                    <a:pt x="171550" y="306191"/>
                    <a:pt x="156668" y="312283"/>
                    <a:pt x="145135" y="305882"/>
                  </a:cubicBezTo>
                  <a:cubicBezTo>
                    <a:pt x="138849" y="302385"/>
                    <a:pt x="134951" y="295858"/>
                    <a:pt x="129568" y="291092"/>
                  </a:cubicBezTo>
                  <a:cubicBezTo>
                    <a:pt x="114915" y="278085"/>
                    <a:pt x="90831" y="279216"/>
                    <a:pt x="77756" y="264620"/>
                  </a:cubicBezTo>
                  <a:cubicBezTo>
                    <a:pt x="73127" y="259454"/>
                    <a:pt x="70452" y="252836"/>
                    <a:pt x="68543" y="246161"/>
                  </a:cubicBezTo>
                  <a:cubicBezTo>
                    <a:pt x="62211" y="223907"/>
                    <a:pt x="64840" y="197321"/>
                    <a:pt x="81756" y="181524"/>
                  </a:cubicBezTo>
                  <a:cubicBezTo>
                    <a:pt x="85185" y="178324"/>
                    <a:pt x="89208" y="175512"/>
                    <a:pt x="91266" y="171294"/>
                  </a:cubicBezTo>
                  <a:cubicBezTo>
                    <a:pt x="95507" y="162596"/>
                    <a:pt x="89437" y="152195"/>
                    <a:pt x="81893" y="146126"/>
                  </a:cubicBezTo>
                  <a:cubicBezTo>
                    <a:pt x="74361" y="140045"/>
                    <a:pt x="65034" y="135930"/>
                    <a:pt x="59182" y="128215"/>
                  </a:cubicBezTo>
                  <a:cubicBezTo>
                    <a:pt x="52004" y="118739"/>
                    <a:pt x="51318" y="105412"/>
                    <a:pt x="43717" y="96268"/>
                  </a:cubicBezTo>
                  <a:cubicBezTo>
                    <a:pt x="38974" y="90576"/>
                    <a:pt x="31864" y="86953"/>
                    <a:pt x="28070" y="80586"/>
                  </a:cubicBezTo>
                  <a:cubicBezTo>
                    <a:pt x="23246" y="72460"/>
                    <a:pt x="24743" y="61407"/>
                    <a:pt x="18868" y="54023"/>
                  </a:cubicBezTo>
                  <a:cubicBezTo>
                    <a:pt x="14285" y="48262"/>
                    <a:pt x="5690" y="45348"/>
                    <a:pt x="4078" y="38181"/>
                  </a:cubicBezTo>
                  <a:cubicBezTo>
                    <a:pt x="3346" y="34924"/>
                    <a:pt x="4330" y="31563"/>
                    <a:pt x="4649" y="28248"/>
                  </a:cubicBezTo>
                  <a:cubicBezTo>
                    <a:pt x="5415" y="20156"/>
                    <a:pt x="455" y="6509"/>
                    <a:pt x="-6220" y="-829"/>
                  </a:cubicBezTo>
                  <a:lnTo>
                    <a:pt x="358613" y="-1287"/>
                  </a:lnTo>
                  <a:lnTo>
                    <a:pt x="538281" y="281754"/>
                  </a:lnTo>
                  <a:cubicBezTo>
                    <a:pt x="534932" y="288669"/>
                    <a:pt x="529365" y="294555"/>
                    <a:pt x="522027" y="296453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BA3C9DD-6E17-62F7-E1BB-0D769DD66812}"/>
                </a:ext>
              </a:extLst>
            </p:cNvPr>
            <p:cNvSpPr/>
            <p:nvPr/>
          </p:nvSpPr>
          <p:spPr>
            <a:xfrm flipV="1">
              <a:off x="8127197" y="4604078"/>
              <a:ext cx="544500" cy="315992"/>
            </a:xfrm>
            <a:custGeom>
              <a:avLst/>
              <a:gdLst>
                <a:gd name="connsiteX0" fmla="*/ 522027 w 544500"/>
                <a:gd name="connsiteY0" fmla="*/ 296461 h 315992"/>
                <a:gd name="connsiteX1" fmla="*/ 507625 w 544500"/>
                <a:gd name="connsiteY1" fmla="*/ 297444 h 315992"/>
                <a:gd name="connsiteX2" fmla="*/ 481588 w 544500"/>
                <a:gd name="connsiteY2" fmla="*/ 303319 h 315992"/>
                <a:gd name="connsiteX3" fmla="*/ 438531 w 544500"/>
                <a:gd name="connsiteY3" fmla="*/ 314715 h 315992"/>
                <a:gd name="connsiteX4" fmla="*/ 428758 w 544500"/>
                <a:gd name="connsiteY4" fmla="*/ 299844 h 315992"/>
                <a:gd name="connsiteX5" fmla="*/ 390788 w 544500"/>
                <a:gd name="connsiteY5" fmla="*/ 273853 h 315992"/>
                <a:gd name="connsiteX6" fmla="*/ 300823 w 544500"/>
                <a:gd name="connsiteY6" fmla="*/ 239254 h 315992"/>
                <a:gd name="connsiteX7" fmla="*/ 252177 w 544500"/>
                <a:gd name="connsiteY7" fmla="*/ 238763 h 315992"/>
                <a:gd name="connsiteX8" fmla="*/ 85082 w 544500"/>
                <a:gd name="connsiteY8" fmla="*/ 261177 h 315992"/>
                <a:gd name="connsiteX9" fmla="*/ 77161 w 544500"/>
                <a:gd name="connsiteY9" fmla="*/ 263726 h 315992"/>
                <a:gd name="connsiteX10" fmla="*/ 68543 w 544500"/>
                <a:gd name="connsiteY10" fmla="*/ 246169 h 315992"/>
                <a:gd name="connsiteX11" fmla="*/ 65491 w 544500"/>
                <a:gd name="connsiteY11" fmla="*/ 221275 h 315992"/>
                <a:gd name="connsiteX12" fmla="*/ 103393 w 544500"/>
                <a:gd name="connsiteY12" fmla="*/ 225515 h 315992"/>
                <a:gd name="connsiteX13" fmla="*/ 217944 w 544500"/>
                <a:gd name="connsiteY13" fmla="*/ 154798 h 315992"/>
                <a:gd name="connsiteX14" fmla="*/ 220527 w 544500"/>
                <a:gd name="connsiteY14" fmla="*/ 133561 h 315992"/>
                <a:gd name="connsiteX15" fmla="*/ 213738 w 544500"/>
                <a:gd name="connsiteY15" fmla="*/ 122851 h 315992"/>
                <a:gd name="connsiteX16" fmla="*/ 209966 w 544500"/>
                <a:gd name="connsiteY16" fmla="*/ 101237 h 315992"/>
                <a:gd name="connsiteX17" fmla="*/ 148381 w 544500"/>
                <a:gd name="connsiteY17" fmla="*/ 66970 h 315992"/>
                <a:gd name="connsiteX18" fmla="*/ 107919 w 544500"/>
                <a:gd name="connsiteY18" fmla="*/ 78103 h 315992"/>
                <a:gd name="connsiteX19" fmla="*/ 71252 w 544500"/>
                <a:gd name="connsiteY19" fmla="*/ 63884 h 315992"/>
                <a:gd name="connsiteX20" fmla="*/ 25384 w 544500"/>
                <a:gd name="connsiteY20" fmla="*/ 73885 h 315992"/>
                <a:gd name="connsiteX21" fmla="*/ 18868 w 544500"/>
                <a:gd name="connsiteY21" fmla="*/ 54031 h 315992"/>
                <a:gd name="connsiteX22" fmla="*/ 4078 w 544500"/>
                <a:gd name="connsiteY22" fmla="*/ 38190 h 315992"/>
                <a:gd name="connsiteX23" fmla="*/ 4649 w 544500"/>
                <a:gd name="connsiteY23" fmla="*/ 28257 h 315992"/>
                <a:gd name="connsiteX24" fmla="*/ -6220 w 544500"/>
                <a:gd name="connsiteY24" fmla="*/ -821 h 315992"/>
                <a:gd name="connsiteX25" fmla="*/ 358613 w 544500"/>
                <a:gd name="connsiteY25" fmla="*/ -1278 h 315992"/>
                <a:gd name="connsiteX26" fmla="*/ 538281 w 544500"/>
                <a:gd name="connsiteY26" fmla="*/ 281762 h 315992"/>
                <a:gd name="connsiteX27" fmla="*/ 522027 w 544500"/>
                <a:gd name="connsiteY27" fmla="*/ 296461 h 3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4500" h="315992">
                  <a:moveTo>
                    <a:pt x="522027" y="296461"/>
                  </a:moveTo>
                  <a:cubicBezTo>
                    <a:pt x="517352" y="297661"/>
                    <a:pt x="512449" y="297204"/>
                    <a:pt x="507625" y="297444"/>
                  </a:cubicBezTo>
                  <a:cubicBezTo>
                    <a:pt x="498722" y="297878"/>
                    <a:pt x="490126" y="300702"/>
                    <a:pt x="481588" y="303319"/>
                  </a:cubicBezTo>
                  <a:cubicBezTo>
                    <a:pt x="467392" y="307663"/>
                    <a:pt x="452990" y="311354"/>
                    <a:pt x="438531" y="314715"/>
                  </a:cubicBezTo>
                  <a:cubicBezTo>
                    <a:pt x="436108" y="309286"/>
                    <a:pt x="432737" y="304199"/>
                    <a:pt x="428758" y="299844"/>
                  </a:cubicBezTo>
                  <a:cubicBezTo>
                    <a:pt x="418346" y="288472"/>
                    <a:pt x="404424" y="281054"/>
                    <a:pt x="390788" y="273853"/>
                  </a:cubicBezTo>
                  <a:cubicBezTo>
                    <a:pt x="362213" y="258765"/>
                    <a:pt x="332861" y="243426"/>
                    <a:pt x="300823" y="239254"/>
                  </a:cubicBezTo>
                  <a:cubicBezTo>
                    <a:pt x="284718" y="237162"/>
                    <a:pt x="268396" y="237951"/>
                    <a:pt x="252177" y="238763"/>
                  </a:cubicBezTo>
                  <a:cubicBezTo>
                    <a:pt x="195896" y="241540"/>
                    <a:pt x="138895" y="244443"/>
                    <a:pt x="85082" y="261177"/>
                  </a:cubicBezTo>
                  <a:cubicBezTo>
                    <a:pt x="82453" y="261988"/>
                    <a:pt x="79813" y="262857"/>
                    <a:pt x="77161" y="263726"/>
                  </a:cubicBezTo>
                  <a:cubicBezTo>
                    <a:pt x="72966" y="258685"/>
                    <a:pt x="70349" y="252490"/>
                    <a:pt x="68543" y="246169"/>
                  </a:cubicBezTo>
                  <a:cubicBezTo>
                    <a:pt x="66269" y="238191"/>
                    <a:pt x="65217" y="229664"/>
                    <a:pt x="65491" y="221275"/>
                  </a:cubicBezTo>
                  <a:cubicBezTo>
                    <a:pt x="78110" y="222612"/>
                    <a:pt x="90706" y="225012"/>
                    <a:pt x="103393" y="225515"/>
                  </a:cubicBezTo>
                  <a:cubicBezTo>
                    <a:pt x="150965" y="227413"/>
                    <a:pt x="198319" y="198186"/>
                    <a:pt x="217944" y="154798"/>
                  </a:cubicBezTo>
                  <a:cubicBezTo>
                    <a:pt x="220973" y="148112"/>
                    <a:pt x="223385" y="140339"/>
                    <a:pt x="220527" y="133561"/>
                  </a:cubicBezTo>
                  <a:cubicBezTo>
                    <a:pt x="218882" y="129664"/>
                    <a:pt x="215670" y="126623"/>
                    <a:pt x="213738" y="122851"/>
                  </a:cubicBezTo>
                  <a:cubicBezTo>
                    <a:pt x="210378" y="116313"/>
                    <a:pt x="211235" y="108484"/>
                    <a:pt x="209966" y="101237"/>
                  </a:cubicBezTo>
                  <a:cubicBezTo>
                    <a:pt x="205474" y="75440"/>
                    <a:pt x="174088" y="62010"/>
                    <a:pt x="148381" y="66970"/>
                  </a:cubicBezTo>
                  <a:cubicBezTo>
                    <a:pt x="134631" y="69622"/>
                    <a:pt x="121773" y="76057"/>
                    <a:pt x="107919" y="78103"/>
                  </a:cubicBezTo>
                  <a:cubicBezTo>
                    <a:pt x="94078" y="80160"/>
                    <a:pt x="77710" y="76308"/>
                    <a:pt x="71252" y="63884"/>
                  </a:cubicBezTo>
                  <a:cubicBezTo>
                    <a:pt x="59616" y="75988"/>
                    <a:pt x="41546" y="78549"/>
                    <a:pt x="25384" y="73885"/>
                  </a:cubicBezTo>
                  <a:cubicBezTo>
                    <a:pt x="23532" y="67050"/>
                    <a:pt x="23246" y="59529"/>
                    <a:pt x="18868" y="54031"/>
                  </a:cubicBezTo>
                  <a:cubicBezTo>
                    <a:pt x="14285" y="48271"/>
                    <a:pt x="5690" y="45356"/>
                    <a:pt x="4078" y="38190"/>
                  </a:cubicBezTo>
                  <a:cubicBezTo>
                    <a:pt x="3346" y="34932"/>
                    <a:pt x="4330" y="31572"/>
                    <a:pt x="4649" y="28257"/>
                  </a:cubicBezTo>
                  <a:cubicBezTo>
                    <a:pt x="5415" y="20164"/>
                    <a:pt x="455" y="6517"/>
                    <a:pt x="-6220" y="-821"/>
                  </a:cubicBezTo>
                  <a:lnTo>
                    <a:pt x="358613" y="-1278"/>
                  </a:lnTo>
                  <a:lnTo>
                    <a:pt x="538281" y="281762"/>
                  </a:lnTo>
                  <a:cubicBezTo>
                    <a:pt x="534932" y="288677"/>
                    <a:pt x="529365" y="294564"/>
                    <a:pt x="522027" y="296461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191AEA-A37D-3B15-B517-C6E932B558D3}"/>
                </a:ext>
              </a:extLst>
            </p:cNvPr>
            <p:cNvSpPr/>
            <p:nvPr/>
          </p:nvSpPr>
          <p:spPr>
            <a:xfrm flipV="1">
              <a:off x="8404468" y="4812343"/>
              <a:ext cx="31126" cy="22331"/>
            </a:xfrm>
            <a:custGeom>
              <a:avLst/>
              <a:gdLst>
                <a:gd name="connsiteX0" fmla="*/ 22508 w 31126"/>
                <a:gd name="connsiteY0" fmla="*/ 14655 h 22331"/>
                <a:gd name="connsiteX1" fmla="*/ 1065 w 31126"/>
                <a:gd name="connsiteY1" fmla="*/ 20073 h 22331"/>
                <a:gd name="connsiteX2" fmla="*/ -3861 w 31126"/>
                <a:gd name="connsiteY2" fmla="*/ 5237 h 22331"/>
                <a:gd name="connsiteX3" fmla="*/ 17582 w 31126"/>
                <a:gd name="connsiteY3" fmla="*/ -169 h 22331"/>
                <a:gd name="connsiteX4" fmla="*/ 22508 w 31126"/>
                <a:gd name="connsiteY4" fmla="*/ 14655 h 2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6" h="22331">
                  <a:moveTo>
                    <a:pt x="22508" y="14655"/>
                  </a:moveTo>
                  <a:cubicBezTo>
                    <a:pt x="17947" y="20244"/>
                    <a:pt x="8346" y="22668"/>
                    <a:pt x="1065" y="20073"/>
                  </a:cubicBezTo>
                  <a:cubicBezTo>
                    <a:pt x="-6216" y="17467"/>
                    <a:pt x="-8422" y="10826"/>
                    <a:pt x="-3861" y="5237"/>
                  </a:cubicBezTo>
                  <a:cubicBezTo>
                    <a:pt x="699" y="-352"/>
                    <a:pt x="10301" y="-2776"/>
                    <a:pt x="17582" y="-169"/>
                  </a:cubicBezTo>
                  <a:cubicBezTo>
                    <a:pt x="24874" y="2425"/>
                    <a:pt x="27080" y="9066"/>
                    <a:pt x="22508" y="1465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54AB5B6-612F-1C99-04CB-3C4786A8279A}"/>
                </a:ext>
              </a:extLst>
            </p:cNvPr>
            <p:cNvSpPr/>
            <p:nvPr/>
          </p:nvSpPr>
          <p:spPr>
            <a:xfrm flipV="1">
              <a:off x="8546835" y="4730623"/>
              <a:ext cx="23138" cy="18321"/>
            </a:xfrm>
            <a:custGeom>
              <a:avLst/>
              <a:gdLst>
                <a:gd name="connsiteX0" fmla="*/ 9869 w 23138"/>
                <a:gd name="connsiteY0" fmla="*/ 464 h 18321"/>
                <a:gd name="connsiteX1" fmla="*/ 15824 w 23138"/>
                <a:gd name="connsiteY1" fmla="*/ 13265 h 18321"/>
                <a:gd name="connsiteX2" fmla="*/ 588 w 23138"/>
                <a:gd name="connsiteY2" fmla="*/ 15254 h 18321"/>
                <a:gd name="connsiteX3" fmla="*/ -5367 w 23138"/>
                <a:gd name="connsiteY3" fmla="*/ 2452 h 18321"/>
                <a:gd name="connsiteX4" fmla="*/ 9869 w 23138"/>
                <a:gd name="connsiteY4" fmla="*/ 464 h 1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8" h="18321">
                  <a:moveTo>
                    <a:pt x="9869" y="464"/>
                  </a:moveTo>
                  <a:cubicBezTo>
                    <a:pt x="15721" y="3447"/>
                    <a:pt x="18385" y="9185"/>
                    <a:pt x="15824" y="13265"/>
                  </a:cubicBezTo>
                  <a:cubicBezTo>
                    <a:pt x="13252" y="17357"/>
                    <a:pt x="6440" y="18237"/>
                    <a:pt x="588" y="15254"/>
                  </a:cubicBezTo>
                  <a:cubicBezTo>
                    <a:pt x="-5265" y="12271"/>
                    <a:pt x="-7927" y="6533"/>
                    <a:pt x="-5367" y="2452"/>
                  </a:cubicBezTo>
                  <a:cubicBezTo>
                    <a:pt x="-2796" y="-1628"/>
                    <a:pt x="4028" y="-2520"/>
                    <a:pt x="9869" y="46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C62CE71-CA88-B3FE-132E-5BF2A5F1C5F7}"/>
                </a:ext>
              </a:extLst>
            </p:cNvPr>
            <p:cNvSpPr/>
            <p:nvPr/>
          </p:nvSpPr>
          <p:spPr>
            <a:xfrm flipV="1">
              <a:off x="8216708" y="4817525"/>
              <a:ext cx="31126" cy="22338"/>
            </a:xfrm>
            <a:custGeom>
              <a:avLst/>
              <a:gdLst>
                <a:gd name="connsiteX0" fmla="*/ 22650 w 31126"/>
                <a:gd name="connsiteY0" fmla="*/ 14672 h 22338"/>
                <a:gd name="connsiteX1" fmla="*/ 1207 w 31126"/>
                <a:gd name="connsiteY1" fmla="*/ 20078 h 22338"/>
                <a:gd name="connsiteX2" fmla="*/ -3719 w 31126"/>
                <a:gd name="connsiteY2" fmla="*/ 5242 h 22338"/>
                <a:gd name="connsiteX3" fmla="*/ 17724 w 31126"/>
                <a:gd name="connsiteY3" fmla="*/ -164 h 22338"/>
                <a:gd name="connsiteX4" fmla="*/ 22650 w 31126"/>
                <a:gd name="connsiteY4" fmla="*/ 14672 h 2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6" h="22338">
                  <a:moveTo>
                    <a:pt x="22650" y="14672"/>
                  </a:moveTo>
                  <a:cubicBezTo>
                    <a:pt x="18089" y="20261"/>
                    <a:pt x="8488" y="22684"/>
                    <a:pt x="1207" y="20078"/>
                  </a:cubicBezTo>
                  <a:cubicBezTo>
                    <a:pt x="-6074" y="17472"/>
                    <a:pt x="-8279" y="10831"/>
                    <a:pt x="-3719" y="5242"/>
                  </a:cubicBezTo>
                  <a:cubicBezTo>
                    <a:pt x="842" y="-347"/>
                    <a:pt x="10443" y="-2770"/>
                    <a:pt x="17724" y="-164"/>
                  </a:cubicBezTo>
                  <a:cubicBezTo>
                    <a:pt x="25016" y="2442"/>
                    <a:pt x="27222" y="9083"/>
                    <a:pt x="22650" y="1467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60C053D-B02F-F6DA-B6C0-7636E3E0D51F}"/>
                </a:ext>
              </a:extLst>
            </p:cNvPr>
            <p:cNvSpPr/>
            <p:nvPr/>
          </p:nvSpPr>
          <p:spPr>
            <a:xfrm flipV="1">
              <a:off x="8443739" y="4751801"/>
              <a:ext cx="23089" cy="17338"/>
            </a:xfrm>
            <a:custGeom>
              <a:avLst/>
              <a:gdLst>
                <a:gd name="connsiteX0" fmla="*/ 14322 w 23089"/>
                <a:gd name="connsiteY0" fmla="*/ 13203 h 17338"/>
                <a:gd name="connsiteX1" fmla="*/ -228 w 23089"/>
                <a:gd name="connsiteY1" fmla="*/ 14746 h 17338"/>
                <a:gd name="connsiteX2" fmla="*/ -5908 w 23089"/>
                <a:gd name="connsiteY2" fmla="*/ 4699 h 17338"/>
                <a:gd name="connsiteX3" fmla="*/ 9728 w 23089"/>
                <a:gd name="connsiteY3" fmla="*/ -307 h 17338"/>
                <a:gd name="connsiteX4" fmla="*/ 14322 w 23089"/>
                <a:gd name="connsiteY4" fmla="*/ 13203 h 1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9" h="17338">
                  <a:moveTo>
                    <a:pt x="14322" y="13203"/>
                  </a:moveTo>
                  <a:cubicBezTo>
                    <a:pt x="10733" y="16472"/>
                    <a:pt x="4413" y="16861"/>
                    <a:pt x="-228" y="14746"/>
                  </a:cubicBezTo>
                  <a:cubicBezTo>
                    <a:pt x="-4674" y="12712"/>
                    <a:pt x="-7246" y="8528"/>
                    <a:pt x="-5908" y="4699"/>
                  </a:cubicBezTo>
                  <a:cubicBezTo>
                    <a:pt x="-4240" y="-56"/>
                    <a:pt x="2767" y="-2879"/>
                    <a:pt x="9728" y="-307"/>
                  </a:cubicBezTo>
                  <a:cubicBezTo>
                    <a:pt x="17157" y="2436"/>
                    <a:pt x="18872" y="9065"/>
                    <a:pt x="14322" y="1320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8439F00-9DC2-6249-B8BF-8EE766F67038}"/>
                </a:ext>
              </a:extLst>
            </p:cNvPr>
            <p:cNvSpPr/>
            <p:nvPr/>
          </p:nvSpPr>
          <p:spPr>
            <a:xfrm flipV="1">
              <a:off x="8328593" y="4623168"/>
              <a:ext cx="23090" cy="17340"/>
            </a:xfrm>
            <a:custGeom>
              <a:avLst/>
              <a:gdLst>
                <a:gd name="connsiteX0" fmla="*/ 14410 w 23090"/>
                <a:gd name="connsiteY0" fmla="*/ 13077 h 17340"/>
                <a:gd name="connsiteX1" fmla="*/ -140 w 23090"/>
                <a:gd name="connsiteY1" fmla="*/ 14621 h 17340"/>
                <a:gd name="connsiteX2" fmla="*/ -5821 w 23090"/>
                <a:gd name="connsiteY2" fmla="*/ 4562 h 17340"/>
                <a:gd name="connsiteX3" fmla="*/ 9815 w 23090"/>
                <a:gd name="connsiteY3" fmla="*/ -433 h 17340"/>
                <a:gd name="connsiteX4" fmla="*/ 14410 w 23090"/>
                <a:gd name="connsiteY4" fmla="*/ 13077 h 1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0" h="17340">
                  <a:moveTo>
                    <a:pt x="14410" y="13077"/>
                  </a:moveTo>
                  <a:cubicBezTo>
                    <a:pt x="10821" y="16346"/>
                    <a:pt x="4500" y="16735"/>
                    <a:pt x="-140" y="14621"/>
                  </a:cubicBezTo>
                  <a:cubicBezTo>
                    <a:pt x="-4587" y="12586"/>
                    <a:pt x="-7158" y="8403"/>
                    <a:pt x="-5821" y="4562"/>
                  </a:cubicBezTo>
                  <a:cubicBezTo>
                    <a:pt x="-4152" y="-193"/>
                    <a:pt x="2854" y="-3004"/>
                    <a:pt x="9815" y="-433"/>
                  </a:cubicBezTo>
                  <a:cubicBezTo>
                    <a:pt x="17245" y="2310"/>
                    <a:pt x="18959" y="8940"/>
                    <a:pt x="14410" y="1307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EE5B8CD-D90D-4E55-651A-2B29F8BA34B5}"/>
                </a:ext>
              </a:extLst>
            </p:cNvPr>
            <p:cNvSpPr/>
            <p:nvPr/>
          </p:nvSpPr>
          <p:spPr>
            <a:xfrm flipV="1">
              <a:off x="8463531" y="4642315"/>
              <a:ext cx="31255" cy="22144"/>
            </a:xfrm>
            <a:custGeom>
              <a:avLst/>
              <a:gdLst>
                <a:gd name="connsiteX0" fmla="*/ 20607 w 31255"/>
                <a:gd name="connsiteY0" fmla="*/ 18007 h 22144"/>
                <a:gd name="connsiteX1" fmla="*/ -1487 w 31255"/>
                <a:gd name="connsiteY1" fmla="*/ 16990 h 22144"/>
                <a:gd name="connsiteX2" fmla="*/ -1921 w 31255"/>
                <a:gd name="connsiteY2" fmla="*/ 1365 h 22144"/>
                <a:gd name="connsiteX3" fmla="*/ 20173 w 31255"/>
                <a:gd name="connsiteY3" fmla="*/ 2382 h 22144"/>
                <a:gd name="connsiteX4" fmla="*/ 20607 w 31255"/>
                <a:gd name="connsiteY4" fmla="*/ 18007 h 2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5" h="22144">
                  <a:moveTo>
                    <a:pt x="20607" y="18007"/>
                  </a:moveTo>
                  <a:cubicBezTo>
                    <a:pt x="14629" y="22042"/>
                    <a:pt x="4731" y="21585"/>
                    <a:pt x="-1487" y="16990"/>
                  </a:cubicBezTo>
                  <a:cubicBezTo>
                    <a:pt x="-7705" y="12395"/>
                    <a:pt x="-7899" y="5400"/>
                    <a:pt x="-1921" y="1365"/>
                  </a:cubicBezTo>
                  <a:cubicBezTo>
                    <a:pt x="4068" y="-2670"/>
                    <a:pt x="13955" y="-2212"/>
                    <a:pt x="20173" y="2382"/>
                  </a:cubicBezTo>
                  <a:cubicBezTo>
                    <a:pt x="26402" y="6977"/>
                    <a:pt x="26597" y="13972"/>
                    <a:pt x="20607" y="1800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1B1F7C-F56D-BE46-6DAF-54380612302C}"/>
                </a:ext>
              </a:extLst>
            </p:cNvPr>
            <p:cNvSpPr/>
            <p:nvPr/>
          </p:nvSpPr>
          <p:spPr>
            <a:xfrm flipV="1">
              <a:off x="8194858" y="4866381"/>
              <a:ext cx="31255" cy="22139"/>
            </a:xfrm>
            <a:custGeom>
              <a:avLst/>
              <a:gdLst>
                <a:gd name="connsiteX0" fmla="*/ 20811 w 31255"/>
                <a:gd name="connsiteY0" fmla="*/ 18229 h 22139"/>
                <a:gd name="connsiteX1" fmla="*/ -1283 w 31255"/>
                <a:gd name="connsiteY1" fmla="*/ 17212 h 22139"/>
                <a:gd name="connsiteX2" fmla="*/ -1718 w 31255"/>
                <a:gd name="connsiteY2" fmla="*/ 1587 h 22139"/>
                <a:gd name="connsiteX3" fmla="*/ 20377 w 31255"/>
                <a:gd name="connsiteY3" fmla="*/ 2605 h 22139"/>
                <a:gd name="connsiteX4" fmla="*/ 20811 w 31255"/>
                <a:gd name="connsiteY4" fmla="*/ 18229 h 2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5" h="22139">
                  <a:moveTo>
                    <a:pt x="20811" y="18229"/>
                  </a:moveTo>
                  <a:cubicBezTo>
                    <a:pt x="14833" y="22253"/>
                    <a:pt x="4934" y="21807"/>
                    <a:pt x="-1283" y="17212"/>
                  </a:cubicBezTo>
                  <a:cubicBezTo>
                    <a:pt x="-7501" y="12617"/>
                    <a:pt x="-7695" y="5622"/>
                    <a:pt x="-1718" y="1587"/>
                  </a:cubicBezTo>
                  <a:cubicBezTo>
                    <a:pt x="4260" y="-2448"/>
                    <a:pt x="14159" y="-1990"/>
                    <a:pt x="20377" y="2605"/>
                  </a:cubicBezTo>
                  <a:cubicBezTo>
                    <a:pt x="26606" y="7199"/>
                    <a:pt x="26800" y="14195"/>
                    <a:pt x="20811" y="1822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593E3CF-7ED8-916C-0221-EC27FFC3AC6C}"/>
                </a:ext>
              </a:extLst>
            </p:cNvPr>
            <p:cNvSpPr/>
            <p:nvPr/>
          </p:nvSpPr>
          <p:spPr>
            <a:xfrm flipV="1">
              <a:off x="8331632" y="4866439"/>
              <a:ext cx="25357" cy="20138"/>
            </a:xfrm>
            <a:custGeom>
              <a:avLst/>
              <a:gdLst>
                <a:gd name="connsiteX0" fmla="*/ 15940 w 25357"/>
                <a:gd name="connsiteY0" fmla="*/ 15874 h 20138"/>
                <a:gd name="connsiteX1" fmla="*/ -1960 w 25357"/>
                <a:gd name="connsiteY1" fmla="*/ 16171 h 20138"/>
                <a:gd name="connsiteX2" fmla="*/ -2943 w 25357"/>
                <a:gd name="connsiteY2" fmla="*/ 1929 h 20138"/>
                <a:gd name="connsiteX3" fmla="*/ 14956 w 25357"/>
                <a:gd name="connsiteY3" fmla="*/ 1643 h 20138"/>
                <a:gd name="connsiteX4" fmla="*/ 15940 w 25357"/>
                <a:gd name="connsiteY4" fmla="*/ 15874 h 2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7" h="20138">
                  <a:moveTo>
                    <a:pt x="15940" y="15874"/>
                  </a:moveTo>
                  <a:cubicBezTo>
                    <a:pt x="11264" y="19886"/>
                    <a:pt x="3252" y="20023"/>
                    <a:pt x="-1960" y="16171"/>
                  </a:cubicBezTo>
                  <a:cubicBezTo>
                    <a:pt x="-7172" y="12319"/>
                    <a:pt x="-7618" y="5941"/>
                    <a:pt x="-2943" y="1929"/>
                  </a:cubicBezTo>
                  <a:cubicBezTo>
                    <a:pt x="1732" y="-2083"/>
                    <a:pt x="9745" y="-2209"/>
                    <a:pt x="14956" y="1643"/>
                  </a:cubicBezTo>
                  <a:cubicBezTo>
                    <a:pt x="20180" y="5495"/>
                    <a:pt x="20614" y="11862"/>
                    <a:pt x="15940" y="1587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AD78E7-0F26-8327-DC4F-758FE90EAD84}"/>
                </a:ext>
              </a:extLst>
            </p:cNvPr>
            <p:cNvSpPr/>
            <p:nvPr/>
          </p:nvSpPr>
          <p:spPr>
            <a:xfrm flipV="1">
              <a:off x="8287405" y="4772870"/>
              <a:ext cx="27567" cy="21715"/>
            </a:xfrm>
            <a:custGeom>
              <a:avLst/>
              <a:gdLst>
                <a:gd name="connsiteX0" fmla="*/ -5100 w 27567"/>
                <a:gd name="connsiteY0" fmla="*/ 14590 h 21715"/>
                <a:gd name="connsiteX1" fmla="*/ 2387 w 27567"/>
                <a:gd name="connsiteY1" fmla="*/ -40 h 21715"/>
                <a:gd name="connsiteX2" fmla="*/ 20377 w 27567"/>
                <a:gd name="connsiteY2" fmla="*/ 4612 h 21715"/>
                <a:gd name="connsiteX3" fmla="*/ 12891 w 27567"/>
                <a:gd name="connsiteY3" fmla="*/ 19242 h 21715"/>
                <a:gd name="connsiteX4" fmla="*/ -5100 w 27567"/>
                <a:gd name="connsiteY4" fmla="*/ 14590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100" y="14590"/>
                  </a:moveTo>
                  <a:cubicBezTo>
                    <a:pt x="-8003" y="9275"/>
                    <a:pt x="-4654" y="2726"/>
                    <a:pt x="2387" y="-40"/>
                  </a:cubicBezTo>
                  <a:cubicBezTo>
                    <a:pt x="9416" y="-2795"/>
                    <a:pt x="17474" y="-714"/>
                    <a:pt x="20377" y="4612"/>
                  </a:cubicBezTo>
                  <a:cubicBezTo>
                    <a:pt x="23280" y="9938"/>
                    <a:pt x="19920" y="16488"/>
                    <a:pt x="12891" y="19242"/>
                  </a:cubicBezTo>
                  <a:cubicBezTo>
                    <a:pt x="5850" y="21997"/>
                    <a:pt x="-2208" y="19917"/>
                    <a:pt x="-5100" y="1459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B33CD9-7AFD-CC33-C34C-EE8AC310DB79}"/>
                </a:ext>
              </a:extLst>
            </p:cNvPr>
            <p:cNvSpPr/>
            <p:nvPr/>
          </p:nvSpPr>
          <p:spPr>
            <a:xfrm flipV="1">
              <a:off x="8385452" y="4666972"/>
              <a:ext cx="27568" cy="21715"/>
            </a:xfrm>
            <a:custGeom>
              <a:avLst/>
              <a:gdLst>
                <a:gd name="connsiteX0" fmla="*/ -5174 w 27568"/>
                <a:gd name="connsiteY0" fmla="*/ 14485 h 21715"/>
                <a:gd name="connsiteX1" fmla="*/ 2312 w 27568"/>
                <a:gd name="connsiteY1" fmla="*/ -145 h 21715"/>
                <a:gd name="connsiteX2" fmla="*/ 20303 w 27568"/>
                <a:gd name="connsiteY2" fmla="*/ 4507 h 21715"/>
                <a:gd name="connsiteX3" fmla="*/ 12816 w 27568"/>
                <a:gd name="connsiteY3" fmla="*/ 19137 h 21715"/>
                <a:gd name="connsiteX4" fmla="*/ -5174 w 27568"/>
                <a:gd name="connsiteY4" fmla="*/ 14485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8" h="21715">
                  <a:moveTo>
                    <a:pt x="-5174" y="14485"/>
                  </a:moveTo>
                  <a:cubicBezTo>
                    <a:pt x="-8078" y="9159"/>
                    <a:pt x="-4728" y="2610"/>
                    <a:pt x="2312" y="-145"/>
                  </a:cubicBezTo>
                  <a:cubicBezTo>
                    <a:pt x="9341" y="-2900"/>
                    <a:pt x="17400" y="-819"/>
                    <a:pt x="20303" y="4507"/>
                  </a:cubicBezTo>
                  <a:cubicBezTo>
                    <a:pt x="23206" y="9833"/>
                    <a:pt x="19857" y="16383"/>
                    <a:pt x="12816" y="19137"/>
                  </a:cubicBezTo>
                  <a:cubicBezTo>
                    <a:pt x="5776" y="21892"/>
                    <a:pt x="-2271" y="19812"/>
                    <a:pt x="-5174" y="1448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0E38AB6-BBE2-2501-9278-6F9D5C92CABD}"/>
                </a:ext>
              </a:extLst>
            </p:cNvPr>
            <p:cNvSpPr/>
            <p:nvPr/>
          </p:nvSpPr>
          <p:spPr>
            <a:xfrm flipV="1">
              <a:off x="8318026" y="4724030"/>
              <a:ext cx="27567" cy="21713"/>
            </a:xfrm>
            <a:custGeom>
              <a:avLst/>
              <a:gdLst>
                <a:gd name="connsiteX0" fmla="*/ -5123 w 27567"/>
                <a:gd name="connsiteY0" fmla="*/ 14540 h 21713"/>
                <a:gd name="connsiteX1" fmla="*/ 2364 w 27567"/>
                <a:gd name="connsiteY1" fmla="*/ -91 h 21713"/>
                <a:gd name="connsiteX2" fmla="*/ 20354 w 27567"/>
                <a:gd name="connsiteY2" fmla="*/ 4561 h 21713"/>
                <a:gd name="connsiteX3" fmla="*/ 12868 w 27567"/>
                <a:gd name="connsiteY3" fmla="*/ 19192 h 21713"/>
                <a:gd name="connsiteX4" fmla="*/ -5123 w 27567"/>
                <a:gd name="connsiteY4" fmla="*/ 14540 h 2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3">
                  <a:moveTo>
                    <a:pt x="-5123" y="14540"/>
                  </a:moveTo>
                  <a:cubicBezTo>
                    <a:pt x="-8027" y="9225"/>
                    <a:pt x="-4677" y="2675"/>
                    <a:pt x="2364" y="-91"/>
                  </a:cubicBezTo>
                  <a:cubicBezTo>
                    <a:pt x="9393" y="-2845"/>
                    <a:pt x="17451" y="-754"/>
                    <a:pt x="20354" y="4561"/>
                  </a:cubicBezTo>
                  <a:cubicBezTo>
                    <a:pt x="23257" y="9888"/>
                    <a:pt x="19897" y="16437"/>
                    <a:pt x="12868" y="19192"/>
                  </a:cubicBezTo>
                  <a:cubicBezTo>
                    <a:pt x="5827" y="21946"/>
                    <a:pt x="-2231" y="19866"/>
                    <a:pt x="-5123" y="1454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D998BB3-AE09-C468-CDE4-414F5949D24B}"/>
                </a:ext>
              </a:extLst>
            </p:cNvPr>
            <p:cNvSpPr/>
            <p:nvPr/>
          </p:nvSpPr>
          <p:spPr>
            <a:xfrm flipV="1">
              <a:off x="8451838" y="4872368"/>
              <a:ext cx="27567" cy="21715"/>
            </a:xfrm>
            <a:custGeom>
              <a:avLst/>
              <a:gdLst>
                <a:gd name="connsiteX0" fmla="*/ -5226 w 27567"/>
                <a:gd name="connsiteY0" fmla="*/ 14689 h 21715"/>
                <a:gd name="connsiteX1" fmla="*/ 2260 w 27567"/>
                <a:gd name="connsiteY1" fmla="*/ 59 h 21715"/>
                <a:gd name="connsiteX2" fmla="*/ 20251 w 27567"/>
                <a:gd name="connsiteY2" fmla="*/ 4711 h 21715"/>
                <a:gd name="connsiteX3" fmla="*/ 12764 w 27567"/>
                <a:gd name="connsiteY3" fmla="*/ 19341 h 21715"/>
                <a:gd name="connsiteX4" fmla="*/ -5226 w 27567"/>
                <a:gd name="connsiteY4" fmla="*/ 14689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226" y="14689"/>
                  </a:moveTo>
                  <a:cubicBezTo>
                    <a:pt x="-8129" y="9363"/>
                    <a:pt x="-4769" y="2813"/>
                    <a:pt x="2260" y="59"/>
                  </a:cubicBezTo>
                  <a:cubicBezTo>
                    <a:pt x="9301" y="-2696"/>
                    <a:pt x="17359" y="-616"/>
                    <a:pt x="20251" y="4711"/>
                  </a:cubicBezTo>
                  <a:cubicBezTo>
                    <a:pt x="23154" y="10037"/>
                    <a:pt x="19805" y="16586"/>
                    <a:pt x="12764" y="19341"/>
                  </a:cubicBezTo>
                  <a:cubicBezTo>
                    <a:pt x="5735" y="22096"/>
                    <a:pt x="-2323" y="20015"/>
                    <a:pt x="-5226" y="1468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98248FC-F46A-4638-1C55-1B80235BA30F}"/>
                </a:ext>
              </a:extLst>
            </p:cNvPr>
            <p:cNvSpPr/>
            <p:nvPr/>
          </p:nvSpPr>
          <p:spPr>
            <a:xfrm flipV="1">
              <a:off x="8222049" y="4687809"/>
              <a:ext cx="27568" cy="21709"/>
            </a:xfrm>
            <a:custGeom>
              <a:avLst/>
              <a:gdLst>
                <a:gd name="connsiteX0" fmla="*/ -5050 w 27568"/>
                <a:gd name="connsiteY0" fmla="*/ 14500 h 21709"/>
                <a:gd name="connsiteX1" fmla="*/ 2436 w 27568"/>
                <a:gd name="connsiteY1" fmla="*/ -119 h 21709"/>
                <a:gd name="connsiteX2" fmla="*/ 20427 w 27568"/>
                <a:gd name="connsiteY2" fmla="*/ 4521 h 21709"/>
                <a:gd name="connsiteX3" fmla="*/ 12940 w 27568"/>
                <a:gd name="connsiteY3" fmla="*/ 19152 h 21709"/>
                <a:gd name="connsiteX4" fmla="*/ -5050 w 27568"/>
                <a:gd name="connsiteY4" fmla="*/ 14500 h 2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8" h="21709">
                  <a:moveTo>
                    <a:pt x="-5050" y="14500"/>
                  </a:moveTo>
                  <a:cubicBezTo>
                    <a:pt x="-7954" y="9185"/>
                    <a:pt x="-4605" y="2636"/>
                    <a:pt x="2436" y="-119"/>
                  </a:cubicBezTo>
                  <a:cubicBezTo>
                    <a:pt x="9477" y="-2885"/>
                    <a:pt x="17524" y="-793"/>
                    <a:pt x="20427" y="4521"/>
                  </a:cubicBezTo>
                  <a:cubicBezTo>
                    <a:pt x="23330" y="9848"/>
                    <a:pt x="19981" y="16397"/>
                    <a:pt x="12940" y="19152"/>
                  </a:cubicBezTo>
                  <a:cubicBezTo>
                    <a:pt x="5900" y="21907"/>
                    <a:pt x="-2147" y="19826"/>
                    <a:pt x="-5050" y="1450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5CB0D6C-3DDE-77E9-6221-2090A037B576}"/>
                </a:ext>
              </a:extLst>
            </p:cNvPr>
            <p:cNvSpPr/>
            <p:nvPr/>
          </p:nvSpPr>
          <p:spPr>
            <a:xfrm flipV="1">
              <a:off x="8560227" y="4651496"/>
              <a:ext cx="27566" cy="21715"/>
            </a:xfrm>
            <a:custGeom>
              <a:avLst/>
              <a:gdLst>
                <a:gd name="connsiteX0" fmla="*/ -5307 w 27566"/>
                <a:gd name="connsiteY0" fmla="*/ 14470 h 21715"/>
                <a:gd name="connsiteX1" fmla="*/ 2180 w 27566"/>
                <a:gd name="connsiteY1" fmla="*/ -160 h 21715"/>
                <a:gd name="connsiteX2" fmla="*/ 20170 w 27566"/>
                <a:gd name="connsiteY2" fmla="*/ 4492 h 21715"/>
                <a:gd name="connsiteX3" fmla="*/ 12684 w 27566"/>
                <a:gd name="connsiteY3" fmla="*/ 19122 h 21715"/>
                <a:gd name="connsiteX4" fmla="*/ -5307 w 27566"/>
                <a:gd name="connsiteY4" fmla="*/ 14470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6" h="21715">
                  <a:moveTo>
                    <a:pt x="-5307" y="14470"/>
                  </a:moveTo>
                  <a:cubicBezTo>
                    <a:pt x="-8210" y="9144"/>
                    <a:pt x="-4861" y="2594"/>
                    <a:pt x="2180" y="-160"/>
                  </a:cubicBezTo>
                  <a:cubicBezTo>
                    <a:pt x="9209" y="-2915"/>
                    <a:pt x="17267" y="-835"/>
                    <a:pt x="20170" y="4492"/>
                  </a:cubicBezTo>
                  <a:cubicBezTo>
                    <a:pt x="23073" y="9818"/>
                    <a:pt x="19713" y="16367"/>
                    <a:pt x="12684" y="19122"/>
                  </a:cubicBezTo>
                  <a:cubicBezTo>
                    <a:pt x="5643" y="21877"/>
                    <a:pt x="-2415" y="19796"/>
                    <a:pt x="-5307" y="1447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A93E9BC-0140-478A-B9C1-3EA53F2D2AEE}"/>
                </a:ext>
              </a:extLst>
            </p:cNvPr>
            <p:cNvSpPr/>
            <p:nvPr/>
          </p:nvSpPr>
          <p:spPr>
            <a:xfrm flipV="1">
              <a:off x="8617708" y="4632130"/>
              <a:ext cx="25135" cy="17025"/>
            </a:xfrm>
            <a:custGeom>
              <a:avLst/>
              <a:gdLst>
                <a:gd name="connsiteX0" fmla="*/ -6377 w 25135"/>
                <a:gd name="connsiteY0" fmla="*/ 10086 h 17025"/>
                <a:gd name="connsiteX1" fmla="*/ 5521 w 25135"/>
                <a:gd name="connsiteY1" fmla="*/ -864 h 17025"/>
                <a:gd name="connsiteX2" fmla="*/ 18723 w 25135"/>
                <a:gd name="connsiteY2" fmla="*/ 4153 h 17025"/>
                <a:gd name="connsiteX3" fmla="*/ 6824 w 25135"/>
                <a:gd name="connsiteY3" fmla="*/ 15092 h 17025"/>
                <a:gd name="connsiteX4" fmla="*/ -6377 w 25135"/>
                <a:gd name="connsiteY4" fmla="*/ 10086 h 1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5" h="17025">
                  <a:moveTo>
                    <a:pt x="-6377" y="10086"/>
                  </a:moveTo>
                  <a:cubicBezTo>
                    <a:pt x="-6743" y="5674"/>
                    <a:pt x="-1416" y="770"/>
                    <a:pt x="5521" y="-864"/>
                  </a:cubicBezTo>
                  <a:cubicBezTo>
                    <a:pt x="12448" y="-2499"/>
                    <a:pt x="18368" y="-259"/>
                    <a:pt x="18723" y="4153"/>
                  </a:cubicBezTo>
                  <a:cubicBezTo>
                    <a:pt x="19089" y="8554"/>
                    <a:pt x="13762" y="13457"/>
                    <a:pt x="6824" y="15092"/>
                  </a:cubicBezTo>
                  <a:cubicBezTo>
                    <a:pt x="-114" y="16726"/>
                    <a:pt x="-6023" y="14486"/>
                    <a:pt x="-6377" y="10086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92D8045-8513-B54F-62C8-EFE7783FBD4C}"/>
                </a:ext>
              </a:extLst>
            </p:cNvPr>
            <p:cNvSpPr/>
            <p:nvPr/>
          </p:nvSpPr>
          <p:spPr>
            <a:xfrm flipV="1">
              <a:off x="8478675" y="4598268"/>
              <a:ext cx="25361" cy="10235"/>
            </a:xfrm>
            <a:custGeom>
              <a:avLst/>
              <a:gdLst>
                <a:gd name="connsiteX0" fmla="*/ -6033 w 25361"/>
                <a:gd name="connsiteY0" fmla="*/ 4671 h 10235"/>
                <a:gd name="connsiteX1" fmla="*/ 8916 w 25361"/>
                <a:gd name="connsiteY1" fmla="*/ -1341 h 10235"/>
                <a:gd name="connsiteX2" fmla="*/ 18815 w 25361"/>
                <a:gd name="connsiteY2" fmla="*/ 2705 h 10235"/>
                <a:gd name="connsiteX3" fmla="*/ 3876 w 25361"/>
                <a:gd name="connsiteY3" fmla="*/ 8706 h 10235"/>
                <a:gd name="connsiteX4" fmla="*/ -6033 w 25361"/>
                <a:gd name="connsiteY4" fmla="*/ 4671 h 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" h="10235">
                  <a:moveTo>
                    <a:pt x="-6033" y="4671"/>
                  </a:moveTo>
                  <a:cubicBezTo>
                    <a:pt x="-4639" y="1894"/>
                    <a:pt x="2058" y="-792"/>
                    <a:pt x="8916" y="-1341"/>
                  </a:cubicBezTo>
                  <a:cubicBezTo>
                    <a:pt x="15774" y="-1878"/>
                    <a:pt x="20210" y="-72"/>
                    <a:pt x="18815" y="2705"/>
                  </a:cubicBezTo>
                  <a:cubicBezTo>
                    <a:pt x="17432" y="5471"/>
                    <a:pt x="10734" y="8157"/>
                    <a:pt x="3876" y="8706"/>
                  </a:cubicBezTo>
                  <a:cubicBezTo>
                    <a:pt x="-2993" y="9243"/>
                    <a:pt x="-7428" y="7437"/>
                    <a:pt x="-6033" y="4671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6E63ADD-593F-0F7E-9860-A6050AB2BBF5}"/>
                </a:ext>
              </a:extLst>
            </p:cNvPr>
            <p:cNvSpPr/>
            <p:nvPr/>
          </p:nvSpPr>
          <p:spPr>
            <a:xfrm flipV="1">
              <a:off x="8272009" y="4621114"/>
              <a:ext cx="21812" cy="16490"/>
            </a:xfrm>
            <a:custGeom>
              <a:avLst/>
              <a:gdLst>
                <a:gd name="connsiteX0" fmla="*/ 14287 w 21812"/>
                <a:gd name="connsiteY0" fmla="*/ 14880 h 16490"/>
                <a:gd name="connsiteX1" fmla="*/ -549 w 21812"/>
                <a:gd name="connsiteY1" fmla="*/ 8628 h 16490"/>
                <a:gd name="connsiteX2" fmla="*/ -4743 w 21812"/>
                <a:gd name="connsiteY2" fmla="*/ -1213 h 16490"/>
                <a:gd name="connsiteX3" fmla="*/ 10093 w 21812"/>
                <a:gd name="connsiteY3" fmla="*/ 5050 h 16490"/>
                <a:gd name="connsiteX4" fmla="*/ 14287 w 21812"/>
                <a:gd name="connsiteY4" fmla="*/ 14880 h 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2" h="16490">
                  <a:moveTo>
                    <a:pt x="14287" y="14880"/>
                  </a:moveTo>
                  <a:cubicBezTo>
                    <a:pt x="11350" y="15874"/>
                    <a:pt x="4709" y="13074"/>
                    <a:pt x="-549" y="8628"/>
                  </a:cubicBezTo>
                  <a:cubicBezTo>
                    <a:pt x="-5806" y="4182"/>
                    <a:pt x="-7681" y="-219"/>
                    <a:pt x="-4743" y="-1213"/>
                  </a:cubicBezTo>
                  <a:cubicBezTo>
                    <a:pt x="-1806" y="-2196"/>
                    <a:pt x="4835" y="604"/>
                    <a:pt x="10093" y="5050"/>
                  </a:cubicBezTo>
                  <a:cubicBezTo>
                    <a:pt x="15351" y="9485"/>
                    <a:pt x="17236" y="13897"/>
                    <a:pt x="14287" y="1488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CC641-00E6-9412-9D66-FCD34E7AF1AD}"/>
                </a:ext>
              </a:extLst>
            </p:cNvPr>
            <p:cNvSpPr/>
            <p:nvPr/>
          </p:nvSpPr>
          <p:spPr>
            <a:xfrm flipV="1">
              <a:off x="8051850" y="4955515"/>
              <a:ext cx="424223" cy="125283"/>
            </a:xfrm>
            <a:custGeom>
              <a:avLst/>
              <a:gdLst>
                <a:gd name="connsiteX0" fmla="*/ -6117 w 424223"/>
                <a:gd name="connsiteY0" fmla="*/ 122236 h 125283"/>
                <a:gd name="connsiteX1" fmla="*/ 250291 w 424223"/>
                <a:gd name="connsiteY1" fmla="*/ -1024 h 125283"/>
                <a:gd name="connsiteX2" fmla="*/ 418106 w 424223"/>
                <a:gd name="connsiteY2" fmla="*/ 124260 h 125283"/>
                <a:gd name="connsiteX3" fmla="*/ 242016 w 424223"/>
                <a:gd name="connsiteY3" fmla="*/ 14258 h 125283"/>
                <a:gd name="connsiteX4" fmla="*/ -6117 w 424223"/>
                <a:gd name="connsiteY4" fmla="*/ 122236 h 12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223" h="125283">
                  <a:moveTo>
                    <a:pt x="-6117" y="122236"/>
                  </a:moveTo>
                  <a:lnTo>
                    <a:pt x="250291" y="-1024"/>
                  </a:lnTo>
                  <a:lnTo>
                    <a:pt x="418106" y="124260"/>
                  </a:lnTo>
                  <a:lnTo>
                    <a:pt x="242016" y="14258"/>
                  </a:lnTo>
                  <a:lnTo>
                    <a:pt x="-6117" y="122236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2445D0A-F1AF-7043-C265-BBFD531A3716}"/>
                </a:ext>
              </a:extLst>
            </p:cNvPr>
            <p:cNvSpPr/>
            <p:nvPr/>
          </p:nvSpPr>
          <p:spPr>
            <a:xfrm flipV="1">
              <a:off x="8130843" y="5063425"/>
              <a:ext cx="423994" cy="160373"/>
            </a:xfrm>
            <a:custGeom>
              <a:avLst/>
              <a:gdLst>
                <a:gd name="connsiteX0" fmla="*/ 417817 w 423994"/>
                <a:gd name="connsiteY0" fmla="*/ 1992 h 160373"/>
                <a:gd name="connsiteX1" fmla="*/ 165741 w 423994"/>
                <a:gd name="connsiteY1" fmla="*/ 159474 h 160373"/>
                <a:gd name="connsiteX2" fmla="*/ -6177 w 423994"/>
                <a:gd name="connsiteY2" fmla="*/ -900 h 160373"/>
                <a:gd name="connsiteX3" fmla="*/ 174942 w 423994"/>
                <a:gd name="connsiteY3" fmla="*/ 140695 h 160373"/>
                <a:gd name="connsiteX4" fmla="*/ 417817 w 423994"/>
                <a:gd name="connsiteY4" fmla="*/ 1992 h 16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94" h="160373">
                  <a:moveTo>
                    <a:pt x="417817" y="1992"/>
                  </a:moveTo>
                  <a:lnTo>
                    <a:pt x="165741" y="159474"/>
                  </a:lnTo>
                  <a:lnTo>
                    <a:pt x="-6177" y="-900"/>
                  </a:lnTo>
                  <a:lnTo>
                    <a:pt x="174942" y="140695"/>
                  </a:lnTo>
                  <a:lnTo>
                    <a:pt x="417817" y="1992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42EA436-2A4C-8B6B-9614-00B97235EFA1}"/>
                </a:ext>
              </a:extLst>
            </p:cNvPr>
            <p:cNvSpPr/>
            <p:nvPr/>
          </p:nvSpPr>
          <p:spPr>
            <a:xfrm flipV="1">
              <a:off x="8488076" y="3672112"/>
              <a:ext cx="1671610" cy="1796094"/>
            </a:xfrm>
            <a:custGeom>
              <a:avLst/>
              <a:gdLst>
                <a:gd name="connsiteX0" fmla="*/ 1664689 w 1671610"/>
                <a:gd name="connsiteY0" fmla="*/ 1794626 h 1796094"/>
                <a:gd name="connsiteX1" fmla="*/ 1086744 w 1671610"/>
                <a:gd name="connsiteY1" fmla="*/ 1794626 h 1796094"/>
                <a:gd name="connsiteX2" fmla="*/ -6921 w 1671610"/>
                <a:gd name="connsiteY2" fmla="*/ -1468 h 1796094"/>
                <a:gd name="connsiteX3" fmla="*/ 1664689 w 1671610"/>
                <a:gd name="connsiteY3" fmla="*/ -1468 h 1796094"/>
                <a:gd name="connsiteX4" fmla="*/ 1664689 w 1671610"/>
                <a:gd name="connsiteY4" fmla="*/ 1794626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610" h="1796094">
                  <a:moveTo>
                    <a:pt x="1664689" y="1794626"/>
                  </a:moveTo>
                  <a:lnTo>
                    <a:pt x="1086744" y="1794626"/>
                  </a:lnTo>
                  <a:lnTo>
                    <a:pt x="-6921" y="-1468"/>
                  </a:lnTo>
                  <a:lnTo>
                    <a:pt x="1664689" y="-1468"/>
                  </a:lnTo>
                  <a:lnTo>
                    <a:pt x="1664689" y="1794626"/>
                  </a:lnTo>
                </a:path>
              </a:pathLst>
            </a:custGeom>
            <a:solidFill>
              <a:srgbClr val="E7F2E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273853E-B847-B291-5D46-5402F0374CB2}"/>
                </a:ext>
              </a:extLst>
            </p:cNvPr>
            <p:cNvSpPr/>
            <p:nvPr/>
          </p:nvSpPr>
          <p:spPr>
            <a:xfrm flipV="1">
              <a:off x="8536984" y="3672112"/>
              <a:ext cx="1671610" cy="1796094"/>
            </a:xfrm>
            <a:custGeom>
              <a:avLst/>
              <a:gdLst>
                <a:gd name="connsiteX0" fmla="*/ 1664652 w 1671610"/>
                <a:gd name="connsiteY0" fmla="*/ 1794626 h 1796094"/>
                <a:gd name="connsiteX1" fmla="*/ 1086695 w 1671610"/>
                <a:gd name="connsiteY1" fmla="*/ 1794626 h 1796094"/>
                <a:gd name="connsiteX2" fmla="*/ -6958 w 1671610"/>
                <a:gd name="connsiteY2" fmla="*/ -1468 h 1796094"/>
                <a:gd name="connsiteX3" fmla="*/ 1664652 w 1671610"/>
                <a:gd name="connsiteY3" fmla="*/ -1468 h 1796094"/>
                <a:gd name="connsiteX4" fmla="*/ 1664652 w 1671610"/>
                <a:gd name="connsiteY4" fmla="*/ 1794626 h 17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610" h="1796094">
                  <a:moveTo>
                    <a:pt x="1664652" y="1794626"/>
                  </a:moveTo>
                  <a:lnTo>
                    <a:pt x="1086695" y="1794626"/>
                  </a:lnTo>
                  <a:lnTo>
                    <a:pt x="-6958" y="-1468"/>
                  </a:lnTo>
                  <a:lnTo>
                    <a:pt x="1664652" y="-1468"/>
                  </a:lnTo>
                  <a:lnTo>
                    <a:pt x="1664652" y="1794626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40D3EDB-7230-4EE0-0B5A-AA6D2D02C821}"/>
                </a:ext>
              </a:extLst>
            </p:cNvPr>
            <p:cNvSpPr/>
            <p:nvPr/>
          </p:nvSpPr>
          <p:spPr>
            <a:xfrm flipV="1">
              <a:off x="9189395" y="5380401"/>
              <a:ext cx="50017" cy="50017"/>
            </a:xfrm>
            <a:custGeom>
              <a:avLst/>
              <a:gdLst>
                <a:gd name="connsiteX0" fmla="*/ 43180 w 50017"/>
                <a:gd name="connsiteY0" fmla="*/ 24368 h 50017"/>
                <a:gd name="connsiteX1" fmla="*/ 18171 w 50017"/>
                <a:gd name="connsiteY1" fmla="*/ 49377 h 50017"/>
                <a:gd name="connsiteX2" fmla="*/ -6838 w 50017"/>
                <a:gd name="connsiteY2" fmla="*/ 24368 h 50017"/>
                <a:gd name="connsiteX3" fmla="*/ 18171 w 50017"/>
                <a:gd name="connsiteY3" fmla="*/ -640 h 50017"/>
                <a:gd name="connsiteX4" fmla="*/ 43180 w 50017"/>
                <a:gd name="connsiteY4" fmla="*/ 24368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7" h="50017">
                  <a:moveTo>
                    <a:pt x="43180" y="24368"/>
                  </a:moveTo>
                  <a:cubicBezTo>
                    <a:pt x="43180" y="38176"/>
                    <a:pt x="31990" y="49377"/>
                    <a:pt x="18171" y="49377"/>
                  </a:cubicBezTo>
                  <a:cubicBezTo>
                    <a:pt x="4364" y="49377"/>
                    <a:pt x="-6838" y="38176"/>
                    <a:pt x="-6838" y="24368"/>
                  </a:cubicBezTo>
                  <a:cubicBezTo>
                    <a:pt x="-6838" y="10561"/>
                    <a:pt x="4364" y="-640"/>
                    <a:pt x="18171" y="-640"/>
                  </a:cubicBezTo>
                  <a:cubicBezTo>
                    <a:pt x="31990" y="-640"/>
                    <a:pt x="43180" y="10561"/>
                    <a:pt x="43180" y="24368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660C6AE-D970-15DF-4762-C8DE5B16A40A}"/>
                </a:ext>
              </a:extLst>
            </p:cNvPr>
            <p:cNvSpPr/>
            <p:nvPr/>
          </p:nvSpPr>
          <p:spPr>
            <a:xfrm flipV="1">
              <a:off x="10123007" y="5380401"/>
              <a:ext cx="50017" cy="50017"/>
            </a:xfrm>
            <a:custGeom>
              <a:avLst/>
              <a:gdLst>
                <a:gd name="connsiteX0" fmla="*/ 42471 w 50017"/>
                <a:gd name="connsiteY0" fmla="*/ 24368 h 50017"/>
                <a:gd name="connsiteX1" fmla="*/ 17463 w 50017"/>
                <a:gd name="connsiteY1" fmla="*/ 49377 h 50017"/>
                <a:gd name="connsiteX2" fmla="*/ -7546 w 50017"/>
                <a:gd name="connsiteY2" fmla="*/ 24368 h 50017"/>
                <a:gd name="connsiteX3" fmla="*/ 17463 w 50017"/>
                <a:gd name="connsiteY3" fmla="*/ -640 h 50017"/>
                <a:gd name="connsiteX4" fmla="*/ 42471 w 50017"/>
                <a:gd name="connsiteY4" fmla="*/ 24368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7" h="50017">
                  <a:moveTo>
                    <a:pt x="42471" y="24368"/>
                  </a:moveTo>
                  <a:cubicBezTo>
                    <a:pt x="42471" y="38176"/>
                    <a:pt x="31281" y="49377"/>
                    <a:pt x="17463" y="49377"/>
                  </a:cubicBezTo>
                  <a:cubicBezTo>
                    <a:pt x="3655" y="49377"/>
                    <a:pt x="-7546" y="38176"/>
                    <a:pt x="-7546" y="24368"/>
                  </a:cubicBezTo>
                  <a:cubicBezTo>
                    <a:pt x="-7546" y="10561"/>
                    <a:pt x="3655" y="-640"/>
                    <a:pt x="17463" y="-640"/>
                  </a:cubicBezTo>
                  <a:cubicBezTo>
                    <a:pt x="31281" y="-640"/>
                    <a:pt x="42471" y="10561"/>
                    <a:pt x="42471" y="24368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AFE343E-694E-2378-4BEA-B600EA010965}"/>
                </a:ext>
              </a:extLst>
            </p:cNvPr>
            <p:cNvSpPr/>
            <p:nvPr/>
          </p:nvSpPr>
          <p:spPr>
            <a:xfrm flipV="1">
              <a:off x="9139984" y="3672112"/>
              <a:ext cx="1068611" cy="1038001"/>
            </a:xfrm>
            <a:custGeom>
              <a:avLst/>
              <a:gdLst>
                <a:gd name="connsiteX0" fmla="*/ 1061425 w 1068611"/>
                <a:gd name="connsiteY0" fmla="*/ -1844 h 1038001"/>
                <a:gd name="connsiteX1" fmla="*/ 1061425 w 1068611"/>
                <a:gd name="connsiteY1" fmla="*/ 1036157 h 1038001"/>
                <a:gd name="connsiteX2" fmla="*/ 483468 w 1068611"/>
                <a:gd name="connsiteY2" fmla="*/ 1036157 h 1038001"/>
                <a:gd name="connsiteX3" fmla="*/ -7187 w 1068611"/>
                <a:gd name="connsiteY3" fmla="*/ 230356 h 1038001"/>
                <a:gd name="connsiteX4" fmla="*/ 1061425 w 1068611"/>
                <a:gd name="connsiteY4" fmla="*/ -1844 h 103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611" h="1038001">
                  <a:moveTo>
                    <a:pt x="1061425" y="-1844"/>
                  </a:moveTo>
                  <a:lnTo>
                    <a:pt x="1061425" y="1036157"/>
                  </a:lnTo>
                  <a:lnTo>
                    <a:pt x="483468" y="1036157"/>
                  </a:lnTo>
                  <a:lnTo>
                    <a:pt x="-7187" y="230356"/>
                  </a:lnTo>
                  <a:lnTo>
                    <a:pt x="1061425" y="-1844"/>
                  </a:lnTo>
                </a:path>
              </a:pathLst>
            </a:custGeom>
            <a:solidFill>
              <a:srgbClr val="B2C3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F8111-5579-96CC-7F9B-2C841DF585BF}"/>
                </a:ext>
              </a:extLst>
            </p:cNvPr>
            <p:cNvSpPr/>
            <p:nvPr/>
          </p:nvSpPr>
          <p:spPr>
            <a:xfrm flipV="1">
              <a:off x="8681470" y="5375406"/>
              <a:ext cx="493660" cy="101692"/>
            </a:xfrm>
            <a:custGeom>
              <a:avLst/>
              <a:gdLst>
                <a:gd name="connsiteX0" fmla="*/ 428929 w 493660"/>
                <a:gd name="connsiteY0" fmla="*/ 101073 h 101692"/>
                <a:gd name="connsiteX1" fmla="*/ 51477 w 493660"/>
                <a:gd name="connsiteY1" fmla="*/ 101073 h 101692"/>
                <a:gd name="connsiteX2" fmla="*/ -6621 w 493660"/>
                <a:gd name="connsiteY2" fmla="*/ -620 h 101692"/>
                <a:gd name="connsiteX3" fmla="*/ 487039 w 493660"/>
                <a:gd name="connsiteY3" fmla="*/ -620 h 101692"/>
                <a:gd name="connsiteX4" fmla="*/ 428929 w 493660"/>
                <a:gd name="connsiteY4" fmla="*/ 101073 h 10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660" h="101692">
                  <a:moveTo>
                    <a:pt x="428929" y="101073"/>
                  </a:moveTo>
                  <a:lnTo>
                    <a:pt x="51477" y="101073"/>
                  </a:lnTo>
                  <a:lnTo>
                    <a:pt x="-6621" y="-620"/>
                  </a:lnTo>
                  <a:lnTo>
                    <a:pt x="487039" y="-620"/>
                  </a:lnTo>
                  <a:lnTo>
                    <a:pt x="428929" y="101073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FDC529-AF96-64AF-1AEB-AAE06B53826D}"/>
                </a:ext>
              </a:extLst>
            </p:cNvPr>
            <p:cNvSpPr/>
            <p:nvPr/>
          </p:nvSpPr>
          <p:spPr>
            <a:xfrm flipV="1">
              <a:off x="9250535" y="5375406"/>
              <a:ext cx="493648" cy="101692"/>
            </a:xfrm>
            <a:custGeom>
              <a:avLst/>
              <a:gdLst>
                <a:gd name="connsiteX0" fmla="*/ 428497 w 493648"/>
                <a:gd name="connsiteY0" fmla="*/ 101073 h 101692"/>
                <a:gd name="connsiteX1" fmla="*/ 51046 w 493648"/>
                <a:gd name="connsiteY1" fmla="*/ 101073 h 101692"/>
                <a:gd name="connsiteX2" fmla="*/ -7053 w 493648"/>
                <a:gd name="connsiteY2" fmla="*/ -620 h 101692"/>
                <a:gd name="connsiteX3" fmla="*/ 486596 w 493648"/>
                <a:gd name="connsiteY3" fmla="*/ -620 h 101692"/>
                <a:gd name="connsiteX4" fmla="*/ 428497 w 493648"/>
                <a:gd name="connsiteY4" fmla="*/ 101073 h 10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648" h="101692">
                  <a:moveTo>
                    <a:pt x="428497" y="101073"/>
                  </a:moveTo>
                  <a:lnTo>
                    <a:pt x="51046" y="101073"/>
                  </a:lnTo>
                  <a:lnTo>
                    <a:pt x="-7053" y="-620"/>
                  </a:lnTo>
                  <a:lnTo>
                    <a:pt x="486596" y="-620"/>
                  </a:lnTo>
                  <a:lnTo>
                    <a:pt x="428497" y="101073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C802914-F1EC-4BAE-D9EA-929D42FCB2D4}"/>
                </a:ext>
              </a:extLst>
            </p:cNvPr>
            <p:cNvSpPr/>
            <p:nvPr/>
          </p:nvSpPr>
          <p:spPr>
            <a:xfrm flipV="1">
              <a:off x="6090019" y="4891364"/>
              <a:ext cx="365231" cy="277776"/>
            </a:xfrm>
            <a:custGeom>
              <a:avLst/>
              <a:gdLst>
                <a:gd name="connsiteX0" fmla="*/ 352627 w 365231"/>
                <a:gd name="connsiteY0" fmla="*/ 88896 h 277776"/>
                <a:gd name="connsiteX1" fmla="*/ 320692 w 365231"/>
                <a:gd name="connsiteY1" fmla="*/ 172106 h 277776"/>
                <a:gd name="connsiteX2" fmla="*/ 300152 w 365231"/>
                <a:gd name="connsiteY2" fmla="*/ 210214 h 277776"/>
                <a:gd name="connsiteX3" fmla="*/ 287350 w 365231"/>
                <a:gd name="connsiteY3" fmla="*/ 213951 h 277776"/>
                <a:gd name="connsiteX4" fmla="*/ 252741 w 365231"/>
                <a:gd name="connsiteY4" fmla="*/ 267798 h 277776"/>
                <a:gd name="connsiteX5" fmla="*/ 210529 w 365231"/>
                <a:gd name="connsiteY5" fmla="*/ 239543 h 277776"/>
                <a:gd name="connsiteX6" fmla="*/ 202369 w 365231"/>
                <a:gd name="connsiteY6" fmla="*/ 252962 h 277776"/>
                <a:gd name="connsiteX7" fmla="*/ 75405 w 365231"/>
                <a:gd name="connsiteY7" fmla="*/ 208579 h 277776"/>
                <a:gd name="connsiteX8" fmla="*/ 44349 w 365231"/>
                <a:gd name="connsiteY8" fmla="*/ 192429 h 277776"/>
                <a:gd name="connsiteX9" fmla="*/ 25318 w 365231"/>
                <a:gd name="connsiteY9" fmla="*/ 115688 h 277776"/>
                <a:gd name="connsiteX10" fmla="*/ -4605 w 365231"/>
                <a:gd name="connsiteY10" fmla="*/ 73100 h 277776"/>
                <a:gd name="connsiteX11" fmla="*/ 1452 w 365231"/>
                <a:gd name="connsiteY11" fmla="*/ 50057 h 277776"/>
                <a:gd name="connsiteX12" fmla="*/ 3933 w 365231"/>
                <a:gd name="connsiteY12" fmla="*/ 26454 h 277776"/>
                <a:gd name="connsiteX13" fmla="*/ 3075 w 365231"/>
                <a:gd name="connsiteY13" fmla="*/ 24625 h 277776"/>
                <a:gd name="connsiteX14" fmla="*/ 353073 w 365231"/>
                <a:gd name="connsiteY14" fmla="*/ -1012 h 277776"/>
                <a:gd name="connsiteX15" fmla="*/ 352627 w 365231"/>
                <a:gd name="connsiteY15" fmla="*/ 88896 h 27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231" h="277776">
                  <a:moveTo>
                    <a:pt x="352627" y="88896"/>
                  </a:moveTo>
                  <a:cubicBezTo>
                    <a:pt x="343757" y="117928"/>
                    <a:pt x="330041" y="143394"/>
                    <a:pt x="320692" y="172106"/>
                  </a:cubicBezTo>
                  <a:cubicBezTo>
                    <a:pt x="315788" y="187171"/>
                    <a:pt x="310793" y="204979"/>
                    <a:pt x="300152" y="210214"/>
                  </a:cubicBezTo>
                  <a:cubicBezTo>
                    <a:pt x="295991" y="212248"/>
                    <a:pt x="291523" y="211962"/>
                    <a:pt x="287350" y="213951"/>
                  </a:cubicBezTo>
                  <a:cubicBezTo>
                    <a:pt x="271280" y="221621"/>
                    <a:pt x="268057" y="256951"/>
                    <a:pt x="252741" y="267798"/>
                  </a:cubicBezTo>
                  <a:cubicBezTo>
                    <a:pt x="237196" y="278816"/>
                    <a:pt x="221251" y="258277"/>
                    <a:pt x="210529" y="239543"/>
                  </a:cubicBezTo>
                  <a:cubicBezTo>
                    <a:pt x="207707" y="234605"/>
                    <a:pt x="202997" y="259477"/>
                    <a:pt x="202369" y="252962"/>
                  </a:cubicBezTo>
                  <a:cubicBezTo>
                    <a:pt x="201534" y="244366"/>
                    <a:pt x="142087" y="335772"/>
                    <a:pt x="75405" y="208579"/>
                  </a:cubicBezTo>
                  <a:cubicBezTo>
                    <a:pt x="68078" y="194600"/>
                    <a:pt x="50316" y="208248"/>
                    <a:pt x="44349" y="192429"/>
                  </a:cubicBezTo>
                  <a:cubicBezTo>
                    <a:pt x="35319" y="168471"/>
                    <a:pt x="38566" y="134696"/>
                    <a:pt x="25318" y="115688"/>
                  </a:cubicBezTo>
                  <a:cubicBezTo>
                    <a:pt x="14951" y="100829"/>
                    <a:pt x="-4857" y="95011"/>
                    <a:pt x="-4605" y="73100"/>
                  </a:cubicBezTo>
                  <a:cubicBezTo>
                    <a:pt x="-4502" y="64893"/>
                    <a:pt x="-1199" y="57441"/>
                    <a:pt x="1452" y="50057"/>
                  </a:cubicBezTo>
                  <a:cubicBezTo>
                    <a:pt x="4116" y="42685"/>
                    <a:pt x="6242" y="33758"/>
                    <a:pt x="3933" y="26454"/>
                  </a:cubicBezTo>
                  <a:lnTo>
                    <a:pt x="3075" y="24625"/>
                  </a:lnTo>
                  <a:lnTo>
                    <a:pt x="353073" y="-1012"/>
                  </a:lnTo>
                  <a:cubicBezTo>
                    <a:pt x="364777" y="24259"/>
                    <a:pt x="361485" y="59875"/>
                    <a:pt x="352627" y="88896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293F79-73CE-C7E2-8FF3-CF7B8F7F8C43}"/>
                </a:ext>
              </a:extLst>
            </p:cNvPr>
            <p:cNvSpPr/>
            <p:nvPr/>
          </p:nvSpPr>
          <p:spPr>
            <a:xfrm flipV="1">
              <a:off x="6093519" y="4891364"/>
              <a:ext cx="361731" cy="277776"/>
            </a:xfrm>
            <a:custGeom>
              <a:avLst/>
              <a:gdLst>
                <a:gd name="connsiteX0" fmla="*/ 349126 w 361731"/>
                <a:gd name="connsiteY0" fmla="*/ 88896 h 277776"/>
                <a:gd name="connsiteX1" fmla="*/ 317191 w 361731"/>
                <a:gd name="connsiteY1" fmla="*/ 172106 h 277776"/>
                <a:gd name="connsiteX2" fmla="*/ 296651 w 361731"/>
                <a:gd name="connsiteY2" fmla="*/ 210214 h 277776"/>
                <a:gd name="connsiteX3" fmla="*/ 283849 w 361731"/>
                <a:gd name="connsiteY3" fmla="*/ 213951 h 277776"/>
                <a:gd name="connsiteX4" fmla="*/ 249239 w 361731"/>
                <a:gd name="connsiteY4" fmla="*/ 267798 h 277776"/>
                <a:gd name="connsiteX5" fmla="*/ 207028 w 361731"/>
                <a:gd name="connsiteY5" fmla="*/ 239543 h 277776"/>
                <a:gd name="connsiteX6" fmla="*/ 198868 w 361731"/>
                <a:gd name="connsiteY6" fmla="*/ 252962 h 277776"/>
                <a:gd name="connsiteX7" fmla="*/ 71903 w 361731"/>
                <a:gd name="connsiteY7" fmla="*/ 208579 h 277776"/>
                <a:gd name="connsiteX8" fmla="*/ 40848 w 361731"/>
                <a:gd name="connsiteY8" fmla="*/ 192429 h 277776"/>
                <a:gd name="connsiteX9" fmla="*/ 38070 w 361731"/>
                <a:gd name="connsiteY9" fmla="*/ 183319 h 277776"/>
                <a:gd name="connsiteX10" fmla="*/ 64816 w 361731"/>
                <a:gd name="connsiteY10" fmla="*/ 184508 h 277776"/>
                <a:gd name="connsiteX11" fmla="*/ 210411 w 361731"/>
                <a:gd name="connsiteY11" fmla="*/ 116716 h 277776"/>
                <a:gd name="connsiteX12" fmla="*/ 64816 w 361731"/>
                <a:gd name="connsiteY12" fmla="*/ 48914 h 277776"/>
                <a:gd name="connsiteX13" fmla="*/ -4609 w 361731"/>
                <a:gd name="connsiteY13" fmla="*/ 57109 h 277776"/>
                <a:gd name="connsiteX14" fmla="*/ -2049 w 361731"/>
                <a:gd name="connsiteY14" fmla="*/ 50057 h 277776"/>
                <a:gd name="connsiteX15" fmla="*/ 431 w 361731"/>
                <a:gd name="connsiteY15" fmla="*/ 26454 h 277776"/>
                <a:gd name="connsiteX16" fmla="*/ -426 w 361731"/>
                <a:gd name="connsiteY16" fmla="*/ 24625 h 277776"/>
                <a:gd name="connsiteX17" fmla="*/ 349571 w 361731"/>
                <a:gd name="connsiteY17" fmla="*/ -1012 h 277776"/>
                <a:gd name="connsiteX18" fmla="*/ 349126 w 361731"/>
                <a:gd name="connsiteY18" fmla="*/ 88896 h 27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1731" h="277776">
                  <a:moveTo>
                    <a:pt x="349126" y="88896"/>
                  </a:moveTo>
                  <a:cubicBezTo>
                    <a:pt x="340256" y="117928"/>
                    <a:pt x="326540" y="143394"/>
                    <a:pt x="317191" y="172106"/>
                  </a:cubicBezTo>
                  <a:cubicBezTo>
                    <a:pt x="312287" y="187171"/>
                    <a:pt x="307292" y="204979"/>
                    <a:pt x="296651" y="210214"/>
                  </a:cubicBezTo>
                  <a:cubicBezTo>
                    <a:pt x="292490" y="212248"/>
                    <a:pt x="288021" y="211962"/>
                    <a:pt x="283849" y="213951"/>
                  </a:cubicBezTo>
                  <a:cubicBezTo>
                    <a:pt x="267778" y="221621"/>
                    <a:pt x="264555" y="256951"/>
                    <a:pt x="249239" y="267798"/>
                  </a:cubicBezTo>
                  <a:cubicBezTo>
                    <a:pt x="233694" y="278816"/>
                    <a:pt x="217750" y="258277"/>
                    <a:pt x="207028" y="239543"/>
                  </a:cubicBezTo>
                  <a:cubicBezTo>
                    <a:pt x="204205" y="234605"/>
                    <a:pt x="199496" y="259477"/>
                    <a:pt x="198868" y="252962"/>
                  </a:cubicBezTo>
                  <a:cubicBezTo>
                    <a:pt x="198033" y="244366"/>
                    <a:pt x="138586" y="335772"/>
                    <a:pt x="71903" y="208579"/>
                  </a:cubicBezTo>
                  <a:cubicBezTo>
                    <a:pt x="64576" y="194600"/>
                    <a:pt x="46814" y="208248"/>
                    <a:pt x="40848" y="192429"/>
                  </a:cubicBezTo>
                  <a:cubicBezTo>
                    <a:pt x="39750" y="189525"/>
                    <a:pt x="38859" y="186462"/>
                    <a:pt x="38070" y="183319"/>
                  </a:cubicBezTo>
                  <a:cubicBezTo>
                    <a:pt x="46746" y="184073"/>
                    <a:pt x="55661" y="184508"/>
                    <a:pt x="64816" y="184508"/>
                  </a:cubicBezTo>
                  <a:cubicBezTo>
                    <a:pt x="145226" y="184508"/>
                    <a:pt x="210411" y="154161"/>
                    <a:pt x="210411" y="116716"/>
                  </a:cubicBezTo>
                  <a:cubicBezTo>
                    <a:pt x="210411" y="79272"/>
                    <a:pt x="145226" y="48914"/>
                    <a:pt x="64816" y="48914"/>
                  </a:cubicBezTo>
                  <a:cubicBezTo>
                    <a:pt x="39671" y="48914"/>
                    <a:pt x="16022" y="51886"/>
                    <a:pt x="-4609" y="57109"/>
                  </a:cubicBezTo>
                  <a:cubicBezTo>
                    <a:pt x="-3763" y="54743"/>
                    <a:pt x="-2883" y="52389"/>
                    <a:pt x="-2049" y="50057"/>
                  </a:cubicBezTo>
                  <a:cubicBezTo>
                    <a:pt x="614" y="42685"/>
                    <a:pt x="2740" y="33758"/>
                    <a:pt x="431" y="26454"/>
                  </a:cubicBezTo>
                  <a:lnTo>
                    <a:pt x="-426" y="24625"/>
                  </a:lnTo>
                  <a:lnTo>
                    <a:pt x="349571" y="-1012"/>
                  </a:lnTo>
                  <a:cubicBezTo>
                    <a:pt x="361276" y="24259"/>
                    <a:pt x="357984" y="59875"/>
                    <a:pt x="349126" y="88896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68BA0C-9C05-585E-3A8A-A68AECE57541}"/>
                </a:ext>
              </a:extLst>
            </p:cNvPr>
            <p:cNvSpPr/>
            <p:nvPr/>
          </p:nvSpPr>
          <p:spPr>
            <a:xfrm flipV="1">
              <a:off x="7043373" y="5020981"/>
              <a:ext cx="700198" cy="159270"/>
            </a:xfrm>
            <a:custGeom>
              <a:avLst/>
              <a:gdLst>
                <a:gd name="connsiteX0" fmla="*/ 691108 w 700198"/>
                <a:gd name="connsiteY0" fmla="*/ 15608 h 159270"/>
                <a:gd name="connsiteX1" fmla="*/ 622414 w 700198"/>
                <a:gd name="connsiteY1" fmla="*/ 90109 h 159270"/>
                <a:gd name="connsiteX2" fmla="*/ 534586 w 700198"/>
                <a:gd name="connsiteY2" fmla="*/ 119289 h 159270"/>
                <a:gd name="connsiteX3" fmla="*/ 404284 w 700198"/>
                <a:gd name="connsiteY3" fmla="*/ 145773 h 159270"/>
                <a:gd name="connsiteX4" fmla="*/ 293836 w 700198"/>
                <a:gd name="connsiteY4" fmla="*/ 157671 h 159270"/>
                <a:gd name="connsiteX5" fmla="*/ 194807 w 700198"/>
                <a:gd name="connsiteY5" fmla="*/ 132354 h 159270"/>
                <a:gd name="connsiteX6" fmla="*/ -5457 w 700198"/>
                <a:gd name="connsiteY6" fmla="*/ 62437 h 159270"/>
                <a:gd name="connsiteX7" fmla="*/ 690536 w 700198"/>
                <a:gd name="connsiteY7" fmla="*/ -943 h 159270"/>
                <a:gd name="connsiteX8" fmla="*/ 691108 w 700198"/>
                <a:gd name="connsiteY8" fmla="*/ 15608 h 15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198" h="159270">
                  <a:moveTo>
                    <a:pt x="691108" y="15608"/>
                  </a:moveTo>
                  <a:cubicBezTo>
                    <a:pt x="671540" y="43429"/>
                    <a:pt x="651194" y="71992"/>
                    <a:pt x="622414" y="90109"/>
                  </a:cubicBezTo>
                  <a:cubicBezTo>
                    <a:pt x="596148" y="106636"/>
                    <a:pt x="564989" y="113106"/>
                    <a:pt x="534586" y="119289"/>
                  </a:cubicBezTo>
                  <a:cubicBezTo>
                    <a:pt x="491152" y="128113"/>
                    <a:pt x="447718" y="136937"/>
                    <a:pt x="404284" y="145773"/>
                  </a:cubicBezTo>
                  <a:cubicBezTo>
                    <a:pt x="367868" y="153168"/>
                    <a:pt x="330881" y="160609"/>
                    <a:pt x="293836" y="157671"/>
                  </a:cubicBezTo>
                  <a:cubicBezTo>
                    <a:pt x="259775" y="154985"/>
                    <a:pt x="227074" y="143624"/>
                    <a:pt x="194807" y="132354"/>
                  </a:cubicBezTo>
                  <a:cubicBezTo>
                    <a:pt x="128056" y="109048"/>
                    <a:pt x="61305" y="85742"/>
                    <a:pt x="-5457" y="62437"/>
                  </a:cubicBezTo>
                  <a:lnTo>
                    <a:pt x="690536" y="-943"/>
                  </a:lnTo>
                  <a:cubicBezTo>
                    <a:pt x="697097" y="143"/>
                    <a:pt x="694937" y="10179"/>
                    <a:pt x="691108" y="15608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154814-380E-1253-B1B9-078CF7D6CEE8}"/>
                </a:ext>
              </a:extLst>
            </p:cNvPr>
            <p:cNvSpPr/>
            <p:nvPr/>
          </p:nvSpPr>
          <p:spPr>
            <a:xfrm flipV="1">
              <a:off x="7231019" y="5052521"/>
              <a:ext cx="35043" cy="36678"/>
            </a:xfrm>
            <a:custGeom>
              <a:avLst/>
              <a:gdLst>
                <a:gd name="connsiteX0" fmla="*/ 29696 w 35043"/>
                <a:gd name="connsiteY0" fmla="*/ 17362 h 36678"/>
                <a:gd name="connsiteX1" fmla="*/ 12175 w 35043"/>
                <a:gd name="connsiteY1" fmla="*/ 35707 h 36678"/>
                <a:gd name="connsiteX2" fmla="*/ -5348 w 35043"/>
                <a:gd name="connsiteY2" fmla="*/ 17362 h 36678"/>
                <a:gd name="connsiteX3" fmla="*/ 12175 w 35043"/>
                <a:gd name="connsiteY3" fmla="*/ -972 h 36678"/>
                <a:gd name="connsiteX4" fmla="*/ 29696 w 35043"/>
                <a:gd name="connsiteY4" fmla="*/ 17362 h 3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43" h="36678">
                  <a:moveTo>
                    <a:pt x="29696" y="17362"/>
                  </a:moveTo>
                  <a:cubicBezTo>
                    <a:pt x="29696" y="27489"/>
                    <a:pt x="21844" y="35707"/>
                    <a:pt x="12175" y="35707"/>
                  </a:cubicBezTo>
                  <a:cubicBezTo>
                    <a:pt x="2493" y="35707"/>
                    <a:pt x="-5348" y="27489"/>
                    <a:pt x="-5348" y="17362"/>
                  </a:cubicBezTo>
                  <a:cubicBezTo>
                    <a:pt x="-5348" y="7235"/>
                    <a:pt x="2493" y="-972"/>
                    <a:pt x="12175" y="-972"/>
                  </a:cubicBezTo>
                  <a:cubicBezTo>
                    <a:pt x="21844" y="-972"/>
                    <a:pt x="29696" y="7235"/>
                    <a:pt x="29696" y="1736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93DEA0F-6E51-0A5B-2CB6-3E000578B59D}"/>
                </a:ext>
              </a:extLst>
            </p:cNvPr>
            <p:cNvSpPr/>
            <p:nvPr/>
          </p:nvSpPr>
          <p:spPr>
            <a:xfrm flipV="1">
              <a:off x="7522868" y="5094454"/>
              <a:ext cx="44849" cy="44286"/>
            </a:xfrm>
            <a:custGeom>
              <a:avLst/>
              <a:gdLst>
                <a:gd name="connsiteX0" fmla="*/ 29944 w 44849"/>
                <a:gd name="connsiteY0" fmla="*/ 38613 h 44286"/>
                <a:gd name="connsiteX1" fmla="*/ -1352 w 44849"/>
                <a:gd name="connsiteY1" fmla="*/ 34910 h 44286"/>
                <a:gd name="connsiteX2" fmla="*/ 3769 w 44849"/>
                <a:gd name="connsiteY2" fmla="*/ 3820 h 44286"/>
                <a:gd name="connsiteX3" fmla="*/ 35064 w 44849"/>
                <a:gd name="connsiteY3" fmla="*/ 7524 h 44286"/>
                <a:gd name="connsiteX4" fmla="*/ 29944 w 44849"/>
                <a:gd name="connsiteY4" fmla="*/ 38613 h 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49" h="44286">
                  <a:moveTo>
                    <a:pt x="29944" y="38613"/>
                  </a:moveTo>
                  <a:cubicBezTo>
                    <a:pt x="19885" y="46180"/>
                    <a:pt x="5872" y="44522"/>
                    <a:pt x="-1352" y="34910"/>
                  </a:cubicBezTo>
                  <a:cubicBezTo>
                    <a:pt x="-8587" y="25297"/>
                    <a:pt x="-6289" y="11375"/>
                    <a:pt x="3769" y="3820"/>
                  </a:cubicBezTo>
                  <a:cubicBezTo>
                    <a:pt x="13828" y="-3747"/>
                    <a:pt x="27829" y="-2089"/>
                    <a:pt x="35064" y="7524"/>
                  </a:cubicBezTo>
                  <a:cubicBezTo>
                    <a:pt x="42288" y="17136"/>
                    <a:pt x="39990" y="31058"/>
                    <a:pt x="29944" y="3861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BD01A16-4ED4-BD0F-4E53-5B5CDD6C3D50}"/>
                </a:ext>
              </a:extLst>
            </p:cNvPr>
            <p:cNvSpPr/>
            <p:nvPr/>
          </p:nvSpPr>
          <p:spPr>
            <a:xfrm flipV="1">
              <a:off x="7503215" y="5026742"/>
              <a:ext cx="31683" cy="31282"/>
            </a:xfrm>
            <a:custGeom>
              <a:avLst/>
              <a:gdLst>
                <a:gd name="connsiteX0" fmla="*/ 19533 w 31683"/>
                <a:gd name="connsiteY0" fmla="*/ 26928 h 31282"/>
                <a:gd name="connsiteX1" fmla="*/ -2572 w 31683"/>
                <a:gd name="connsiteY1" fmla="*/ 24311 h 31282"/>
                <a:gd name="connsiteX2" fmla="*/ 1051 w 31683"/>
                <a:gd name="connsiteY2" fmla="*/ 2354 h 31282"/>
                <a:gd name="connsiteX3" fmla="*/ 23156 w 31683"/>
                <a:gd name="connsiteY3" fmla="*/ 4971 h 31282"/>
                <a:gd name="connsiteX4" fmla="*/ 19533 w 31683"/>
                <a:gd name="connsiteY4" fmla="*/ 26928 h 3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" h="31282">
                  <a:moveTo>
                    <a:pt x="19533" y="26928"/>
                  </a:moveTo>
                  <a:cubicBezTo>
                    <a:pt x="12435" y="32277"/>
                    <a:pt x="2536" y="31100"/>
                    <a:pt x="-2572" y="24311"/>
                  </a:cubicBezTo>
                  <a:cubicBezTo>
                    <a:pt x="-7682" y="17521"/>
                    <a:pt x="-6059" y="7692"/>
                    <a:pt x="1051" y="2354"/>
                  </a:cubicBezTo>
                  <a:cubicBezTo>
                    <a:pt x="8149" y="-2995"/>
                    <a:pt x="18047" y="-1818"/>
                    <a:pt x="23156" y="4971"/>
                  </a:cubicBezTo>
                  <a:cubicBezTo>
                    <a:pt x="28254" y="11761"/>
                    <a:pt x="26643" y="21590"/>
                    <a:pt x="19533" y="2692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D983E3-7627-21BF-2C40-712FDAA83737}"/>
                </a:ext>
              </a:extLst>
            </p:cNvPr>
            <p:cNvSpPr/>
            <p:nvPr/>
          </p:nvSpPr>
          <p:spPr>
            <a:xfrm flipV="1">
              <a:off x="7391541" y="5081976"/>
              <a:ext cx="43548" cy="45571"/>
            </a:xfrm>
            <a:custGeom>
              <a:avLst/>
              <a:gdLst>
                <a:gd name="connsiteX0" fmla="*/ 38076 w 43548"/>
                <a:gd name="connsiteY0" fmla="*/ 21842 h 45571"/>
                <a:gd name="connsiteX1" fmla="*/ 16301 w 43548"/>
                <a:gd name="connsiteY1" fmla="*/ 44633 h 45571"/>
                <a:gd name="connsiteX2" fmla="*/ -5472 w 43548"/>
                <a:gd name="connsiteY2" fmla="*/ 21842 h 45571"/>
                <a:gd name="connsiteX3" fmla="*/ 16301 w 43548"/>
                <a:gd name="connsiteY3" fmla="*/ -938 h 45571"/>
                <a:gd name="connsiteX4" fmla="*/ 38076 w 43548"/>
                <a:gd name="connsiteY4" fmla="*/ 21842 h 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8" h="45571">
                  <a:moveTo>
                    <a:pt x="38076" y="21842"/>
                  </a:moveTo>
                  <a:cubicBezTo>
                    <a:pt x="38076" y="34426"/>
                    <a:pt x="28326" y="44633"/>
                    <a:pt x="16301" y="44633"/>
                  </a:cubicBezTo>
                  <a:cubicBezTo>
                    <a:pt x="4277" y="44633"/>
                    <a:pt x="-5472" y="34426"/>
                    <a:pt x="-5472" y="21842"/>
                  </a:cubicBezTo>
                  <a:cubicBezTo>
                    <a:pt x="-5472" y="9257"/>
                    <a:pt x="4277" y="-938"/>
                    <a:pt x="16301" y="-938"/>
                  </a:cubicBezTo>
                  <a:cubicBezTo>
                    <a:pt x="28326" y="-938"/>
                    <a:pt x="38076" y="9257"/>
                    <a:pt x="38076" y="2184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F8CC93-796C-A278-404C-D662E5A155D4}"/>
                </a:ext>
              </a:extLst>
            </p:cNvPr>
            <p:cNvSpPr/>
            <p:nvPr/>
          </p:nvSpPr>
          <p:spPr>
            <a:xfrm flipV="1">
              <a:off x="7589382" y="5076421"/>
              <a:ext cx="43536" cy="45571"/>
            </a:xfrm>
            <a:custGeom>
              <a:avLst/>
              <a:gdLst>
                <a:gd name="connsiteX0" fmla="*/ 37914 w 43536"/>
                <a:gd name="connsiteY0" fmla="*/ 21848 h 45571"/>
                <a:gd name="connsiteX1" fmla="*/ 16152 w 43536"/>
                <a:gd name="connsiteY1" fmla="*/ 44627 h 45571"/>
                <a:gd name="connsiteX2" fmla="*/ -5622 w 43536"/>
                <a:gd name="connsiteY2" fmla="*/ 21848 h 45571"/>
                <a:gd name="connsiteX3" fmla="*/ 16152 w 43536"/>
                <a:gd name="connsiteY3" fmla="*/ -944 h 45571"/>
                <a:gd name="connsiteX4" fmla="*/ 37914 w 43536"/>
                <a:gd name="connsiteY4" fmla="*/ 21848 h 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36" h="45571">
                  <a:moveTo>
                    <a:pt x="37914" y="21848"/>
                  </a:moveTo>
                  <a:cubicBezTo>
                    <a:pt x="37914" y="34432"/>
                    <a:pt x="28176" y="44627"/>
                    <a:pt x="16152" y="44627"/>
                  </a:cubicBezTo>
                  <a:cubicBezTo>
                    <a:pt x="4128" y="44627"/>
                    <a:pt x="-5622" y="34432"/>
                    <a:pt x="-5622" y="21848"/>
                  </a:cubicBezTo>
                  <a:cubicBezTo>
                    <a:pt x="-5622" y="9263"/>
                    <a:pt x="4128" y="-944"/>
                    <a:pt x="16152" y="-944"/>
                  </a:cubicBezTo>
                  <a:cubicBezTo>
                    <a:pt x="28176" y="-944"/>
                    <a:pt x="37914" y="9263"/>
                    <a:pt x="37914" y="2184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4B64DDB-0436-38C7-CCF1-0EDDC0E3FF1B}"/>
                </a:ext>
              </a:extLst>
            </p:cNvPr>
            <p:cNvSpPr/>
            <p:nvPr/>
          </p:nvSpPr>
          <p:spPr>
            <a:xfrm flipV="1">
              <a:off x="7158793" y="5088091"/>
              <a:ext cx="43547" cy="45571"/>
            </a:xfrm>
            <a:custGeom>
              <a:avLst/>
              <a:gdLst>
                <a:gd name="connsiteX0" fmla="*/ 38252 w 43547"/>
                <a:gd name="connsiteY0" fmla="*/ 21859 h 45571"/>
                <a:gd name="connsiteX1" fmla="*/ 16478 w 43547"/>
                <a:gd name="connsiteY1" fmla="*/ 44639 h 45571"/>
                <a:gd name="connsiteX2" fmla="*/ -5296 w 43547"/>
                <a:gd name="connsiteY2" fmla="*/ 21859 h 45571"/>
                <a:gd name="connsiteX3" fmla="*/ 16478 w 43547"/>
                <a:gd name="connsiteY3" fmla="*/ -932 h 45571"/>
                <a:gd name="connsiteX4" fmla="*/ 38252 w 43547"/>
                <a:gd name="connsiteY4" fmla="*/ 21859 h 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7" h="45571">
                  <a:moveTo>
                    <a:pt x="38252" y="21859"/>
                  </a:moveTo>
                  <a:cubicBezTo>
                    <a:pt x="38252" y="34432"/>
                    <a:pt x="28502" y="44639"/>
                    <a:pt x="16478" y="44639"/>
                  </a:cubicBezTo>
                  <a:cubicBezTo>
                    <a:pt x="4454" y="44639"/>
                    <a:pt x="-5296" y="34432"/>
                    <a:pt x="-5296" y="21859"/>
                  </a:cubicBezTo>
                  <a:cubicBezTo>
                    <a:pt x="-5296" y="9275"/>
                    <a:pt x="4454" y="-932"/>
                    <a:pt x="16478" y="-932"/>
                  </a:cubicBezTo>
                  <a:cubicBezTo>
                    <a:pt x="28502" y="-932"/>
                    <a:pt x="38252" y="9275"/>
                    <a:pt x="38252" y="2185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BB4E562-4DAD-8196-59B0-A500ACC83A91}"/>
                </a:ext>
              </a:extLst>
            </p:cNvPr>
            <p:cNvSpPr/>
            <p:nvPr/>
          </p:nvSpPr>
          <p:spPr>
            <a:xfrm flipV="1">
              <a:off x="7210833" y="4949160"/>
              <a:ext cx="43548" cy="45571"/>
            </a:xfrm>
            <a:custGeom>
              <a:avLst/>
              <a:gdLst>
                <a:gd name="connsiteX0" fmla="*/ 38213 w 43548"/>
                <a:gd name="connsiteY0" fmla="*/ 21710 h 45571"/>
                <a:gd name="connsiteX1" fmla="*/ 16438 w 43548"/>
                <a:gd name="connsiteY1" fmla="*/ 44501 h 45571"/>
                <a:gd name="connsiteX2" fmla="*/ -5335 w 43548"/>
                <a:gd name="connsiteY2" fmla="*/ 21710 h 45571"/>
                <a:gd name="connsiteX3" fmla="*/ 16438 w 43548"/>
                <a:gd name="connsiteY3" fmla="*/ -1070 h 45571"/>
                <a:gd name="connsiteX4" fmla="*/ 38213 w 43548"/>
                <a:gd name="connsiteY4" fmla="*/ 21710 h 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8" h="45571">
                  <a:moveTo>
                    <a:pt x="38213" y="21710"/>
                  </a:moveTo>
                  <a:cubicBezTo>
                    <a:pt x="38213" y="34294"/>
                    <a:pt x="28463" y="44501"/>
                    <a:pt x="16438" y="44501"/>
                  </a:cubicBezTo>
                  <a:cubicBezTo>
                    <a:pt x="4414" y="44501"/>
                    <a:pt x="-5335" y="34294"/>
                    <a:pt x="-5335" y="21710"/>
                  </a:cubicBezTo>
                  <a:cubicBezTo>
                    <a:pt x="-5335" y="9137"/>
                    <a:pt x="4414" y="-1070"/>
                    <a:pt x="16438" y="-1070"/>
                  </a:cubicBezTo>
                  <a:cubicBezTo>
                    <a:pt x="28463" y="-1070"/>
                    <a:pt x="38213" y="9137"/>
                    <a:pt x="38213" y="2171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88F9CAC-17CB-DAD6-2F13-96E961C112D0}"/>
                </a:ext>
              </a:extLst>
            </p:cNvPr>
            <p:cNvSpPr/>
            <p:nvPr/>
          </p:nvSpPr>
          <p:spPr>
            <a:xfrm flipV="1">
              <a:off x="7532741" y="4979621"/>
              <a:ext cx="44851" cy="44290"/>
            </a:xfrm>
            <a:custGeom>
              <a:avLst/>
              <a:gdLst>
                <a:gd name="connsiteX0" fmla="*/ 29927 w 44851"/>
                <a:gd name="connsiteY0" fmla="*/ 38507 h 44290"/>
                <a:gd name="connsiteX1" fmla="*/ -1368 w 44851"/>
                <a:gd name="connsiteY1" fmla="*/ 34804 h 44290"/>
                <a:gd name="connsiteX2" fmla="*/ 3764 w 44851"/>
                <a:gd name="connsiteY2" fmla="*/ 3703 h 44290"/>
                <a:gd name="connsiteX3" fmla="*/ 35059 w 44851"/>
                <a:gd name="connsiteY3" fmla="*/ 7406 h 44290"/>
                <a:gd name="connsiteX4" fmla="*/ 29927 w 44851"/>
                <a:gd name="connsiteY4" fmla="*/ 38507 h 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1" h="44290">
                  <a:moveTo>
                    <a:pt x="29927" y="38507"/>
                  </a:moveTo>
                  <a:cubicBezTo>
                    <a:pt x="19880" y="46074"/>
                    <a:pt x="5867" y="44405"/>
                    <a:pt x="-1368" y="34804"/>
                  </a:cubicBezTo>
                  <a:cubicBezTo>
                    <a:pt x="-8592" y="25191"/>
                    <a:pt x="-6294" y="11269"/>
                    <a:pt x="3764" y="3703"/>
                  </a:cubicBezTo>
                  <a:cubicBezTo>
                    <a:pt x="13811" y="-3864"/>
                    <a:pt x="27824" y="-2195"/>
                    <a:pt x="35059" y="7406"/>
                  </a:cubicBezTo>
                  <a:cubicBezTo>
                    <a:pt x="42283" y="17019"/>
                    <a:pt x="39986" y="30940"/>
                    <a:pt x="29927" y="3850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C635D0B-6D35-1C81-EC9B-EC4FB6FDB867}"/>
                </a:ext>
              </a:extLst>
            </p:cNvPr>
            <p:cNvSpPr/>
            <p:nvPr/>
          </p:nvSpPr>
          <p:spPr>
            <a:xfrm flipV="1">
              <a:off x="7380762" y="5023638"/>
              <a:ext cx="30792" cy="32221"/>
            </a:xfrm>
            <a:custGeom>
              <a:avLst/>
              <a:gdLst>
                <a:gd name="connsiteX0" fmla="*/ 25333 w 30792"/>
                <a:gd name="connsiteY0" fmla="*/ 15113 h 32221"/>
                <a:gd name="connsiteX1" fmla="*/ 9937 w 30792"/>
                <a:gd name="connsiteY1" fmla="*/ 31218 h 32221"/>
                <a:gd name="connsiteX2" fmla="*/ -5459 w 30792"/>
                <a:gd name="connsiteY2" fmla="*/ 15113 h 32221"/>
                <a:gd name="connsiteX3" fmla="*/ 9937 w 30792"/>
                <a:gd name="connsiteY3" fmla="*/ -1003 h 32221"/>
                <a:gd name="connsiteX4" fmla="*/ 25333 w 30792"/>
                <a:gd name="connsiteY4" fmla="*/ 15113 h 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92" h="32221">
                  <a:moveTo>
                    <a:pt x="25333" y="15113"/>
                  </a:moveTo>
                  <a:cubicBezTo>
                    <a:pt x="25333" y="24006"/>
                    <a:pt x="18441" y="31218"/>
                    <a:pt x="9937" y="31218"/>
                  </a:cubicBezTo>
                  <a:cubicBezTo>
                    <a:pt x="1433" y="31218"/>
                    <a:pt x="-5459" y="24006"/>
                    <a:pt x="-5459" y="15113"/>
                  </a:cubicBezTo>
                  <a:cubicBezTo>
                    <a:pt x="-5459" y="6209"/>
                    <a:pt x="1433" y="-1003"/>
                    <a:pt x="9937" y="-1003"/>
                  </a:cubicBezTo>
                  <a:cubicBezTo>
                    <a:pt x="18441" y="-1003"/>
                    <a:pt x="25333" y="6209"/>
                    <a:pt x="25333" y="1511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57DEEE8-B7BC-D2A3-7AA0-CC56C7003411}"/>
                </a:ext>
              </a:extLst>
            </p:cNvPr>
            <p:cNvSpPr/>
            <p:nvPr/>
          </p:nvSpPr>
          <p:spPr>
            <a:xfrm flipV="1">
              <a:off x="7554901" y="5047666"/>
              <a:ext cx="31711" cy="31314"/>
            </a:xfrm>
            <a:custGeom>
              <a:avLst/>
              <a:gdLst>
                <a:gd name="connsiteX0" fmla="*/ 19517 w 31711"/>
                <a:gd name="connsiteY0" fmla="*/ 26978 h 31314"/>
                <a:gd name="connsiteX1" fmla="*/ -2612 w 31711"/>
                <a:gd name="connsiteY1" fmla="*/ 24360 h 31314"/>
                <a:gd name="connsiteX2" fmla="*/ 1011 w 31711"/>
                <a:gd name="connsiteY2" fmla="*/ 2369 h 31314"/>
                <a:gd name="connsiteX3" fmla="*/ 23140 w 31711"/>
                <a:gd name="connsiteY3" fmla="*/ 4998 h 31314"/>
                <a:gd name="connsiteX4" fmla="*/ 19517 w 31711"/>
                <a:gd name="connsiteY4" fmla="*/ 26978 h 3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11" h="31314">
                  <a:moveTo>
                    <a:pt x="19517" y="26978"/>
                  </a:moveTo>
                  <a:cubicBezTo>
                    <a:pt x="12407" y="32327"/>
                    <a:pt x="2497" y="31161"/>
                    <a:pt x="-2612" y="24360"/>
                  </a:cubicBezTo>
                  <a:cubicBezTo>
                    <a:pt x="-7721" y="17571"/>
                    <a:pt x="-6098" y="7718"/>
                    <a:pt x="1011" y="2369"/>
                  </a:cubicBezTo>
                  <a:cubicBezTo>
                    <a:pt x="8121" y="-2969"/>
                    <a:pt x="18031" y="-1803"/>
                    <a:pt x="23140" y="4998"/>
                  </a:cubicBezTo>
                  <a:cubicBezTo>
                    <a:pt x="28249" y="11787"/>
                    <a:pt x="26626" y="21628"/>
                    <a:pt x="19517" y="2697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100C7A-BA83-0DA3-E053-8D2C67768C4E}"/>
                </a:ext>
              </a:extLst>
            </p:cNvPr>
            <p:cNvSpPr/>
            <p:nvPr/>
          </p:nvSpPr>
          <p:spPr>
            <a:xfrm flipV="1">
              <a:off x="7368041" y="4964716"/>
              <a:ext cx="24425" cy="25568"/>
            </a:xfrm>
            <a:custGeom>
              <a:avLst/>
              <a:gdLst>
                <a:gd name="connsiteX0" fmla="*/ 18979 w 24425"/>
                <a:gd name="connsiteY0" fmla="*/ 11714 h 25568"/>
                <a:gd name="connsiteX1" fmla="*/ 6771 w 24425"/>
                <a:gd name="connsiteY1" fmla="*/ 24504 h 25568"/>
                <a:gd name="connsiteX2" fmla="*/ -5447 w 24425"/>
                <a:gd name="connsiteY2" fmla="*/ 11714 h 25568"/>
                <a:gd name="connsiteX3" fmla="*/ 6771 w 24425"/>
                <a:gd name="connsiteY3" fmla="*/ -1065 h 25568"/>
                <a:gd name="connsiteX4" fmla="*/ 18979 w 24425"/>
                <a:gd name="connsiteY4" fmla="*/ 11714 h 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5" h="25568">
                  <a:moveTo>
                    <a:pt x="18979" y="11714"/>
                  </a:moveTo>
                  <a:cubicBezTo>
                    <a:pt x="18979" y="18778"/>
                    <a:pt x="13515" y="24504"/>
                    <a:pt x="6771" y="24504"/>
                  </a:cubicBezTo>
                  <a:cubicBezTo>
                    <a:pt x="16" y="24504"/>
                    <a:pt x="-5447" y="18778"/>
                    <a:pt x="-5447" y="11714"/>
                  </a:cubicBezTo>
                  <a:cubicBezTo>
                    <a:pt x="-5447" y="4662"/>
                    <a:pt x="16" y="-1065"/>
                    <a:pt x="6771" y="-1065"/>
                  </a:cubicBezTo>
                  <a:cubicBezTo>
                    <a:pt x="13515" y="-1065"/>
                    <a:pt x="18979" y="4662"/>
                    <a:pt x="18979" y="1171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D6AAC3F-3FD4-023F-D07D-A0A2B4B4FA0A}"/>
                </a:ext>
              </a:extLst>
            </p:cNvPr>
            <p:cNvSpPr/>
            <p:nvPr/>
          </p:nvSpPr>
          <p:spPr>
            <a:xfrm flipV="1">
              <a:off x="7329785" y="5062534"/>
              <a:ext cx="24425" cy="25557"/>
            </a:xfrm>
            <a:custGeom>
              <a:avLst/>
              <a:gdLst>
                <a:gd name="connsiteX0" fmla="*/ 19008 w 24425"/>
                <a:gd name="connsiteY0" fmla="*/ 11811 h 25557"/>
                <a:gd name="connsiteX1" fmla="*/ 6789 w 24425"/>
                <a:gd name="connsiteY1" fmla="*/ 24590 h 25557"/>
                <a:gd name="connsiteX2" fmla="*/ -5418 w 24425"/>
                <a:gd name="connsiteY2" fmla="*/ 11811 h 25557"/>
                <a:gd name="connsiteX3" fmla="*/ 6789 w 24425"/>
                <a:gd name="connsiteY3" fmla="*/ -968 h 25557"/>
                <a:gd name="connsiteX4" fmla="*/ 19008 w 24425"/>
                <a:gd name="connsiteY4" fmla="*/ 11811 h 2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5" h="25557">
                  <a:moveTo>
                    <a:pt x="19008" y="11811"/>
                  </a:moveTo>
                  <a:cubicBezTo>
                    <a:pt x="19008" y="18875"/>
                    <a:pt x="13544" y="24590"/>
                    <a:pt x="6789" y="24590"/>
                  </a:cubicBezTo>
                  <a:cubicBezTo>
                    <a:pt x="45" y="24590"/>
                    <a:pt x="-5418" y="18875"/>
                    <a:pt x="-5418" y="11811"/>
                  </a:cubicBezTo>
                  <a:cubicBezTo>
                    <a:pt x="-5418" y="4759"/>
                    <a:pt x="45" y="-968"/>
                    <a:pt x="6789" y="-968"/>
                  </a:cubicBezTo>
                  <a:cubicBezTo>
                    <a:pt x="13544" y="-968"/>
                    <a:pt x="19008" y="4759"/>
                    <a:pt x="19008" y="11811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0818C95-A3B7-CC24-E287-CF6D354D50FF}"/>
                </a:ext>
              </a:extLst>
            </p:cNvPr>
            <p:cNvSpPr/>
            <p:nvPr/>
          </p:nvSpPr>
          <p:spPr>
            <a:xfrm flipV="1">
              <a:off x="7357400" y="5094755"/>
              <a:ext cx="24425" cy="25568"/>
            </a:xfrm>
            <a:custGeom>
              <a:avLst/>
              <a:gdLst>
                <a:gd name="connsiteX0" fmla="*/ 18987 w 24425"/>
                <a:gd name="connsiteY0" fmla="*/ 11843 h 25568"/>
                <a:gd name="connsiteX1" fmla="*/ 6768 w 24425"/>
                <a:gd name="connsiteY1" fmla="*/ 24633 h 25568"/>
                <a:gd name="connsiteX2" fmla="*/ -5439 w 24425"/>
                <a:gd name="connsiteY2" fmla="*/ 11843 h 25568"/>
                <a:gd name="connsiteX3" fmla="*/ 6768 w 24425"/>
                <a:gd name="connsiteY3" fmla="*/ -936 h 25568"/>
                <a:gd name="connsiteX4" fmla="*/ 18987 w 24425"/>
                <a:gd name="connsiteY4" fmla="*/ 11843 h 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5" h="25568">
                  <a:moveTo>
                    <a:pt x="18987" y="11843"/>
                  </a:moveTo>
                  <a:cubicBezTo>
                    <a:pt x="18987" y="18907"/>
                    <a:pt x="13512" y="24633"/>
                    <a:pt x="6768" y="24633"/>
                  </a:cubicBezTo>
                  <a:cubicBezTo>
                    <a:pt x="25" y="24633"/>
                    <a:pt x="-5439" y="18907"/>
                    <a:pt x="-5439" y="11843"/>
                  </a:cubicBezTo>
                  <a:cubicBezTo>
                    <a:pt x="-5439" y="4791"/>
                    <a:pt x="25" y="-936"/>
                    <a:pt x="6768" y="-936"/>
                  </a:cubicBezTo>
                  <a:cubicBezTo>
                    <a:pt x="13512" y="-936"/>
                    <a:pt x="18987" y="4791"/>
                    <a:pt x="18987" y="1184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7C7A22F-A392-F43C-B58A-184B1CB078BB}"/>
                </a:ext>
              </a:extLst>
            </p:cNvPr>
            <p:cNvSpPr/>
            <p:nvPr/>
          </p:nvSpPr>
          <p:spPr>
            <a:xfrm flipV="1">
              <a:off x="7489438" y="5072960"/>
              <a:ext cx="25158" cy="24843"/>
            </a:xfrm>
            <a:custGeom>
              <a:avLst/>
              <a:gdLst>
                <a:gd name="connsiteX0" fmla="*/ 14383 w 25158"/>
                <a:gd name="connsiteY0" fmla="*/ 21226 h 24843"/>
                <a:gd name="connsiteX1" fmla="*/ -3173 w 25158"/>
                <a:gd name="connsiteY1" fmla="*/ 19145 h 24843"/>
                <a:gd name="connsiteX2" fmla="*/ -304 w 25158"/>
                <a:gd name="connsiteY2" fmla="*/ 1703 h 24843"/>
                <a:gd name="connsiteX3" fmla="*/ 17252 w 25158"/>
                <a:gd name="connsiteY3" fmla="*/ 3783 h 24843"/>
                <a:gd name="connsiteX4" fmla="*/ 14383 w 25158"/>
                <a:gd name="connsiteY4" fmla="*/ 21226 h 2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" h="24843">
                  <a:moveTo>
                    <a:pt x="14383" y="21226"/>
                  </a:moveTo>
                  <a:cubicBezTo>
                    <a:pt x="8737" y="25466"/>
                    <a:pt x="885" y="24540"/>
                    <a:pt x="-3173" y="19145"/>
                  </a:cubicBezTo>
                  <a:cubicBezTo>
                    <a:pt x="-7231" y="13762"/>
                    <a:pt x="-5939" y="5944"/>
                    <a:pt x="-304" y="1703"/>
                  </a:cubicBezTo>
                  <a:cubicBezTo>
                    <a:pt x="5342" y="-2537"/>
                    <a:pt x="13206" y="-1612"/>
                    <a:pt x="17252" y="3783"/>
                  </a:cubicBezTo>
                  <a:cubicBezTo>
                    <a:pt x="21310" y="9178"/>
                    <a:pt x="20018" y="16985"/>
                    <a:pt x="14383" y="21226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4A0EB5D-E4B3-2FFF-F92A-A0676D00D9E7}"/>
                </a:ext>
              </a:extLst>
            </p:cNvPr>
            <p:cNvSpPr/>
            <p:nvPr/>
          </p:nvSpPr>
          <p:spPr>
            <a:xfrm flipV="1">
              <a:off x="7188534" y="5013625"/>
              <a:ext cx="24425" cy="25568"/>
            </a:xfrm>
            <a:custGeom>
              <a:avLst/>
              <a:gdLst>
                <a:gd name="connsiteX0" fmla="*/ 19114 w 24425"/>
                <a:gd name="connsiteY0" fmla="*/ 11774 h 25568"/>
                <a:gd name="connsiteX1" fmla="*/ 6896 w 24425"/>
                <a:gd name="connsiteY1" fmla="*/ 24553 h 25568"/>
                <a:gd name="connsiteX2" fmla="*/ -5311 w 24425"/>
                <a:gd name="connsiteY2" fmla="*/ 11774 h 25568"/>
                <a:gd name="connsiteX3" fmla="*/ 6896 w 24425"/>
                <a:gd name="connsiteY3" fmla="*/ -1016 h 25568"/>
                <a:gd name="connsiteX4" fmla="*/ 19114 w 24425"/>
                <a:gd name="connsiteY4" fmla="*/ 11774 h 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5" h="25568">
                  <a:moveTo>
                    <a:pt x="19114" y="11774"/>
                  </a:moveTo>
                  <a:cubicBezTo>
                    <a:pt x="19114" y="18826"/>
                    <a:pt x="13651" y="24553"/>
                    <a:pt x="6896" y="24553"/>
                  </a:cubicBezTo>
                  <a:cubicBezTo>
                    <a:pt x="152" y="24553"/>
                    <a:pt x="-5311" y="18826"/>
                    <a:pt x="-5311" y="11774"/>
                  </a:cubicBezTo>
                  <a:cubicBezTo>
                    <a:pt x="-5311" y="4710"/>
                    <a:pt x="152" y="-1016"/>
                    <a:pt x="6896" y="-1016"/>
                  </a:cubicBezTo>
                  <a:cubicBezTo>
                    <a:pt x="13651" y="-1016"/>
                    <a:pt x="19114" y="4710"/>
                    <a:pt x="19114" y="1177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7F63A91-CE7B-0607-3101-FD2EFAEBE82B}"/>
                </a:ext>
              </a:extLst>
            </p:cNvPr>
            <p:cNvSpPr/>
            <p:nvPr/>
          </p:nvSpPr>
          <p:spPr>
            <a:xfrm flipV="1">
              <a:off x="7286237" y="5089200"/>
              <a:ext cx="24425" cy="25568"/>
            </a:xfrm>
            <a:custGeom>
              <a:avLst/>
              <a:gdLst>
                <a:gd name="connsiteX0" fmla="*/ 19040 w 24425"/>
                <a:gd name="connsiteY0" fmla="*/ 11837 h 25568"/>
                <a:gd name="connsiteX1" fmla="*/ 6833 w 24425"/>
                <a:gd name="connsiteY1" fmla="*/ 24628 h 25568"/>
                <a:gd name="connsiteX2" fmla="*/ -5385 w 24425"/>
                <a:gd name="connsiteY2" fmla="*/ 11837 h 25568"/>
                <a:gd name="connsiteX3" fmla="*/ 6833 w 24425"/>
                <a:gd name="connsiteY3" fmla="*/ -941 h 25568"/>
                <a:gd name="connsiteX4" fmla="*/ 19040 w 24425"/>
                <a:gd name="connsiteY4" fmla="*/ 11837 h 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5" h="25568">
                  <a:moveTo>
                    <a:pt x="19040" y="11837"/>
                  </a:moveTo>
                  <a:cubicBezTo>
                    <a:pt x="19040" y="18901"/>
                    <a:pt x="13577" y="24628"/>
                    <a:pt x="6833" y="24628"/>
                  </a:cubicBezTo>
                  <a:cubicBezTo>
                    <a:pt x="90" y="24628"/>
                    <a:pt x="-5385" y="18901"/>
                    <a:pt x="-5385" y="11837"/>
                  </a:cubicBezTo>
                  <a:cubicBezTo>
                    <a:pt x="-5385" y="4785"/>
                    <a:pt x="90" y="-941"/>
                    <a:pt x="6833" y="-941"/>
                  </a:cubicBezTo>
                  <a:cubicBezTo>
                    <a:pt x="13577" y="-941"/>
                    <a:pt x="19040" y="4785"/>
                    <a:pt x="19040" y="1183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4B208C8-8742-FF2E-5BA9-73A53E66D867}"/>
                </a:ext>
              </a:extLst>
            </p:cNvPr>
            <p:cNvSpPr/>
            <p:nvPr/>
          </p:nvSpPr>
          <p:spPr>
            <a:xfrm flipV="1">
              <a:off x="7401108" y="4995291"/>
              <a:ext cx="24437" cy="25557"/>
            </a:xfrm>
            <a:custGeom>
              <a:avLst/>
              <a:gdLst>
                <a:gd name="connsiteX0" fmla="*/ 18965 w 24437"/>
                <a:gd name="connsiteY0" fmla="*/ 11744 h 25557"/>
                <a:gd name="connsiteX1" fmla="*/ 6746 w 24437"/>
                <a:gd name="connsiteY1" fmla="*/ 24523 h 25557"/>
                <a:gd name="connsiteX2" fmla="*/ -5472 w 24437"/>
                <a:gd name="connsiteY2" fmla="*/ 11744 h 25557"/>
                <a:gd name="connsiteX3" fmla="*/ 6746 w 24437"/>
                <a:gd name="connsiteY3" fmla="*/ -1034 h 25557"/>
                <a:gd name="connsiteX4" fmla="*/ 18965 w 24437"/>
                <a:gd name="connsiteY4" fmla="*/ 11744 h 2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7" h="25557">
                  <a:moveTo>
                    <a:pt x="18965" y="11744"/>
                  </a:moveTo>
                  <a:cubicBezTo>
                    <a:pt x="18965" y="18808"/>
                    <a:pt x="13490" y="24523"/>
                    <a:pt x="6746" y="24523"/>
                  </a:cubicBezTo>
                  <a:cubicBezTo>
                    <a:pt x="3" y="24523"/>
                    <a:pt x="-5472" y="18808"/>
                    <a:pt x="-5472" y="11744"/>
                  </a:cubicBezTo>
                  <a:cubicBezTo>
                    <a:pt x="-5472" y="4692"/>
                    <a:pt x="3" y="-1034"/>
                    <a:pt x="6746" y="-1034"/>
                  </a:cubicBezTo>
                  <a:cubicBezTo>
                    <a:pt x="13490" y="-1034"/>
                    <a:pt x="18965" y="4692"/>
                    <a:pt x="18965" y="1174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6E49491-029A-CC10-C3A7-64EEF57F1B0E}"/>
                </a:ext>
              </a:extLst>
            </p:cNvPr>
            <p:cNvSpPr/>
            <p:nvPr/>
          </p:nvSpPr>
          <p:spPr>
            <a:xfrm flipV="1">
              <a:off x="6973181" y="5094755"/>
              <a:ext cx="790234" cy="363918"/>
            </a:xfrm>
            <a:custGeom>
              <a:avLst/>
              <a:gdLst>
                <a:gd name="connsiteX0" fmla="*/ 784796 w 790234"/>
                <a:gd name="connsiteY0" fmla="*/ 363151 h 363918"/>
                <a:gd name="connsiteX1" fmla="*/ -5438 w 790234"/>
                <a:gd name="connsiteY1" fmla="*/ 363151 h 363918"/>
                <a:gd name="connsiteX2" fmla="*/ -5438 w 790234"/>
                <a:gd name="connsiteY2" fmla="*/ -768 h 363918"/>
                <a:gd name="connsiteX3" fmla="*/ 784796 w 790234"/>
                <a:gd name="connsiteY3" fmla="*/ -768 h 363918"/>
                <a:gd name="connsiteX4" fmla="*/ 784796 w 790234"/>
                <a:gd name="connsiteY4" fmla="*/ 363151 h 36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234" h="363918">
                  <a:moveTo>
                    <a:pt x="784796" y="363151"/>
                  </a:moveTo>
                  <a:lnTo>
                    <a:pt x="-5438" y="363151"/>
                  </a:lnTo>
                  <a:lnTo>
                    <a:pt x="-5438" y="-768"/>
                  </a:lnTo>
                  <a:lnTo>
                    <a:pt x="784796" y="-768"/>
                  </a:lnTo>
                  <a:lnTo>
                    <a:pt x="784796" y="363151"/>
                  </a:lnTo>
                </a:path>
              </a:pathLst>
            </a:custGeom>
            <a:solidFill>
              <a:srgbClr val="F8DB7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362682A-6616-127E-78A6-A327BAFD7233}"/>
                </a:ext>
              </a:extLst>
            </p:cNvPr>
            <p:cNvSpPr/>
            <p:nvPr/>
          </p:nvSpPr>
          <p:spPr>
            <a:xfrm flipV="1">
              <a:off x="6973181" y="5213684"/>
              <a:ext cx="419011" cy="309455"/>
            </a:xfrm>
            <a:custGeom>
              <a:avLst/>
              <a:gdLst>
                <a:gd name="connsiteX0" fmla="*/ 413714 w 419011"/>
                <a:gd name="connsiteY0" fmla="*/ 244313 h 309455"/>
                <a:gd name="connsiteX1" fmla="*/ -5298 w 419011"/>
                <a:gd name="connsiteY1" fmla="*/ 308778 h 309455"/>
                <a:gd name="connsiteX2" fmla="*/ -5298 w 419011"/>
                <a:gd name="connsiteY2" fmla="*/ 63788 h 309455"/>
                <a:gd name="connsiteX3" fmla="*/ 413714 w 419011"/>
                <a:gd name="connsiteY3" fmla="*/ -677 h 309455"/>
                <a:gd name="connsiteX4" fmla="*/ 413714 w 419011"/>
                <a:gd name="connsiteY4" fmla="*/ 244313 h 30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11" h="309455">
                  <a:moveTo>
                    <a:pt x="413714" y="244313"/>
                  </a:moveTo>
                  <a:lnTo>
                    <a:pt x="-5298" y="308778"/>
                  </a:lnTo>
                  <a:lnTo>
                    <a:pt x="-5298" y="63788"/>
                  </a:lnTo>
                  <a:lnTo>
                    <a:pt x="413714" y="-677"/>
                  </a:lnTo>
                  <a:lnTo>
                    <a:pt x="413714" y="244313"/>
                  </a:lnTo>
                </a:path>
              </a:pathLst>
            </a:custGeom>
            <a:solidFill>
              <a:srgbClr val="F5D35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6AA74D6-7DA2-42A2-8C14-33DA414A8587}"/>
                </a:ext>
              </a:extLst>
            </p:cNvPr>
            <p:cNvSpPr/>
            <p:nvPr/>
          </p:nvSpPr>
          <p:spPr>
            <a:xfrm flipV="1">
              <a:off x="7346633" y="5094755"/>
              <a:ext cx="446797" cy="363918"/>
            </a:xfrm>
            <a:custGeom>
              <a:avLst/>
              <a:gdLst>
                <a:gd name="connsiteX0" fmla="*/ 441206 w 446797"/>
                <a:gd name="connsiteY0" fmla="*/ 363151 h 363918"/>
                <a:gd name="connsiteX1" fmla="*/ -5591 w 446797"/>
                <a:gd name="connsiteY1" fmla="*/ 363151 h 363918"/>
                <a:gd name="connsiteX2" fmla="*/ -5591 w 446797"/>
                <a:gd name="connsiteY2" fmla="*/ -768 h 363918"/>
                <a:gd name="connsiteX3" fmla="*/ 441206 w 446797"/>
                <a:gd name="connsiteY3" fmla="*/ -768 h 363918"/>
                <a:gd name="connsiteX4" fmla="*/ 441206 w 446797"/>
                <a:gd name="connsiteY4" fmla="*/ 363151 h 36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7" h="363918">
                  <a:moveTo>
                    <a:pt x="441206" y="363151"/>
                  </a:moveTo>
                  <a:lnTo>
                    <a:pt x="-5591" y="363151"/>
                  </a:lnTo>
                  <a:lnTo>
                    <a:pt x="-5591" y="-768"/>
                  </a:lnTo>
                  <a:lnTo>
                    <a:pt x="441206" y="-768"/>
                  </a:lnTo>
                  <a:lnTo>
                    <a:pt x="441206" y="363151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589065C-9228-153F-BF6D-92F041AFC0D5}"/>
                </a:ext>
              </a:extLst>
            </p:cNvPr>
            <p:cNvSpPr/>
            <p:nvPr/>
          </p:nvSpPr>
          <p:spPr>
            <a:xfrm flipV="1">
              <a:off x="7357171" y="5106985"/>
              <a:ext cx="425698" cy="169494"/>
            </a:xfrm>
            <a:custGeom>
              <a:avLst/>
              <a:gdLst>
                <a:gd name="connsiteX0" fmla="*/ -5591 w 425698"/>
                <a:gd name="connsiteY0" fmla="*/ 163568 h 169494"/>
                <a:gd name="connsiteX1" fmla="*/ 219374 w 425698"/>
                <a:gd name="connsiteY1" fmla="*/ -852 h 169494"/>
                <a:gd name="connsiteX2" fmla="*/ 420107 w 425698"/>
                <a:gd name="connsiteY2" fmla="*/ 168643 h 169494"/>
                <a:gd name="connsiteX3" fmla="*/ 215042 w 425698"/>
                <a:gd name="connsiteY3" fmla="*/ 19653 h 169494"/>
                <a:gd name="connsiteX4" fmla="*/ -5591 w 425698"/>
                <a:gd name="connsiteY4" fmla="*/ 163568 h 16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698" h="169494">
                  <a:moveTo>
                    <a:pt x="-5591" y="163568"/>
                  </a:moveTo>
                  <a:lnTo>
                    <a:pt x="219374" y="-852"/>
                  </a:lnTo>
                  <a:lnTo>
                    <a:pt x="420107" y="168643"/>
                  </a:lnTo>
                  <a:lnTo>
                    <a:pt x="215042" y="19653"/>
                  </a:lnTo>
                  <a:lnTo>
                    <a:pt x="-5591" y="163568"/>
                  </a:lnTo>
                </a:path>
              </a:pathLst>
            </a:custGeom>
            <a:solidFill>
              <a:srgbClr val="D99A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A0966C3-2B12-2B37-02DC-E1D7978AF1EC}"/>
                </a:ext>
              </a:extLst>
            </p:cNvPr>
            <p:cNvSpPr/>
            <p:nvPr/>
          </p:nvSpPr>
          <p:spPr>
            <a:xfrm flipV="1">
              <a:off x="7367172" y="5253140"/>
              <a:ext cx="425698" cy="216735"/>
            </a:xfrm>
            <a:custGeom>
              <a:avLst/>
              <a:gdLst>
                <a:gd name="connsiteX0" fmla="*/ 420100 w 425698"/>
                <a:gd name="connsiteY0" fmla="*/ 5568 h 216735"/>
                <a:gd name="connsiteX1" fmla="*/ 208370 w 425698"/>
                <a:gd name="connsiteY1" fmla="*/ 216051 h 216735"/>
                <a:gd name="connsiteX2" fmla="*/ -5599 w 425698"/>
                <a:gd name="connsiteY2" fmla="*/ -684 h 216735"/>
                <a:gd name="connsiteX3" fmla="*/ 212702 w 425698"/>
                <a:gd name="connsiteY3" fmla="*/ 190837 h 216735"/>
                <a:gd name="connsiteX4" fmla="*/ 420100 w 425698"/>
                <a:gd name="connsiteY4" fmla="*/ 5568 h 21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698" h="216735">
                  <a:moveTo>
                    <a:pt x="420100" y="5568"/>
                  </a:moveTo>
                  <a:lnTo>
                    <a:pt x="208370" y="216051"/>
                  </a:lnTo>
                  <a:lnTo>
                    <a:pt x="-5599" y="-684"/>
                  </a:lnTo>
                  <a:lnTo>
                    <a:pt x="212702" y="190837"/>
                  </a:lnTo>
                  <a:lnTo>
                    <a:pt x="420100" y="5568"/>
                  </a:lnTo>
                </a:path>
              </a:pathLst>
            </a:custGeom>
            <a:solidFill>
              <a:srgbClr val="D99A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92C09CA-1C3D-AE3D-3EA0-045D60505BC0}"/>
                </a:ext>
              </a:extLst>
            </p:cNvPr>
            <p:cNvSpPr/>
            <p:nvPr/>
          </p:nvSpPr>
          <p:spPr>
            <a:xfrm flipV="1">
              <a:off x="9285675" y="3001762"/>
              <a:ext cx="756205" cy="241600"/>
            </a:xfrm>
            <a:custGeom>
              <a:avLst/>
              <a:gdLst>
                <a:gd name="connsiteX0" fmla="*/ 736279 w 756205"/>
                <a:gd name="connsiteY0" fmla="*/ 46828 h 241600"/>
                <a:gd name="connsiteX1" fmla="*/ 748898 w 756205"/>
                <a:gd name="connsiteY1" fmla="*/ 82478 h 241600"/>
                <a:gd name="connsiteX2" fmla="*/ 730643 w 756205"/>
                <a:gd name="connsiteY2" fmla="*/ 107738 h 241600"/>
                <a:gd name="connsiteX3" fmla="*/ 703920 w 756205"/>
                <a:gd name="connsiteY3" fmla="*/ 136050 h 241600"/>
                <a:gd name="connsiteX4" fmla="*/ 578007 w 756205"/>
                <a:gd name="connsiteY4" fmla="*/ 180902 h 241600"/>
                <a:gd name="connsiteX5" fmla="*/ 551616 w 756205"/>
                <a:gd name="connsiteY5" fmla="*/ 180079 h 241600"/>
                <a:gd name="connsiteX6" fmla="*/ 512765 w 756205"/>
                <a:gd name="connsiteY6" fmla="*/ 195452 h 241600"/>
                <a:gd name="connsiteX7" fmla="*/ 477447 w 756205"/>
                <a:gd name="connsiteY7" fmla="*/ 198847 h 241600"/>
                <a:gd name="connsiteX8" fmla="*/ 428995 w 756205"/>
                <a:gd name="connsiteY8" fmla="*/ 237423 h 241600"/>
                <a:gd name="connsiteX9" fmla="*/ 391631 w 756205"/>
                <a:gd name="connsiteY9" fmla="*/ 229742 h 241600"/>
                <a:gd name="connsiteX10" fmla="*/ 336732 w 756205"/>
                <a:gd name="connsiteY10" fmla="*/ 188983 h 241600"/>
                <a:gd name="connsiteX11" fmla="*/ 286041 w 756205"/>
                <a:gd name="connsiteY11" fmla="*/ 158887 h 241600"/>
                <a:gd name="connsiteX12" fmla="*/ 265741 w 756205"/>
                <a:gd name="connsiteY12" fmla="*/ 162842 h 241600"/>
                <a:gd name="connsiteX13" fmla="*/ 214226 w 756205"/>
                <a:gd name="connsiteY13" fmla="*/ 154075 h 241600"/>
                <a:gd name="connsiteX14" fmla="*/ 196967 w 756205"/>
                <a:gd name="connsiteY14" fmla="*/ 152521 h 241600"/>
                <a:gd name="connsiteX15" fmla="*/ 179376 w 756205"/>
                <a:gd name="connsiteY15" fmla="*/ 144977 h 241600"/>
                <a:gd name="connsiteX16" fmla="*/ 74060 w 756205"/>
                <a:gd name="connsiteY16" fmla="*/ 120437 h 241600"/>
                <a:gd name="connsiteX17" fmla="*/ 28615 w 756205"/>
                <a:gd name="connsiteY17" fmla="*/ 119637 h 241600"/>
                <a:gd name="connsiteX18" fmla="*/ -5835 w 756205"/>
                <a:gd name="connsiteY18" fmla="*/ 94925 h 241600"/>
                <a:gd name="connsiteX19" fmla="*/ 13562 w 756205"/>
                <a:gd name="connsiteY19" fmla="*/ 61127 h 241600"/>
                <a:gd name="connsiteX20" fmla="*/ 726758 w 756205"/>
                <a:gd name="connsiteY20" fmla="*/ -2904 h 241600"/>
                <a:gd name="connsiteX21" fmla="*/ 738519 w 756205"/>
                <a:gd name="connsiteY21" fmla="*/ 19476 h 241600"/>
                <a:gd name="connsiteX22" fmla="*/ 736279 w 756205"/>
                <a:gd name="connsiteY22" fmla="*/ 46828 h 2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205" h="241600">
                  <a:moveTo>
                    <a:pt x="736279" y="46828"/>
                  </a:moveTo>
                  <a:cubicBezTo>
                    <a:pt x="738633" y="59389"/>
                    <a:pt x="750383" y="69665"/>
                    <a:pt x="748898" y="82478"/>
                  </a:cubicBezTo>
                  <a:cubicBezTo>
                    <a:pt x="747697" y="92788"/>
                    <a:pt x="738404" y="100366"/>
                    <a:pt x="730643" y="107738"/>
                  </a:cubicBezTo>
                  <a:cubicBezTo>
                    <a:pt x="721225" y="116700"/>
                    <a:pt x="713179" y="126918"/>
                    <a:pt x="703920" y="136050"/>
                  </a:cubicBezTo>
                  <a:cubicBezTo>
                    <a:pt x="671322" y="168203"/>
                    <a:pt x="623442" y="185268"/>
                    <a:pt x="578007" y="180902"/>
                  </a:cubicBezTo>
                  <a:cubicBezTo>
                    <a:pt x="569241" y="180056"/>
                    <a:pt x="560371" y="178467"/>
                    <a:pt x="551616" y="180079"/>
                  </a:cubicBezTo>
                  <a:cubicBezTo>
                    <a:pt x="537900" y="182593"/>
                    <a:pt x="526435" y="192606"/>
                    <a:pt x="512765" y="195452"/>
                  </a:cubicBezTo>
                  <a:cubicBezTo>
                    <a:pt x="501107" y="197875"/>
                    <a:pt x="488694" y="194880"/>
                    <a:pt x="477447" y="198847"/>
                  </a:cubicBezTo>
                  <a:cubicBezTo>
                    <a:pt x="457615" y="205842"/>
                    <a:pt x="449134" y="231411"/>
                    <a:pt x="428995" y="237423"/>
                  </a:cubicBezTo>
                  <a:cubicBezTo>
                    <a:pt x="416273" y="241229"/>
                    <a:pt x="402980" y="235868"/>
                    <a:pt x="391631" y="229742"/>
                  </a:cubicBezTo>
                  <a:cubicBezTo>
                    <a:pt x="371377" y="218803"/>
                    <a:pt x="352837" y="205042"/>
                    <a:pt x="336732" y="188983"/>
                  </a:cubicBezTo>
                  <a:cubicBezTo>
                    <a:pt x="322468" y="174775"/>
                    <a:pt x="306877" y="157413"/>
                    <a:pt x="286041" y="158887"/>
                  </a:cubicBezTo>
                  <a:cubicBezTo>
                    <a:pt x="279171" y="159367"/>
                    <a:pt x="272576" y="161973"/>
                    <a:pt x="265741" y="162842"/>
                  </a:cubicBezTo>
                  <a:cubicBezTo>
                    <a:pt x="248173" y="165071"/>
                    <a:pt x="231714" y="155779"/>
                    <a:pt x="214226" y="154075"/>
                  </a:cubicBezTo>
                  <a:cubicBezTo>
                    <a:pt x="208465" y="153504"/>
                    <a:pt x="202579" y="153767"/>
                    <a:pt x="196967" y="152521"/>
                  </a:cubicBezTo>
                  <a:cubicBezTo>
                    <a:pt x="190657" y="151115"/>
                    <a:pt x="185045" y="147903"/>
                    <a:pt x="179376" y="144977"/>
                  </a:cubicBezTo>
                  <a:cubicBezTo>
                    <a:pt x="147418" y="128438"/>
                    <a:pt x="110853" y="119911"/>
                    <a:pt x="74060" y="120437"/>
                  </a:cubicBezTo>
                  <a:cubicBezTo>
                    <a:pt x="58858" y="120654"/>
                    <a:pt x="43451" y="122369"/>
                    <a:pt x="28615" y="119637"/>
                  </a:cubicBezTo>
                  <a:cubicBezTo>
                    <a:pt x="13779" y="116905"/>
                    <a:pt x="-886" y="108630"/>
                    <a:pt x="-5835" y="94925"/>
                  </a:cubicBezTo>
                  <a:cubicBezTo>
                    <a:pt x="-10773" y="81221"/>
                    <a:pt x="-1606" y="62624"/>
                    <a:pt x="13562" y="61127"/>
                  </a:cubicBezTo>
                  <a:lnTo>
                    <a:pt x="726758" y="-2904"/>
                  </a:lnTo>
                  <a:cubicBezTo>
                    <a:pt x="735821" y="-481"/>
                    <a:pt x="739193" y="10309"/>
                    <a:pt x="738519" y="19476"/>
                  </a:cubicBezTo>
                  <a:cubicBezTo>
                    <a:pt x="737844" y="28632"/>
                    <a:pt x="734598" y="37867"/>
                    <a:pt x="736279" y="46828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6F33FF3-4FA1-7159-4DEF-6E6EDF6067C6}"/>
                </a:ext>
              </a:extLst>
            </p:cNvPr>
            <p:cNvSpPr/>
            <p:nvPr/>
          </p:nvSpPr>
          <p:spPr>
            <a:xfrm flipV="1">
              <a:off x="9285675" y="3040183"/>
              <a:ext cx="756205" cy="203179"/>
            </a:xfrm>
            <a:custGeom>
              <a:avLst/>
              <a:gdLst>
                <a:gd name="connsiteX0" fmla="*/ 736279 w 756205"/>
                <a:gd name="connsiteY0" fmla="*/ 46847 h 203179"/>
                <a:gd name="connsiteX1" fmla="*/ 748898 w 756205"/>
                <a:gd name="connsiteY1" fmla="*/ 82497 h 203179"/>
                <a:gd name="connsiteX2" fmla="*/ 730643 w 756205"/>
                <a:gd name="connsiteY2" fmla="*/ 107757 h 203179"/>
                <a:gd name="connsiteX3" fmla="*/ 703931 w 756205"/>
                <a:gd name="connsiteY3" fmla="*/ 136069 h 203179"/>
                <a:gd name="connsiteX4" fmla="*/ 578007 w 756205"/>
                <a:gd name="connsiteY4" fmla="*/ 180921 h 203179"/>
                <a:gd name="connsiteX5" fmla="*/ 551616 w 756205"/>
                <a:gd name="connsiteY5" fmla="*/ 180098 h 203179"/>
                <a:gd name="connsiteX6" fmla="*/ 512765 w 756205"/>
                <a:gd name="connsiteY6" fmla="*/ 195471 h 203179"/>
                <a:gd name="connsiteX7" fmla="*/ 477447 w 756205"/>
                <a:gd name="connsiteY7" fmla="*/ 198866 h 203179"/>
                <a:gd name="connsiteX8" fmla="*/ 474555 w 756205"/>
                <a:gd name="connsiteY8" fmla="*/ 200294 h 203179"/>
                <a:gd name="connsiteX9" fmla="*/ 165512 w 756205"/>
                <a:gd name="connsiteY9" fmla="*/ 86292 h 203179"/>
                <a:gd name="connsiteX10" fmla="*/ 1743 w 756205"/>
                <a:gd name="connsiteY10" fmla="*/ 106443 h 203179"/>
                <a:gd name="connsiteX11" fmla="*/ -5835 w 756205"/>
                <a:gd name="connsiteY11" fmla="*/ 94944 h 203179"/>
                <a:gd name="connsiteX12" fmla="*/ 13562 w 756205"/>
                <a:gd name="connsiteY12" fmla="*/ 61146 h 203179"/>
                <a:gd name="connsiteX13" fmla="*/ 726758 w 756205"/>
                <a:gd name="connsiteY13" fmla="*/ -2885 h 203179"/>
                <a:gd name="connsiteX14" fmla="*/ 738519 w 756205"/>
                <a:gd name="connsiteY14" fmla="*/ 19495 h 203179"/>
                <a:gd name="connsiteX15" fmla="*/ 736279 w 756205"/>
                <a:gd name="connsiteY15" fmla="*/ 46847 h 20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6205" h="203179">
                  <a:moveTo>
                    <a:pt x="736279" y="46847"/>
                  </a:moveTo>
                  <a:cubicBezTo>
                    <a:pt x="738633" y="59409"/>
                    <a:pt x="750383" y="69684"/>
                    <a:pt x="748898" y="82497"/>
                  </a:cubicBezTo>
                  <a:cubicBezTo>
                    <a:pt x="747697" y="92807"/>
                    <a:pt x="738404" y="100385"/>
                    <a:pt x="730643" y="107757"/>
                  </a:cubicBezTo>
                  <a:cubicBezTo>
                    <a:pt x="721225" y="116719"/>
                    <a:pt x="713179" y="126937"/>
                    <a:pt x="703931" y="136069"/>
                  </a:cubicBezTo>
                  <a:cubicBezTo>
                    <a:pt x="671322" y="168222"/>
                    <a:pt x="623442" y="185287"/>
                    <a:pt x="578007" y="180921"/>
                  </a:cubicBezTo>
                  <a:cubicBezTo>
                    <a:pt x="569241" y="180075"/>
                    <a:pt x="560371" y="178486"/>
                    <a:pt x="551616" y="180098"/>
                  </a:cubicBezTo>
                  <a:cubicBezTo>
                    <a:pt x="537900" y="182612"/>
                    <a:pt x="526435" y="192625"/>
                    <a:pt x="512765" y="195471"/>
                  </a:cubicBezTo>
                  <a:cubicBezTo>
                    <a:pt x="501107" y="197894"/>
                    <a:pt x="488694" y="194899"/>
                    <a:pt x="477447" y="198866"/>
                  </a:cubicBezTo>
                  <a:cubicBezTo>
                    <a:pt x="476418" y="199231"/>
                    <a:pt x="475526" y="199837"/>
                    <a:pt x="474555" y="200294"/>
                  </a:cubicBezTo>
                  <a:cubicBezTo>
                    <a:pt x="449741" y="135601"/>
                    <a:pt x="320868" y="86292"/>
                    <a:pt x="165512" y="86292"/>
                  </a:cubicBezTo>
                  <a:cubicBezTo>
                    <a:pt x="105481" y="86292"/>
                    <a:pt x="49406" y="93676"/>
                    <a:pt x="1743" y="106443"/>
                  </a:cubicBezTo>
                  <a:cubicBezTo>
                    <a:pt x="-1560" y="103151"/>
                    <a:pt x="-4235" y="99357"/>
                    <a:pt x="-5835" y="94944"/>
                  </a:cubicBezTo>
                  <a:cubicBezTo>
                    <a:pt x="-10773" y="81240"/>
                    <a:pt x="-1606" y="62643"/>
                    <a:pt x="13562" y="61146"/>
                  </a:cubicBezTo>
                  <a:lnTo>
                    <a:pt x="726758" y="-2885"/>
                  </a:lnTo>
                  <a:cubicBezTo>
                    <a:pt x="735821" y="-462"/>
                    <a:pt x="739193" y="10328"/>
                    <a:pt x="738519" y="19495"/>
                  </a:cubicBezTo>
                  <a:cubicBezTo>
                    <a:pt x="737844" y="28651"/>
                    <a:pt x="734598" y="37886"/>
                    <a:pt x="736279" y="46847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8B02041-FF76-3B70-E3D0-AAEFF9AA6F49}"/>
                </a:ext>
              </a:extLst>
            </p:cNvPr>
            <p:cNvSpPr/>
            <p:nvPr/>
          </p:nvSpPr>
          <p:spPr>
            <a:xfrm flipV="1">
              <a:off x="9280669" y="1950744"/>
              <a:ext cx="785187" cy="281363"/>
            </a:xfrm>
            <a:custGeom>
              <a:avLst/>
              <a:gdLst>
                <a:gd name="connsiteX0" fmla="*/ 6080 w 785187"/>
                <a:gd name="connsiteY0" fmla="*/ 55224 h 281363"/>
                <a:gd name="connsiteX1" fmla="*/ 4548 w 785187"/>
                <a:gd name="connsiteY1" fmla="*/ 97709 h 281363"/>
                <a:gd name="connsiteX2" fmla="*/ 31180 w 785187"/>
                <a:gd name="connsiteY2" fmla="*/ 127370 h 281363"/>
                <a:gd name="connsiteX3" fmla="*/ 67424 w 785187"/>
                <a:gd name="connsiteY3" fmla="*/ 160483 h 281363"/>
                <a:gd name="connsiteX4" fmla="*/ 210059 w 785187"/>
                <a:gd name="connsiteY4" fmla="*/ 211552 h 281363"/>
                <a:gd name="connsiteX5" fmla="*/ 236702 w 785187"/>
                <a:gd name="connsiteY5" fmla="*/ 210123 h 281363"/>
                <a:gd name="connsiteX6" fmla="*/ 281199 w 785187"/>
                <a:gd name="connsiteY6" fmla="*/ 227713 h 281363"/>
                <a:gd name="connsiteX7" fmla="*/ 318300 w 785187"/>
                <a:gd name="connsiteY7" fmla="*/ 231142 h 281363"/>
                <a:gd name="connsiteX8" fmla="*/ 379954 w 785187"/>
                <a:gd name="connsiteY8" fmla="*/ 276074 h 281363"/>
                <a:gd name="connsiteX9" fmla="*/ 415615 w 785187"/>
                <a:gd name="connsiteY9" fmla="*/ 266324 h 281363"/>
                <a:gd name="connsiteX10" fmla="*/ 458627 w 785187"/>
                <a:gd name="connsiteY10" fmla="*/ 217072 h 281363"/>
                <a:gd name="connsiteX11" fmla="*/ 500735 w 785187"/>
                <a:gd name="connsiteY11" fmla="*/ 180508 h 281363"/>
                <a:gd name="connsiteX12" fmla="*/ 522691 w 785187"/>
                <a:gd name="connsiteY12" fmla="*/ 184863 h 281363"/>
                <a:gd name="connsiteX13" fmla="*/ 572423 w 785187"/>
                <a:gd name="connsiteY13" fmla="*/ 173593 h 281363"/>
                <a:gd name="connsiteX14" fmla="*/ 589533 w 785187"/>
                <a:gd name="connsiteY14" fmla="*/ 171467 h 281363"/>
                <a:gd name="connsiteX15" fmla="*/ 605055 w 785187"/>
                <a:gd name="connsiteY15" fmla="*/ 162220 h 281363"/>
                <a:gd name="connsiteX16" fmla="*/ 704633 w 785187"/>
                <a:gd name="connsiteY16" fmla="*/ 131336 h 281363"/>
                <a:gd name="connsiteX17" fmla="*/ 750708 w 785187"/>
                <a:gd name="connsiteY17" fmla="*/ 129633 h 281363"/>
                <a:gd name="connsiteX18" fmla="*/ 777979 w 785187"/>
                <a:gd name="connsiteY18" fmla="*/ 99732 h 281363"/>
                <a:gd name="connsiteX19" fmla="*/ 747461 w 785187"/>
                <a:gd name="connsiteY19" fmla="*/ 59979 h 281363"/>
                <a:gd name="connsiteX20" fmla="*/ -36 w 785187"/>
                <a:gd name="connsiteY20" fmla="*/ -3926 h 281363"/>
                <a:gd name="connsiteX21" fmla="*/ -4905 w 785187"/>
                <a:gd name="connsiteY21" fmla="*/ 22820 h 281363"/>
                <a:gd name="connsiteX22" fmla="*/ 6080 w 785187"/>
                <a:gd name="connsiteY22" fmla="*/ 55224 h 28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5187" h="281363">
                  <a:moveTo>
                    <a:pt x="6080" y="55224"/>
                  </a:moveTo>
                  <a:cubicBezTo>
                    <a:pt x="7668" y="70152"/>
                    <a:pt x="-1041" y="82542"/>
                    <a:pt x="4548" y="97709"/>
                  </a:cubicBezTo>
                  <a:cubicBezTo>
                    <a:pt x="9040" y="109916"/>
                    <a:pt x="20927" y="118752"/>
                    <a:pt x="31180" y="127370"/>
                  </a:cubicBezTo>
                  <a:cubicBezTo>
                    <a:pt x="43638" y="137829"/>
                    <a:pt x="55091" y="149818"/>
                    <a:pt x="67424" y="160483"/>
                  </a:cubicBezTo>
                  <a:cubicBezTo>
                    <a:pt x="110892" y="198076"/>
                    <a:pt x="165128" y="217495"/>
                    <a:pt x="210059" y="211552"/>
                  </a:cubicBezTo>
                  <a:cubicBezTo>
                    <a:pt x="218734" y="210409"/>
                    <a:pt x="227272" y="208374"/>
                    <a:pt x="236702" y="210123"/>
                  </a:cubicBezTo>
                  <a:cubicBezTo>
                    <a:pt x="251493" y="212889"/>
                    <a:pt x="266363" y="224570"/>
                    <a:pt x="281199" y="227713"/>
                  </a:cubicBezTo>
                  <a:cubicBezTo>
                    <a:pt x="293863" y="230388"/>
                    <a:pt x="305568" y="226628"/>
                    <a:pt x="318300" y="231142"/>
                  </a:cubicBezTo>
                  <a:cubicBezTo>
                    <a:pt x="340737" y="239098"/>
                    <a:pt x="357517" y="269273"/>
                    <a:pt x="379954" y="276074"/>
                  </a:cubicBezTo>
                  <a:cubicBezTo>
                    <a:pt x="394139" y="280372"/>
                    <a:pt x="405991" y="273788"/>
                    <a:pt x="415615" y="266324"/>
                  </a:cubicBezTo>
                  <a:cubicBezTo>
                    <a:pt x="432783" y="253020"/>
                    <a:pt x="447311" y="236377"/>
                    <a:pt x="458627" y="217072"/>
                  </a:cubicBezTo>
                  <a:cubicBezTo>
                    <a:pt x="468639" y="199973"/>
                    <a:pt x="479029" y="179113"/>
                    <a:pt x="500735" y="180508"/>
                  </a:cubicBezTo>
                  <a:cubicBezTo>
                    <a:pt x="507889" y="180977"/>
                    <a:pt x="515445" y="183948"/>
                    <a:pt x="522691" y="184863"/>
                  </a:cubicBezTo>
                  <a:cubicBezTo>
                    <a:pt x="541311" y="187217"/>
                    <a:pt x="555141" y="175924"/>
                    <a:pt x="572423" y="173593"/>
                  </a:cubicBezTo>
                  <a:cubicBezTo>
                    <a:pt x="578116" y="172827"/>
                    <a:pt x="584196" y="173033"/>
                    <a:pt x="589533" y="171467"/>
                  </a:cubicBezTo>
                  <a:cubicBezTo>
                    <a:pt x="595512" y="169695"/>
                    <a:pt x="600221" y="165786"/>
                    <a:pt x="605055" y="162220"/>
                  </a:cubicBezTo>
                  <a:cubicBezTo>
                    <a:pt x="632373" y="142057"/>
                    <a:pt x="666949" y="131336"/>
                    <a:pt x="704633" y="131336"/>
                  </a:cubicBezTo>
                  <a:cubicBezTo>
                    <a:pt x="720201" y="131336"/>
                    <a:pt x="736454" y="133119"/>
                    <a:pt x="750708" y="129633"/>
                  </a:cubicBezTo>
                  <a:cubicBezTo>
                    <a:pt x="764972" y="126136"/>
                    <a:pt x="777294" y="116077"/>
                    <a:pt x="777979" y="99732"/>
                  </a:cubicBezTo>
                  <a:cubicBezTo>
                    <a:pt x="778654" y="83399"/>
                    <a:pt x="763395" y="61499"/>
                    <a:pt x="747461" y="59979"/>
                  </a:cubicBezTo>
                  <a:lnTo>
                    <a:pt x="-36" y="-3926"/>
                  </a:lnTo>
                  <a:cubicBezTo>
                    <a:pt x="-8505" y="-886"/>
                    <a:pt x="-8505" y="11962"/>
                    <a:pt x="-4905" y="22820"/>
                  </a:cubicBezTo>
                  <a:cubicBezTo>
                    <a:pt x="-1305" y="33667"/>
                    <a:pt x="4937" y="44560"/>
                    <a:pt x="6080" y="55224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D3A323F-1BED-8BF7-EF3A-C487E2ADE520}"/>
                </a:ext>
              </a:extLst>
            </p:cNvPr>
            <p:cNvSpPr/>
            <p:nvPr/>
          </p:nvSpPr>
          <p:spPr>
            <a:xfrm flipV="1">
              <a:off x="9280669" y="1990855"/>
              <a:ext cx="785187" cy="241252"/>
            </a:xfrm>
            <a:custGeom>
              <a:avLst/>
              <a:gdLst>
                <a:gd name="connsiteX0" fmla="*/ 750719 w 785187"/>
                <a:gd name="connsiteY0" fmla="*/ 129653 h 241252"/>
                <a:gd name="connsiteX1" fmla="*/ 704633 w 785187"/>
                <a:gd name="connsiteY1" fmla="*/ 131356 h 241252"/>
                <a:gd name="connsiteX2" fmla="*/ 605055 w 785187"/>
                <a:gd name="connsiteY2" fmla="*/ 162240 h 241252"/>
                <a:gd name="connsiteX3" fmla="*/ 589533 w 785187"/>
                <a:gd name="connsiteY3" fmla="*/ 171486 h 241252"/>
                <a:gd name="connsiteX4" fmla="*/ 572423 w 785187"/>
                <a:gd name="connsiteY4" fmla="*/ 173613 h 241252"/>
                <a:gd name="connsiteX5" fmla="*/ 522691 w 785187"/>
                <a:gd name="connsiteY5" fmla="*/ 184883 h 241252"/>
                <a:gd name="connsiteX6" fmla="*/ 500735 w 785187"/>
                <a:gd name="connsiteY6" fmla="*/ 180528 h 241252"/>
                <a:gd name="connsiteX7" fmla="*/ 458627 w 785187"/>
                <a:gd name="connsiteY7" fmla="*/ 217092 h 241252"/>
                <a:gd name="connsiteX8" fmla="*/ 444556 w 785187"/>
                <a:gd name="connsiteY8" fmla="*/ 237346 h 241252"/>
                <a:gd name="connsiteX9" fmla="*/ 449483 w 785187"/>
                <a:gd name="connsiteY9" fmla="*/ 215469 h 241252"/>
                <a:gd name="connsiteX10" fmla="*/ 161630 w 785187"/>
                <a:gd name="connsiteY10" fmla="*/ 94323 h 241252"/>
                <a:gd name="connsiteX11" fmla="*/ 13783 w 785187"/>
                <a:gd name="connsiteY11" fmla="*/ 111662 h 241252"/>
                <a:gd name="connsiteX12" fmla="*/ 4548 w 785187"/>
                <a:gd name="connsiteY12" fmla="*/ 97729 h 241252"/>
                <a:gd name="connsiteX13" fmla="*/ 6080 w 785187"/>
                <a:gd name="connsiteY13" fmla="*/ 55244 h 241252"/>
                <a:gd name="connsiteX14" fmla="*/ -4905 w 785187"/>
                <a:gd name="connsiteY14" fmla="*/ 22840 h 241252"/>
                <a:gd name="connsiteX15" fmla="*/ -36 w 785187"/>
                <a:gd name="connsiteY15" fmla="*/ -3906 h 241252"/>
                <a:gd name="connsiteX16" fmla="*/ 747461 w 785187"/>
                <a:gd name="connsiteY16" fmla="*/ 59998 h 241252"/>
                <a:gd name="connsiteX17" fmla="*/ 777979 w 785187"/>
                <a:gd name="connsiteY17" fmla="*/ 99752 h 241252"/>
                <a:gd name="connsiteX18" fmla="*/ 750719 w 785187"/>
                <a:gd name="connsiteY18" fmla="*/ 129653 h 24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5187" h="241252">
                  <a:moveTo>
                    <a:pt x="750719" y="129653"/>
                  </a:moveTo>
                  <a:cubicBezTo>
                    <a:pt x="736454" y="133139"/>
                    <a:pt x="720201" y="131356"/>
                    <a:pt x="704633" y="131356"/>
                  </a:cubicBezTo>
                  <a:cubicBezTo>
                    <a:pt x="666949" y="131356"/>
                    <a:pt x="632373" y="142077"/>
                    <a:pt x="605055" y="162240"/>
                  </a:cubicBezTo>
                  <a:cubicBezTo>
                    <a:pt x="600221" y="165806"/>
                    <a:pt x="595512" y="169715"/>
                    <a:pt x="589533" y="171486"/>
                  </a:cubicBezTo>
                  <a:cubicBezTo>
                    <a:pt x="584196" y="173053"/>
                    <a:pt x="578116" y="172847"/>
                    <a:pt x="572423" y="173613"/>
                  </a:cubicBezTo>
                  <a:cubicBezTo>
                    <a:pt x="555141" y="175944"/>
                    <a:pt x="541311" y="187237"/>
                    <a:pt x="522691" y="184883"/>
                  </a:cubicBezTo>
                  <a:cubicBezTo>
                    <a:pt x="515445" y="183968"/>
                    <a:pt x="507889" y="180997"/>
                    <a:pt x="500735" y="180528"/>
                  </a:cubicBezTo>
                  <a:cubicBezTo>
                    <a:pt x="479029" y="179133"/>
                    <a:pt x="468639" y="199993"/>
                    <a:pt x="458627" y="217092"/>
                  </a:cubicBezTo>
                  <a:cubicBezTo>
                    <a:pt x="454420" y="224270"/>
                    <a:pt x="449631" y="230945"/>
                    <a:pt x="444556" y="237346"/>
                  </a:cubicBezTo>
                  <a:cubicBezTo>
                    <a:pt x="447642" y="230248"/>
                    <a:pt x="449483" y="222956"/>
                    <a:pt x="449483" y="215469"/>
                  </a:cubicBezTo>
                  <a:cubicBezTo>
                    <a:pt x="449483" y="148570"/>
                    <a:pt x="320610" y="94323"/>
                    <a:pt x="161630" y="94323"/>
                  </a:cubicBezTo>
                  <a:cubicBezTo>
                    <a:pt x="107486" y="94323"/>
                    <a:pt x="57034" y="100735"/>
                    <a:pt x="13783" y="111662"/>
                  </a:cubicBezTo>
                  <a:cubicBezTo>
                    <a:pt x="9874" y="107445"/>
                    <a:pt x="6468" y="102930"/>
                    <a:pt x="4548" y="97729"/>
                  </a:cubicBezTo>
                  <a:cubicBezTo>
                    <a:pt x="-1041" y="82562"/>
                    <a:pt x="7668" y="70183"/>
                    <a:pt x="6080" y="55244"/>
                  </a:cubicBezTo>
                  <a:cubicBezTo>
                    <a:pt x="4937" y="44580"/>
                    <a:pt x="-1305" y="33687"/>
                    <a:pt x="-4905" y="22840"/>
                  </a:cubicBezTo>
                  <a:cubicBezTo>
                    <a:pt x="-8505" y="11981"/>
                    <a:pt x="-8505" y="-866"/>
                    <a:pt x="-36" y="-3906"/>
                  </a:cubicBezTo>
                  <a:lnTo>
                    <a:pt x="747461" y="59998"/>
                  </a:lnTo>
                  <a:cubicBezTo>
                    <a:pt x="763395" y="61519"/>
                    <a:pt x="778654" y="83419"/>
                    <a:pt x="777979" y="99752"/>
                  </a:cubicBezTo>
                  <a:cubicBezTo>
                    <a:pt x="777294" y="116097"/>
                    <a:pt x="764972" y="126156"/>
                    <a:pt x="750719" y="129653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4A7DA1F-1BD8-5F99-0C27-111B71EE19DD}"/>
                </a:ext>
              </a:extLst>
            </p:cNvPr>
            <p:cNvSpPr/>
            <p:nvPr/>
          </p:nvSpPr>
          <p:spPr>
            <a:xfrm flipV="1">
              <a:off x="9596851" y="3201239"/>
              <a:ext cx="23636" cy="6290"/>
            </a:xfrm>
            <a:custGeom>
              <a:avLst/>
              <a:gdLst>
                <a:gd name="connsiteX0" fmla="*/ 8796 w 23636"/>
                <a:gd name="connsiteY0" fmla="*/ 2949 h 6290"/>
                <a:gd name="connsiteX1" fmla="*/ -7137 w 23636"/>
                <a:gd name="connsiteY1" fmla="*/ -697 h 6290"/>
                <a:gd name="connsiteX2" fmla="*/ 16500 w 23636"/>
                <a:gd name="connsiteY2" fmla="*/ -2823 h 6290"/>
                <a:gd name="connsiteX3" fmla="*/ 8796 w 23636"/>
                <a:gd name="connsiteY3" fmla="*/ 2949 h 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36" h="6290">
                  <a:moveTo>
                    <a:pt x="8796" y="2949"/>
                  </a:moveTo>
                  <a:cubicBezTo>
                    <a:pt x="3321" y="4390"/>
                    <a:pt x="-2668" y="2721"/>
                    <a:pt x="-7137" y="-697"/>
                  </a:cubicBezTo>
                  <a:lnTo>
                    <a:pt x="16500" y="-2823"/>
                  </a:lnTo>
                  <a:cubicBezTo>
                    <a:pt x="14945" y="-171"/>
                    <a:pt x="12397" y="2001"/>
                    <a:pt x="8796" y="294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0CEE642-7A18-24EF-E13B-B2BA442EBAD1}"/>
                </a:ext>
              </a:extLst>
            </p:cNvPr>
            <p:cNvSpPr/>
            <p:nvPr/>
          </p:nvSpPr>
          <p:spPr>
            <a:xfrm flipV="1">
              <a:off x="9787857" y="3217598"/>
              <a:ext cx="25936" cy="7282"/>
            </a:xfrm>
            <a:custGeom>
              <a:avLst/>
              <a:gdLst>
                <a:gd name="connsiteX0" fmla="*/ 9668 w 25936"/>
                <a:gd name="connsiteY0" fmla="*/ 4315 h 7282"/>
                <a:gd name="connsiteX1" fmla="*/ -7283 w 25936"/>
                <a:gd name="connsiteY1" fmla="*/ -486 h 7282"/>
                <a:gd name="connsiteX2" fmla="*/ 18652 w 25936"/>
                <a:gd name="connsiteY2" fmla="*/ -2806 h 7282"/>
                <a:gd name="connsiteX3" fmla="*/ 9668 w 25936"/>
                <a:gd name="connsiteY3" fmla="*/ 4315 h 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6" h="7282">
                  <a:moveTo>
                    <a:pt x="9668" y="4315"/>
                  </a:moveTo>
                  <a:cubicBezTo>
                    <a:pt x="3484" y="5092"/>
                    <a:pt x="-3282" y="2989"/>
                    <a:pt x="-7283" y="-486"/>
                  </a:cubicBezTo>
                  <a:lnTo>
                    <a:pt x="18652" y="-2806"/>
                  </a:lnTo>
                  <a:cubicBezTo>
                    <a:pt x="18733" y="680"/>
                    <a:pt x="15372" y="3595"/>
                    <a:pt x="9668" y="431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5A93FC5-C86D-5158-2F20-43B136DF74B5}"/>
                </a:ext>
              </a:extLst>
            </p:cNvPr>
            <p:cNvSpPr/>
            <p:nvPr/>
          </p:nvSpPr>
          <p:spPr>
            <a:xfrm flipV="1">
              <a:off x="9457847" y="3095796"/>
              <a:ext cx="31757" cy="27469"/>
            </a:xfrm>
            <a:custGeom>
              <a:avLst/>
              <a:gdLst>
                <a:gd name="connsiteX0" fmla="*/ 15339 w 31757"/>
                <a:gd name="connsiteY0" fmla="*/ 24010 h 27469"/>
                <a:gd name="connsiteX1" fmla="*/ -5647 w 31757"/>
                <a:gd name="connsiteY1" fmla="*/ 14626 h 27469"/>
                <a:gd name="connsiteX2" fmla="*/ 2354 w 31757"/>
                <a:gd name="connsiteY2" fmla="*/ -2370 h 27469"/>
                <a:gd name="connsiteX3" fmla="*/ 23328 w 31757"/>
                <a:gd name="connsiteY3" fmla="*/ 7002 h 27469"/>
                <a:gd name="connsiteX4" fmla="*/ 15339 w 31757"/>
                <a:gd name="connsiteY4" fmla="*/ 24010 h 2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7" h="27469">
                  <a:moveTo>
                    <a:pt x="15339" y="24010"/>
                  </a:moveTo>
                  <a:cubicBezTo>
                    <a:pt x="7338" y="26113"/>
                    <a:pt x="-2058" y="21919"/>
                    <a:pt x="-5647" y="14626"/>
                  </a:cubicBezTo>
                  <a:cubicBezTo>
                    <a:pt x="-9225" y="7345"/>
                    <a:pt x="-5647" y="-267"/>
                    <a:pt x="2354" y="-2370"/>
                  </a:cubicBezTo>
                  <a:cubicBezTo>
                    <a:pt x="10355" y="-4484"/>
                    <a:pt x="19750" y="-278"/>
                    <a:pt x="23328" y="7002"/>
                  </a:cubicBezTo>
                  <a:cubicBezTo>
                    <a:pt x="26917" y="14295"/>
                    <a:pt x="23340" y="21907"/>
                    <a:pt x="15339" y="2401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7AA3078-E8A5-29DB-0628-B276FCBB16AE}"/>
                </a:ext>
              </a:extLst>
            </p:cNvPr>
            <p:cNvSpPr/>
            <p:nvPr/>
          </p:nvSpPr>
          <p:spPr>
            <a:xfrm flipV="1">
              <a:off x="9691746" y="3173909"/>
              <a:ext cx="26662" cy="19002"/>
            </a:xfrm>
            <a:custGeom>
              <a:avLst/>
              <a:gdLst>
                <a:gd name="connsiteX0" fmla="*/ 11177 w 26662"/>
                <a:gd name="connsiteY0" fmla="*/ 15937 h 19002"/>
                <a:gd name="connsiteX1" fmla="*/ -4619 w 26662"/>
                <a:gd name="connsiteY1" fmla="*/ 10942 h 19002"/>
                <a:gd name="connsiteX2" fmla="*/ -47 w 26662"/>
                <a:gd name="connsiteY2" fmla="*/ -2328 h 19002"/>
                <a:gd name="connsiteX3" fmla="*/ 19132 w 26662"/>
                <a:gd name="connsiteY3" fmla="*/ 6165 h 19002"/>
                <a:gd name="connsiteX4" fmla="*/ 11177 w 26662"/>
                <a:gd name="connsiteY4" fmla="*/ 15937 h 1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2" h="19002">
                  <a:moveTo>
                    <a:pt x="11177" y="15937"/>
                  </a:moveTo>
                  <a:cubicBezTo>
                    <a:pt x="5760" y="16852"/>
                    <a:pt x="-950" y="14897"/>
                    <a:pt x="-4619" y="10942"/>
                  </a:cubicBezTo>
                  <a:cubicBezTo>
                    <a:pt x="-9157" y="6039"/>
                    <a:pt x="-7796" y="-385"/>
                    <a:pt x="-47" y="-2328"/>
                  </a:cubicBezTo>
                  <a:cubicBezTo>
                    <a:pt x="8217" y="-4408"/>
                    <a:pt x="17258" y="84"/>
                    <a:pt x="19132" y="6165"/>
                  </a:cubicBezTo>
                  <a:cubicBezTo>
                    <a:pt x="20607" y="10954"/>
                    <a:pt x="16824" y="14977"/>
                    <a:pt x="11177" y="1593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23B4E98-4C14-4D97-8AD5-BC56DB4662BF}"/>
                </a:ext>
              </a:extLst>
            </p:cNvPr>
            <p:cNvSpPr/>
            <p:nvPr/>
          </p:nvSpPr>
          <p:spPr>
            <a:xfrm flipV="1">
              <a:off x="9831108" y="3096472"/>
              <a:ext cx="35090" cy="24741"/>
            </a:xfrm>
            <a:custGeom>
              <a:avLst/>
              <a:gdLst>
                <a:gd name="connsiteX0" fmla="*/ 11631 w 35090"/>
                <a:gd name="connsiteY0" fmla="*/ 21820 h 24741"/>
                <a:gd name="connsiteX1" fmla="*/ -7261 w 35090"/>
                <a:gd name="connsiteY1" fmla="*/ 9156 h 24741"/>
                <a:gd name="connsiteX2" fmla="*/ 8820 w 35090"/>
                <a:gd name="connsiteY2" fmla="*/ -2914 h 24741"/>
                <a:gd name="connsiteX3" fmla="*/ 27714 w 35090"/>
                <a:gd name="connsiteY3" fmla="*/ 9751 h 24741"/>
                <a:gd name="connsiteX4" fmla="*/ 11631 w 35090"/>
                <a:gd name="connsiteY4" fmla="*/ 21820 h 2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0" h="24741">
                  <a:moveTo>
                    <a:pt x="11631" y="21820"/>
                  </a:moveTo>
                  <a:cubicBezTo>
                    <a:pt x="1974" y="21660"/>
                    <a:pt x="-6485" y="15991"/>
                    <a:pt x="-7261" y="9156"/>
                  </a:cubicBezTo>
                  <a:cubicBezTo>
                    <a:pt x="-8039" y="2321"/>
                    <a:pt x="-838" y="-3074"/>
                    <a:pt x="8820" y="-2914"/>
                  </a:cubicBezTo>
                  <a:cubicBezTo>
                    <a:pt x="18478" y="-2754"/>
                    <a:pt x="26937" y="2915"/>
                    <a:pt x="27714" y="9751"/>
                  </a:cubicBezTo>
                  <a:cubicBezTo>
                    <a:pt x="28491" y="16586"/>
                    <a:pt x="21290" y="21992"/>
                    <a:pt x="11631" y="2182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0D2C6C6-483E-CE9A-45F5-EA59E4595E8E}"/>
                </a:ext>
              </a:extLst>
            </p:cNvPr>
            <p:cNvSpPr/>
            <p:nvPr/>
          </p:nvSpPr>
          <p:spPr>
            <a:xfrm flipV="1">
              <a:off x="9383465" y="3124739"/>
              <a:ext cx="35090" cy="24752"/>
            </a:xfrm>
            <a:custGeom>
              <a:avLst/>
              <a:gdLst>
                <a:gd name="connsiteX0" fmla="*/ 11971 w 35090"/>
                <a:gd name="connsiteY0" fmla="*/ 21860 h 24752"/>
                <a:gd name="connsiteX1" fmla="*/ -6922 w 35090"/>
                <a:gd name="connsiteY1" fmla="*/ 9196 h 24752"/>
                <a:gd name="connsiteX2" fmla="*/ 9160 w 35090"/>
                <a:gd name="connsiteY2" fmla="*/ -2886 h 24752"/>
                <a:gd name="connsiteX3" fmla="*/ 28054 w 35090"/>
                <a:gd name="connsiteY3" fmla="*/ 9790 h 24752"/>
                <a:gd name="connsiteX4" fmla="*/ 11971 w 35090"/>
                <a:gd name="connsiteY4" fmla="*/ 21860 h 2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0" h="24752">
                  <a:moveTo>
                    <a:pt x="11971" y="21860"/>
                  </a:moveTo>
                  <a:cubicBezTo>
                    <a:pt x="2313" y="21688"/>
                    <a:pt x="-6145" y="16019"/>
                    <a:pt x="-6922" y="9196"/>
                  </a:cubicBezTo>
                  <a:cubicBezTo>
                    <a:pt x="-7700" y="2360"/>
                    <a:pt x="-498" y="-3046"/>
                    <a:pt x="9160" y="-2886"/>
                  </a:cubicBezTo>
                  <a:cubicBezTo>
                    <a:pt x="18818" y="-2715"/>
                    <a:pt x="27276" y="2955"/>
                    <a:pt x="28054" y="9790"/>
                  </a:cubicBezTo>
                  <a:cubicBezTo>
                    <a:pt x="28831" y="16614"/>
                    <a:pt x="21630" y="22020"/>
                    <a:pt x="11971" y="2186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AE2D9D0-846F-7B6E-688B-7C166B4A5757}"/>
                </a:ext>
              </a:extLst>
            </p:cNvPr>
            <p:cNvSpPr/>
            <p:nvPr/>
          </p:nvSpPr>
          <p:spPr>
            <a:xfrm flipV="1">
              <a:off x="9558418" y="3100048"/>
              <a:ext cx="30491" cy="25139"/>
            </a:xfrm>
            <a:custGeom>
              <a:avLst/>
              <a:gdLst>
                <a:gd name="connsiteX0" fmla="*/ 5503 w 30491"/>
                <a:gd name="connsiteY0" fmla="*/ 21225 h 25139"/>
                <a:gd name="connsiteX1" fmla="*/ -6876 w 30491"/>
                <a:gd name="connsiteY1" fmla="*/ 4755 h 25139"/>
                <a:gd name="connsiteX2" fmla="*/ 10771 w 30491"/>
                <a:gd name="connsiteY2" fmla="*/ -1920 h 25139"/>
                <a:gd name="connsiteX3" fmla="*/ 23150 w 30491"/>
                <a:gd name="connsiteY3" fmla="*/ 14551 h 25139"/>
                <a:gd name="connsiteX4" fmla="*/ 5503 w 30491"/>
                <a:gd name="connsiteY4" fmla="*/ 21225 h 2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1" h="25139">
                  <a:moveTo>
                    <a:pt x="5503" y="21225"/>
                  </a:moveTo>
                  <a:cubicBezTo>
                    <a:pt x="-2796" y="18517"/>
                    <a:pt x="-8339" y="11144"/>
                    <a:pt x="-6876" y="4755"/>
                  </a:cubicBezTo>
                  <a:cubicBezTo>
                    <a:pt x="-5425" y="-1635"/>
                    <a:pt x="2474" y="-4618"/>
                    <a:pt x="10771" y="-1920"/>
                  </a:cubicBezTo>
                  <a:cubicBezTo>
                    <a:pt x="19058" y="789"/>
                    <a:pt x="24602" y="8161"/>
                    <a:pt x="23150" y="14551"/>
                  </a:cubicBezTo>
                  <a:cubicBezTo>
                    <a:pt x="21699" y="20951"/>
                    <a:pt x="13790" y="23934"/>
                    <a:pt x="5503" y="2122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B995550-DACE-3467-69F5-1440FC3B4A39}"/>
                </a:ext>
              </a:extLst>
            </p:cNvPr>
            <p:cNvSpPr/>
            <p:nvPr/>
          </p:nvSpPr>
          <p:spPr>
            <a:xfrm flipV="1">
              <a:off x="9750502" y="3069783"/>
              <a:ext cx="30500" cy="25142"/>
            </a:xfrm>
            <a:custGeom>
              <a:avLst/>
              <a:gdLst>
                <a:gd name="connsiteX0" fmla="*/ 5365 w 30500"/>
                <a:gd name="connsiteY0" fmla="*/ 21200 h 25142"/>
                <a:gd name="connsiteX1" fmla="*/ -7025 w 30500"/>
                <a:gd name="connsiteY1" fmla="*/ 4730 h 25142"/>
                <a:gd name="connsiteX2" fmla="*/ 10634 w 30500"/>
                <a:gd name="connsiteY2" fmla="*/ -1945 h 25142"/>
                <a:gd name="connsiteX3" fmla="*/ 23013 w 30500"/>
                <a:gd name="connsiteY3" fmla="*/ 14525 h 25142"/>
                <a:gd name="connsiteX4" fmla="*/ 5365 w 30500"/>
                <a:gd name="connsiteY4" fmla="*/ 21200 h 2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0" h="25142">
                  <a:moveTo>
                    <a:pt x="5365" y="21200"/>
                  </a:moveTo>
                  <a:cubicBezTo>
                    <a:pt x="-2933" y="18491"/>
                    <a:pt x="-8477" y="11119"/>
                    <a:pt x="-7025" y="4730"/>
                  </a:cubicBezTo>
                  <a:cubicBezTo>
                    <a:pt x="-5562" y="-1660"/>
                    <a:pt x="2335" y="-4654"/>
                    <a:pt x="10634" y="-1945"/>
                  </a:cubicBezTo>
                  <a:cubicBezTo>
                    <a:pt x="18921" y="764"/>
                    <a:pt x="24464" y="8136"/>
                    <a:pt x="23013" y="14525"/>
                  </a:cubicBezTo>
                  <a:cubicBezTo>
                    <a:pt x="21550" y="20914"/>
                    <a:pt x="13652" y="23909"/>
                    <a:pt x="5365" y="2120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8A92BE1-87CF-4008-62D6-FD266DFB8E03}"/>
                </a:ext>
              </a:extLst>
            </p:cNvPr>
            <p:cNvSpPr/>
            <p:nvPr/>
          </p:nvSpPr>
          <p:spPr>
            <a:xfrm flipV="1">
              <a:off x="9637186" y="3077560"/>
              <a:ext cx="30487" cy="25137"/>
            </a:xfrm>
            <a:custGeom>
              <a:avLst/>
              <a:gdLst>
                <a:gd name="connsiteX0" fmla="*/ 5438 w 30487"/>
                <a:gd name="connsiteY0" fmla="*/ 21208 h 25137"/>
                <a:gd name="connsiteX1" fmla="*/ -6939 w 30487"/>
                <a:gd name="connsiteY1" fmla="*/ 4737 h 25137"/>
                <a:gd name="connsiteX2" fmla="*/ 10708 w 30487"/>
                <a:gd name="connsiteY2" fmla="*/ -1938 h 25137"/>
                <a:gd name="connsiteX3" fmla="*/ 23087 w 30487"/>
                <a:gd name="connsiteY3" fmla="*/ 14533 h 25137"/>
                <a:gd name="connsiteX4" fmla="*/ 5438 w 30487"/>
                <a:gd name="connsiteY4" fmla="*/ 21208 h 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7" h="25137">
                  <a:moveTo>
                    <a:pt x="5438" y="21208"/>
                  </a:moveTo>
                  <a:cubicBezTo>
                    <a:pt x="-2848" y="18499"/>
                    <a:pt x="-8391" y="11127"/>
                    <a:pt x="-6939" y="4737"/>
                  </a:cubicBezTo>
                  <a:cubicBezTo>
                    <a:pt x="-5488" y="-1652"/>
                    <a:pt x="2421" y="-4647"/>
                    <a:pt x="10708" y="-1938"/>
                  </a:cubicBezTo>
                  <a:cubicBezTo>
                    <a:pt x="18995" y="771"/>
                    <a:pt x="24538" y="8143"/>
                    <a:pt x="23087" y="14533"/>
                  </a:cubicBezTo>
                  <a:cubicBezTo>
                    <a:pt x="21636" y="20922"/>
                    <a:pt x="13737" y="23905"/>
                    <a:pt x="5438" y="2120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9453EBE-FF03-C21B-B698-A6703478B6F1}"/>
                </a:ext>
              </a:extLst>
            </p:cNvPr>
            <p:cNvSpPr/>
            <p:nvPr/>
          </p:nvSpPr>
          <p:spPr>
            <a:xfrm flipV="1">
              <a:off x="9886576" y="3159118"/>
              <a:ext cx="30491" cy="25134"/>
            </a:xfrm>
            <a:custGeom>
              <a:avLst/>
              <a:gdLst>
                <a:gd name="connsiteX0" fmla="*/ 5261 w 30491"/>
                <a:gd name="connsiteY0" fmla="*/ 21279 h 25134"/>
                <a:gd name="connsiteX1" fmla="*/ -7129 w 30491"/>
                <a:gd name="connsiteY1" fmla="*/ 4809 h 25134"/>
                <a:gd name="connsiteX2" fmla="*/ 10520 w 30491"/>
                <a:gd name="connsiteY2" fmla="*/ -1855 h 25134"/>
                <a:gd name="connsiteX3" fmla="*/ 22899 w 30491"/>
                <a:gd name="connsiteY3" fmla="*/ 14616 h 25134"/>
                <a:gd name="connsiteX4" fmla="*/ 5261 w 30491"/>
                <a:gd name="connsiteY4" fmla="*/ 21279 h 2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1" h="25134">
                  <a:moveTo>
                    <a:pt x="5261" y="21279"/>
                  </a:moveTo>
                  <a:cubicBezTo>
                    <a:pt x="-3037" y="18582"/>
                    <a:pt x="-8580" y="11198"/>
                    <a:pt x="-7129" y="4809"/>
                  </a:cubicBezTo>
                  <a:cubicBezTo>
                    <a:pt x="-5665" y="-1581"/>
                    <a:pt x="2233" y="-4564"/>
                    <a:pt x="10520" y="-1855"/>
                  </a:cubicBezTo>
                  <a:cubicBezTo>
                    <a:pt x="18818" y="854"/>
                    <a:pt x="24361" y="8226"/>
                    <a:pt x="22899" y="14616"/>
                  </a:cubicBezTo>
                  <a:cubicBezTo>
                    <a:pt x="21446" y="21005"/>
                    <a:pt x="13548" y="23988"/>
                    <a:pt x="5261" y="2127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4FA06E3-BE61-7A05-2043-0A4D49F0B17F}"/>
                </a:ext>
              </a:extLst>
            </p:cNvPr>
            <p:cNvSpPr/>
            <p:nvPr/>
          </p:nvSpPr>
          <p:spPr>
            <a:xfrm flipV="1">
              <a:off x="9954461" y="3175012"/>
              <a:ext cx="22185" cy="23189"/>
            </a:xfrm>
            <a:custGeom>
              <a:avLst/>
              <a:gdLst>
                <a:gd name="connsiteX0" fmla="*/ -1236 w 22185"/>
                <a:gd name="connsiteY0" fmla="*/ 18544 h 23189"/>
                <a:gd name="connsiteX1" fmla="*/ -6253 w 22185"/>
                <a:gd name="connsiteY1" fmla="*/ 2542 h 23189"/>
                <a:gd name="connsiteX2" fmla="*/ 8606 w 22185"/>
                <a:gd name="connsiteY2" fmla="*/ -1035 h 23189"/>
                <a:gd name="connsiteX3" fmla="*/ 13623 w 22185"/>
                <a:gd name="connsiteY3" fmla="*/ 14967 h 23189"/>
                <a:gd name="connsiteX4" fmla="*/ -1236 w 22185"/>
                <a:gd name="connsiteY4" fmla="*/ 18544 h 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85" h="23189">
                  <a:moveTo>
                    <a:pt x="-1236" y="18544"/>
                  </a:moveTo>
                  <a:cubicBezTo>
                    <a:pt x="-6722" y="15104"/>
                    <a:pt x="-8973" y="7949"/>
                    <a:pt x="-6253" y="2542"/>
                  </a:cubicBezTo>
                  <a:cubicBezTo>
                    <a:pt x="-3533" y="-2864"/>
                    <a:pt x="3120" y="-4464"/>
                    <a:pt x="8606" y="-1035"/>
                  </a:cubicBezTo>
                  <a:cubicBezTo>
                    <a:pt x="14092" y="2394"/>
                    <a:pt x="16343" y="9560"/>
                    <a:pt x="13623" y="14967"/>
                  </a:cubicBezTo>
                  <a:cubicBezTo>
                    <a:pt x="10903" y="20373"/>
                    <a:pt x="4250" y="21973"/>
                    <a:pt x="-1236" y="1854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5C713AE-0820-67CD-C32B-7C4CEC46D40C}"/>
                </a:ext>
              </a:extLst>
            </p:cNvPr>
            <p:cNvSpPr/>
            <p:nvPr/>
          </p:nvSpPr>
          <p:spPr>
            <a:xfrm flipV="1">
              <a:off x="9908032" y="3064795"/>
              <a:ext cx="16747" cy="19676"/>
            </a:xfrm>
            <a:custGeom>
              <a:avLst/>
              <a:gdLst>
                <a:gd name="connsiteX0" fmla="*/ -6193 w 16747"/>
                <a:gd name="connsiteY0" fmla="*/ 14957 h 19676"/>
                <a:gd name="connsiteX1" fmla="*/ -3278 w 16747"/>
                <a:gd name="connsiteY1" fmla="*/ 1263 h 19676"/>
                <a:gd name="connsiteX2" fmla="*/ 8198 w 16747"/>
                <a:gd name="connsiteY2" fmla="*/ -1183 h 19676"/>
                <a:gd name="connsiteX3" fmla="*/ 5282 w 16747"/>
                <a:gd name="connsiteY3" fmla="*/ 12510 h 19676"/>
                <a:gd name="connsiteX4" fmla="*/ -6193 w 16747"/>
                <a:gd name="connsiteY4" fmla="*/ 14957 h 1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7" h="19676">
                  <a:moveTo>
                    <a:pt x="-6193" y="14957"/>
                  </a:moveTo>
                  <a:cubicBezTo>
                    <a:pt x="-8559" y="11859"/>
                    <a:pt x="-7245" y="5721"/>
                    <a:pt x="-3278" y="1263"/>
                  </a:cubicBezTo>
                  <a:cubicBezTo>
                    <a:pt x="699" y="-3194"/>
                    <a:pt x="5832" y="-4292"/>
                    <a:pt x="8198" y="-1183"/>
                  </a:cubicBezTo>
                  <a:cubicBezTo>
                    <a:pt x="10563" y="1926"/>
                    <a:pt x="9261" y="8053"/>
                    <a:pt x="5282" y="12510"/>
                  </a:cubicBezTo>
                  <a:cubicBezTo>
                    <a:pt x="1305" y="16968"/>
                    <a:pt x="-3827" y="18065"/>
                    <a:pt x="-6193" y="1495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C09DC5F-197E-FBD4-8761-5CD7BAB4F7DF}"/>
                </a:ext>
              </a:extLst>
            </p:cNvPr>
            <p:cNvSpPr/>
            <p:nvPr/>
          </p:nvSpPr>
          <p:spPr>
            <a:xfrm flipV="1">
              <a:off x="9258307" y="3152277"/>
              <a:ext cx="403455" cy="363919"/>
            </a:xfrm>
            <a:custGeom>
              <a:avLst/>
              <a:gdLst>
                <a:gd name="connsiteX0" fmla="*/ 396431 w 403455"/>
                <a:gd name="connsiteY0" fmla="*/ 361225 h 363919"/>
                <a:gd name="connsiteX1" fmla="*/ -7024 w 403455"/>
                <a:gd name="connsiteY1" fmla="*/ 361225 h 363919"/>
                <a:gd name="connsiteX2" fmla="*/ -7024 w 403455"/>
                <a:gd name="connsiteY2" fmla="*/ -2694 h 363919"/>
                <a:gd name="connsiteX3" fmla="*/ 396431 w 403455"/>
                <a:gd name="connsiteY3" fmla="*/ -2694 h 363919"/>
                <a:gd name="connsiteX4" fmla="*/ 396431 w 403455"/>
                <a:gd name="connsiteY4" fmla="*/ 361225 h 3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55" h="363919">
                  <a:moveTo>
                    <a:pt x="396431" y="361225"/>
                  </a:moveTo>
                  <a:lnTo>
                    <a:pt x="-7024" y="361225"/>
                  </a:lnTo>
                  <a:lnTo>
                    <a:pt x="-7024" y="-2694"/>
                  </a:lnTo>
                  <a:lnTo>
                    <a:pt x="396431" y="-2694"/>
                  </a:lnTo>
                  <a:lnTo>
                    <a:pt x="396431" y="361225"/>
                  </a:lnTo>
                </a:path>
              </a:pathLst>
            </a:custGeom>
            <a:solidFill>
              <a:srgbClr val="F5D35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13689D6-C0B5-D037-0BE8-E43B2224C485}"/>
                </a:ext>
              </a:extLst>
            </p:cNvPr>
            <p:cNvSpPr/>
            <p:nvPr/>
          </p:nvSpPr>
          <p:spPr>
            <a:xfrm flipV="1">
              <a:off x="9631759" y="3152277"/>
              <a:ext cx="446796" cy="363919"/>
            </a:xfrm>
            <a:custGeom>
              <a:avLst/>
              <a:gdLst>
                <a:gd name="connsiteX0" fmla="*/ 439473 w 446796"/>
                <a:gd name="connsiteY0" fmla="*/ 361225 h 363919"/>
                <a:gd name="connsiteX1" fmla="*/ -7324 w 446796"/>
                <a:gd name="connsiteY1" fmla="*/ 361225 h 363919"/>
                <a:gd name="connsiteX2" fmla="*/ -7324 w 446796"/>
                <a:gd name="connsiteY2" fmla="*/ -2694 h 363919"/>
                <a:gd name="connsiteX3" fmla="*/ 439473 w 446796"/>
                <a:gd name="connsiteY3" fmla="*/ -2694 h 363919"/>
                <a:gd name="connsiteX4" fmla="*/ 439473 w 446796"/>
                <a:gd name="connsiteY4" fmla="*/ 361225 h 3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6" h="363919">
                  <a:moveTo>
                    <a:pt x="439473" y="361225"/>
                  </a:moveTo>
                  <a:lnTo>
                    <a:pt x="-7324" y="361225"/>
                  </a:lnTo>
                  <a:lnTo>
                    <a:pt x="-7324" y="-2694"/>
                  </a:lnTo>
                  <a:lnTo>
                    <a:pt x="439473" y="-2694"/>
                  </a:lnTo>
                  <a:lnTo>
                    <a:pt x="439473" y="361225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F20EDF8-B807-3B39-1F91-BF95A54A8B8E}"/>
                </a:ext>
              </a:extLst>
            </p:cNvPr>
            <p:cNvSpPr/>
            <p:nvPr/>
          </p:nvSpPr>
          <p:spPr>
            <a:xfrm flipV="1">
              <a:off x="9748172" y="2182350"/>
              <a:ext cx="23614" cy="5500"/>
            </a:xfrm>
            <a:custGeom>
              <a:avLst/>
              <a:gdLst>
                <a:gd name="connsiteX0" fmla="*/ 806 w 23614"/>
                <a:gd name="connsiteY0" fmla="*/ 1390 h 5500"/>
                <a:gd name="connsiteX1" fmla="*/ 16363 w 23614"/>
                <a:gd name="connsiteY1" fmla="*/ -3342 h 5500"/>
                <a:gd name="connsiteX2" fmla="*/ -7252 w 23614"/>
                <a:gd name="connsiteY2" fmla="*/ -3833 h 5500"/>
                <a:gd name="connsiteX3" fmla="*/ 806 w 23614"/>
                <a:gd name="connsiteY3" fmla="*/ 1390 h 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4" h="5500">
                  <a:moveTo>
                    <a:pt x="806" y="1390"/>
                  </a:moveTo>
                  <a:cubicBezTo>
                    <a:pt x="6327" y="2453"/>
                    <a:pt x="12168" y="373"/>
                    <a:pt x="16363" y="-3342"/>
                  </a:cubicBezTo>
                  <a:lnTo>
                    <a:pt x="-7252" y="-3833"/>
                  </a:lnTo>
                  <a:cubicBezTo>
                    <a:pt x="-5526" y="-1284"/>
                    <a:pt x="-2851" y="693"/>
                    <a:pt x="806" y="139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FD84C09-47FF-222E-31CE-37BCF0EDE2BA}"/>
                </a:ext>
              </a:extLst>
            </p:cNvPr>
            <p:cNvSpPr/>
            <p:nvPr/>
          </p:nvSpPr>
          <p:spPr>
            <a:xfrm flipV="1">
              <a:off x="9555086" y="2185303"/>
              <a:ext cx="25900" cy="6524"/>
            </a:xfrm>
            <a:custGeom>
              <a:avLst/>
              <a:gdLst>
                <a:gd name="connsiteX0" fmla="*/ 2300 w 25900"/>
                <a:gd name="connsiteY0" fmla="*/ 2662 h 6524"/>
                <a:gd name="connsiteX1" fmla="*/ 18794 w 25900"/>
                <a:gd name="connsiteY1" fmla="*/ -3292 h 6524"/>
                <a:gd name="connsiteX2" fmla="*/ -7106 w 25900"/>
                <a:gd name="connsiteY2" fmla="*/ -3830 h 6524"/>
                <a:gd name="connsiteX3" fmla="*/ 2300 w 25900"/>
                <a:gd name="connsiteY3" fmla="*/ 2662 h 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00" h="6524">
                  <a:moveTo>
                    <a:pt x="2300" y="2662"/>
                  </a:moveTo>
                  <a:cubicBezTo>
                    <a:pt x="8495" y="3017"/>
                    <a:pt x="15056" y="445"/>
                    <a:pt x="18794" y="-3292"/>
                  </a:cubicBezTo>
                  <a:lnTo>
                    <a:pt x="-7106" y="-3830"/>
                  </a:lnTo>
                  <a:cubicBezTo>
                    <a:pt x="-6947" y="-332"/>
                    <a:pt x="-3403" y="2331"/>
                    <a:pt x="2300" y="266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F57AA5-D05D-66BF-5480-338C4B5CD5FC}"/>
                </a:ext>
              </a:extLst>
            </p:cNvPr>
            <p:cNvSpPr/>
            <p:nvPr/>
          </p:nvSpPr>
          <p:spPr>
            <a:xfrm flipV="1">
              <a:off x="9885006" y="2086314"/>
              <a:ext cx="31307" cy="27795"/>
            </a:xfrm>
            <a:custGeom>
              <a:avLst/>
              <a:gdLst>
                <a:gd name="connsiteX0" fmla="*/ 2764 w 31307"/>
                <a:gd name="connsiteY0" fmla="*/ 23587 h 27795"/>
                <a:gd name="connsiteX1" fmla="*/ 22937 w 31307"/>
                <a:gd name="connsiteY1" fmla="*/ 12786 h 27795"/>
                <a:gd name="connsiteX2" fmla="*/ 13828 w 31307"/>
                <a:gd name="connsiteY2" fmla="*/ -3627 h 27795"/>
                <a:gd name="connsiteX3" fmla="*/ -6346 w 31307"/>
                <a:gd name="connsiteY3" fmla="*/ 7174 h 27795"/>
                <a:gd name="connsiteX4" fmla="*/ 2764 w 31307"/>
                <a:gd name="connsiteY4" fmla="*/ 23587 h 2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7" h="27795">
                  <a:moveTo>
                    <a:pt x="2764" y="23587"/>
                  </a:moveTo>
                  <a:cubicBezTo>
                    <a:pt x="10856" y="25142"/>
                    <a:pt x="19885" y="20296"/>
                    <a:pt x="22937" y="12786"/>
                  </a:cubicBezTo>
                  <a:cubicBezTo>
                    <a:pt x="25989" y="5265"/>
                    <a:pt x="21909" y="-2084"/>
                    <a:pt x="13828" y="-3627"/>
                  </a:cubicBezTo>
                  <a:cubicBezTo>
                    <a:pt x="5735" y="-5182"/>
                    <a:pt x="-3294" y="-336"/>
                    <a:pt x="-6346" y="7174"/>
                  </a:cubicBezTo>
                  <a:cubicBezTo>
                    <a:pt x="-9398" y="14695"/>
                    <a:pt x="-5318" y="22044"/>
                    <a:pt x="2764" y="2358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27BD136-D88C-CF08-F0DC-3B8BB9677E8C}"/>
                </a:ext>
              </a:extLst>
            </p:cNvPr>
            <p:cNvSpPr/>
            <p:nvPr/>
          </p:nvSpPr>
          <p:spPr>
            <a:xfrm flipV="1">
              <a:off x="9652736" y="2148271"/>
              <a:ext cx="26276" cy="19337"/>
            </a:xfrm>
            <a:custGeom>
              <a:avLst/>
              <a:gdLst>
                <a:gd name="connsiteX0" fmla="*/ 1583 w 26276"/>
                <a:gd name="connsiteY0" fmla="*/ 15400 h 19337"/>
                <a:gd name="connsiteX1" fmla="*/ 16911 w 26276"/>
                <a:gd name="connsiteY1" fmla="*/ 9331 h 19337"/>
                <a:gd name="connsiteX2" fmla="*/ 11459 w 26276"/>
                <a:gd name="connsiteY2" fmla="*/ -3597 h 19337"/>
                <a:gd name="connsiteX3" fmla="*/ -6990 w 26276"/>
                <a:gd name="connsiteY3" fmla="*/ 6199 h 19337"/>
                <a:gd name="connsiteX4" fmla="*/ 1583 w 26276"/>
                <a:gd name="connsiteY4" fmla="*/ 15400 h 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6" h="19337">
                  <a:moveTo>
                    <a:pt x="1583" y="15400"/>
                  </a:moveTo>
                  <a:cubicBezTo>
                    <a:pt x="7023" y="15949"/>
                    <a:pt x="13550" y="13525"/>
                    <a:pt x="16911" y="9331"/>
                  </a:cubicBezTo>
                  <a:cubicBezTo>
                    <a:pt x="21083" y="4130"/>
                    <a:pt x="19288" y="-2191"/>
                    <a:pt x="11459" y="-3597"/>
                  </a:cubicBezTo>
                  <a:cubicBezTo>
                    <a:pt x="3114" y="-5094"/>
                    <a:pt x="-5550" y="4"/>
                    <a:pt x="-6990" y="6199"/>
                  </a:cubicBezTo>
                  <a:cubicBezTo>
                    <a:pt x="-8121" y="11091"/>
                    <a:pt x="-4086" y="14829"/>
                    <a:pt x="1583" y="1540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A1124D1-35C4-8738-0AA7-A31A2CB55D03}"/>
                </a:ext>
              </a:extLst>
            </p:cNvPr>
            <p:cNvSpPr/>
            <p:nvPr/>
          </p:nvSpPr>
          <p:spPr>
            <a:xfrm flipV="1">
              <a:off x="9511175" y="2061127"/>
              <a:ext cx="34694" cy="25054"/>
            </a:xfrm>
            <a:custGeom>
              <a:avLst/>
              <a:gdLst>
                <a:gd name="connsiteX0" fmla="*/ 9723 w 34694"/>
                <a:gd name="connsiteY0" fmla="*/ 21020 h 25054"/>
                <a:gd name="connsiteX1" fmla="*/ 27611 w 34694"/>
                <a:gd name="connsiteY1" fmla="*/ 7076 h 25054"/>
                <a:gd name="connsiteX2" fmla="*/ 10809 w 34694"/>
                <a:gd name="connsiteY2" fmla="*/ -3851 h 25054"/>
                <a:gd name="connsiteX3" fmla="*/ -7068 w 34694"/>
                <a:gd name="connsiteY3" fmla="*/ 10082 h 25054"/>
                <a:gd name="connsiteX4" fmla="*/ 9723 w 34694"/>
                <a:gd name="connsiteY4" fmla="*/ 21020 h 2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4" h="25054">
                  <a:moveTo>
                    <a:pt x="9723" y="21020"/>
                  </a:moveTo>
                  <a:cubicBezTo>
                    <a:pt x="19301" y="20186"/>
                    <a:pt x="27314" y="13945"/>
                    <a:pt x="27611" y="7076"/>
                  </a:cubicBezTo>
                  <a:cubicBezTo>
                    <a:pt x="27896" y="206"/>
                    <a:pt x="20375" y="-4686"/>
                    <a:pt x="10809" y="-3851"/>
                  </a:cubicBezTo>
                  <a:cubicBezTo>
                    <a:pt x="1230" y="-3029"/>
                    <a:pt x="-6782" y="3212"/>
                    <a:pt x="-7068" y="10082"/>
                  </a:cubicBezTo>
                  <a:cubicBezTo>
                    <a:pt x="-7365" y="16951"/>
                    <a:pt x="156" y="21843"/>
                    <a:pt x="9723" y="2102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CD5354A-29C1-7A0B-10B2-65E41038DBD8}"/>
                </a:ext>
              </a:extLst>
            </p:cNvPr>
            <p:cNvSpPr/>
            <p:nvPr/>
          </p:nvSpPr>
          <p:spPr>
            <a:xfrm flipV="1">
              <a:off x="9953583" y="2120218"/>
              <a:ext cx="34696" cy="25056"/>
            </a:xfrm>
            <a:custGeom>
              <a:avLst/>
              <a:gdLst>
                <a:gd name="connsiteX0" fmla="*/ 9399 w 34696"/>
                <a:gd name="connsiteY0" fmla="*/ 21079 h 25056"/>
                <a:gd name="connsiteX1" fmla="*/ 27276 w 34696"/>
                <a:gd name="connsiteY1" fmla="*/ 7134 h 25056"/>
                <a:gd name="connsiteX2" fmla="*/ 10474 w 34696"/>
                <a:gd name="connsiteY2" fmla="*/ -3793 h 25056"/>
                <a:gd name="connsiteX3" fmla="*/ -7403 w 34696"/>
                <a:gd name="connsiteY3" fmla="*/ 10140 h 25056"/>
                <a:gd name="connsiteX4" fmla="*/ 9399 w 34696"/>
                <a:gd name="connsiteY4" fmla="*/ 21079 h 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6" h="25056">
                  <a:moveTo>
                    <a:pt x="9399" y="21079"/>
                  </a:moveTo>
                  <a:cubicBezTo>
                    <a:pt x="18977" y="20245"/>
                    <a:pt x="26978" y="14003"/>
                    <a:pt x="27276" y="7134"/>
                  </a:cubicBezTo>
                  <a:cubicBezTo>
                    <a:pt x="27573" y="276"/>
                    <a:pt x="20052" y="-4627"/>
                    <a:pt x="10474" y="-3793"/>
                  </a:cubicBezTo>
                  <a:cubicBezTo>
                    <a:pt x="896" y="-2970"/>
                    <a:pt x="-7105" y="3271"/>
                    <a:pt x="-7403" y="10140"/>
                  </a:cubicBezTo>
                  <a:cubicBezTo>
                    <a:pt x="-7700" y="17010"/>
                    <a:pt x="-179" y="21913"/>
                    <a:pt x="9399" y="2107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D24E118-F13C-E4D2-1D12-1345271877B4}"/>
                </a:ext>
              </a:extLst>
            </p:cNvPr>
            <p:cNvSpPr/>
            <p:nvPr/>
          </p:nvSpPr>
          <p:spPr>
            <a:xfrm flipV="1">
              <a:off x="9786278" y="2083585"/>
              <a:ext cx="29923" cy="25627"/>
            </a:xfrm>
            <a:custGeom>
              <a:avLst/>
              <a:gdLst>
                <a:gd name="connsiteX0" fmla="*/ 11098 w 29923"/>
                <a:gd name="connsiteY0" fmla="*/ 20254 h 25627"/>
                <a:gd name="connsiteX1" fmla="*/ 22242 w 29923"/>
                <a:gd name="connsiteY1" fmla="*/ 2972 h 25627"/>
                <a:gd name="connsiteX2" fmla="*/ 4264 w 29923"/>
                <a:gd name="connsiteY2" fmla="*/ -2469 h 25627"/>
                <a:gd name="connsiteX3" fmla="*/ -6881 w 29923"/>
                <a:gd name="connsiteY3" fmla="*/ 14825 h 25627"/>
                <a:gd name="connsiteX4" fmla="*/ 11098 w 29923"/>
                <a:gd name="connsiteY4" fmla="*/ 20254 h 2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23" h="25627">
                  <a:moveTo>
                    <a:pt x="11098" y="20254"/>
                  </a:moveTo>
                  <a:cubicBezTo>
                    <a:pt x="19134" y="16985"/>
                    <a:pt x="24129" y="9247"/>
                    <a:pt x="22242" y="2972"/>
                  </a:cubicBezTo>
                  <a:cubicBezTo>
                    <a:pt x="20357" y="-3303"/>
                    <a:pt x="12298" y="-5738"/>
                    <a:pt x="4264" y="-2469"/>
                  </a:cubicBezTo>
                  <a:cubicBezTo>
                    <a:pt x="-3783" y="811"/>
                    <a:pt x="-8778" y="8549"/>
                    <a:pt x="-6881" y="14825"/>
                  </a:cubicBezTo>
                  <a:cubicBezTo>
                    <a:pt x="-4995" y="21088"/>
                    <a:pt x="3051" y="23523"/>
                    <a:pt x="11098" y="2025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E22F2C6-CAD0-A0CA-2B42-6BF944FA930A}"/>
                </a:ext>
              </a:extLst>
            </p:cNvPr>
            <p:cNvSpPr/>
            <p:nvPr/>
          </p:nvSpPr>
          <p:spPr>
            <a:xfrm flipV="1">
              <a:off x="9597688" y="2040137"/>
              <a:ext cx="29930" cy="25630"/>
            </a:xfrm>
            <a:custGeom>
              <a:avLst/>
              <a:gdLst>
                <a:gd name="connsiteX0" fmla="*/ 11248 w 29930"/>
                <a:gd name="connsiteY0" fmla="*/ 20211 h 25630"/>
                <a:gd name="connsiteX1" fmla="*/ 22392 w 29930"/>
                <a:gd name="connsiteY1" fmla="*/ 2929 h 25630"/>
                <a:gd name="connsiteX2" fmla="*/ 4414 w 29930"/>
                <a:gd name="connsiteY2" fmla="*/ -2512 h 25630"/>
                <a:gd name="connsiteX3" fmla="*/ -6742 w 29930"/>
                <a:gd name="connsiteY3" fmla="*/ 14781 h 25630"/>
                <a:gd name="connsiteX4" fmla="*/ 11248 w 29930"/>
                <a:gd name="connsiteY4" fmla="*/ 20211 h 2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0" h="25630">
                  <a:moveTo>
                    <a:pt x="11248" y="20211"/>
                  </a:moveTo>
                  <a:cubicBezTo>
                    <a:pt x="19284" y="16942"/>
                    <a:pt x="24279" y="9204"/>
                    <a:pt x="22392" y="2929"/>
                  </a:cubicBezTo>
                  <a:cubicBezTo>
                    <a:pt x="20507" y="-3346"/>
                    <a:pt x="12449" y="-5781"/>
                    <a:pt x="4414" y="-2512"/>
                  </a:cubicBezTo>
                  <a:cubicBezTo>
                    <a:pt x="-3633" y="768"/>
                    <a:pt x="-8628" y="8507"/>
                    <a:pt x="-6742" y="14781"/>
                  </a:cubicBezTo>
                  <a:cubicBezTo>
                    <a:pt x="-4857" y="21057"/>
                    <a:pt x="3201" y="23480"/>
                    <a:pt x="11248" y="20211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EB96650-7C95-6526-88AD-8ECEBE2EDA50}"/>
                </a:ext>
              </a:extLst>
            </p:cNvPr>
            <p:cNvSpPr/>
            <p:nvPr/>
          </p:nvSpPr>
          <p:spPr>
            <a:xfrm flipV="1">
              <a:off x="9709644" y="2055707"/>
              <a:ext cx="29931" cy="25635"/>
            </a:xfrm>
            <a:custGeom>
              <a:avLst/>
              <a:gdLst>
                <a:gd name="connsiteX0" fmla="*/ 11153 w 29931"/>
                <a:gd name="connsiteY0" fmla="*/ 20234 h 25635"/>
                <a:gd name="connsiteX1" fmla="*/ 22308 w 29931"/>
                <a:gd name="connsiteY1" fmla="*/ 2940 h 25635"/>
                <a:gd name="connsiteX2" fmla="*/ 4317 w 29931"/>
                <a:gd name="connsiteY2" fmla="*/ -2489 h 25635"/>
                <a:gd name="connsiteX3" fmla="*/ -6827 w 29931"/>
                <a:gd name="connsiteY3" fmla="*/ 14793 h 25635"/>
                <a:gd name="connsiteX4" fmla="*/ 11153 w 29931"/>
                <a:gd name="connsiteY4" fmla="*/ 20234 h 2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1" h="25635">
                  <a:moveTo>
                    <a:pt x="11153" y="20234"/>
                  </a:moveTo>
                  <a:cubicBezTo>
                    <a:pt x="19200" y="16953"/>
                    <a:pt x="24195" y="9215"/>
                    <a:pt x="22308" y="2940"/>
                  </a:cubicBezTo>
                  <a:cubicBezTo>
                    <a:pt x="20411" y="-3335"/>
                    <a:pt x="12364" y="-5769"/>
                    <a:pt x="4317" y="-2489"/>
                  </a:cubicBezTo>
                  <a:cubicBezTo>
                    <a:pt x="-3717" y="780"/>
                    <a:pt x="-8712" y="8518"/>
                    <a:pt x="-6827" y="14793"/>
                  </a:cubicBezTo>
                  <a:cubicBezTo>
                    <a:pt x="-4941" y="21068"/>
                    <a:pt x="3117" y="23503"/>
                    <a:pt x="11153" y="2023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2336BD2-192C-3461-D744-F9D5C99406F9}"/>
                </a:ext>
              </a:extLst>
            </p:cNvPr>
            <p:cNvSpPr/>
            <p:nvPr/>
          </p:nvSpPr>
          <p:spPr>
            <a:xfrm flipV="1">
              <a:off x="9456413" y="2119864"/>
              <a:ext cx="29931" cy="25627"/>
            </a:xfrm>
            <a:custGeom>
              <a:avLst/>
              <a:gdLst>
                <a:gd name="connsiteX0" fmla="*/ 11356 w 29931"/>
                <a:gd name="connsiteY0" fmla="*/ 20290 h 25627"/>
                <a:gd name="connsiteX1" fmla="*/ 22500 w 29931"/>
                <a:gd name="connsiteY1" fmla="*/ 3008 h 25627"/>
                <a:gd name="connsiteX2" fmla="*/ 4521 w 29931"/>
                <a:gd name="connsiteY2" fmla="*/ -2433 h 25627"/>
                <a:gd name="connsiteX3" fmla="*/ -6635 w 29931"/>
                <a:gd name="connsiteY3" fmla="*/ 14849 h 25627"/>
                <a:gd name="connsiteX4" fmla="*/ 11356 w 29931"/>
                <a:gd name="connsiteY4" fmla="*/ 20290 h 2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1" h="25627">
                  <a:moveTo>
                    <a:pt x="11356" y="20290"/>
                  </a:moveTo>
                  <a:cubicBezTo>
                    <a:pt x="19391" y="17021"/>
                    <a:pt x="24386" y="9283"/>
                    <a:pt x="22500" y="3008"/>
                  </a:cubicBezTo>
                  <a:cubicBezTo>
                    <a:pt x="20614" y="-3267"/>
                    <a:pt x="12556" y="-5702"/>
                    <a:pt x="4521" y="-2433"/>
                  </a:cubicBezTo>
                  <a:cubicBezTo>
                    <a:pt x="-3526" y="836"/>
                    <a:pt x="-8521" y="8574"/>
                    <a:pt x="-6635" y="14849"/>
                  </a:cubicBezTo>
                  <a:cubicBezTo>
                    <a:pt x="-4738" y="21124"/>
                    <a:pt x="3309" y="23559"/>
                    <a:pt x="11356" y="2029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E12F3CE-C3F8-9E32-78D2-E8E5BE942930}"/>
                </a:ext>
              </a:extLst>
            </p:cNvPr>
            <p:cNvSpPr/>
            <p:nvPr/>
          </p:nvSpPr>
          <p:spPr>
            <a:xfrm flipV="1">
              <a:off x="9396129" y="2131497"/>
              <a:ext cx="21911" cy="23344"/>
            </a:xfrm>
            <a:custGeom>
              <a:avLst/>
              <a:gdLst>
                <a:gd name="connsiteX0" fmla="*/ 9532 w 21911"/>
                <a:gd name="connsiteY0" fmla="*/ 17225 h 23344"/>
                <a:gd name="connsiteX1" fmla="*/ 13407 w 21911"/>
                <a:gd name="connsiteY1" fmla="*/ 915 h 23344"/>
                <a:gd name="connsiteX2" fmla="*/ -1589 w 21911"/>
                <a:gd name="connsiteY2" fmla="*/ -1623 h 23344"/>
                <a:gd name="connsiteX3" fmla="*/ -5464 w 21911"/>
                <a:gd name="connsiteY3" fmla="*/ 14688 h 23344"/>
                <a:gd name="connsiteX4" fmla="*/ 9532 w 21911"/>
                <a:gd name="connsiteY4" fmla="*/ 17225 h 2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1" h="23344">
                  <a:moveTo>
                    <a:pt x="9532" y="17225"/>
                  </a:moveTo>
                  <a:cubicBezTo>
                    <a:pt x="14744" y="13419"/>
                    <a:pt x="16482" y="6115"/>
                    <a:pt x="13407" y="915"/>
                  </a:cubicBezTo>
                  <a:cubicBezTo>
                    <a:pt x="10332" y="-4297"/>
                    <a:pt x="3611" y="-5429"/>
                    <a:pt x="-1589" y="-1623"/>
                  </a:cubicBezTo>
                  <a:cubicBezTo>
                    <a:pt x="-6801" y="2172"/>
                    <a:pt x="-8539" y="9476"/>
                    <a:pt x="-5464" y="14688"/>
                  </a:cubicBezTo>
                  <a:cubicBezTo>
                    <a:pt x="-2389" y="19888"/>
                    <a:pt x="4320" y="21020"/>
                    <a:pt x="9532" y="1722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D788C9C-0A61-64E0-9F69-35FAF8BB6520}"/>
                </a:ext>
              </a:extLst>
            </p:cNvPr>
            <p:cNvSpPr/>
            <p:nvPr/>
          </p:nvSpPr>
          <p:spPr>
            <a:xfrm flipV="1">
              <a:off x="9455019" y="2025264"/>
              <a:ext cx="17232" cy="19181"/>
            </a:xfrm>
            <a:custGeom>
              <a:avLst/>
              <a:gdLst>
                <a:gd name="connsiteX0" fmla="*/ 9293 w 17232"/>
                <a:gd name="connsiteY0" fmla="*/ 13169 h 19181"/>
                <a:gd name="connsiteX1" fmla="*/ 5452 w 17232"/>
                <a:gd name="connsiteY1" fmla="*/ -295 h 19181"/>
                <a:gd name="connsiteX2" fmla="*/ -6115 w 17232"/>
                <a:gd name="connsiteY2" fmla="*/ -1952 h 19181"/>
                <a:gd name="connsiteX3" fmla="*/ -2263 w 17232"/>
                <a:gd name="connsiteY3" fmla="*/ 11512 h 19181"/>
                <a:gd name="connsiteX4" fmla="*/ 9293 w 17232"/>
                <a:gd name="connsiteY4" fmla="*/ 13169 h 1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2" h="19181">
                  <a:moveTo>
                    <a:pt x="9293" y="13169"/>
                  </a:moveTo>
                  <a:cubicBezTo>
                    <a:pt x="11419" y="9901"/>
                    <a:pt x="9704" y="3877"/>
                    <a:pt x="5452" y="-295"/>
                  </a:cubicBezTo>
                  <a:cubicBezTo>
                    <a:pt x="1189" y="-4467"/>
                    <a:pt x="-3978" y="-5210"/>
                    <a:pt x="-6115" y="-1952"/>
                  </a:cubicBezTo>
                  <a:cubicBezTo>
                    <a:pt x="-8241" y="1316"/>
                    <a:pt x="-6527" y="7340"/>
                    <a:pt x="-2263" y="11512"/>
                  </a:cubicBezTo>
                  <a:cubicBezTo>
                    <a:pt x="1989" y="15684"/>
                    <a:pt x="7167" y="16427"/>
                    <a:pt x="9293" y="13169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4891242-3416-010C-1A3B-59E62661600B}"/>
                </a:ext>
              </a:extLst>
            </p:cNvPr>
            <p:cNvSpPr/>
            <p:nvPr/>
          </p:nvSpPr>
          <p:spPr>
            <a:xfrm flipV="1">
              <a:off x="9258307" y="2135307"/>
              <a:ext cx="488482" cy="363919"/>
            </a:xfrm>
            <a:custGeom>
              <a:avLst/>
              <a:gdLst>
                <a:gd name="connsiteX0" fmla="*/ 481426 w 488482"/>
                <a:gd name="connsiteY0" fmla="*/ 360217 h 363919"/>
                <a:gd name="connsiteX1" fmla="*/ -7057 w 488482"/>
                <a:gd name="connsiteY1" fmla="*/ 360217 h 363919"/>
                <a:gd name="connsiteX2" fmla="*/ -7057 w 488482"/>
                <a:gd name="connsiteY2" fmla="*/ -3702 h 363919"/>
                <a:gd name="connsiteX3" fmla="*/ 481426 w 488482"/>
                <a:gd name="connsiteY3" fmla="*/ -3702 h 363919"/>
                <a:gd name="connsiteX4" fmla="*/ 481426 w 488482"/>
                <a:gd name="connsiteY4" fmla="*/ 360217 h 3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82" h="363919">
                  <a:moveTo>
                    <a:pt x="481426" y="360217"/>
                  </a:moveTo>
                  <a:lnTo>
                    <a:pt x="-7057" y="360217"/>
                  </a:lnTo>
                  <a:lnTo>
                    <a:pt x="-7057" y="-3702"/>
                  </a:lnTo>
                  <a:lnTo>
                    <a:pt x="481426" y="-3702"/>
                  </a:lnTo>
                  <a:lnTo>
                    <a:pt x="481426" y="360217"/>
                  </a:lnTo>
                </a:path>
              </a:pathLst>
            </a:custGeom>
            <a:solidFill>
              <a:srgbClr val="F5D35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D2F66F7-A359-E5AF-50E9-FB7E5A8DD691}"/>
                </a:ext>
              </a:extLst>
            </p:cNvPr>
            <p:cNvSpPr/>
            <p:nvPr/>
          </p:nvSpPr>
          <p:spPr>
            <a:xfrm flipV="1">
              <a:off x="9741783" y="2135307"/>
              <a:ext cx="336772" cy="363919"/>
            </a:xfrm>
            <a:custGeom>
              <a:avLst/>
              <a:gdLst>
                <a:gd name="connsiteX0" fmla="*/ 329407 w 336772"/>
                <a:gd name="connsiteY0" fmla="*/ 360217 h 363919"/>
                <a:gd name="connsiteX1" fmla="*/ -7366 w 336772"/>
                <a:gd name="connsiteY1" fmla="*/ 360217 h 363919"/>
                <a:gd name="connsiteX2" fmla="*/ -7366 w 336772"/>
                <a:gd name="connsiteY2" fmla="*/ -3702 h 363919"/>
                <a:gd name="connsiteX3" fmla="*/ 329407 w 336772"/>
                <a:gd name="connsiteY3" fmla="*/ -3702 h 363919"/>
                <a:gd name="connsiteX4" fmla="*/ 329407 w 336772"/>
                <a:gd name="connsiteY4" fmla="*/ 360217 h 36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772" h="363919">
                  <a:moveTo>
                    <a:pt x="329407" y="360217"/>
                  </a:moveTo>
                  <a:lnTo>
                    <a:pt x="-7366" y="360217"/>
                  </a:lnTo>
                  <a:lnTo>
                    <a:pt x="-7366" y="-3702"/>
                  </a:lnTo>
                  <a:lnTo>
                    <a:pt x="329407" y="-3702"/>
                  </a:lnTo>
                  <a:lnTo>
                    <a:pt x="329407" y="360217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F566BD-E539-92BA-5757-4631C008B4DB}"/>
                </a:ext>
              </a:extLst>
            </p:cNvPr>
            <p:cNvSpPr/>
            <p:nvPr/>
          </p:nvSpPr>
          <p:spPr>
            <a:xfrm flipV="1">
              <a:off x="5795048" y="5094755"/>
              <a:ext cx="462365" cy="363918"/>
            </a:xfrm>
            <a:custGeom>
              <a:avLst/>
              <a:gdLst>
                <a:gd name="connsiteX0" fmla="*/ 457945 w 462365"/>
                <a:gd name="connsiteY0" fmla="*/ 363151 h 363918"/>
                <a:gd name="connsiteX1" fmla="*/ -4421 w 462365"/>
                <a:gd name="connsiteY1" fmla="*/ 363151 h 363918"/>
                <a:gd name="connsiteX2" fmla="*/ -4421 w 462365"/>
                <a:gd name="connsiteY2" fmla="*/ -768 h 363918"/>
                <a:gd name="connsiteX3" fmla="*/ 457945 w 462365"/>
                <a:gd name="connsiteY3" fmla="*/ -768 h 363918"/>
                <a:gd name="connsiteX4" fmla="*/ 457945 w 462365"/>
                <a:gd name="connsiteY4" fmla="*/ 363151 h 36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365" h="363918">
                  <a:moveTo>
                    <a:pt x="457945" y="363151"/>
                  </a:moveTo>
                  <a:lnTo>
                    <a:pt x="-4421" y="363151"/>
                  </a:lnTo>
                  <a:lnTo>
                    <a:pt x="-4421" y="-768"/>
                  </a:lnTo>
                  <a:lnTo>
                    <a:pt x="457945" y="-768"/>
                  </a:lnTo>
                  <a:lnTo>
                    <a:pt x="457945" y="363151"/>
                  </a:lnTo>
                </a:path>
              </a:pathLst>
            </a:custGeom>
            <a:solidFill>
              <a:srgbClr val="F8DB7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EE6396-D76A-9C95-75DD-ED7FBEF1A92E}"/>
                </a:ext>
              </a:extLst>
            </p:cNvPr>
            <p:cNvSpPr/>
            <p:nvPr/>
          </p:nvSpPr>
          <p:spPr>
            <a:xfrm flipV="1">
              <a:off x="6168500" y="5094755"/>
              <a:ext cx="446798" cy="363918"/>
            </a:xfrm>
            <a:custGeom>
              <a:avLst/>
              <a:gdLst>
                <a:gd name="connsiteX0" fmla="*/ 442100 w 446798"/>
                <a:gd name="connsiteY0" fmla="*/ 363151 h 363918"/>
                <a:gd name="connsiteX1" fmla="*/ -4698 w 446798"/>
                <a:gd name="connsiteY1" fmla="*/ 363151 h 363918"/>
                <a:gd name="connsiteX2" fmla="*/ -4698 w 446798"/>
                <a:gd name="connsiteY2" fmla="*/ -768 h 363918"/>
                <a:gd name="connsiteX3" fmla="*/ 442100 w 446798"/>
                <a:gd name="connsiteY3" fmla="*/ -768 h 363918"/>
                <a:gd name="connsiteX4" fmla="*/ 442100 w 446798"/>
                <a:gd name="connsiteY4" fmla="*/ 363151 h 36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798" h="363918">
                  <a:moveTo>
                    <a:pt x="442100" y="363151"/>
                  </a:moveTo>
                  <a:lnTo>
                    <a:pt x="-4698" y="363151"/>
                  </a:lnTo>
                  <a:lnTo>
                    <a:pt x="-4698" y="-768"/>
                  </a:lnTo>
                  <a:lnTo>
                    <a:pt x="442100" y="-768"/>
                  </a:lnTo>
                  <a:lnTo>
                    <a:pt x="442100" y="363151"/>
                  </a:lnTo>
                </a:path>
              </a:pathLst>
            </a:custGeom>
            <a:solidFill>
              <a:srgbClr val="EAC94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6106DC5-B46A-6F1A-630A-CF3A757C9980}"/>
                </a:ext>
              </a:extLst>
            </p:cNvPr>
            <p:cNvSpPr/>
            <p:nvPr/>
          </p:nvSpPr>
          <p:spPr>
            <a:xfrm flipV="1">
              <a:off x="4707789" y="5458674"/>
              <a:ext cx="5003061" cy="277701"/>
            </a:xfrm>
            <a:custGeom>
              <a:avLst/>
              <a:gdLst>
                <a:gd name="connsiteX0" fmla="*/ 4876246 w 5003061"/>
                <a:gd name="connsiteY0" fmla="*/ 277252 h 277701"/>
                <a:gd name="connsiteX1" fmla="*/ 111834 w 5003061"/>
                <a:gd name="connsiteY1" fmla="*/ 277252 h 277701"/>
                <a:gd name="connsiteX2" fmla="*/ 111834 w 5003061"/>
                <a:gd name="connsiteY2" fmla="*/ -450 h 277701"/>
                <a:gd name="connsiteX3" fmla="*/ 4876246 w 5003061"/>
                <a:gd name="connsiteY3" fmla="*/ -450 h 277701"/>
                <a:gd name="connsiteX4" fmla="*/ 4876246 w 5003061"/>
                <a:gd name="connsiteY4" fmla="*/ 277252 h 27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3061" h="277701">
                  <a:moveTo>
                    <a:pt x="4876246" y="277252"/>
                  </a:moveTo>
                  <a:lnTo>
                    <a:pt x="111834" y="277252"/>
                  </a:lnTo>
                  <a:cubicBezTo>
                    <a:pt x="-44368" y="277252"/>
                    <a:pt x="-44368" y="-450"/>
                    <a:pt x="111834" y="-450"/>
                  </a:cubicBezTo>
                  <a:lnTo>
                    <a:pt x="4876246" y="-450"/>
                  </a:lnTo>
                  <a:cubicBezTo>
                    <a:pt x="5038244" y="-450"/>
                    <a:pt x="5038244" y="277252"/>
                    <a:pt x="4876246" y="277252"/>
                  </a:cubicBez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FDCAC37-19A5-545E-FA4D-E70D5471B09B}"/>
                </a:ext>
              </a:extLst>
            </p:cNvPr>
            <p:cNvSpPr/>
            <p:nvPr/>
          </p:nvSpPr>
          <p:spPr>
            <a:xfrm flipV="1">
              <a:off x="4708561" y="5458674"/>
              <a:ext cx="1068713" cy="122895"/>
            </a:xfrm>
            <a:custGeom>
              <a:avLst/>
              <a:gdLst>
                <a:gd name="connsiteX0" fmla="*/ 1064887 w 1068713"/>
                <a:gd name="connsiteY0" fmla="*/ -527 h 122895"/>
                <a:gd name="connsiteX1" fmla="*/ 1064887 w 1068713"/>
                <a:gd name="connsiteY1" fmla="*/ 122369 h 122895"/>
                <a:gd name="connsiteX2" fmla="*/ 112553 w 1068713"/>
                <a:gd name="connsiteY2" fmla="*/ 122369 h 122895"/>
                <a:gd name="connsiteX3" fmla="*/ -3827 w 1068713"/>
                <a:gd name="connsiteY3" fmla="*/ -527 h 122895"/>
                <a:gd name="connsiteX4" fmla="*/ 1064887 w 1068713"/>
                <a:gd name="connsiteY4" fmla="*/ -527 h 12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13" h="122895">
                  <a:moveTo>
                    <a:pt x="1064887" y="-527"/>
                  </a:moveTo>
                  <a:lnTo>
                    <a:pt x="1064887" y="122369"/>
                  </a:lnTo>
                  <a:lnTo>
                    <a:pt x="112553" y="122369"/>
                  </a:lnTo>
                  <a:cubicBezTo>
                    <a:pt x="40453" y="122369"/>
                    <a:pt x="1705" y="63184"/>
                    <a:pt x="-3827" y="-527"/>
                  </a:cubicBezTo>
                  <a:lnTo>
                    <a:pt x="1064887" y="-527"/>
                  </a:lnTo>
                </a:path>
              </a:pathLst>
            </a:custGeom>
            <a:solidFill>
              <a:srgbClr val="86566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7482AE2-83AD-F608-607D-143ECDF6E09F}"/>
                </a:ext>
              </a:extLst>
            </p:cNvPr>
            <p:cNvSpPr/>
            <p:nvPr/>
          </p:nvSpPr>
          <p:spPr>
            <a:xfrm flipV="1">
              <a:off x="8463078" y="5324829"/>
              <a:ext cx="175049" cy="148372"/>
            </a:xfrm>
            <a:custGeom>
              <a:avLst/>
              <a:gdLst>
                <a:gd name="connsiteX0" fmla="*/ 168715 w 175049"/>
                <a:gd name="connsiteY0" fmla="*/ 147726 h 148372"/>
                <a:gd name="connsiteX1" fmla="*/ -6335 w 175049"/>
                <a:gd name="connsiteY1" fmla="*/ 147726 h 148372"/>
                <a:gd name="connsiteX2" fmla="*/ -6335 w 175049"/>
                <a:gd name="connsiteY2" fmla="*/ -647 h 148372"/>
                <a:gd name="connsiteX3" fmla="*/ 168715 w 175049"/>
                <a:gd name="connsiteY3" fmla="*/ -647 h 148372"/>
                <a:gd name="connsiteX4" fmla="*/ 168715 w 175049"/>
                <a:gd name="connsiteY4" fmla="*/ 147726 h 14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49" h="148372">
                  <a:moveTo>
                    <a:pt x="168715" y="147726"/>
                  </a:moveTo>
                  <a:lnTo>
                    <a:pt x="-6335" y="147726"/>
                  </a:lnTo>
                  <a:lnTo>
                    <a:pt x="-6335" y="-647"/>
                  </a:lnTo>
                  <a:lnTo>
                    <a:pt x="168715" y="-647"/>
                  </a:lnTo>
                  <a:lnTo>
                    <a:pt x="168715" y="147726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990523B-D8C7-403A-B045-4C5AD4FAD4D1}"/>
                </a:ext>
              </a:extLst>
            </p:cNvPr>
            <p:cNvSpPr/>
            <p:nvPr/>
          </p:nvSpPr>
          <p:spPr>
            <a:xfrm flipV="1">
              <a:off x="8623680" y="5380401"/>
              <a:ext cx="50006" cy="50017"/>
            </a:xfrm>
            <a:custGeom>
              <a:avLst/>
              <a:gdLst>
                <a:gd name="connsiteX0" fmla="*/ 43597 w 50006"/>
                <a:gd name="connsiteY0" fmla="*/ 24368 h 50017"/>
                <a:gd name="connsiteX1" fmla="*/ 18588 w 50006"/>
                <a:gd name="connsiteY1" fmla="*/ 49377 h 50017"/>
                <a:gd name="connsiteX2" fmla="*/ -6409 w 50006"/>
                <a:gd name="connsiteY2" fmla="*/ 24368 h 50017"/>
                <a:gd name="connsiteX3" fmla="*/ 18588 w 50006"/>
                <a:gd name="connsiteY3" fmla="*/ -640 h 50017"/>
                <a:gd name="connsiteX4" fmla="*/ 43597 w 50006"/>
                <a:gd name="connsiteY4" fmla="*/ 24368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50017">
                  <a:moveTo>
                    <a:pt x="43597" y="24368"/>
                  </a:moveTo>
                  <a:cubicBezTo>
                    <a:pt x="43597" y="38176"/>
                    <a:pt x="32407" y="49377"/>
                    <a:pt x="18588" y="49377"/>
                  </a:cubicBezTo>
                  <a:cubicBezTo>
                    <a:pt x="4781" y="49377"/>
                    <a:pt x="-6409" y="38176"/>
                    <a:pt x="-6409" y="24368"/>
                  </a:cubicBezTo>
                  <a:cubicBezTo>
                    <a:pt x="-6409" y="10561"/>
                    <a:pt x="4781" y="-640"/>
                    <a:pt x="18588" y="-640"/>
                  </a:cubicBezTo>
                  <a:cubicBezTo>
                    <a:pt x="32407" y="-640"/>
                    <a:pt x="43597" y="10561"/>
                    <a:pt x="43597" y="24368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3207D91-FCF8-4FED-A7A2-3612D4205EB2}"/>
                </a:ext>
              </a:extLst>
            </p:cNvPr>
            <p:cNvSpPr/>
            <p:nvPr/>
          </p:nvSpPr>
          <p:spPr>
            <a:xfrm flipV="1">
              <a:off x="4707893" y="5579351"/>
              <a:ext cx="799291" cy="26677"/>
            </a:xfrm>
            <a:custGeom>
              <a:avLst/>
              <a:gdLst>
                <a:gd name="connsiteX0" fmla="*/ 795567 w 799291"/>
                <a:gd name="connsiteY0" fmla="*/ 26223 h 26677"/>
                <a:gd name="connsiteX1" fmla="*/ -2817 w 799291"/>
                <a:gd name="connsiteY1" fmla="*/ 26223 h 26677"/>
                <a:gd name="connsiteX2" fmla="*/ -3537 w 799291"/>
                <a:gd name="connsiteY2" fmla="*/ -455 h 26677"/>
                <a:gd name="connsiteX3" fmla="*/ 795567 w 799291"/>
                <a:gd name="connsiteY3" fmla="*/ -455 h 26677"/>
                <a:gd name="connsiteX4" fmla="*/ 795567 w 799291"/>
                <a:gd name="connsiteY4" fmla="*/ 26223 h 2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291" h="26677">
                  <a:moveTo>
                    <a:pt x="795567" y="26223"/>
                  </a:moveTo>
                  <a:lnTo>
                    <a:pt x="-2817" y="26223"/>
                  </a:lnTo>
                  <a:cubicBezTo>
                    <a:pt x="-3697" y="17376"/>
                    <a:pt x="-3937" y="8449"/>
                    <a:pt x="-3537" y="-455"/>
                  </a:cubicBezTo>
                  <a:lnTo>
                    <a:pt x="795567" y="-455"/>
                  </a:lnTo>
                  <a:lnTo>
                    <a:pt x="795567" y="2622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38C6C7F-2227-17BA-CB2E-527200546412}"/>
                </a:ext>
              </a:extLst>
            </p:cNvPr>
            <p:cNvSpPr/>
            <p:nvPr/>
          </p:nvSpPr>
          <p:spPr>
            <a:xfrm flipV="1">
              <a:off x="4725889" y="5674929"/>
              <a:ext cx="819094" cy="26677"/>
            </a:xfrm>
            <a:custGeom>
              <a:avLst/>
              <a:gdLst>
                <a:gd name="connsiteX0" fmla="*/ 815350 w 819094"/>
                <a:gd name="connsiteY0" fmla="*/ 26318 h 26677"/>
                <a:gd name="connsiteX1" fmla="*/ -3745 w 819094"/>
                <a:gd name="connsiteY1" fmla="*/ 26318 h 26677"/>
                <a:gd name="connsiteX2" fmla="*/ 14623 w 819094"/>
                <a:gd name="connsiteY2" fmla="*/ -360 h 26677"/>
                <a:gd name="connsiteX3" fmla="*/ 815350 w 819094"/>
                <a:gd name="connsiteY3" fmla="*/ -360 h 26677"/>
                <a:gd name="connsiteX4" fmla="*/ 815350 w 819094"/>
                <a:gd name="connsiteY4" fmla="*/ 26318 h 2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094" h="26677">
                  <a:moveTo>
                    <a:pt x="815350" y="26318"/>
                  </a:moveTo>
                  <a:lnTo>
                    <a:pt x="-3745" y="26318"/>
                  </a:lnTo>
                  <a:cubicBezTo>
                    <a:pt x="1318" y="16579"/>
                    <a:pt x="7410" y="7561"/>
                    <a:pt x="14623" y="-360"/>
                  </a:cubicBezTo>
                  <a:lnTo>
                    <a:pt x="815350" y="-360"/>
                  </a:lnTo>
                  <a:lnTo>
                    <a:pt x="815350" y="26318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A922EF0-EBDB-B39C-9D5F-412F507DAE9B}"/>
                </a:ext>
              </a:extLst>
            </p:cNvPr>
            <p:cNvSpPr/>
            <p:nvPr/>
          </p:nvSpPr>
          <p:spPr>
            <a:xfrm flipV="1">
              <a:off x="4728758" y="5488209"/>
              <a:ext cx="822889" cy="26677"/>
            </a:xfrm>
            <a:custGeom>
              <a:avLst/>
              <a:gdLst>
                <a:gd name="connsiteX0" fmla="*/ 819141 w 822889"/>
                <a:gd name="connsiteY0" fmla="*/ 26133 h 26677"/>
                <a:gd name="connsiteX1" fmla="*/ 17008 w 822889"/>
                <a:gd name="connsiteY1" fmla="*/ 26133 h 26677"/>
                <a:gd name="connsiteX2" fmla="*/ -3749 w 822889"/>
                <a:gd name="connsiteY2" fmla="*/ -545 h 26677"/>
                <a:gd name="connsiteX3" fmla="*/ 819141 w 822889"/>
                <a:gd name="connsiteY3" fmla="*/ -545 h 26677"/>
                <a:gd name="connsiteX4" fmla="*/ 819141 w 822889"/>
                <a:gd name="connsiteY4" fmla="*/ 26133 h 2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889" h="26677">
                  <a:moveTo>
                    <a:pt x="819141" y="26133"/>
                  </a:moveTo>
                  <a:lnTo>
                    <a:pt x="17008" y="26133"/>
                  </a:lnTo>
                  <a:cubicBezTo>
                    <a:pt x="8916" y="18349"/>
                    <a:pt x="1978" y="9376"/>
                    <a:pt x="-3749" y="-545"/>
                  </a:cubicBezTo>
                  <a:lnTo>
                    <a:pt x="819141" y="-545"/>
                  </a:lnTo>
                  <a:lnTo>
                    <a:pt x="819141" y="2613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8F3AFA5-A2BC-C928-AFF8-D6F7008F29C2}"/>
                </a:ext>
              </a:extLst>
            </p:cNvPr>
            <p:cNvSpPr/>
            <p:nvPr/>
          </p:nvSpPr>
          <p:spPr>
            <a:xfrm flipV="1">
              <a:off x="5497512" y="5458674"/>
              <a:ext cx="5003070" cy="277701"/>
            </a:xfrm>
            <a:custGeom>
              <a:avLst/>
              <a:gdLst>
                <a:gd name="connsiteX0" fmla="*/ 4875657 w 5003070"/>
                <a:gd name="connsiteY0" fmla="*/ 277252 h 277701"/>
                <a:gd name="connsiteX1" fmla="*/ 111243 w 5003070"/>
                <a:gd name="connsiteY1" fmla="*/ 277252 h 277701"/>
                <a:gd name="connsiteX2" fmla="*/ 111243 w 5003070"/>
                <a:gd name="connsiteY2" fmla="*/ -450 h 277701"/>
                <a:gd name="connsiteX3" fmla="*/ 4875657 w 5003070"/>
                <a:gd name="connsiteY3" fmla="*/ -450 h 277701"/>
                <a:gd name="connsiteX4" fmla="*/ 4875657 w 5003070"/>
                <a:gd name="connsiteY4" fmla="*/ 277252 h 27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3070" h="277701">
                  <a:moveTo>
                    <a:pt x="4875657" y="277252"/>
                  </a:moveTo>
                  <a:lnTo>
                    <a:pt x="111243" y="277252"/>
                  </a:lnTo>
                  <a:cubicBezTo>
                    <a:pt x="-44970" y="277252"/>
                    <a:pt x="-44970" y="-450"/>
                    <a:pt x="111243" y="-450"/>
                  </a:cubicBezTo>
                  <a:lnTo>
                    <a:pt x="4875657" y="-450"/>
                  </a:lnTo>
                  <a:cubicBezTo>
                    <a:pt x="5037653" y="-450"/>
                    <a:pt x="5037653" y="277252"/>
                    <a:pt x="4875657" y="27725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4BF4792-CEA8-D3E1-5313-66B0B0ABE046}"/>
                </a:ext>
              </a:extLst>
            </p:cNvPr>
            <p:cNvSpPr/>
            <p:nvPr/>
          </p:nvSpPr>
          <p:spPr>
            <a:xfrm flipV="1">
              <a:off x="5536102" y="5503216"/>
              <a:ext cx="4925900" cy="188617"/>
            </a:xfrm>
            <a:custGeom>
              <a:avLst/>
              <a:gdLst>
                <a:gd name="connsiteX0" fmla="*/ 4800364 w 4925900"/>
                <a:gd name="connsiteY0" fmla="*/ 188168 h 188617"/>
                <a:gd name="connsiteX1" fmla="*/ 109435 w 4925900"/>
                <a:gd name="connsiteY1" fmla="*/ 188168 h 188617"/>
                <a:gd name="connsiteX2" fmla="*/ 109435 w 4925900"/>
                <a:gd name="connsiteY2" fmla="*/ -450 h 188617"/>
                <a:gd name="connsiteX3" fmla="*/ 4800364 w 4925900"/>
                <a:gd name="connsiteY3" fmla="*/ -450 h 188617"/>
                <a:gd name="connsiteX4" fmla="*/ 4800364 w 4925900"/>
                <a:gd name="connsiteY4" fmla="*/ 188168 h 18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5900" h="188617">
                  <a:moveTo>
                    <a:pt x="4800364" y="188168"/>
                  </a:moveTo>
                  <a:lnTo>
                    <a:pt x="109435" y="188168"/>
                  </a:lnTo>
                  <a:cubicBezTo>
                    <a:pt x="-44367" y="188168"/>
                    <a:pt x="-44367" y="-461"/>
                    <a:pt x="109435" y="-450"/>
                  </a:cubicBezTo>
                  <a:lnTo>
                    <a:pt x="4800364" y="-450"/>
                  </a:lnTo>
                  <a:cubicBezTo>
                    <a:pt x="4959858" y="-461"/>
                    <a:pt x="4959858" y="188168"/>
                    <a:pt x="4800364" y="188168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B656C1A-44C8-3D6F-46AC-F3A6F3CBF919}"/>
                </a:ext>
              </a:extLst>
            </p:cNvPr>
            <p:cNvSpPr/>
            <p:nvPr/>
          </p:nvSpPr>
          <p:spPr>
            <a:xfrm flipV="1">
              <a:off x="4743628" y="5841648"/>
              <a:ext cx="2968661" cy="523492"/>
            </a:xfrm>
            <a:custGeom>
              <a:avLst/>
              <a:gdLst>
                <a:gd name="connsiteX0" fmla="*/ 2964088 w 2968661"/>
                <a:gd name="connsiteY0" fmla="*/ 523544 h 523492"/>
                <a:gd name="connsiteX1" fmla="*/ 254395 w 2968661"/>
                <a:gd name="connsiteY1" fmla="*/ 523544 h 523492"/>
                <a:gd name="connsiteX2" fmla="*/ -4574 w 2968661"/>
                <a:gd name="connsiteY2" fmla="*/ 52 h 523492"/>
                <a:gd name="connsiteX3" fmla="*/ 2964088 w 2968661"/>
                <a:gd name="connsiteY3" fmla="*/ 52 h 523492"/>
                <a:gd name="connsiteX4" fmla="*/ 2964088 w 2968661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661" h="523492">
                  <a:moveTo>
                    <a:pt x="2964088" y="523544"/>
                  </a:moveTo>
                  <a:lnTo>
                    <a:pt x="254395" y="523544"/>
                  </a:lnTo>
                  <a:lnTo>
                    <a:pt x="-4574" y="52"/>
                  </a:lnTo>
                  <a:lnTo>
                    <a:pt x="2964088" y="52"/>
                  </a:lnTo>
                  <a:lnTo>
                    <a:pt x="2964088" y="523544"/>
                  </a:lnTo>
                </a:path>
              </a:pathLst>
            </a:custGeom>
            <a:solidFill>
              <a:srgbClr val="693D4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FF90D26-01B6-ECD4-63BF-67FC6A943959}"/>
                </a:ext>
              </a:extLst>
            </p:cNvPr>
            <p:cNvSpPr/>
            <p:nvPr/>
          </p:nvSpPr>
          <p:spPr>
            <a:xfrm flipV="1">
              <a:off x="4743628" y="5971685"/>
              <a:ext cx="950287" cy="393455"/>
            </a:xfrm>
            <a:custGeom>
              <a:avLst/>
              <a:gdLst>
                <a:gd name="connsiteX0" fmla="*/ -3808 w 950287"/>
                <a:gd name="connsiteY0" fmla="*/ 116 h 393455"/>
                <a:gd name="connsiteX1" fmla="*/ 859863 w 950287"/>
                <a:gd name="connsiteY1" fmla="*/ 116 h 393455"/>
                <a:gd name="connsiteX2" fmla="*/ 946479 w 950287"/>
                <a:gd name="connsiteY2" fmla="*/ 393571 h 393455"/>
                <a:gd name="connsiteX3" fmla="*/ 190833 w 950287"/>
                <a:gd name="connsiteY3" fmla="*/ 393571 h 393455"/>
                <a:gd name="connsiteX4" fmla="*/ -3808 w 950287"/>
                <a:gd name="connsiteY4" fmla="*/ 116 h 39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287" h="393455">
                  <a:moveTo>
                    <a:pt x="-3808" y="116"/>
                  </a:moveTo>
                  <a:lnTo>
                    <a:pt x="859863" y="116"/>
                  </a:lnTo>
                  <a:lnTo>
                    <a:pt x="946479" y="393571"/>
                  </a:lnTo>
                  <a:lnTo>
                    <a:pt x="190833" y="393571"/>
                  </a:lnTo>
                  <a:lnTo>
                    <a:pt x="-3808" y="116"/>
                  </a:lnTo>
                </a:path>
              </a:pathLst>
            </a:custGeom>
            <a:solidFill>
              <a:srgbClr val="7B516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264292C-A64F-3D2F-1D2A-54C371F1196D}"/>
                </a:ext>
              </a:extLst>
            </p:cNvPr>
            <p:cNvSpPr/>
            <p:nvPr/>
          </p:nvSpPr>
          <p:spPr>
            <a:xfrm flipV="1">
              <a:off x="5620558" y="5841648"/>
              <a:ext cx="4674732" cy="523492"/>
            </a:xfrm>
            <a:custGeom>
              <a:avLst/>
              <a:gdLst>
                <a:gd name="connsiteX0" fmla="*/ 4606600 w 4674732"/>
                <a:gd name="connsiteY0" fmla="*/ 523544 h 523492"/>
                <a:gd name="connsiteX1" fmla="*/ 224200 w 4674732"/>
                <a:gd name="connsiteY1" fmla="*/ 523544 h 523492"/>
                <a:gd name="connsiteX2" fmla="*/ -5885 w 4674732"/>
                <a:gd name="connsiteY2" fmla="*/ 52 h 523492"/>
                <a:gd name="connsiteX3" fmla="*/ 4668847 w 4674732"/>
                <a:gd name="connsiteY3" fmla="*/ 52 h 523492"/>
                <a:gd name="connsiteX4" fmla="*/ 4606600 w 4674732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732" h="523492">
                  <a:moveTo>
                    <a:pt x="4606600" y="523544"/>
                  </a:moveTo>
                  <a:lnTo>
                    <a:pt x="224200" y="523544"/>
                  </a:lnTo>
                  <a:lnTo>
                    <a:pt x="-5885" y="52"/>
                  </a:lnTo>
                  <a:lnTo>
                    <a:pt x="4668847" y="52"/>
                  </a:lnTo>
                  <a:lnTo>
                    <a:pt x="4606600" y="523544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B49793F-EB8F-26A6-2DF4-2048A704DD7D}"/>
                </a:ext>
              </a:extLst>
            </p:cNvPr>
            <p:cNvSpPr/>
            <p:nvPr/>
          </p:nvSpPr>
          <p:spPr>
            <a:xfrm flipV="1">
              <a:off x="6016230" y="5841648"/>
              <a:ext cx="95588" cy="523492"/>
            </a:xfrm>
            <a:custGeom>
              <a:avLst/>
              <a:gdLst>
                <a:gd name="connsiteX0" fmla="*/ 89859 w 95588"/>
                <a:gd name="connsiteY0" fmla="*/ 523544 h 523492"/>
                <a:gd name="connsiteX1" fmla="*/ 260 w 95588"/>
                <a:gd name="connsiteY1" fmla="*/ 523544 h 523492"/>
                <a:gd name="connsiteX2" fmla="*/ -4449 w 95588"/>
                <a:gd name="connsiteY2" fmla="*/ 52 h 523492"/>
                <a:gd name="connsiteX3" fmla="*/ 91139 w 95588"/>
                <a:gd name="connsiteY3" fmla="*/ 52 h 523492"/>
                <a:gd name="connsiteX4" fmla="*/ 89859 w 95588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88" h="523492">
                  <a:moveTo>
                    <a:pt x="89859" y="523544"/>
                  </a:moveTo>
                  <a:lnTo>
                    <a:pt x="260" y="523544"/>
                  </a:lnTo>
                  <a:lnTo>
                    <a:pt x="-4449" y="52"/>
                  </a:lnTo>
                  <a:lnTo>
                    <a:pt x="91139" y="52"/>
                  </a:lnTo>
                  <a:lnTo>
                    <a:pt x="89859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66C3144-ADC4-9D2E-0D3D-408B304D7AFB}"/>
                </a:ext>
              </a:extLst>
            </p:cNvPr>
            <p:cNvSpPr/>
            <p:nvPr/>
          </p:nvSpPr>
          <p:spPr>
            <a:xfrm flipV="1">
              <a:off x="6674208" y="5841648"/>
              <a:ext cx="95577" cy="523492"/>
            </a:xfrm>
            <a:custGeom>
              <a:avLst/>
              <a:gdLst>
                <a:gd name="connsiteX0" fmla="*/ 89360 w 95577"/>
                <a:gd name="connsiteY0" fmla="*/ 523544 h 523492"/>
                <a:gd name="connsiteX1" fmla="*/ -251 w 95577"/>
                <a:gd name="connsiteY1" fmla="*/ 523544 h 523492"/>
                <a:gd name="connsiteX2" fmla="*/ -4948 w 95577"/>
                <a:gd name="connsiteY2" fmla="*/ 52 h 523492"/>
                <a:gd name="connsiteX3" fmla="*/ 90629 w 95577"/>
                <a:gd name="connsiteY3" fmla="*/ 52 h 523492"/>
                <a:gd name="connsiteX4" fmla="*/ 89360 w 95577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77" h="523492">
                  <a:moveTo>
                    <a:pt x="89360" y="523544"/>
                  </a:moveTo>
                  <a:lnTo>
                    <a:pt x="-251" y="523544"/>
                  </a:lnTo>
                  <a:lnTo>
                    <a:pt x="-4948" y="52"/>
                  </a:lnTo>
                  <a:lnTo>
                    <a:pt x="90629" y="52"/>
                  </a:lnTo>
                  <a:lnTo>
                    <a:pt x="89360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57D75A3-2FDD-1009-1321-B8AB1769486B}"/>
                </a:ext>
              </a:extLst>
            </p:cNvPr>
            <p:cNvSpPr/>
            <p:nvPr/>
          </p:nvSpPr>
          <p:spPr>
            <a:xfrm flipV="1">
              <a:off x="7652270" y="5841648"/>
              <a:ext cx="95588" cy="523492"/>
            </a:xfrm>
            <a:custGeom>
              <a:avLst/>
              <a:gdLst>
                <a:gd name="connsiteX0" fmla="*/ 88630 w 95588"/>
                <a:gd name="connsiteY0" fmla="*/ 523544 h 523492"/>
                <a:gd name="connsiteX1" fmla="*/ -981 w 95588"/>
                <a:gd name="connsiteY1" fmla="*/ 523544 h 523492"/>
                <a:gd name="connsiteX2" fmla="*/ -5690 w 95588"/>
                <a:gd name="connsiteY2" fmla="*/ 52 h 523492"/>
                <a:gd name="connsiteX3" fmla="*/ 89899 w 95588"/>
                <a:gd name="connsiteY3" fmla="*/ 52 h 523492"/>
                <a:gd name="connsiteX4" fmla="*/ 88630 w 95588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88" h="523492">
                  <a:moveTo>
                    <a:pt x="88630" y="523544"/>
                  </a:moveTo>
                  <a:lnTo>
                    <a:pt x="-981" y="523544"/>
                  </a:lnTo>
                  <a:lnTo>
                    <a:pt x="-5690" y="52"/>
                  </a:lnTo>
                  <a:lnTo>
                    <a:pt x="89899" y="52"/>
                  </a:lnTo>
                  <a:lnTo>
                    <a:pt x="88630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C0E36A0-CBD2-322E-1DF8-E8C227872D03}"/>
                </a:ext>
              </a:extLst>
            </p:cNvPr>
            <p:cNvSpPr/>
            <p:nvPr/>
          </p:nvSpPr>
          <p:spPr>
            <a:xfrm flipV="1">
              <a:off x="8331027" y="5841648"/>
              <a:ext cx="95589" cy="523492"/>
            </a:xfrm>
            <a:custGeom>
              <a:avLst/>
              <a:gdLst>
                <a:gd name="connsiteX0" fmla="*/ 88104 w 95589"/>
                <a:gd name="connsiteY0" fmla="*/ 523544 h 523492"/>
                <a:gd name="connsiteX1" fmla="*/ -1495 w 95589"/>
                <a:gd name="connsiteY1" fmla="*/ 523544 h 523492"/>
                <a:gd name="connsiteX2" fmla="*/ -6205 w 95589"/>
                <a:gd name="connsiteY2" fmla="*/ 52 h 523492"/>
                <a:gd name="connsiteX3" fmla="*/ 89385 w 95589"/>
                <a:gd name="connsiteY3" fmla="*/ 52 h 523492"/>
                <a:gd name="connsiteX4" fmla="*/ 88104 w 95589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89" h="523492">
                  <a:moveTo>
                    <a:pt x="88104" y="523544"/>
                  </a:moveTo>
                  <a:lnTo>
                    <a:pt x="-1495" y="523544"/>
                  </a:lnTo>
                  <a:lnTo>
                    <a:pt x="-6205" y="52"/>
                  </a:lnTo>
                  <a:lnTo>
                    <a:pt x="89385" y="52"/>
                  </a:lnTo>
                  <a:lnTo>
                    <a:pt x="88104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D509415-DF81-DCEA-E7D8-B095D970F9EE}"/>
                </a:ext>
              </a:extLst>
            </p:cNvPr>
            <p:cNvSpPr/>
            <p:nvPr/>
          </p:nvSpPr>
          <p:spPr>
            <a:xfrm flipV="1">
              <a:off x="9420247" y="5841648"/>
              <a:ext cx="95577" cy="523492"/>
            </a:xfrm>
            <a:custGeom>
              <a:avLst/>
              <a:gdLst>
                <a:gd name="connsiteX0" fmla="*/ 87279 w 95577"/>
                <a:gd name="connsiteY0" fmla="*/ 523544 h 523492"/>
                <a:gd name="connsiteX1" fmla="*/ -2333 w 95577"/>
                <a:gd name="connsiteY1" fmla="*/ 523544 h 523492"/>
                <a:gd name="connsiteX2" fmla="*/ -7030 w 95577"/>
                <a:gd name="connsiteY2" fmla="*/ 52 h 523492"/>
                <a:gd name="connsiteX3" fmla="*/ 88547 w 95577"/>
                <a:gd name="connsiteY3" fmla="*/ 52 h 523492"/>
                <a:gd name="connsiteX4" fmla="*/ 87279 w 95577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77" h="523492">
                  <a:moveTo>
                    <a:pt x="87279" y="523544"/>
                  </a:moveTo>
                  <a:lnTo>
                    <a:pt x="-2333" y="523544"/>
                  </a:lnTo>
                  <a:lnTo>
                    <a:pt x="-7030" y="52"/>
                  </a:lnTo>
                  <a:lnTo>
                    <a:pt x="88547" y="52"/>
                  </a:lnTo>
                  <a:lnTo>
                    <a:pt x="87279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F413F99-DA01-D6C7-7D22-310694F2D8B5}"/>
                </a:ext>
              </a:extLst>
            </p:cNvPr>
            <p:cNvSpPr/>
            <p:nvPr/>
          </p:nvSpPr>
          <p:spPr>
            <a:xfrm flipV="1">
              <a:off x="10190809" y="5841648"/>
              <a:ext cx="118929" cy="523492"/>
            </a:xfrm>
            <a:custGeom>
              <a:avLst/>
              <a:gdLst>
                <a:gd name="connsiteX0" fmla="*/ 31890 w 118929"/>
                <a:gd name="connsiteY0" fmla="*/ 523544 h 523492"/>
                <a:gd name="connsiteX1" fmla="*/ -7624 w 118929"/>
                <a:gd name="connsiteY1" fmla="*/ 523544 h 523492"/>
                <a:gd name="connsiteX2" fmla="*/ 15716 w 118929"/>
                <a:gd name="connsiteY2" fmla="*/ 52 h 523492"/>
                <a:gd name="connsiteX3" fmla="*/ 111306 w 118929"/>
                <a:gd name="connsiteY3" fmla="*/ 52 h 523492"/>
                <a:gd name="connsiteX4" fmla="*/ 31890 w 118929"/>
                <a:gd name="connsiteY4" fmla="*/ 523544 h 52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29" h="523492">
                  <a:moveTo>
                    <a:pt x="31890" y="523544"/>
                  </a:moveTo>
                  <a:lnTo>
                    <a:pt x="-7624" y="523544"/>
                  </a:lnTo>
                  <a:lnTo>
                    <a:pt x="15716" y="52"/>
                  </a:lnTo>
                  <a:lnTo>
                    <a:pt x="111306" y="52"/>
                  </a:lnTo>
                  <a:lnTo>
                    <a:pt x="31890" y="52354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531D4AC-9280-FFD7-12C0-55F55BC51835}"/>
                </a:ext>
              </a:extLst>
            </p:cNvPr>
            <p:cNvSpPr/>
            <p:nvPr/>
          </p:nvSpPr>
          <p:spPr>
            <a:xfrm flipV="1">
              <a:off x="5627222" y="5531563"/>
              <a:ext cx="120037" cy="120026"/>
            </a:xfrm>
            <a:custGeom>
              <a:avLst/>
              <a:gdLst>
                <a:gd name="connsiteX0" fmla="*/ 115873 w 120037"/>
                <a:gd name="connsiteY0" fmla="*/ 59563 h 120026"/>
                <a:gd name="connsiteX1" fmla="*/ 55855 w 120037"/>
                <a:gd name="connsiteY1" fmla="*/ 119570 h 120026"/>
                <a:gd name="connsiteX2" fmla="*/ -4164 w 120037"/>
                <a:gd name="connsiteY2" fmla="*/ 59563 h 120026"/>
                <a:gd name="connsiteX3" fmla="*/ 55855 w 120037"/>
                <a:gd name="connsiteY3" fmla="*/ -456 h 120026"/>
                <a:gd name="connsiteX4" fmla="*/ 115873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5873" y="59563"/>
                  </a:moveTo>
                  <a:cubicBezTo>
                    <a:pt x="115873" y="92710"/>
                    <a:pt x="89002" y="119570"/>
                    <a:pt x="55855" y="119570"/>
                  </a:cubicBezTo>
                  <a:cubicBezTo>
                    <a:pt x="22708" y="119570"/>
                    <a:pt x="-4164" y="92710"/>
                    <a:pt x="-4164" y="59563"/>
                  </a:cubicBezTo>
                  <a:cubicBezTo>
                    <a:pt x="-4164" y="26416"/>
                    <a:pt x="22708" y="-456"/>
                    <a:pt x="55855" y="-456"/>
                  </a:cubicBezTo>
                  <a:cubicBezTo>
                    <a:pt x="89002" y="-456"/>
                    <a:pt x="115873" y="26416"/>
                    <a:pt x="115873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9926120-2783-46BA-0C8C-1877CF14B13C}"/>
                </a:ext>
              </a:extLst>
            </p:cNvPr>
            <p:cNvSpPr/>
            <p:nvPr/>
          </p:nvSpPr>
          <p:spPr>
            <a:xfrm flipV="1">
              <a:off x="5959068" y="5531563"/>
              <a:ext cx="120037" cy="120026"/>
            </a:xfrm>
            <a:custGeom>
              <a:avLst/>
              <a:gdLst>
                <a:gd name="connsiteX0" fmla="*/ 115622 w 120037"/>
                <a:gd name="connsiteY0" fmla="*/ 59563 h 120026"/>
                <a:gd name="connsiteX1" fmla="*/ 55604 w 120037"/>
                <a:gd name="connsiteY1" fmla="*/ 119570 h 120026"/>
                <a:gd name="connsiteX2" fmla="*/ -4415 w 120037"/>
                <a:gd name="connsiteY2" fmla="*/ 59563 h 120026"/>
                <a:gd name="connsiteX3" fmla="*/ 55604 w 120037"/>
                <a:gd name="connsiteY3" fmla="*/ -456 h 120026"/>
                <a:gd name="connsiteX4" fmla="*/ 115622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5622" y="59563"/>
                  </a:moveTo>
                  <a:cubicBezTo>
                    <a:pt x="115622" y="92710"/>
                    <a:pt x="88751" y="119570"/>
                    <a:pt x="55604" y="119570"/>
                  </a:cubicBezTo>
                  <a:cubicBezTo>
                    <a:pt x="22457" y="119570"/>
                    <a:pt x="-4415" y="92710"/>
                    <a:pt x="-4415" y="59563"/>
                  </a:cubicBezTo>
                  <a:cubicBezTo>
                    <a:pt x="-4415" y="26416"/>
                    <a:pt x="22457" y="-456"/>
                    <a:pt x="55604" y="-456"/>
                  </a:cubicBezTo>
                  <a:cubicBezTo>
                    <a:pt x="88751" y="-456"/>
                    <a:pt x="115622" y="26416"/>
                    <a:pt x="115622" y="59563"/>
                  </a:cubicBez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FE03CDA-C7F0-43D4-CA52-7FF603E2D5D8}"/>
                </a:ext>
              </a:extLst>
            </p:cNvPr>
            <p:cNvSpPr/>
            <p:nvPr/>
          </p:nvSpPr>
          <p:spPr>
            <a:xfrm flipV="1">
              <a:off x="6290915" y="5531563"/>
              <a:ext cx="120037" cy="120026"/>
            </a:xfrm>
            <a:custGeom>
              <a:avLst/>
              <a:gdLst>
                <a:gd name="connsiteX0" fmla="*/ 115371 w 120037"/>
                <a:gd name="connsiteY0" fmla="*/ 59563 h 120026"/>
                <a:gd name="connsiteX1" fmla="*/ 55352 w 120037"/>
                <a:gd name="connsiteY1" fmla="*/ 119570 h 120026"/>
                <a:gd name="connsiteX2" fmla="*/ -4667 w 120037"/>
                <a:gd name="connsiteY2" fmla="*/ 59563 h 120026"/>
                <a:gd name="connsiteX3" fmla="*/ 55352 w 120037"/>
                <a:gd name="connsiteY3" fmla="*/ -456 h 120026"/>
                <a:gd name="connsiteX4" fmla="*/ 115371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5371" y="59563"/>
                  </a:moveTo>
                  <a:cubicBezTo>
                    <a:pt x="115371" y="92710"/>
                    <a:pt x="88499" y="119570"/>
                    <a:pt x="55352" y="119570"/>
                  </a:cubicBezTo>
                  <a:cubicBezTo>
                    <a:pt x="22205" y="119570"/>
                    <a:pt x="-4667" y="92710"/>
                    <a:pt x="-4667" y="59563"/>
                  </a:cubicBezTo>
                  <a:cubicBezTo>
                    <a:pt x="-4667" y="26416"/>
                    <a:pt x="22205" y="-456"/>
                    <a:pt x="55352" y="-456"/>
                  </a:cubicBezTo>
                  <a:cubicBezTo>
                    <a:pt x="88499" y="-456"/>
                    <a:pt x="115371" y="26416"/>
                    <a:pt x="115371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CD49187-A8AA-1298-21C5-7BC81DBA1697}"/>
                </a:ext>
              </a:extLst>
            </p:cNvPr>
            <p:cNvSpPr/>
            <p:nvPr/>
          </p:nvSpPr>
          <p:spPr>
            <a:xfrm flipV="1">
              <a:off x="6622761" y="5531563"/>
              <a:ext cx="120037" cy="120026"/>
            </a:xfrm>
            <a:custGeom>
              <a:avLst/>
              <a:gdLst>
                <a:gd name="connsiteX0" fmla="*/ 115119 w 120037"/>
                <a:gd name="connsiteY0" fmla="*/ 59563 h 120026"/>
                <a:gd name="connsiteX1" fmla="*/ 55101 w 120037"/>
                <a:gd name="connsiteY1" fmla="*/ 119570 h 120026"/>
                <a:gd name="connsiteX2" fmla="*/ -4919 w 120037"/>
                <a:gd name="connsiteY2" fmla="*/ 59563 h 120026"/>
                <a:gd name="connsiteX3" fmla="*/ 55101 w 120037"/>
                <a:gd name="connsiteY3" fmla="*/ -456 h 120026"/>
                <a:gd name="connsiteX4" fmla="*/ 115119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5119" y="59563"/>
                  </a:moveTo>
                  <a:cubicBezTo>
                    <a:pt x="115119" y="92710"/>
                    <a:pt x="88247" y="119570"/>
                    <a:pt x="55101" y="119570"/>
                  </a:cubicBezTo>
                  <a:cubicBezTo>
                    <a:pt x="21954" y="119570"/>
                    <a:pt x="-4919" y="92710"/>
                    <a:pt x="-4919" y="59563"/>
                  </a:cubicBezTo>
                  <a:cubicBezTo>
                    <a:pt x="-4919" y="26416"/>
                    <a:pt x="21954" y="-456"/>
                    <a:pt x="55101" y="-456"/>
                  </a:cubicBezTo>
                  <a:cubicBezTo>
                    <a:pt x="88247" y="-456"/>
                    <a:pt x="115119" y="26416"/>
                    <a:pt x="115119" y="59563"/>
                  </a:cubicBez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4BAA838-5DDD-CEB5-9FDB-0DF0348602FF}"/>
                </a:ext>
              </a:extLst>
            </p:cNvPr>
            <p:cNvSpPr/>
            <p:nvPr/>
          </p:nvSpPr>
          <p:spPr>
            <a:xfrm flipV="1">
              <a:off x="6954608" y="5531563"/>
              <a:ext cx="120037" cy="120026"/>
            </a:xfrm>
            <a:custGeom>
              <a:avLst/>
              <a:gdLst>
                <a:gd name="connsiteX0" fmla="*/ 114867 w 120037"/>
                <a:gd name="connsiteY0" fmla="*/ 59563 h 120026"/>
                <a:gd name="connsiteX1" fmla="*/ 54848 w 120037"/>
                <a:gd name="connsiteY1" fmla="*/ 119570 h 120026"/>
                <a:gd name="connsiteX2" fmla="*/ -5170 w 120037"/>
                <a:gd name="connsiteY2" fmla="*/ 59563 h 120026"/>
                <a:gd name="connsiteX3" fmla="*/ 54848 w 120037"/>
                <a:gd name="connsiteY3" fmla="*/ -456 h 120026"/>
                <a:gd name="connsiteX4" fmla="*/ 114867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4867" y="59563"/>
                  </a:moveTo>
                  <a:cubicBezTo>
                    <a:pt x="114867" y="92710"/>
                    <a:pt x="87995" y="119570"/>
                    <a:pt x="54848" y="119570"/>
                  </a:cubicBezTo>
                  <a:cubicBezTo>
                    <a:pt x="21701" y="119570"/>
                    <a:pt x="-5170" y="92710"/>
                    <a:pt x="-5170" y="59563"/>
                  </a:cubicBezTo>
                  <a:cubicBezTo>
                    <a:pt x="-5170" y="26416"/>
                    <a:pt x="21701" y="-456"/>
                    <a:pt x="54848" y="-456"/>
                  </a:cubicBezTo>
                  <a:cubicBezTo>
                    <a:pt x="87995" y="-456"/>
                    <a:pt x="114867" y="26416"/>
                    <a:pt x="114867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714B3C4-BF4B-4F6D-345B-3449579885FE}"/>
                </a:ext>
              </a:extLst>
            </p:cNvPr>
            <p:cNvSpPr/>
            <p:nvPr/>
          </p:nvSpPr>
          <p:spPr>
            <a:xfrm flipV="1">
              <a:off x="7286454" y="5531563"/>
              <a:ext cx="120037" cy="120026"/>
            </a:xfrm>
            <a:custGeom>
              <a:avLst/>
              <a:gdLst>
                <a:gd name="connsiteX0" fmla="*/ 114616 w 120037"/>
                <a:gd name="connsiteY0" fmla="*/ 59563 h 120026"/>
                <a:gd name="connsiteX1" fmla="*/ 54597 w 120037"/>
                <a:gd name="connsiteY1" fmla="*/ 119570 h 120026"/>
                <a:gd name="connsiteX2" fmla="*/ -5422 w 120037"/>
                <a:gd name="connsiteY2" fmla="*/ 59563 h 120026"/>
                <a:gd name="connsiteX3" fmla="*/ 54597 w 120037"/>
                <a:gd name="connsiteY3" fmla="*/ -456 h 120026"/>
                <a:gd name="connsiteX4" fmla="*/ 114616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4616" y="59563"/>
                  </a:moveTo>
                  <a:cubicBezTo>
                    <a:pt x="114616" y="92710"/>
                    <a:pt x="87744" y="119570"/>
                    <a:pt x="54597" y="119570"/>
                  </a:cubicBezTo>
                  <a:cubicBezTo>
                    <a:pt x="21450" y="119570"/>
                    <a:pt x="-5422" y="92710"/>
                    <a:pt x="-5422" y="59563"/>
                  </a:cubicBezTo>
                  <a:cubicBezTo>
                    <a:pt x="-5422" y="26416"/>
                    <a:pt x="21450" y="-456"/>
                    <a:pt x="54597" y="-456"/>
                  </a:cubicBezTo>
                  <a:cubicBezTo>
                    <a:pt x="87744" y="-456"/>
                    <a:pt x="114616" y="26416"/>
                    <a:pt x="114616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2B71ABB-2917-406F-F16C-69DD93B8D1CF}"/>
                </a:ext>
              </a:extLst>
            </p:cNvPr>
            <p:cNvSpPr/>
            <p:nvPr/>
          </p:nvSpPr>
          <p:spPr>
            <a:xfrm flipV="1">
              <a:off x="7618300" y="5531563"/>
              <a:ext cx="120025" cy="120026"/>
            </a:xfrm>
            <a:custGeom>
              <a:avLst/>
              <a:gdLst>
                <a:gd name="connsiteX0" fmla="*/ 114352 w 120025"/>
                <a:gd name="connsiteY0" fmla="*/ 59563 h 120026"/>
                <a:gd name="connsiteX1" fmla="*/ 54345 w 120025"/>
                <a:gd name="connsiteY1" fmla="*/ 119570 h 120026"/>
                <a:gd name="connsiteX2" fmla="*/ -5673 w 120025"/>
                <a:gd name="connsiteY2" fmla="*/ 59563 h 120026"/>
                <a:gd name="connsiteX3" fmla="*/ 54345 w 120025"/>
                <a:gd name="connsiteY3" fmla="*/ -456 h 120026"/>
                <a:gd name="connsiteX4" fmla="*/ 114352 w 120025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25" h="120026">
                  <a:moveTo>
                    <a:pt x="114352" y="59563"/>
                  </a:moveTo>
                  <a:cubicBezTo>
                    <a:pt x="114352" y="92710"/>
                    <a:pt x="87492" y="119570"/>
                    <a:pt x="54345" y="119570"/>
                  </a:cubicBezTo>
                  <a:cubicBezTo>
                    <a:pt x="21198" y="119570"/>
                    <a:pt x="-5673" y="92710"/>
                    <a:pt x="-5673" y="59563"/>
                  </a:cubicBezTo>
                  <a:cubicBezTo>
                    <a:pt x="-5673" y="26416"/>
                    <a:pt x="21198" y="-456"/>
                    <a:pt x="54345" y="-456"/>
                  </a:cubicBezTo>
                  <a:cubicBezTo>
                    <a:pt x="87492" y="-456"/>
                    <a:pt x="114352" y="26416"/>
                    <a:pt x="114352" y="59563"/>
                  </a:cubicBez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D8B5AD3-9653-DE54-6465-0F862693EEFC}"/>
                </a:ext>
              </a:extLst>
            </p:cNvPr>
            <p:cNvSpPr/>
            <p:nvPr/>
          </p:nvSpPr>
          <p:spPr>
            <a:xfrm flipV="1">
              <a:off x="7950146" y="5531563"/>
              <a:ext cx="120026" cy="120026"/>
            </a:xfrm>
            <a:custGeom>
              <a:avLst/>
              <a:gdLst>
                <a:gd name="connsiteX0" fmla="*/ 114101 w 120026"/>
                <a:gd name="connsiteY0" fmla="*/ 59563 h 120026"/>
                <a:gd name="connsiteX1" fmla="*/ 54082 w 120026"/>
                <a:gd name="connsiteY1" fmla="*/ 119570 h 120026"/>
                <a:gd name="connsiteX2" fmla="*/ -5925 w 120026"/>
                <a:gd name="connsiteY2" fmla="*/ 59563 h 120026"/>
                <a:gd name="connsiteX3" fmla="*/ 54082 w 120026"/>
                <a:gd name="connsiteY3" fmla="*/ -456 h 120026"/>
                <a:gd name="connsiteX4" fmla="*/ 114101 w 120026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26" h="120026">
                  <a:moveTo>
                    <a:pt x="114101" y="59563"/>
                  </a:moveTo>
                  <a:cubicBezTo>
                    <a:pt x="114101" y="92710"/>
                    <a:pt x="87229" y="119570"/>
                    <a:pt x="54082" y="119570"/>
                  </a:cubicBezTo>
                  <a:cubicBezTo>
                    <a:pt x="20935" y="119570"/>
                    <a:pt x="-5925" y="92710"/>
                    <a:pt x="-5925" y="59563"/>
                  </a:cubicBezTo>
                  <a:cubicBezTo>
                    <a:pt x="-5925" y="26416"/>
                    <a:pt x="20935" y="-456"/>
                    <a:pt x="54082" y="-456"/>
                  </a:cubicBezTo>
                  <a:cubicBezTo>
                    <a:pt x="87229" y="-456"/>
                    <a:pt x="114101" y="26416"/>
                    <a:pt x="114101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CB87294-D68F-0CBE-25DE-883B5D2AD48F}"/>
                </a:ext>
              </a:extLst>
            </p:cNvPr>
            <p:cNvSpPr/>
            <p:nvPr/>
          </p:nvSpPr>
          <p:spPr>
            <a:xfrm flipV="1">
              <a:off x="8281982" y="5531563"/>
              <a:ext cx="120037" cy="120026"/>
            </a:xfrm>
            <a:custGeom>
              <a:avLst/>
              <a:gdLst>
                <a:gd name="connsiteX0" fmla="*/ 113861 w 120037"/>
                <a:gd name="connsiteY0" fmla="*/ 59563 h 120026"/>
                <a:gd name="connsiteX1" fmla="*/ 53842 w 120037"/>
                <a:gd name="connsiteY1" fmla="*/ 119570 h 120026"/>
                <a:gd name="connsiteX2" fmla="*/ -6177 w 120037"/>
                <a:gd name="connsiteY2" fmla="*/ 59563 h 120026"/>
                <a:gd name="connsiteX3" fmla="*/ 53842 w 120037"/>
                <a:gd name="connsiteY3" fmla="*/ -456 h 120026"/>
                <a:gd name="connsiteX4" fmla="*/ 113861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3861" y="59563"/>
                  </a:moveTo>
                  <a:cubicBezTo>
                    <a:pt x="113861" y="92710"/>
                    <a:pt x="86989" y="119570"/>
                    <a:pt x="53842" y="119570"/>
                  </a:cubicBezTo>
                  <a:cubicBezTo>
                    <a:pt x="20695" y="119570"/>
                    <a:pt x="-6177" y="92710"/>
                    <a:pt x="-6177" y="59563"/>
                  </a:cubicBezTo>
                  <a:cubicBezTo>
                    <a:pt x="-6177" y="26416"/>
                    <a:pt x="20695" y="-456"/>
                    <a:pt x="53842" y="-456"/>
                  </a:cubicBezTo>
                  <a:cubicBezTo>
                    <a:pt x="86989" y="-456"/>
                    <a:pt x="113861" y="26416"/>
                    <a:pt x="113861" y="59563"/>
                  </a:cubicBez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3570797-933F-9161-F4E5-9CFBB28C0E35}"/>
                </a:ext>
              </a:extLst>
            </p:cNvPr>
            <p:cNvSpPr/>
            <p:nvPr/>
          </p:nvSpPr>
          <p:spPr>
            <a:xfrm flipV="1">
              <a:off x="8613828" y="5531563"/>
              <a:ext cx="120037" cy="120026"/>
            </a:xfrm>
            <a:custGeom>
              <a:avLst/>
              <a:gdLst>
                <a:gd name="connsiteX0" fmla="*/ 113609 w 120037"/>
                <a:gd name="connsiteY0" fmla="*/ 59563 h 120026"/>
                <a:gd name="connsiteX1" fmla="*/ 53590 w 120037"/>
                <a:gd name="connsiteY1" fmla="*/ 119570 h 120026"/>
                <a:gd name="connsiteX2" fmla="*/ -6428 w 120037"/>
                <a:gd name="connsiteY2" fmla="*/ 59563 h 120026"/>
                <a:gd name="connsiteX3" fmla="*/ 53590 w 120037"/>
                <a:gd name="connsiteY3" fmla="*/ -456 h 120026"/>
                <a:gd name="connsiteX4" fmla="*/ 113609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3609" y="59563"/>
                  </a:moveTo>
                  <a:cubicBezTo>
                    <a:pt x="113609" y="92710"/>
                    <a:pt x="86737" y="119570"/>
                    <a:pt x="53590" y="119570"/>
                  </a:cubicBezTo>
                  <a:cubicBezTo>
                    <a:pt x="20443" y="119570"/>
                    <a:pt x="-6428" y="92710"/>
                    <a:pt x="-6428" y="59563"/>
                  </a:cubicBezTo>
                  <a:cubicBezTo>
                    <a:pt x="-6428" y="26416"/>
                    <a:pt x="20443" y="-456"/>
                    <a:pt x="53590" y="-456"/>
                  </a:cubicBezTo>
                  <a:cubicBezTo>
                    <a:pt x="86737" y="-456"/>
                    <a:pt x="113609" y="26416"/>
                    <a:pt x="113609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3152DEE-F124-C2A1-84EF-AD640B331332}"/>
                </a:ext>
              </a:extLst>
            </p:cNvPr>
            <p:cNvSpPr/>
            <p:nvPr/>
          </p:nvSpPr>
          <p:spPr>
            <a:xfrm flipV="1">
              <a:off x="8945674" y="5531563"/>
              <a:ext cx="120037" cy="120026"/>
            </a:xfrm>
            <a:custGeom>
              <a:avLst/>
              <a:gdLst>
                <a:gd name="connsiteX0" fmla="*/ 113358 w 120037"/>
                <a:gd name="connsiteY0" fmla="*/ 59563 h 120026"/>
                <a:gd name="connsiteX1" fmla="*/ 53339 w 120037"/>
                <a:gd name="connsiteY1" fmla="*/ 119570 h 120026"/>
                <a:gd name="connsiteX2" fmla="*/ -6680 w 120037"/>
                <a:gd name="connsiteY2" fmla="*/ 59563 h 120026"/>
                <a:gd name="connsiteX3" fmla="*/ 53339 w 120037"/>
                <a:gd name="connsiteY3" fmla="*/ -456 h 120026"/>
                <a:gd name="connsiteX4" fmla="*/ 113358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3358" y="59563"/>
                  </a:moveTo>
                  <a:cubicBezTo>
                    <a:pt x="113358" y="92710"/>
                    <a:pt x="86486" y="119570"/>
                    <a:pt x="53339" y="119570"/>
                  </a:cubicBezTo>
                  <a:cubicBezTo>
                    <a:pt x="20192" y="119570"/>
                    <a:pt x="-6680" y="92710"/>
                    <a:pt x="-6680" y="59563"/>
                  </a:cubicBezTo>
                  <a:cubicBezTo>
                    <a:pt x="-6680" y="26416"/>
                    <a:pt x="20192" y="-456"/>
                    <a:pt x="53339" y="-456"/>
                  </a:cubicBezTo>
                  <a:cubicBezTo>
                    <a:pt x="86486" y="-456"/>
                    <a:pt x="113358" y="26416"/>
                    <a:pt x="113358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FEDEDB7-7483-1A70-E0E3-15C0D98CA402}"/>
                </a:ext>
              </a:extLst>
            </p:cNvPr>
            <p:cNvSpPr/>
            <p:nvPr/>
          </p:nvSpPr>
          <p:spPr>
            <a:xfrm flipV="1">
              <a:off x="9277521" y="5531563"/>
              <a:ext cx="120037" cy="120026"/>
            </a:xfrm>
            <a:custGeom>
              <a:avLst/>
              <a:gdLst>
                <a:gd name="connsiteX0" fmla="*/ 113106 w 120037"/>
                <a:gd name="connsiteY0" fmla="*/ 59563 h 120026"/>
                <a:gd name="connsiteX1" fmla="*/ 53088 w 120037"/>
                <a:gd name="connsiteY1" fmla="*/ 119570 h 120026"/>
                <a:gd name="connsiteX2" fmla="*/ -6931 w 120037"/>
                <a:gd name="connsiteY2" fmla="*/ 59563 h 120026"/>
                <a:gd name="connsiteX3" fmla="*/ 53088 w 120037"/>
                <a:gd name="connsiteY3" fmla="*/ -456 h 120026"/>
                <a:gd name="connsiteX4" fmla="*/ 113106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3106" y="59563"/>
                  </a:moveTo>
                  <a:cubicBezTo>
                    <a:pt x="113106" y="92710"/>
                    <a:pt x="86235" y="119570"/>
                    <a:pt x="53088" y="119570"/>
                  </a:cubicBezTo>
                  <a:cubicBezTo>
                    <a:pt x="19941" y="119570"/>
                    <a:pt x="-6931" y="92710"/>
                    <a:pt x="-6931" y="59563"/>
                  </a:cubicBezTo>
                  <a:cubicBezTo>
                    <a:pt x="-6931" y="26416"/>
                    <a:pt x="19941" y="-456"/>
                    <a:pt x="53088" y="-456"/>
                  </a:cubicBezTo>
                  <a:cubicBezTo>
                    <a:pt x="86235" y="-456"/>
                    <a:pt x="113106" y="26416"/>
                    <a:pt x="113106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C42B851-2F2B-4679-273D-03B8246209F1}"/>
                </a:ext>
              </a:extLst>
            </p:cNvPr>
            <p:cNvSpPr/>
            <p:nvPr/>
          </p:nvSpPr>
          <p:spPr>
            <a:xfrm flipV="1">
              <a:off x="9609368" y="5531563"/>
              <a:ext cx="120037" cy="120026"/>
            </a:xfrm>
            <a:custGeom>
              <a:avLst/>
              <a:gdLst>
                <a:gd name="connsiteX0" fmla="*/ 112854 w 120037"/>
                <a:gd name="connsiteY0" fmla="*/ 59563 h 120026"/>
                <a:gd name="connsiteX1" fmla="*/ 52835 w 120037"/>
                <a:gd name="connsiteY1" fmla="*/ 119570 h 120026"/>
                <a:gd name="connsiteX2" fmla="*/ -7183 w 120037"/>
                <a:gd name="connsiteY2" fmla="*/ 59563 h 120026"/>
                <a:gd name="connsiteX3" fmla="*/ 52835 w 120037"/>
                <a:gd name="connsiteY3" fmla="*/ -456 h 120026"/>
                <a:gd name="connsiteX4" fmla="*/ 112854 w 120037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7" h="120026">
                  <a:moveTo>
                    <a:pt x="112854" y="59563"/>
                  </a:moveTo>
                  <a:cubicBezTo>
                    <a:pt x="112854" y="92710"/>
                    <a:pt x="85982" y="119570"/>
                    <a:pt x="52835" y="119570"/>
                  </a:cubicBezTo>
                  <a:cubicBezTo>
                    <a:pt x="19688" y="119570"/>
                    <a:pt x="-7183" y="92710"/>
                    <a:pt x="-7183" y="59563"/>
                  </a:cubicBezTo>
                  <a:cubicBezTo>
                    <a:pt x="-7183" y="26416"/>
                    <a:pt x="19688" y="-456"/>
                    <a:pt x="52835" y="-456"/>
                  </a:cubicBezTo>
                  <a:cubicBezTo>
                    <a:pt x="85982" y="-456"/>
                    <a:pt x="112854" y="26416"/>
                    <a:pt x="112854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C06F095-5D1F-1E03-83B9-11FEC9AF5DCF}"/>
                </a:ext>
              </a:extLst>
            </p:cNvPr>
            <p:cNvSpPr/>
            <p:nvPr/>
          </p:nvSpPr>
          <p:spPr>
            <a:xfrm flipV="1">
              <a:off x="9941213" y="5531563"/>
              <a:ext cx="120038" cy="120026"/>
            </a:xfrm>
            <a:custGeom>
              <a:avLst/>
              <a:gdLst>
                <a:gd name="connsiteX0" fmla="*/ 112603 w 120038"/>
                <a:gd name="connsiteY0" fmla="*/ 59563 h 120026"/>
                <a:gd name="connsiteX1" fmla="*/ 52585 w 120038"/>
                <a:gd name="connsiteY1" fmla="*/ 119570 h 120026"/>
                <a:gd name="connsiteX2" fmla="*/ -7435 w 120038"/>
                <a:gd name="connsiteY2" fmla="*/ 59563 h 120026"/>
                <a:gd name="connsiteX3" fmla="*/ 52585 w 120038"/>
                <a:gd name="connsiteY3" fmla="*/ -456 h 120026"/>
                <a:gd name="connsiteX4" fmla="*/ 112603 w 120038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8" h="120026">
                  <a:moveTo>
                    <a:pt x="112603" y="59563"/>
                  </a:moveTo>
                  <a:cubicBezTo>
                    <a:pt x="112603" y="92710"/>
                    <a:pt x="85732" y="119570"/>
                    <a:pt x="52585" y="119570"/>
                  </a:cubicBezTo>
                  <a:cubicBezTo>
                    <a:pt x="19438" y="119570"/>
                    <a:pt x="-7435" y="92710"/>
                    <a:pt x="-7435" y="59563"/>
                  </a:cubicBezTo>
                  <a:cubicBezTo>
                    <a:pt x="-7435" y="26416"/>
                    <a:pt x="19438" y="-456"/>
                    <a:pt x="52585" y="-456"/>
                  </a:cubicBezTo>
                  <a:cubicBezTo>
                    <a:pt x="85732" y="-456"/>
                    <a:pt x="112603" y="26416"/>
                    <a:pt x="112603" y="5956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4A66E73-4791-4881-00C9-622F16135810}"/>
                </a:ext>
              </a:extLst>
            </p:cNvPr>
            <p:cNvSpPr/>
            <p:nvPr/>
          </p:nvSpPr>
          <p:spPr>
            <a:xfrm flipV="1">
              <a:off x="10273059" y="5531563"/>
              <a:ext cx="120038" cy="120026"/>
            </a:xfrm>
            <a:custGeom>
              <a:avLst/>
              <a:gdLst>
                <a:gd name="connsiteX0" fmla="*/ 112352 w 120038"/>
                <a:gd name="connsiteY0" fmla="*/ 59563 h 120026"/>
                <a:gd name="connsiteX1" fmla="*/ 52333 w 120038"/>
                <a:gd name="connsiteY1" fmla="*/ 119570 h 120026"/>
                <a:gd name="connsiteX2" fmla="*/ -7686 w 120038"/>
                <a:gd name="connsiteY2" fmla="*/ 59563 h 120026"/>
                <a:gd name="connsiteX3" fmla="*/ 52333 w 120038"/>
                <a:gd name="connsiteY3" fmla="*/ -456 h 120026"/>
                <a:gd name="connsiteX4" fmla="*/ 112352 w 120038"/>
                <a:gd name="connsiteY4" fmla="*/ 59563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8" h="120026">
                  <a:moveTo>
                    <a:pt x="112352" y="59563"/>
                  </a:moveTo>
                  <a:cubicBezTo>
                    <a:pt x="112352" y="92710"/>
                    <a:pt x="85480" y="119570"/>
                    <a:pt x="52333" y="119570"/>
                  </a:cubicBezTo>
                  <a:cubicBezTo>
                    <a:pt x="19186" y="119570"/>
                    <a:pt x="-7686" y="92710"/>
                    <a:pt x="-7686" y="59563"/>
                  </a:cubicBezTo>
                  <a:cubicBezTo>
                    <a:pt x="-7686" y="26416"/>
                    <a:pt x="19186" y="-456"/>
                    <a:pt x="52333" y="-456"/>
                  </a:cubicBezTo>
                  <a:cubicBezTo>
                    <a:pt x="85480" y="-456"/>
                    <a:pt x="112352" y="26416"/>
                    <a:pt x="112352" y="59563"/>
                  </a:cubicBez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6C2542F-E95E-5075-ED6F-294392AFA874}"/>
                </a:ext>
              </a:extLst>
            </p:cNvPr>
            <p:cNvSpPr/>
            <p:nvPr/>
          </p:nvSpPr>
          <p:spPr>
            <a:xfrm flipV="1">
              <a:off x="6580847" y="5584906"/>
              <a:ext cx="126701" cy="793570"/>
            </a:xfrm>
            <a:custGeom>
              <a:avLst/>
              <a:gdLst>
                <a:gd name="connsiteX0" fmla="*/ 71794 w 126701"/>
                <a:gd name="connsiteY0" fmla="*/ 793501 h 793570"/>
                <a:gd name="connsiteX1" fmla="*/ 121812 w 126701"/>
                <a:gd name="connsiteY1" fmla="*/ 793501 h 793570"/>
                <a:gd name="connsiteX2" fmla="*/ 121812 w 126701"/>
                <a:gd name="connsiteY2" fmla="*/ -69 h 793570"/>
                <a:gd name="connsiteX3" fmla="*/ -4889 w 126701"/>
                <a:gd name="connsiteY3" fmla="*/ -69 h 793570"/>
                <a:gd name="connsiteX4" fmla="*/ 71794 w 126701"/>
                <a:gd name="connsiteY4" fmla="*/ 793501 h 7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1" h="793570">
                  <a:moveTo>
                    <a:pt x="71794" y="793501"/>
                  </a:moveTo>
                  <a:lnTo>
                    <a:pt x="121812" y="793501"/>
                  </a:lnTo>
                  <a:lnTo>
                    <a:pt x="121812" y="-69"/>
                  </a:lnTo>
                  <a:lnTo>
                    <a:pt x="-4889" y="-69"/>
                  </a:lnTo>
                  <a:lnTo>
                    <a:pt x="71794" y="79350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F58B013-4ABB-76B2-BB3B-7E22F9796013}"/>
                </a:ext>
              </a:extLst>
            </p:cNvPr>
            <p:cNvSpPr/>
            <p:nvPr/>
          </p:nvSpPr>
          <p:spPr>
            <a:xfrm flipV="1">
              <a:off x="5915086" y="5584906"/>
              <a:ext cx="126713" cy="793570"/>
            </a:xfrm>
            <a:custGeom>
              <a:avLst/>
              <a:gdLst>
                <a:gd name="connsiteX0" fmla="*/ 72311 w 126713"/>
                <a:gd name="connsiteY0" fmla="*/ 793501 h 793570"/>
                <a:gd name="connsiteX1" fmla="*/ 122329 w 126713"/>
                <a:gd name="connsiteY1" fmla="*/ 793501 h 793570"/>
                <a:gd name="connsiteX2" fmla="*/ 122329 w 126713"/>
                <a:gd name="connsiteY2" fmla="*/ -69 h 793570"/>
                <a:gd name="connsiteX3" fmla="*/ -4384 w 126713"/>
                <a:gd name="connsiteY3" fmla="*/ -69 h 793570"/>
                <a:gd name="connsiteX4" fmla="*/ 72311 w 126713"/>
                <a:gd name="connsiteY4" fmla="*/ 793501 h 7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13" h="793570">
                  <a:moveTo>
                    <a:pt x="72311" y="793501"/>
                  </a:moveTo>
                  <a:lnTo>
                    <a:pt x="122329" y="793501"/>
                  </a:lnTo>
                  <a:lnTo>
                    <a:pt x="122329" y="-69"/>
                  </a:lnTo>
                  <a:lnTo>
                    <a:pt x="-4384" y="-69"/>
                  </a:lnTo>
                  <a:lnTo>
                    <a:pt x="72311" y="79350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030E8EF-2B8B-BE49-CC27-02680F086B7D}"/>
                </a:ext>
              </a:extLst>
            </p:cNvPr>
            <p:cNvSpPr/>
            <p:nvPr/>
          </p:nvSpPr>
          <p:spPr>
            <a:xfrm flipV="1">
              <a:off x="8245783" y="5584906"/>
              <a:ext cx="126700" cy="793570"/>
            </a:xfrm>
            <a:custGeom>
              <a:avLst/>
              <a:gdLst>
                <a:gd name="connsiteX0" fmla="*/ 70543 w 126700"/>
                <a:gd name="connsiteY0" fmla="*/ 793501 h 793570"/>
                <a:gd name="connsiteX1" fmla="*/ 120549 w 126700"/>
                <a:gd name="connsiteY1" fmla="*/ 793501 h 793570"/>
                <a:gd name="connsiteX2" fmla="*/ 120549 w 126700"/>
                <a:gd name="connsiteY2" fmla="*/ -69 h 793570"/>
                <a:gd name="connsiteX3" fmla="*/ -6152 w 126700"/>
                <a:gd name="connsiteY3" fmla="*/ -69 h 793570"/>
                <a:gd name="connsiteX4" fmla="*/ 70543 w 126700"/>
                <a:gd name="connsiteY4" fmla="*/ 793501 h 7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0" h="793570">
                  <a:moveTo>
                    <a:pt x="70543" y="793501"/>
                  </a:moveTo>
                  <a:lnTo>
                    <a:pt x="120549" y="793501"/>
                  </a:lnTo>
                  <a:lnTo>
                    <a:pt x="120549" y="-69"/>
                  </a:lnTo>
                  <a:lnTo>
                    <a:pt x="-6152" y="-69"/>
                  </a:lnTo>
                  <a:lnTo>
                    <a:pt x="70543" y="79350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158C8B0-F710-6E17-44D8-65E9CB3BC82D}"/>
                </a:ext>
              </a:extLst>
            </p:cNvPr>
            <p:cNvSpPr/>
            <p:nvPr/>
          </p:nvSpPr>
          <p:spPr>
            <a:xfrm flipV="1">
              <a:off x="10239718" y="5584906"/>
              <a:ext cx="126701" cy="793570"/>
            </a:xfrm>
            <a:custGeom>
              <a:avLst/>
              <a:gdLst>
                <a:gd name="connsiteX0" fmla="*/ 69020 w 126701"/>
                <a:gd name="connsiteY0" fmla="*/ 793501 h 793570"/>
                <a:gd name="connsiteX1" fmla="*/ 119038 w 126701"/>
                <a:gd name="connsiteY1" fmla="*/ 793501 h 793570"/>
                <a:gd name="connsiteX2" fmla="*/ 119038 w 126701"/>
                <a:gd name="connsiteY2" fmla="*/ -69 h 793570"/>
                <a:gd name="connsiteX3" fmla="*/ -7664 w 126701"/>
                <a:gd name="connsiteY3" fmla="*/ -69 h 793570"/>
                <a:gd name="connsiteX4" fmla="*/ 69020 w 126701"/>
                <a:gd name="connsiteY4" fmla="*/ 793501 h 7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1" h="793570">
                  <a:moveTo>
                    <a:pt x="69020" y="793501"/>
                  </a:moveTo>
                  <a:lnTo>
                    <a:pt x="119038" y="793501"/>
                  </a:lnTo>
                  <a:lnTo>
                    <a:pt x="119038" y="-69"/>
                  </a:lnTo>
                  <a:lnTo>
                    <a:pt x="-7664" y="-69"/>
                  </a:lnTo>
                  <a:lnTo>
                    <a:pt x="69020" y="79350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2BB9CB7-C57E-9B18-8133-3C25C85034A5}"/>
                </a:ext>
              </a:extLst>
            </p:cNvPr>
            <p:cNvSpPr/>
            <p:nvPr/>
          </p:nvSpPr>
          <p:spPr>
            <a:xfrm flipV="1">
              <a:off x="7568911" y="5584906"/>
              <a:ext cx="126713" cy="793570"/>
            </a:xfrm>
            <a:custGeom>
              <a:avLst/>
              <a:gdLst>
                <a:gd name="connsiteX0" fmla="*/ 71057 w 126713"/>
                <a:gd name="connsiteY0" fmla="*/ 793501 h 793570"/>
                <a:gd name="connsiteX1" fmla="*/ 121075 w 126713"/>
                <a:gd name="connsiteY1" fmla="*/ 793501 h 793570"/>
                <a:gd name="connsiteX2" fmla="*/ 121075 w 126713"/>
                <a:gd name="connsiteY2" fmla="*/ -69 h 793570"/>
                <a:gd name="connsiteX3" fmla="*/ -5638 w 126713"/>
                <a:gd name="connsiteY3" fmla="*/ -69 h 793570"/>
                <a:gd name="connsiteX4" fmla="*/ 71057 w 126713"/>
                <a:gd name="connsiteY4" fmla="*/ 793501 h 7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13" h="793570">
                  <a:moveTo>
                    <a:pt x="71057" y="793501"/>
                  </a:moveTo>
                  <a:lnTo>
                    <a:pt x="121075" y="793501"/>
                  </a:lnTo>
                  <a:lnTo>
                    <a:pt x="121075" y="-69"/>
                  </a:lnTo>
                  <a:lnTo>
                    <a:pt x="-5638" y="-69"/>
                  </a:lnTo>
                  <a:lnTo>
                    <a:pt x="71057" y="793501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E8D4085-261B-5D47-35B8-CB8F963153BF}"/>
                </a:ext>
              </a:extLst>
            </p:cNvPr>
            <p:cNvSpPr/>
            <p:nvPr/>
          </p:nvSpPr>
          <p:spPr>
            <a:xfrm flipV="1">
              <a:off x="10070600" y="3718301"/>
              <a:ext cx="52372" cy="68328"/>
            </a:xfrm>
            <a:custGeom>
              <a:avLst/>
              <a:gdLst>
                <a:gd name="connsiteX0" fmla="*/ 44865 w 52372"/>
                <a:gd name="connsiteY0" fmla="*/ 66049 h 68328"/>
                <a:gd name="connsiteX1" fmla="*/ -7507 w 52372"/>
                <a:gd name="connsiteY1" fmla="*/ 66049 h 68328"/>
                <a:gd name="connsiteX2" fmla="*/ -7507 w 52372"/>
                <a:gd name="connsiteY2" fmla="*/ -2279 h 68328"/>
                <a:gd name="connsiteX3" fmla="*/ 44865 w 52372"/>
                <a:gd name="connsiteY3" fmla="*/ -2279 h 68328"/>
                <a:gd name="connsiteX4" fmla="*/ 44865 w 52372"/>
                <a:gd name="connsiteY4" fmla="*/ 66049 h 6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72" h="68328">
                  <a:moveTo>
                    <a:pt x="44865" y="66049"/>
                  </a:moveTo>
                  <a:lnTo>
                    <a:pt x="-7507" y="66049"/>
                  </a:lnTo>
                  <a:lnTo>
                    <a:pt x="-7507" y="-2279"/>
                  </a:lnTo>
                  <a:lnTo>
                    <a:pt x="44865" y="-2279"/>
                  </a:lnTo>
                  <a:lnTo>
                    <a:pt x="44865" y="66049"/>
                  </a:lnTo>
                </a:path>
              </a:pathLst>
            </a:custGeom>
            <a:solidFill>
              <a:srgbClr val="98ADA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DDD2B79-E66E-F1C3-F258-8F02C355038B}"/>
                </a:ext>
              </a:extLst>
            </p:cNvPr>
            <p:cNvSpPr/>
            <p:nvPr/>
          </p:nvSpPr>
          <p:spPr>
            <a:xfrm flipV="1">
              <a:off x="4671379" y="6298458"/>
              <a:ext cx="5668728" cy="80018"/>
            </a:xfrm>
            <a:custGeom>
              <a:avLst/>
              <a:gdLst>
                <a:gd name="connsiteX0" fmla="*/ 5656158 w 5668728"/>
                <a:gd name="connsiteY0" fmla="*/ 80304 h 80018"/>
                <a:gd name="connsiteX1" fmla="*/ 1498 w 5668728"/>
                <a:gd name="connsiteY1" fmla="*/ 80304 h 80018"/>
                <a:gd name="connsiteX2" fmla="*/ -5543 w 5668728"/>
                <a:gd name="connsiteY2" fmla="*/ 285 h 80018"/>
                <a:gd name="connsiteX3" fmla="*/ 5663186 w 5668728"/>
                <a:gd name="connsiteY3" fmla="*/ 285 h 80018"/>
                <a:gd name="connsiteX4" fmla="*/ 5656158 w 5668728"/>
                <a:gd name="connsiteY4" fmla="*/ 80304 h 8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8728" h="80018">
                  <a:moveTo>
                    <a:pt x="5656158" y="80304"/>
                  </a:moveTo>
                  <a:lnTo>
                    <a:pt x="1498" y="80304"/>
                  </a:lnTo>
                  <a:lnTo>
                    <a:pt x="-5543" y="285"/>
                  </a:lnTo>
                  <a:lnTo>
                    <a:pt x="5663186" y="285"/>
                  </a:lnTo>
                  <a:lnTo>
                    <a:pt x="5656158" y="80304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E121DAF-1BB1-5404-F844-661B3B23C815}"/>
                </a:ext>
              </a:extLst>
            </p:cNvPr>
            <p:cNvSpPr/>
            <p:nvPr/>
          </p:nvSpPr>
          <p:spPr>
            <a:xfrm flipV="1">
              <a:off x="4604697" y="6298458"/>
              <a:ext cx="998625" cy="80018"/>
            </a:xfrm>
            <a:custGeom>
              <a:avLst/>
              <a:gdLst>
                <a:gd name="connsiteX0" fmla="*/ 994904 w 998625"/>
                <a:gd name="connsiteY0" fmla="*/ 80304 h 80018"/>
                <a:gd name="connsiteX1" fmla="*/ 3822 w 998625"/>
                <a:gd name="connsiteY1" fmla="*/ 80304 h 80018"/>
                <a:gd name="connsiteX2" fmla="*/ -3721 w 998625"/>
                <a:gd name="connsiteY2" fmla="*/ 285 h 80018"/>
                <a:gd name="connsiteX3" fmla="*/ 959071 w 998625"/>
                <a:gd name="connsiteY3" fmla="*/ 285 h 80018"/>
                <a:gd name="connsiteX4" fmla="*/ 994904 w 998625"/>
                <a:gd name="connsiteY4" fmla="*/ 80304 h 8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625" h="80018">
                  <a:moveTo>
                    <a:pt x="994904" y="80304"/>
                  </a:moveTo>
                  <a:lnTo>
                    <a:pt x="3822" y="80304"/>
                  </a:lnTo>
                  <a:lnTo>
                    <a:pt x="-3721" y="285"/>
                  </a:lnTo>
                  <a:lnTo>
                    <a:pt x="959071" y="285"/>
                  </a:lnTo>
                  <a:lnTo>
                    <a:pt x="994904" y="80304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957CB64-B432-E176-9F31-A0528F5470F5}"/>
                </a:ext>
              </a:extLst>
            </p:cNvPr>
            <p:cNvSpPr/>
            <p:nvPr/>
          </p:nvSpPr>
          <p:spPr>
            <a:xfrm flipV="1">
              <a:off x="9528386" y="5445975"/>
              <a:ext cx="122266" cy="264523"/>
            </a:xfrm>
            <a:custGeom>
              <a:avLst/>
              <a:gdLst>
                <a:gd name="connsiteX0" fmla="*/ 115144 w 122266"/>
                <a:gd name="connsiteY0" fmla="*/ 264055 h 264523"/>
                <a:gd name="connsiteX1" fmla="*/ -7123 w 122266"/>
                <a:gd name="connsiteY1" fmla="*/ 264055 h 264523"/>
                <a:gd name="connsiteX2" fmla="*/ -7123 w 122266"/>
                <a:gd name="connsiteY2" fmla="*/ -469 h 264523"/>
                <a:gd name="connsiteX3" fmla="*/ 115144 w 122266"/>
                <a:gd name="connsiteY3" fmla="*/ -469 h 264523"/>
                <a:gd name="connsiteX4" fmla="*/ 115144 w 122266"/>
                <a:gd name="connsiteY4" fmla="*/ 264055 h 26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66" h="264523">
                  <a:moveTo>
                    <a:pt x="115144" y="264055"/>
                  </a:moveTo>
                  <a:lnTo>
                    <a:pt x="-7123" y="264055"/>
                  </a:lnTo>
                  <a:lnTo>
                    <a:pt x="-7123" y="-469"/>
                  </a:lnTo>
                  <a:lnTo>
                    <a:pt x="115144" y="-469"/>
                  </a:lnTo>
                  <a:lnTo>
                    <a:pt x="115144" y="264055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6E8B405-E799-44C6-9C6B-80BE52231B79}"/>
                </a:ext>
              </a:extLst>
            </p:cNvPr>
            <p:cNvSpPr/>
            <p:nvPr/>
          </p:nvSpPr>
          <p:spPr>
            <a:xfrm flipV="1">
              <a:off x="9475042" y="5651589"/>
              <a:ext cx="450135" cy="713551"/>
            </a:xfrm>
            <a:custGeom>
              <a:avLst/>
              <a:gdLst>
                <a:gd name="connsiteX0" fmla="*/ 314318 w 450135"/>
                <a:gd name="connsiteY0" fmla="*/ 713509 h 713551"/>
                <a:gd name="connsiteX1" fmla="*/ -7206 w 450135"/>
                <a:gd name="connsiteY1" fmla="*/ 713509 h 713551"/>
                <a:gd name="connsiteX2" fmla="*/ -7206 w 450135"/>
                <a:gd name="connsiteY2" fmla="*/ -42 h 713551"/>
                <a:gd name="connsiteX3" fmla="*/ 442929 w 450135"/>
                <a:gd name="connsiteY3" fmla="*/ -42 h 713551"/>
                <a:gd name="connsiteX4" fmla="*/ 314318 w 450135"/>
                <a:gd name="connsiteY4" fmla="*/ 713509 h 71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35" h="713551">
                  <a:moveTo>
                    <a:pt x="314318" y="713509"/>
                  </a:moveTo>
                  <a:lnTo>
                    <a:pt x="-7206" y="713509"/>
                  </a:lnTo>
                  <a:lnTo>
                    <a:pt x="-7206" y="-42"/>
                  </a:lnTo>
                  <a:lnTo>
                    <a:pt x="442929" y="-42"/>
                  </a:lnTo>
                  <a:lnTo>
                    <a:pt x="314318" y="713509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15F3AB2-FF59-4034-1C3B-2B9BDF1E4E48}"/>
                </a:ext>
              </a:extLst>
            </p:cNvPr>
            <p:cNvSpPr/>
            <p:nvPr/>
          </p:nvSpPr>
          <p:spPr>
            <a:xfrm flipV="1">
              <a:off x="9475042" y="5651589"/>
              <a:ext cx="343150" cy="713551"/>
            </a:xfrm>
            <a:custGeom>
              <a:avLst/>
              <a:gdLst>
                <a:gd name="connsiteX0" fmla="*/ 143996 w 343150"/>
                <a:gd name="connsiteY0" fmla="*/ 583471 h 713551"/>
                <a:gd name="connsiteX1" fmla="*/ 335984 w 343150"/>
                <a:gd name="connsiteY1" fmla="*/ 593553 h 713551"/>
                <a:gd name="connsiteX2" fmla="*/ 314359 w 343150"/>
                <a:gd name="connsiteY2" fmla="*/ 713509 h 713551"/>
                <a:gd name="connsiteX3" fmla="*/ -7166 w 343150"/>
                <a:gd name="connsiteY3" fmla="*/ 713509 h 713551"/>
                <a:gd name="connsiteX4" fmla="*/ -7166 w 343150"/>
                <a:gd name="connsiteY4" fmla="*/ -42 h 713551"/>
                <a:gd name="connsiteX5" fmla="*/ 245013 w 343150"/>
                <a:gd name="connsiteY5" fmla="*/ -42 h 713551"/>
                <a:gd name="connsiteX6" fmla="*/ 143996 w 343150"/>
                <a:gd name="connsiteY6" fmla="*/ 583471 h 71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150" h="713551">
                  <a:moveTo>
                    <a:pt x="143996" y="583471"/>
                  </a:moveTo>
                  <a:lnTo>
                    <a:pt x="335984" y="593553"/>
                  </a:lnTo>
                  <a:lnTo>
                    <a:pt x="314359" y="713509"/>
                  </a:lnTo>
                  <a:lnTo>
                    <a:pt x="-7166" y="713509"/>
                  </a:lnTo>
                  <a:lnTo>
                    <a:pt x="-7166" y="-42"/>
                  </a:lnTo>
                  <a:lnTo>
                    <a:pt x="245013" y="-42"/>
                  </a:lnTo>
                  <a:lnTo>
                    <a:pt x="143996" y="583471"/>
                  </a:ln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3164A3-4083-69ED-DF99-F80D3A6F11CC}"/>
                </a:ext>
              </a:extLst>
            </p:cNvPr>
            <p:cNvSpPr/>
            <p:nvPr/>
          </p:nvSpPr>
          <p:spPr>
            <a:xfrm flipV="1">
              <a:off x="9475042" y="5651589"/>
              <a:ext cx="218689" cy="713551"/>
            </a:xfrm>
            <a:custGeom>
              <a:avLst/>
              <a:gdLst>
                <a:gd name="connsiteX0" fmla="*/ 82962 w 218689"/>
                <a:gd name="connsiteY0" fmla="*/ 713509 h 713551"/>
                <a:gd name="connsiteX1" fmla="*/ -7119 w 218689"/>
                <a:gd name="connsiteY1" fmla="*/ 713509 h 713551"/>
                <a:gd name="connsiteX2" fmla="*/ -7119 w 218689"/>
                <a:gd name="connsiteY2" fmla="*/ -42 h 713551"/>
                <a:gd name="connsiteX3" fmla="*/ 211571 w 218689"/>
                <a:gd name="connsiteY3" fmla="*/ -42 h 713551"/>
                <a:gd name="connsiteX4" fmla="*/ 82962 w 218689"/>
                <a:gd name="connsiteY4" fmla="*/ 713509 h 71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89" h="713551">
                  <a:moveTo>
                    <a:pt x="82962" y="713509"/>
                  </a:moveTo>
                  <a:lnTo>
                    <a:pt x="-7119" y="713509"/>
                  </a:lnTo>
                  <a:lnTo>
                    <a:pt x="-7119" y="-42"/>
                  </a:lnTo>
                  <a:lnTo>
                    <a:pt x="211571" y="-42"/>
                  </a:lnTo>
                  <a:lnTo>
                    <a:pt x="82962" y="713509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B1F1DDF-6A6C-20FC-BD42-A527A3DAD311}"/>
                </a:ext>
              </a:extLst>
            </p:cNvPr>
            <p:cNvSpPr/>
            <p:nvPr/>
          </p:nvSpPr>
          <p:spPr>
            <a:xfrm flipV="1">
              <a:off x="9475042" y="5651589"/>
              <a:ext cx="127112" cy="205475"/>
            </a:xfrm>
            <a:custGeom>
              <a:avLst/>
              <a:gdLst>
                <a:gd name="connsiteX0" fmla="*/ 120029 w 127112"/>
                <a:gd name="connsiteY0" fmla="*/ -294 h 205475"/>
                <a:gd name="connsiteX1" fmla="*/ 82996 w 127112"/>
                <a:gd name="connsiteY1" fmla="*/ 205181 h 205475"/>
                <a:gd name="connsiteX2" fmla="*/ -7084 w 127112"/>
                <a:gd name="connsiteY2" fmla="*/ 205181 h 205475"/>
                <a:gd name="connsiteX3" fmla="*/ -7084 w 127112"/>
                <a:gd name="connsiteY3" fmla="*/ 45126 h 205475"/>
                <a:gd name="connsiteX4" fmla="*/ 120029 w 127112"/>
                <a:gd name="connsiteY4" fmla="*/ -294 h 20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2" h="205475">
                  <a:moveTo>
                    <a:pt x="120029" y="-294"/>
                  </a:moveTo>
                  <a:lnTo>
                    <a:pt x="82996" y="205181"/>
                  </a:lnTo>
                  <a:lnTo>
                    <a:pt x="-7084" y="205181"/>
                  </a:lnTo>
                  <a:lnTo>
                    <a:pt x="-7084" y="45126"/>
                  </a:lnTo>
                  <a:lnTo>
                    <a:pt x="120029" y="-294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CB840F2-27C7-2833-F58D-2CBD0698DEFD}"/>
                </a:ext>
              </a:extLst>
            </p:cNvPr>
            <p:cNvSpPr/>
            <p:nvPr/>
          </p:nvSpPr>
          <p:spPr>
            <a:xfrm flipV="1">
              <a:off x="5473843" y="1938265"/>
              <a:ext cx="899162" cy="1702723"/>
            </a:xfrm>
            <a:custGeom>
              <a:avLst/>
              <a:gdLst>
                <a:gd name="connsiteX0" fmla="*/ 894819 w 899162"/>
                <a:gd name="connsiteY0" fmla="*/ -3234 h 1702723"/>
                <a:gd name="connsiteX1" fmla="*/ 615848 w 899162"/>
                <a:gd name="connsiteY1" fmla="*/ 720306 h 1702723"/>
                <a:gd name="connsiteX2" fmla="*/ 339094 w 899162"/>
                <a:gd name="connsiteY2" fmla="*/ 1699489 h 1702723"/>
                <a:gd name="connsiteX3" fmla="*/ -4343 w 899162"/>
                <a:gd name="connsiteY3" fmla="*/ 1699489 h 1702723"/>
                <a:gd name="connsiteX4" fmla="*/ 315754 w 899162"/>
                <a:gd name="connsiteY4" fmla="*/ 613607 h 1702723"/>
                <a:gd name="connsiteX5" fmla="*/ 551383 w 899162"/>
                <a:gd name="connsiteY5" fmla="*/ -3234 h 1702723"/>
                <a:gd name="connsiteX6" fmla="*/ 894819 w 899162"/>
                <a:gd name="connsiteY6" fmla="*/ -3234 h 170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9162" h="1702723">
                  <a:moveTo>
                    <a:pt x="894819" y="-3234"/>
                  </a:moveTo>
                  <a:cubicBezTo>
                    <a:pt x="894819" y="-3234"/>
                    <a:pt x="874576" y="445907"/>
                    <a:pt x="615848" y="720306"/>
                  </a:cubicBezTo>
                  <a:cubicBezTo>
                    <a:pt x="395775" y="953718"/>
                    <a:pt x="339094" y="1040403"/>
                    <a:pt x="339094" y="1699489"/>
                  </a:cubicBezTo>
                  <a:lnTo>
                    <a:pt x="-4343" y="1699489"/>
                  </a:lnTo>
                  <a:cubicBezTo>
                    <a:pt x="-4343" y="1040403"/>
                    <a:pt x="47046" y="893093"/>
                    <a:pt x="315754" y="613607"/>
                  </a:cubicBezTo>
                  <a:cubicBezTo>
                    <a:pt x="577146" y="341734"/>
                    <a:pt x="551383" y="-3234"/>
                    <a:pt x="551383" y="-3234"/>
                  </a:cubicBezTo>
                  <a:lnTo>
                    <a:pt x="894819" y="-3234"/>
                  </a:ln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ADC0067-98BA-35F5-5ABC-A90C2C1B5615}"/>
                </a:ext>
              </a:extLst>
            </p:cNvPr>
            <p:cNvSpPr/>
            <p:nvPr/>
          </p:nvSpPr>
          <p:spPr>
            <a:xfrm flipV="1">
              <a:off x="5473843" y="1938265"/>
              <a:ext cx="839360" cy="1381803"/>
            </a:xfrm>
            <a:custGeom>
              <a:avLst/>
              <a:gdLst>
                <a:gd name="connsiteX0" fmla="*/ 440512 w 839360"/>
                <a:gd name="connsiteY0" fmla="*/ 123960 h 1381803"/>
                <a:gd name="connsiteX1" fmla="*/ 750584 w 839360"/>
                <a:gd name="connsiteY1" fmla="*/ 27662 h 1381803"/>
                <a:gd name="connsiteX2" fmla="*/ 835040 w 839360"/>
                <a:gd name="connsiteY2" fmla="*/ -3393 h 1381803"/>
                <a:gd name="connsiteX3" fmla="*/ 615870 w 839360"/>
                <a:gd name="connsiteY3" fmla="*/ 399239 h 1381803"/>
                <a:gd name="connsiteX4" fmla="*/ 339117 w 839360"/>
                <a:gd name="connsiteY4" fmla="*/ 1378411 h 1381803"/>
                <a:gd name="connsiteX5" fmla="*/ -4320 w 839360"/>
                <a:gd name="connsiteY5" fmla="*/ 1378411 h 1381803"/>
                <a:gd name="connsiteX6" fmla="*/ 315777 w 839360"/>
                <a:gd name="connsiteY6" fmla="*/ 292529 h 1381803"/>
                <a:gd name="connsiteX7" fmla="*/ 440512 w 839360"/>
                <a:gd name="connsiteY7" fmla="*/ 123960 h 138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360" h="1381803">
                  <a:moveTo>
                    <a:pt x="440512" y="123960"/>
                  </a:moveTo>
                  <a:cubicBezTo>
                    <a:pt x="541953" y="96871"/>
                    <a:pt x="645691" y="64855"/>
                    <a:pt x="750584" y="27662"/>
                  </a:cubicBezTo>
                  <a:cubicBezTo>
                    <a:pt x="779068" y="17569"/>
                    <a:pt x="807174" y="7168"/>
                    <a:pt x="835040" y="-3393"/>
                  </a:cubicBezTo>
                  <a:cubicBezTo>
                    <a:pt x="794670" y="129949"/>
                    <a:pt x="727496" y="280836"/>
                    <a:pt x="615870" y="399239"/>
                  </a:cubicBezTo>
                  <a:cubicBezTo>
                    <a:pt x="395798" y="632639"/>
                    <a:pt x="339117" y="719324"/>
                    <a:pt x="339117" y="1378411"/>
                  </a:cubicBezTo>
                  <a:lnTo>
                    <a:pt x="-4320" y="1378411"/>
                  </a:lnTo>
                  <a:cubicBezTo>
                    <a:pt x="-4320" y="719324"/>
                    <a:pt x="47069" y="572014"/>
                    <a:pt x="315777" y="292529"/>
                  </a:cubicBezTo>
                  <a:cubicBezTo>
                    <a:pt x="368069" y="238145"/>
                    <a:pt x="408702" y="180847"/>
                    <a:pt x="440512" y="123960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B6EBCEC-066F-1726-7B67-F4CD34BBBAF5}"/>
                </a:ext>
              </a:extLst>
            </p:cNvPr>
            <p:cNvSpPr/>
            <p:nvPr/>
          </p:nvSpPr>
          <p:spPr>
            <a:xfrm flipV="1">
              <a:off x="5661740" y="1938265"/>
              <a:ext cx="711264" cy="1702723"/>
            </a:xfrm>
            <a:custGeom>
              <a:avLst/>
              <a:gdLst>
                <a:gd name="connsiteX0" fmla="*/ 272271 w 711264"/>
                <a:gd name="connsiteY0" fmla="*/ 694520 h 1702723"/>
                <a:gd name="connsiteX1" fmla="*/ 544956 w 711264"/>
                <a:gd name="connsiteY1" fmla="*/ -3234 h 1702723"/>
                <a:gd name="connsiteX2" fmla="*/ 706851 w 711264"/>
                <a:gd name="connsiteY2" fmla="*/ -3234 h 1702723"/>
                <a:gd name="connsiteX3" fmla="*/ 427879 w 711264"/>
                <a:gd name="connsiteY3" fmla="*/ 720306 h 1702723"/>
                <a:gd name="connsiteX4" fmla="*/ 151125 w 711264"/>
                <a:gd name="connsiteY4" fmla="*/ 1699489 h 1702723"/>
                <a:gd name="connsiteX5" fmla="*/ -4414 w 711264"/>
                <a:gd name="connsiteY5" fmla="*/ 1699489 h 1702723"/>
                <a:gd name="connsiteX6" fmla="*/ 272271 w 711264"/>
                <a:gd name="connsiteY6" fmla="*/ 694520 h 170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264" h="1702723">
                  <a:moveTo>
                    <a:pt x="272271" y="694520"/>
                  </a:moveTo>
                  <a:cubicBezTo>
                    <a:pt x="470010" y="471658"/>
                    <a:pt x="528394" y="140589"/>
                    <a:pt x="544956" y="-3234"/>
                  </a:cubicBezTo>
                  <a:lnTo>
                    <a:pt x="706851" y="-3234"/>
                  </a:lnTo>
                  <a:cubicBezTo>
                    <a:pt x="706851" y="-3234"/>
                    <a:pt x="686608" y="445907"/>
                    <a:pt x="427879" y="720306"/>
                  </a:cubicBezTo>
                  <a:cubicBezTo>
                    <a:pt x="207806" y="953718"/>
                    <a:pt x="151125" y="1040403"/>
                    <a:pt x="151125" y="1699489"/>
                  </a:cubicBezTo>
                  <a:lnTo>
                    <a:pt x="-4414" y="1699489"/>
                  </a:lnTo>
                  <a:cubicBezTo>
                    <a:pt x="-2471" y="1031499"/>
                    <a:pt x="55994" y="938287"/>
                    <a:pt x="272271" y="694520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FD30F8F-0A7B-C611-E7B6-CCACDE3BF873}"/>
                </a:ext>
              </a:extLst>
            </p:cNvPr>
            <p:cNvSpPr/>
            <p:nvPr/>
          </p:nvSpPr>
          <p:spPr>
            <a:xfrm flipV="1">
              <a:off x="5971767" y="3632096"/>
              <a:ext cx="435687" cy="53355"/>
            </a:xfrm>
            <a:custGeom>
              <a:avLst/>
              <a:gdLst>
                <a:gd name="connsiteX0" fmla="*/ 431143 w 435687"/>
                <a:gd name="connsiteY0" fmla="*/ 50983 h 53355"/>
                <a:gd name="connsiteX1" fmla="*/ -4545 w 435687"/>
                <a:gd name="connsiteY1" fmla="*/ 50983 h 53355"/>
                <a:gd name="connsiteX2" fmla="*/ -4545 w 435687"/>
                <a:gd name="connsiteY2" fmla="*/ -2372 h 53355"/>
                <a:gd name="connsiteX3" fmla="*/ 431143 w 435687"/>
                <a:gd name="connsiteY3" fmla="*/ -2372 h 53355"/>
                <a:gd name="connsiteX4" fmla="*/ 431143 w 435687"/>
                <a:gd name="connsiteY4" fmla="*/ 50983 h 5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87" h="53355">
                  <a:moveTo>
                    <a:pt x="431143" y="50983"/>
                  </a:moveTo>
                  <a:lnTo>
                    <a:pt x="-4545" y="50983"/>
                  </a:lnTo>
                  <a:lnTo>
                    <a:pt x="-4545" y="-2372"/>
                  </a:lnTo>
                  <a:lnTo>
                    <a:pt x="431143" y="-2372"/>
                  </a:lnTo>
                  <a:lnTo>
                    <a:pt x="431143" y="5098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944B7BB-FB70-F363-6053-1A6414071D92}"/>
                </a:ext>
              </a:extLst>
            </p:cNvPr>
            <p:cNvSpPr/>
            <p:nvPr/>
          </p:nvSpPr>
          <p:spPr>
            <a:xfrm flipV="1">
              <a:off x="7530015" y="4821350"/>
              <a:ext cx="66682" cy="153378"/>
            </a:xfrm>
            <a:custGeom>
              <a:avLst/>
              <a:gdLst>
                <a:gd name="connsiteX0" fmla="*/ 61096 w 66682"/>
                <a:gd name="connsiteY0" fmla="*/ 152235 h 153378"/>
                <a:gd name="connsiteX1" fmla="*/ -5586 w 66682"/>
                <a:gd name="connsiteY1" fmla="*/ 152235 h 153378"/>
                <a:gd name="connsiteX2" fmla="*/ -5586 w 66682"/>
                <a:gd name="connsiteY2" fmla="*/ -1143 h 153378"/>
                <a:gd name="connsiteX3" fmla="*/ 61096 w 66682"/>
                <a:gd name="connsiteY3" fmla="*/ -1143 h 153378"/>
                <a:gd name="connsiteX4" fmla="*/ 61096 w 66682"/>
                <a:gd name="connsiteY4" fmla="*/ 152235 h 15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2" h="153378">
                  <a:moveTo>
                    <a:pt x="61096" y="152235"/>
                  </a:moveTo>
                  <a:lnTo>
                    <a:pt x="-5586" y="152235"/>
                  </a:lnTo>
                  <a:lnTo>
                    <a:pt x="-5586" y="-1143"/>
                  </a:lnTo>
                  <a:lnTo>
                    <a:pt x="61096" y="-1143"/>
                  </a:lnTo>
                  <a:lnTo>
                    <a:pt x="61096" y="152235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39DE7EC-4453-A78A-CD03-59E7598A1AA4}"/>
                </a:ext>
              </a:extLst>
            </p:cNvPr>
            <p:cNvSpPr/>
            <p:nvPr/>
          </p:nvSpPr>
          <p:spPr>
            <a:xfrm flipV="1">
              <a:off x="7362189" y="4821350"/>
              <a:ext cx="66682" cy="153378"/>
            </a:xfrm>
            <a:custGeom>
              <a:avLst/>
              <a:gdLst>
                <a:gd name="connsiteX0" fmla="*/ 61224 w 66682"/>
                <a:gd name="connsiteY0" fmla="*/ 152235 h 153378"/>
                <a:gd name="connsiteX1" fmla="*/ -5459 w 66682"/>
                <a:gd name="connsiteY1" fmla="*/ 152235 h 153378"/>
                <a:gd name="connsiteX2" fmla="*/ -5459 w 66682"/>
                <a:gd name="connsiteY2" fmla="*/ -1143 h 153378"/>
                <a:gd name="connsiteX3" fmla="*/ 61224 w 66682"/>
                <a:gd name="connsiteY3" fmla="*/ -1143 h 153378"/>
                <a:gd name="connsiteX4" fmla="*/ 61224 w 66682"/>
                <a:gd name="connsiteY4" fmla="*/ 152235 h 15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2" h="153378">
                  <a:moveTo>
                    <a:pt x="61224" y="152235"/>
                  </a:moveTo>
                  <a:lnTo>
                    <a:pt x="-5459" y="152235"/>
                  </a:lnTo>
                  <a:lnTo>
                    <a:pt x="-5459" y="-1143"/>
                  </a:lnTo>
                  <a:lnTo>
                    <a:pt x="61224" y="-1143"/>
                  </a:lnTo>
                  <a:lnTo>
                    <a:pt x="61224" y="152235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F12FC09-F35A-CDF4-AD55-59CC583FD283}"/>
                </a:ext>
              </a:extLst>
            </p:cNvPr>
            <p:cNvSpPr/>
            <p:nvPr/>
          </p:nvSpPr>
          <p:spPr>
            <a:xfrm flipV="1">
              <a:off x="7194362" y="4821350"/>
              <a:ext cx="66682" cy="153378"/>
            </a:xfrm>
            <a:custGeom>
              <a:avLst/>
              <a:gdLst>
                <a:gd name="connsiteX0" fmla="*/ 61351 w 66682"/>
                <a:gd name="connsiteY0" fmla="*/ 152235 h 153378"/>
                <a:gd name="connsiteX1" fmla="*/ -5332 w 66682"/>
                <a:gd name="connsiteY1" fmla="*/ 152235 h 153378"/>
                <a:gd name="connsiteX2" fmla="*/ -5332 w 66682"/>
                <a:gd name="connsiteY2" fmla="*/ -1143 h 153378"/>
                <a:gd name="connsiteX3" fmla="*/ 61351 w 66682"/>
                <a:gd name="connsiteY3" fmla="*/ -1143 h 153378"/>
                <a:gd name="connsiteX4" fmla="*/ 61351 w 66682"/>
                <a:gd name="connsiteY4" fmla="*/ 152235 h 15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82" h="153378">
                  <a:moveTo>
                    <a:pt x="61351" y="152235"/>
                  </a:moveTo>
                  <a:lnTo>
                    <a:pt x="-5332" y="152235"/>
                  </a:lnTo>
                  <a:lnTo>
                    <a:pt x="-5332" y="-1143"/>
                  </a:lnTo>
                  <a:lnTo>
                    <a:pt x="61351" y="-1143"/>
                  </a:lnTo>
                  <a:lnTo>
                    <a:pt x="61351" y="152235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DFC4FE1-FEC4-24D4-D3C7-247392AAA267}"/>
                </a:ext>
              </a:extLst>
            </p:cNvPr>
            <p:cNvSpPr/>
            <p:nvPr/>
          </p:nvSpPr>
          <p:spPr>
            <a:xfrm flipV="1">
              <a:off x="7151683" y="4766726"/>
              <a:ext cx="469474" cy="133376"/>
            </a:xfrm>
            <a:custGeom>
              <a:avLst/>
              <a:gdLst>
                <a:gd name="connsiteX0" fmla="*/ 464023 w 469474"/>
                <a:gd name="connsiteY0" fmla="*/ 132169 h 133376"/>
                <a:gd name="connsiteX1" fmla="*/ -5452 w 469474"/>
                <a:gd name="connsiteY1" fmla="*/ 132169 h 133376"/>
                <a:gd name="connsiteX2" fmla="*/ -5452 w 469474"/>
                <a:gd name="connsiteY2" fmla="*/ -1207 h 133376"/>
                <a:gd name="connsiteX3" fmla="*/ 464023 w 469474"/>
                <a:gd name="connsiteY3" fmla="*/ 45473 h 133376"/>
                <a:gd name="connsiteX4" fmla="*/ 464023 w 469474"/>
                <a:gd name="connsiteY4" fmla="*/ 132169 h 1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474" h="133376">
                  <a:moveTo>
                    <a:pt x="464023" y="132169"/>
                  </a:moveTo>
                  <a:lnTo>
                    <a:pt x="-5452" y="132169"/>
                  </a:lnTo>
                  <a:lnTo>
                    <a:pt x="-5452" y="-1207"/>
                  </a:lnTo>
                  <a:lnTo>
                    <a:pt x="464023" y="45473"/>
                  </a:lnTo>
                  <a:lnTo>
                    <a:pt x="464023" y="132169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B81700E-7AF6-8857-AA4A-C286C62CC820}"/>
                </a:ext>
              </a:extLst>
            </p:cNvPr>
            <p:cNvSpPr/>
            <p:nvPr/>
          </p:nvSpPr>
          <p:spPr>
            <a:xfrm flipV="1">
              <a:off x="7151683" y="4766726"/>
              <a:ext cx="469474" cy="95200"/>
            </a:xfrm>
            <a:custGeom>
              <a:avLst/>
              <a:gdLst>
                <a:gd name="connsiteX0" fmla="*/ -5452 w 469474"/>
                <a:gd name="connsiteY0" fmla="*/ 93974 h 95200"/>
                <a:gd name="connsiteX1" fmla="*/ -5452 w 469474"/>
                <a:gd name="connsiteY1" fmla="*/ 25063 h 95200"/>
                <a:gd name="connsiteX2" fmla="*/ 378435 w 469474"/>
                <a:gd name="connsiteY2" fmla="*/ 25063 h 95200"/>
                <a:gd name="connsiteX3" fmla="*/ 378435 w 469474"/>
                <a:gd name="connsiteY3" fmla="*/ -1226 h 95200"/>
                <a:gd name="connsiteX4" fmla="*/ 464023 w 469474"/>
                <a:gd name="connsiteY4" fmla="*/ 7278 h 95200"/>
                <a:gd name="connsiteX5" fmla="*/ 464023 w 469474"/>
                <a:gd name="connsiteY5" fmla="*/ 93974 h 95200"/>
                <a:gd name="connsiteX6" fmla="*/ -5452 w 469474"/>
                <a:gd name="connsiteY6" fmla="*/ 93974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474" h="95200">
                  <a:moveTo>
                    <a:pt x="-5452" y="93974"/>
                  </a:moveTo>
                  <a:lnTo>
                    <a:pt x="-5452" y="25063"/>
                  </a:lnTo>
                  <a:lnTo>
                    <a:pt x="378435" y="25063"/>
                  </a:lnTo>
                  <a:lnTo>
                    <a:pt x="378435" y="-1226"/>
                  </a:lnTo>
                  <a:lnTo>
                    <a:pt x="464023" y="7278"/>
                  </a:lnTo>
                  <a:lnTo>
                    <a:pt x="464023" y="93974"/>
                  </a:lnTo>
                  <a:lnTo>
                    <a:pt x="-5452" y="9397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E97873A-A931-4493-56E2-4FA86A20CBD0}"/>
                </a:ext>
              </a:extLst>
            </p:cNvPr>
            <p:cNvSpPr/>
            <p:nvPr/>
          </p:nvSpPr>
          <p:spPr>
            <a:xfrm flipV="1">
              <a:off x="7057134" y="4658919"/>
              <a:ext cx="599582" cy="142268"/>
            </a:xfrm>
            <a:custGeom>
              <a:avLst/>
              <a:gdLst>
                <a:gd name="connsiteX0" fmla="*/ 594153 w 599582"/>
                <a:gd name="connsiteY0" fmla="*/ 140959 h 142268"/>
                <a:gd name="connsiteX1" fmla="*/ -5430 w 599582"/>
                <a:gd name="connsiteY1" fmla="*/ 140959 h 142268"/>
                <a:gd name="connsiteX2" fmla="*/ -5430 w 599582"/>
                <a:gd name="connsiteY2" fmla="*/ -1310 h 142268"/>
                <a:gd name="connsiteX3" fmla="*/ 594153 w 599582"/>
                <a:gd name="connsiteY3" fmla="*/ -1310 h 142268"/>
                <a:gd name="connsiteX4" fmla="*/ 594153 w 599582"/>
                <a:gd name="connsiteY4" fmla="*/ 140959 h 14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582" h="142268">
                  <a:moveTo>
                    <a:pt x="594153" y="140959"/>
                  </a:moveTo>
                  <a:lnTo>
                    <a:pt x="-5430" y="140959"/>
                  </a:lnTo>
                  <a:lnTo>
                    <a:pt x="-5430" y="-1310"/>
                  </a:lnTo>
                  <a:lnTo>
                    <a:pt x="594153" y="-1310"/>
                  </a:lnTo>
                  <a:lnTo>
                    <a:pt x="594153" y="140959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79AA057-A651-CDBD-C89D-6AD859343B78}"/>
                </a:ext>
              </a:extLst>
            </p:cNvPr>
            <p:cNvSpPr/>
            <p:nvPr/>
          </p:nvSpPr>
          <p:spPr>
            <a:xfrm flipV="1">
              <a:off x="7500011" y="3659893"/>
              <a:ext cx="147823" cy="200058"/>
            </a:xfrm>
            <a:custGeom>
              <a:avLst/>
              <a:gdLst>
                <a:gd name="connsiteX0" fmla="*/ 21072 w 147823"/>
                <a:gd name="connsiteY0" fmla="*/ -2272 h 200058"/>
                <a:gd name="connsiteX1" fmla="*/ -5594 w 147823"/>
                <a:gd name="connsiteY1" fmla="*/ -2272 h 200058"/>
                <a:gd name="connsiteX2" fmla="*/ -5594 w 147823"/>
                <a:gd name="connsiteY2" fmla="*/ 123892 h 200058"/>
                <a:gd name="connsiteX3" fmla="*/ 68312 w 147823"/>
                <a:gd name="connsiteY3" fmla="*/ 197787 h 200058"/>
                <a:gd name="connsiteX4" fmla="*/ 142230 w 147823"/>
                <a:gd name="connsiteY4" fmla="*/ 123892 h 200058"/>
                <a:gd name="connsiteX5" fmla="*/ 142230 w 147823"/>
                <a:gd name="connsiteY5" fmla="*/ 44408 h 200058"/>
                <a:gd name="connsiteX6" fmla="*/ 115552 w 147823"/>
                <a:gd name="connsiteY6" fmla="*/ 44408 h 200058"/>
                <a:gd name="connsiteX7" fmla="*/ 115552 w 147823"/>
                <a:gd name="connsiteY7" fmla="*/ 123892 h 200058"/>
                <a:gd name="connsiteX8" fmla="*/ 68312 w 147823"/>
                <a:gd name="connsiteY8" fmla="*/ 171109 h 200058"/>
                <a:gd name="connsiteX9" fmla="*/ 21072 w 147823"/>
                <a:gd name="connsiteY9" fmla="*/ 123892 h 200058"/>
                <a:gd name="connsiteX10" fmla="*/ 21072 w 147823"/>
                <a:gd name="connsiteY10" fmla="*/ -2272 h 20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823" h="200058">
                  <a:moveTo>
                    <a:pt x="21072" y="-2272"/>
                  </a:moveTo>
                  <a:lnTo>
                    <a:pt x="-5594" y="-2272"/>
                  </a:lnTo>
                  <a:lnTo>
                    <a:pt x="-5594" y="123892"/>
                  </a:lnTo>
                  <a:cubicBezTo>
                    <a:pt x="-5594" y="164640"/>
                    <a:pt x="27553" y="197787"/>
                    <a:pt x="68312" y="197787"/>
                  </a:cubicBezTo>
                  <a:cubicBezTo>
                    <a:pt x="109060" y="197787"/>
                    <a:pt x="142230" y="164640"/>
                    <a:pt x="142230" y="123892"/>
                  </a:cubicBezTo>
                  <a:lnTo>
                    <a:pt x="142230" y="44408"/>
                  </a:lnTo>
                  <a:lnTo>
                    <a:pt x="115552" y="44408"/>
                  </a:lnTo>
                  <a:lnTo>
                    <a:pt x="115552" y="123892"/>
                  </a:lnTo>
                  <a:cubicBezTo>
                    <a:pt x="115552" y="149918"/>
                    <a:pt x="94361" y="171109"/>
                    <a:pt x="68312" y="171109"/>
                  </a:cubicBezTo>
                  <a:cubicBezTo>
                    <a:pt x="42263" y="171109"/>
                    <a:pt x="21072" y="149918"/>
                    <a:pt x="21072" y="123892"/>
                  </a:cubicBezTo>
                  <a:lnTo>
                    <a:pt x="21072" y="-2272"/>
                  </a:lnTo>
                </a:path>
              </a:pathLst>
            </a:custGeom>
            <a:solidFill>
              <a:srgbClr val="6E4D5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79B2752-BA5B-F7E3-34F6-CF15C31289A3}"/>
                </a:ext>
              </a:extLst>
            </p:cNvPr>
            <p:cNvSpPr/>
            <p:nvPr/>
          </p:nvSpPr>
          <p:spPr>
            <a:xfrm flipV="1">
              <a:off x="7018067" y="3779771"/>
              <a:ext cx="683112" cy="958220"/>
            </a:xfrm>
            <a:custGeom>
              <a:avLst/>
              <a:gdLst>
                <a:gd name="connsiteX0" fmla="*/ 677680 w 683112"/>
                <a:gd name="connsiteY0" fmla="*/ 956443 h 958220"/>
                <a:gd name="connsiteX1" fmla="*/ -5432 w 683112"/>
                <a:gd name="connsiteY1" fmla="*/ 909763 h 958220"/>
                <a:gd name="connsiteX2" fmla="*/ -5432 w 683112"/>
                <a:gd name="connsiteY2" fmla="*/ -1777 h 958220"/>
                <a:gd name="connsiteX3" fmla="*/ 677680 w 683112"/>
                <a:gd name="connsiteY3" fmla="*/ -1777 h 958220"/>
                <a:gd name="connsiteX4" fmla="*/ 677680 w 683112"/>
                <a:gd name="connsiteY4" fmla="*/ 956443 h 95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12" h="958220">
                  <a:moveTo>
                    <a:pt x="677680" y="956443"/>
                  </a:moveTo>
                  <a:lnTo>
                    <a:pt x="-5432" y="909763"/>
                  </a:lnTo>
                  <a:lnTo>
                    <a:pt x="-5432" y="-1777"/>
                  </a:lnTo>
                  <a:lnTo>
                    <a:pt x="677680" y="-1777"/>
                  </a:lnTo>
                  <a:lnTo>
                    <a:pt x="677680" y="956443"/>
                  </a:ln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2B798CAE-DF85-31EF-452B-B3FD8C9C22FF}"/>
                </a:ext>
              </a:extLst>
            </p:cNvPr>
            <p:cNvSpPr/>
            <p:nvPr/>
          </p:nvSpPr>
          <p:spPr>
            <a:xfrm flipV="1">
              <a:off x="7018067" y="3779771"/>
              <a:ext cx="683112" cy="958220"/>
            </a:xfrm>
            <a:custGeom>
              <a:avLst/>
              <a:gdLst>
                <a:gd name="connsiteX0" fmla="*/ 560980 w 683112"/>
                <a:gd name="connsiteY0" fmla="*/ 948476 h 958220"/>
                <a:gd name="connsiteX1" fmla="*/ 560980 w 683112"/>
                <a:gd name="connsiteY1" fmla="*/ 55624 h 958220"/>
                <a:gd name="connsiteX2" fmla="*/ 80830 w 683112"/>
                <a:gd name="connsiteY2" fmla="*/ 55624 h 958220"/>
                <a:gd name="connsiteX3" fmla="*/ 27018 w 683112"/>
                <a:gd name="connsiteY3" fmla="*/ 911980 h 958220"/>
                <a:gd name="connsiteX4" fmla="*/ -5432 w 683112"/>
                <a:gd name="connsiteY4" fmla="*/ 909763 h 958220"/>
                <a:gd name="connsiteX5" fmla="*/ -5432 w 683112"/>
                <a:gd name="connsiteY5" fmla="*/ -1777 h 958220"/>
                <a:gd name="connsiteX6" fmla="*/ 677680 w 683112"/>
                <a:gd name="connsiteY6" fmla="*/ -1777 h 958220"/>
                <a:gd name="connsiteX7" fmla="*/ 677680 w 683112"/>
                <a:gd name="connsiteY7" fmla="*/ 956443 h 958220"/>
                <a:gd name="connsiteX8" fmla="*/ 560980 w 683112"/>
                <a:gd name="connsiteY8" fmla="*/ 948476 h 95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112" h="958220">
                  <a:moveTo>
                    <a:pt x="560980" y="948476"/>
                  </a:moveTo>
                  <a:lnTo>
                    <a:pt x="560980" y="55624"/>
                  </a:lnTo>
                  <a:lnTo>
                    <a:pt x="80830" y="55624"/>
                  </a:lnTo>
                  <a:lnTo>
                    <a:pt x="27018" y="911980"/>
                  </a:lnTo>
                  <a:lnTo>
                    <a:pt x="-5432" y="909763"/>
                  </a:lnTo>
                  <a:lnTo>
                    <a:pt x="-5432" y="-1777"/>
                  </a:lnTo>
                  <a:lnTo>
                    <a:pt x="677680" y="-1777"/>
                  </a:lnTo>
                  <a:lnTo>
                    <a:pt x="677680" y="956443"/>
                  </a:lnTo>
                  <a:lnTo>
                    <a:pt x="560980" y="948476"/>
                  </a:ln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76C73AB-E608-DD59-A1EA-602B5014BE73}"/>
                </a:ext>
              </a:extLst>
            </p:cNvPr>
            <p:cNvSpPr/>
            <p:nvPr/>
          </p:nvSpPr>
          <p:spPr>
            <a:xfrm flipV="1">
              <a:off x="5913977" y="3663220"/>
              <a:ext cx="564674" cy="234520"/>
            </a:xfrm>
            <a:custGeom>
              <a:avLst/>
              <a:gdLst>
                <a:gd name="connsiteX0" fmla="*/ 535779 w 564674"/>
                <a:gd name="connsiteY0" fmla="*/ 232269 h 234520"/>
                <a:gd name="connsiteX1" fmla="*/ -4550 w 564674"/>
                <a:gd name="connsiteY1" fmla="*/ 232269 h 234520"/>
                <a:gd name="connsiteX2" fmla="*/ -4550 w 564674"/>
                <a:gd name="connsiteY2" fmla="*/ -2251 h 234520"/>
                <a:gd name="connsiteX3" fmla="*/ 560125 w 564674"/>
                <a:gd name="connsiteY3" fmla="*/ -2251 h 234520"/>
                <a:gd name="connsiteX4" fmla="*/ 535779 w 564674"/>
                <a:gd name="connsiteY4" fmla="*/ 232269 h 23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674" h="234520">
                  <a:moveTo>
                    <a:pt x="535779" y="232269"/>
                  </a:moveTo>
                  <a:lnTo>
                    <a:pt x="-4550" y="232269"/>
                  </a:lnTo>
                  <a:lnTo>
                    <a:pt x="-4550" y="-2251"/>
                  </a:lnTo>
                  <a:lnTo>
                    <a:pt x="560125" y="-2251"/>
                  </a:lnTo>
                  <a:lnTo>
                    <a:pt x="535779" y="232269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A440A67-94C4-B4E9-230D-7D4CAAE9F4B6}"/>
                </a:ext>
              </a:extLst>
            </p:cNvPr>
            <p:cNvSpPr/>
            <p:nvPr/>
          </p:nvSpPr>
          <p:spPr>
            <a:xfrm flipV="1">
              <a:off x="5820617" y="3821045"/>
              <a:ext cx="400117" cy="1103666"/>
            </a:xfrm>
            <a:custGeom>
              <a:avLst/>
              <a:gdLst>
                <a:gd name="connsiteX0" fmla="*/ 395701 w 400117"/>
                <a:gd name="connsiteY0" fmla="*/ -1664 h 1103666"/>
                <a:gd name="connsiteX1" fmla="*/ 183412 w 400117"/>
                <a:gd name="connsiteY1" fmla="*/ -1664 h 1103666"/>
                <a:gd name="connsiteX2" fmla="*/ -4417 w 400117"/>
                <a:gd name="connsiteY2" fmla="*/ 180644 h 1103666"/>
                <a:gd name="connsiteX3" fmla="*/ -4417 w 400117"/>
                <a:gd name="connsiteY3" fmla="*/ 1102003 h 1103666"/>
                <a:gd name="connsiteX4" fmla="*/ 102282 w 400117"/>
                <a:gd name="connsiteY4" fmla="*/ 1102003 h 1103666"/>
                <a:gd name="connsiteX5" fmla="*/ 102282 w 400117"/>
                <a:gd name="connsiteY5" fmla="*/ 180644 h 1103666"/>
                <a:gd name="connsiteX6" fmla="*/ 183412 w 400117"/>
                <a:gd name="connsiteY6" fmla="*/ 101903 h 1103666"/>
                <a:gd name="connsiteX7" fmla="*/ 395701 w 400117"/>
                <a:gd name="connsiteY7" fmla="*/ 101903 h 1103666"/>
                <a:gd name="connsiteX8" fmla="*/ 395701 w 400117"/>
                <a:gd name="connsiteY8" fmla="*/ -1664 h 110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17" h="1103666">
                  <a:moveTo>
                    <a:pt x="395701" y="-1664"/>
                  </a:moveTo>
                  <a:lnTo>
                    <a:pt x="183412" y="-1664"/>
                  </a:lnTo>
                  <a:cubicBezTo>
                    <a:pt x="79845" y="-1664"/>
                    <a:pt x="-4417" y="80117"/>
                    <a:pt x="-4417" y="180644"/>
                  </a:cubicBezTo>
                  <a:lnTo>
                    <a:pt x="-4417" y="1102003"/>
                  </a:lnTo>
                  <a:lnTo>
                    <a:pt x="102282" y="1102003"/>
                  </a:lnTo>
                  <a:lnTo>
                    <a:pt x="102282" y="180644"/>
                  </a:lnTo>
                  <a:cubicBezTo>
                    <a:pt x="102282" y="137221"/>
                    <a:pt x="138675" y="101903"/>
                    <a:pt x="183412" y="101903"/>
                  </a:cubicBezTo>
                  <a:lnTo>
                    <a:pt x="395701" y="101903"/>
                  </a:lnTo>
                  <a:lnTo>
                    <a:pt x="395701" y="-166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BEC2E98-D83F-690F-5628-2E38A0EA3A54}"/>
                </a:ext>
              </a:extLst>
            </p:cNvPr>
            <p:cNvSpPr/>
            <p:nvPr/>
          </p:nvSpPr>
          <p:spPr>
            <a:xfrm flipV="1">
              <a:off x="5820617" y="4277855"/>
              <a:ext cx="216735" cy="646856"/>
            </a:xfrm>
            <a:custGeom>
              <a:avLst/>
              <a:gdLst>
                <a:gd name="connsiteX0" fmla="*/ 60667 w 216735"/>
                <a:gd name="connsiteY0" fmla="*/ 150855 h 646856"/>
                <a:gd name="connsiteX1" fmla="*/ 60667 w 216735"/>
                <a:gd name="connsiteY1" fmla="*/ 582074 h 646856"/>
                <a:gd name="connsiteX2" fmla="*/ -4347 w 216735"/>
                <a:gd name="connsiteY2" fmla="*/ 645419 h 646856"/>
                <a:gd name="connsiteX3" fmla="*/ -4347 w 216735"/>
                <a:gd name="connsiteY3" fmla="*/ 180870 h 646856"/>
                <a:gd name="connsiteX4" fmla="*/ 183482 w 216735"/>
                <a:gd name="connsiteY4" fmla="*/ -1438 h 646856"/>
                <a:gd name="connsiteX5" fmla="*/ 212388 w 216735"/>
                <a:gd name="connsiteY5" fmla="*/ -1438 h 646856"/>
                <a:gd name="connsiteX6" fmla="*/ 184042 w 216735"/>
                <a:gd name="connsiteY6" fmla="*/ 72114 h 646856"/>
                <a:gd name="connsiteX7" fmla="*/ 141808 w 216735"/>
                <a:gd name="connsiteY7" fmla="*/ 72114 h 646856"/>
                <a:gd name="connsiteX8" fmla="*/ 60667 w 216735"/>
                <a:gd name="connsiteY8" fmla="*/ 150855 h 64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35" h="646856">
                  <a:moveTo>
                    <a:pt x="60667" y="150855"/>
                  </a:moveTo>
                  <a:lnTo>
                    <a:pt x="60667" y="582074"/>
                  </a:lnTo>
                  <a:lnTo>
                    <a:pt x="-4347" y="645419"/>
                  </a:lnTo>
                  <a:lnTo>
                    <a:pt x="-4347" y="180870"/>
                  </a:lnTo>
                  <a:cubicBezTo>
                    <a:pt x="-4347" y="80344"/>
                    <a:pt x="79915" y="-1438"/>
                    <a:pt x="183482" y="-1438"/>
                  </a:cubicBezTo>
                  <a:lnTo>
                    <a:pt x="212388" y="-1438"/>
                  </a:lnTo>
                  <a:lnTo>
                    <a:pt x="184042" y="72114"/>
                  </a:lnTo>
                  <a:lnTo>
                    <a:pt x="141808" y="72114"/>
                  </a:lnTo>
                  <a:cubicBezTo>
                    <a:pt x="97071" y="72114"/>
                    <a:pt x="60667" y="107433"/>
                    <a:pt x="60667" y="15085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54AD825-38D3-011F-5451-C3486E2C5E53}"/>
                </a:ext>
              </a:extLst>
            </p:cNvPr>
            <p:cNvSpPr/>
            <p:nvPr/>
          </p:nvSpPr>
          <p:spPr>
            <a:xfrm flipV="1">
              <a:off x="6109589" y="4841353"/>
              <a:ext cx="317879" cy="133376"/>
            </a:xfrm>
            <a:custGeom>
              <a:avLst/>
              <a:gdLst>
                <a:gd name="connsiteX0" fmla="*/ 313275 w 317879"/>
                <a:gd name="connsiteY0" fmla="*/ 132243 h 133376"/>
                <a:gd name="connsiteX1" fmla="*/ -4604 w 317879"/>
                <a:gd name="connsiteY1" fmla="*/ 132243 h 133376"/>
                <a:gd name="connsiteX2" fmla="*/ -4604 w 317879"/>
                <a:gd name="connsiteY2" fmla="*/ -1133 h 133376"/>
                <a:gd name="connsiteX3" fmla="*/ 313275 w 317879"/>
                <a:gd name="connsiteY3" fmla="*/ 45546 h 133376"/>
                <a:gd name="connsiteX4" fmla="*/ 313275 w 317879"/>
                <a:gd name="connsiteY4" fmla="*/ 132243 h 1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79" h="133376">
                  <a:moveTo>
                    <a:pt x="313275" y="132243"/>
                  </a:moveTo>
                  <a:lnTo>
                    <a:pt x="-4604" y="132243"/>
                  </a:lnTo>
                  <a:lnTo>
                    <a:pt x="-4604" y="-1133"/>
                  </a:lnTo>
                  <a:lnTo>
                    <a:pt x="313275" y="45546"/>
                  </a:lnTo>
                  <a:lnTo>
                    <a:pt x="313275" y="132243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3C50657-247B-38EB-859A-912E1999C9E4}"/>
                </a:ext>
              </a:extLst>
            </p:cNvPr>
            <p:cNvSpPr/>
            <p:nvPr/>
          </p:nvSpPr>
          <p:spPr>
            <a:xfrm flipV="1">
              <a:off x="6109589" y="4896925"/>
              <a:ext cx="265198" cy="77803"/>
            </a:xfrm>
            <a:custGeom>
              <a:avLst/>
              <a:gdLst>
                <a:gd name="connsiteX0" fmla="*/ 83781 w 265198"/>
                <a:gd name="connsiteY0" fmla="*/ 76698 h 77803"/>
                <a:gd name="connsiteX1" fmla="*/ -4584 w 265198"/>
                <a:gd name="connsiteY1" fmla="*/ 69531 h 77803"/>
                <a:gd name="connsiteX2" fmla="*/ -4584 w 265198"/>
                <a:gd name="connsiteY2" fmla="*/ -1106 h 77803"/>
                <a:gd name="connsiteX3" fmla="*/ 260614 w 265198"/>
                <a:gd name="connsiteY3" fmla="*/ 37847 h 77803"/>
                <a:gd name="connsiteX4" fmla="*/ 83781 w 265198"/>
                <a:gd name="connsiteY4" fmla="*/ 76698 h 7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98" h="77803">
                  <a:moveTo>
                    <a:pt x="83781" y="76698"/>
                  </a:moveTo>
                  <a:cubicBezTo>
                    <a:pt x="51880" y="76698"/>
                    <a:pt x="21876" y="74092"/>
                    <a:pt x="-4584" y="69531"/>
                  </a:cubicBezTo>
                  <a:lnTo>
                    <a:pt x="-4584" y="-1106"/>
                  </a:lnTo>
                  <a:lnTo>
                    <a:pt x="260614" y="37847"/>
                  </a:lnTo>
                  <a:cubicBezTo>
                    <a:pt x="231628" y="60662"/>
                    <a:pt x="163379" y="76698"/>
                    <a:pt x="83781" y="7669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54CA398-3533-E53C-058F-B2C1517D591A}"/>
                </a:ext>
              </a:extLst>
            </p:cNvPr>
            <p:cNvSpPr/>
            <p:nvPr/>
          </p:nvSpPr>
          <p:spPr>
            <a:xfrm flipV="1">
              <a:off x="6060692" y="4730207"/>
              <a:ext cx="449014" cy="142268"/>
            </a:xfrm>
            <a:custGeom>
              <a:avLst/>
              <a:gdLst>
                <a:gd name="connsiteX0" fmla="*/ 444398 w 449014"/>
                <a:gd name="connsiteY0" fmla="*/ 141030 h 142268"/>
                <a:gd name="connsiteX1" fmla="*/ -4617 w 449014"/>
                <a:gd name="connsiteY1" fmla="*/ 141030 h 142268"/>
                <a:gd name="connsiteX2" fmla="*/ -4617 w 449014"/>
                <a:gd name="connsiteY2" fmla="*/ -1239 h 142268"/>
                <a:gd name="connsiteX3" fmla="*/ 444398 w 449014"/>
                <a:gd name="connsiteY3" fmla="*/ 16546 h 142268"/>
                <a:gd name="connsiteX4" fmla="*/ 444398 w 449014"/>
                <a:gd name="connsiteY4" fmla="*/ 141030 h 14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014" h="142268">
                  <a:moveTo>
                    <a:pt x="444398" y="141030"/>
                  </a:moveTo>
                  <a:lnTo>
                    <a:pt x="-4617" y="141030"/>
                  </a:lnTo>
                  <a:lnTo>
                    <a:pt x="-4617" y="-1239"/>
                  </a:lnTo>
                  <a:lnTo>
                    <a:pt x="444398" y="16546"/>
                  </a:lnTo>
                  <a:lnTo>
                    <a:pt x="444398" y="141030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A373A80-BC28-5415-687C-B7794FB51300}"/>
                </a:ext>
              </a:extLst>
            </p:cNvPr>
            <p:cNvSpPr/>
            <p:nvPr/>
          </p:nvSpPr>
          <p:spPr>
            <a:xfrm flipV="1">
              <a:off x="6060692" y="4803565"/>
              <a:ext cx="283611" cy="68911"/>
            </a:xfrm>
            <a:custGeom>
              <a:avLst/>
              <a:gdLst>
                <a:gd name="connsiteX0" fmla="*/ 279057 w 283611"/>
                <a:gd name="connsiteY0" fmla="*/ 44540 h 68911"/>
                <a:gd name="connsiteX1" fmla="*/ -4554 w 283611"/>
                <a:gd name="connsiteY1" fmla="*/ 67708 h 68911"/>
                <a:gd name="connsiteX2" fmla="*/ -4554 w 283611"/>
                <a:gd name="connsiteY2" fmla="*/ -1203 h 68911"/>
                <a:gd name="connsiteX3" fmla="*/ 272199 w 283611"/>
                <a:gd name="connsiteY3" fmla="*/ 9758 h 68911"/>
                <a:gd name="connsiteX4" fmla="*/ 279057 w 283611"/>
                <a:gd name="connsiteY4" fmla="*/ 44540 h 6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11" h="68911">
                  <a:moveTo>
                    <a:pt x="279057" y="44540"/>
                  </a:moveTo>
                  <a:lnTo>
                    <a:pt x="-4554" y="67708"/>
                  </a:lnTo>
                  <a:lnTo>
                    <a:pt x="-4554" y="-1203"/>
                  </a:lnTo>
                  <a:lnTo>
                    <a:pt x="272199" y="9758"/>
                  </a:lnTo>
                  <a:lnTo>
                    <a:pt x="279057" y="44540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C2767C5-F3C8-6392-38FC-C77C0D14634F}"/>
                </a:ext>
              </a:extLst>
            </p:cNvPr>
            <p:cNvSpPr/>
            <p:nvPr/>
          </p:nvSpPr>
          <p:spPr>
            <a:xfrm flipV="1">
              <a:off x="5983997" y="3734360"/>
              <a:ext cx="623516" cy="1086990"/>
            </a:xfrm>
            <a:custGeom>
              <a:avLst/>
              <a:gdLst>
                <a:gd name="connsiteX0" fmla="*/ 618892 w 623516"/>
                <a:gd name="connsiteY0" fmla="*/ 1085232 h 1086990"/>
                <a:gd name="connsiteX1" fmla="*/ -4625 w 623516"/>
                <a:gd name="connsiteY1" fmla="*/ 1038552 h 1086990"/>
                <a:gd name="connsiteX2" fmla="*/ -4625 w 623516"/>
                <a:gd name="connsiteY2" fmla="*/ 34920 h 1086990"/>
                <a:gd name="connsiteX3" fmla="*/ 565548 w 623516"/>
                <a:gd name="connsiteY3" fmla="*/ -1758 h 1086990"/>
                <a:gd name="connsiteX4" fmla="*/ 618892 w 623516"/>
                <a:gd name="connsiteY4" fmla="*/ 1085232 h 10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16" h="1086990">
                  <a:moveTo>
                    <a:pt x="618892" y="1085232"/>
                  </a:moveTo>
                  <a:lnTo>
                    <a:pt x="-4625" y="1038552"/>
                  </a:lnTo>
                  <a:lnTo>
                    <a:pt x="-4625" y="34920"/>
                  </a:lnTo>
                  <a:lnTo>
                    <a:pt x="565548" y="-1758"/>
                  </a:lnTo>
                  <a:lnTo>
                    <a:pt x="618892" y="1085232"/>
                  </a:ln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6D4D431-B23E-DD0A-A591-04A2403D8145}"/>
                </a:ext>
              </a:extLst>
            </p:cNvPr>
            <p:cNvSpPr/>
            <p:nvPr/>
          </p:nvSpPr>
          <p:spPr>
            <a:xfrm flipV="1">
              <a:off x="5983997" y="3734360"/>
              <a:ext cx="623516" cy="1086990"/>
            </a:xfrm>
            <a:custGeom>
              <a:avLst/>
              <a:gdLst>
                <a:gd name="connsiteX0" fmla="*/ 409437 w 623516"/>
                <a:gd name="connsiteY0" fmla="*/ 1069561 h 1086990"/>
                <a:gd name="connsiteX1" fmla="*/ 294360 w 623516"/>
                <a:gd name="connsiteY1" fmla="*/ 73828 h 1086990"/>
                <a:gd name="connsiteX2" fmla="*/ -4625 w 623516"/>
                <a:gd name="connsiteY2" fmla="*/ 61632 h 1086990"/>
                <a:gd name="connsiteX3" fmla="*/ -4625 w 623516"/>
                <a:gd name="connsiteY3" fmla="*/ 34920 h 1086990"/>
                <a:gd name="connsiteX4" fmla="*/ 565548 w 623516"/>
                <a:gd name="connsiteY4" fmla="*/ -1758 h 1086990"/>
                <a:gd name="connsiteX5" fmla="*/ 618892 w 623516"/>
                <a:gd name="connsiteY5" fmla="*/ 1085232 h 1086990"/>
                <a:gd name="connsiteX6" fmla="*/ 409437 w 623516"/>
                <a:gd name="connsiteY6" fmla="*/ 1069561 h 10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516" h="1086990">
                  <a:moveTo>
                    <a:pt x="409437" y="1069561"/>
                  </a:moveTo>
                  <a:lnTo>
                    <a:pt x="294360" y="73828"/>
                  </a:lnTo>
                  <a:lnTo>
                    <a:pt x="-4625" y="61632"/>
                  </a:lnTo>
                  <a:lnTo>
                    <a:pt x="-4625" y="34920"/>
                  </a:lnTo>
                  <a:lnTo>
                    <a:pt x="565548" y="-1758"/>
                  </a:lnTo>
                  <a:lnTo>
                    <a:pt x="618892" y="1085232"/>
                  </a:lnTo>
                  <a:lnTo>
                    <a:pt x="409437" y="1069561"/>
                  </a:ln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72F296F-4E65-6BD9-5FF5-AA7BCBE17A20}"/>
                </a:ext>
              </a:extLst>
            </p:cNvPr>
            <p:cNvSpPr/>
            <p:nvPr/>
          </p:nvSpPr>
          <p:spPr>
            <a:xfrm flipV="1">
              <a:off x="5983997" y="3840498"/>
              <a:ext cx="123375" cy="378995"/>
            </a:xfrm>
            <a:custGeom>
              <a:avLst/>
              <a:gdLst>
                <a:gd name="connsiteX0" fmla="*/ 5566 w 123375"/>
                <a:gd name="connsiteY0" fmla="*/ 376991 h 378995"/>
                <a:gd name="connsiteX1" fmla="*/ -4435 w 123375"/>
                <a:gd name="connsiteY1" fmla="*/ 376145 h 378995"/>
                <a:gd name="connsiteX2" fmla="*/ -4435 w 123375"/>
                <a:gd name="connsiteY2" fmla="*/ -1170 h 378995"/>
                <a:gd name="connsiteX3" fmla="*/ 5566 w 123375"/>
                <a:gd name="connsiteY3" fmla="*/ -2004 h 378995"/>
                <a:gd name="connsiteX4" fmla="*/ 118940 w 123375"/>
                <a:gd name="connsiteY4" fmla="*/ 187493 h 378995"/>
                <a:gd name="connsiteX5" fmla="*/ 5566 w 123375"/>
                <a:gd name="connsiteY5" fmla="*/ 376991 h 37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375" h="378995">
                  <a:moveTo>
                    <a:pt x="5566" y="376991"/>
                  </a:moveTo>
                  <a:cubicBezTo>
                    <a:pt x="2194" y="376991"/>
                    <a:pt x="-1132" y="376637"/>
                    <a:pt x="-4435" y="376145"/>
                  </a:cubicBezTo>
                  <a:lnTo>
                    <a:pt x="-4435" y="-1170"/>
                  </a:lnTo>
                  <a:cubicBezTo>
                    <a:pt x="-1132" y="-1650"/>
                    <a:pt x="2194" y="-2004"/>
                    <a:pt x="5566" y="-2004"/>
                  </a:cubicBezTo>
                  <a:cubicBezTo>
                    <a:pt x="68179" y="-2004"/>
                    <a:pt x="118940" y="82829"/>
                    <a:pt x="118940" y="187493"/>
                  </a:cubicBezTo>
                  <a:cubicBezTo>
                    <a:pt x="118940" y="292146"/>
                    <a:pt x="68179" y="376991"/>
                    <a:pt x="5566" y="37699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593256C-D5BE-304C-2D61-EAA6F5D798C6}"/>
                </a:ext>
              </a:extLst>
            </p:cNvPr>
            <p:cNvSpPr/>
            <p:nvPr/>
          </p:nvSpPr>
          <p:spPr>
            <a:xfrm flipV="1">
              <a:off x="8471662" y="5324829"/>
              <a:ext cx="75483" cy="307866"/>
            </a:xfrm>
            <a:custGeom>
              <a:avLst/>
              <a:gdLst>
                <a:gd name="connsiteX0" fmla="*/ 69180 w 75483"/>
                <a:gd name="connsiteY0" fmla="*/ 307299 h 307866"/>
                <a:gd name="connsiteX1" fmla="*/ -6304 w 75483"/>
                <a:gd name="connsiteY1" fmla="*/ 307299 h 307866"/>
                <a:gd name="connsiteX2" fmla="*/ -6304 w 75483"/>
                <a:gd name="connsiteY2" fmla="*/ -568 h 307866"/>
                <a:gd name="connsiteX3" fmla="*/ 69180 w 75483"/>
                <a:gd name="connsiteY3" fmla="*/ -568 h 307866"/>
                <a:gd name="connsiteX4" fmla="*/ 69180 w 75483"/>
                <a:gd name="connsiteY4" fmla="*/ 307299 h 30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3" h="307866">
                  <a:moveTo>
                    <a:pt x="69180" y="307299"/>
                  </a:moveTo>
                  <a:lnTo>
                    <a:pt x="-6304" y="307299"/>
                  </a:lnTo>
                  <a:lnTo>
                    <a:pt x="-6304" y="-568"/>
                  </a:lnTo>
                  <a:lnTo>
                    <a:pt x="69180" y="-568"/>
                  </a:lnTo>
                  <a:lnTo>
                    <a:pt x="69180" y="307299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B54887D-A3B7-EE8F-B981-EE4B1EEC631C}"/>
                </a:ext>
              </a:extLst>
            </p:cNvPr>
            <p:cNvSpPr/>
            <p:nvPr/>
          </p:nvSpPr>
          <p:spPr>
            <a:xfrm flipV="1">
              <a:off x="8426399" y="5324829"/>
              <a:ext cx="53343" cy="307866"/>
            </a:xfrm>
            <a:custGeom>
              <a:avLst/>
              <a:gdLst>
                <a:gd name="connsiteX0" fmla="*/ 47083 w 53343"/>
                <a:gd name="connsiteY0" fmla="*/ 307299 h 307866"/>
                <a:gd name="connsiteX1" fmla="*/ -6261 w 53343"/>
                <a:gd name="connsiteY1" fmla="*/ 307299 h 307866"/>
                <a:gd name="connsiteX2" fmla="*/ -6261 w 53343"/>
                <a:gd name="connsiteY2" fmla="*/ -568 h 307866"/>
                <a:gd name="connsiteX3" fmla="*/ 47083 w 53343"/>
                <a:gd name="connsiteY3" fmla="*/ -568 h 307866"/>
                <a:gd name="connsiteX4" fmla="*/ 47083 w 53343"/>
                <a:gd name="connsiteY4" fmla="*/ 307299 h 30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" h="307866">
                  <a:moveTo>
                    <a:pt x="47083" y="307299"/>
                  </a:moveTo>
                  <a:lnTo>
                    <a:pt x="-6261" y="307299"/>
                  </a:lnTo>
                  <a:lnTo>
                    <a:pt x="-6261" y="-568"/>
                  </a:lnTo>
                  <a:lnTo>
                    <a:pt x="47083" y="-568"/>
                  </a:lnTo>
                  <a:lnTo>
                    <a:pt x="47083" y="307299"/>
                  </a:lnTo>
                </a:path>
              </a:pathLst>
            </a:custGeom>
            <a:solidFill>
              <a:srgbClr val="E7F2E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D9EE93E-4816-D459-F6E7-B6D840D6A054}"/>
                </a:ext>
              </a:extLst>
            </p:cNvPr>
            <p:cNvSpPr/>
            <p:nvPr/>
          </p:nvSpPr>
          <p:spPr>
            <a:xfrm flipV="1">
              <a:off x="8426399" y="5468206"/>
              <a:ext cx="53343" cy="164488"/>
            </a:xfrm>
            <a:custGeom>
              <a:avLst/>
              <a:gdLst>
                <a:gd name="connsiteX0" fmla="*/ 47083 w 53343"/>
                <a:gd name="connsiteY0" fmla="*/ 127028 h 164488"/>
                <a:gd name="connsiteX1" fmla="*/ -6261 w 53343"/>
                <a:gd name="connsiteY1" fmla="*/ 163992 h 164488"/>
                <a:gd name="connsiteX2" fmla="*/ -6261 w 53343"/>
                <a:gd name="connsiteY2" fmla="*/ -496 h 164488"/>
                <a:gd name="connsiteX3" fmla="*/ 47083 w 53343"/>
                <a:gd name="connsiteY3" fmla="*/ -496 h 164488"/>
                <a:gd name="connsiteX4" fmla="*/ 47083 w 53343"/>
                <a:gd name="connsiteY4" fmla="*/ 127028 h 16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" h="164488">
                  <a:moveTo>
                    <a:pt x="47083" y="127028"/>
                  </a:moveTo>
                  <a:lnTo>
                    <a:pt x="-6261" y="163992"/>
                  </a:lnTo>
                  <a:lnTo>
                    <a:pt x="-6261" y="-496"/>
                  </a:lnTo>
                  <a:lnTo>
                    <a:pt x="47083" y="-496"/>
                  </a:lnTo>
                  <a:lnTo>
                    <a:pt x="47083" y="127028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7BF75DD-DF30-8A8A-5730-017EE697D4D1}"/>
                </a:ext>
              </a:extLst>
            </p:cNvPr>
            <p:cNvSpPr/>
            <p:nvPr/>
          </p:nvSpPr>
          <p:spPr>
            <a:xfrm flipV="1">
              <a:off x="10166361" y="4141141"/>
              <a:ext cx="197830" cy="226736"/>
            </a:xfrm>
            <a:custGeom>
              <a:avLst/>
              <a:gdLst>
                <a:gd name="connsiteX0" fmla="*/ 190195 w 197830"/>
                <a:gd name="connsiteY0" fmla="*/ 224955 h 226736"/>
                <a:gd name="connsiteX1" fmla="*/ -7635 w 197830"/>
                <a:gd name="connsiteY1" fmla="*/ 224955 h 226736"/>
                <a:gd name="connsiteX2" fmla="*/ -7635 w 197830"/>
                <a:gd name="connsiteY2" fmla="*/ -1781 h 226736"/>
                <a:gd name="connsiteX3" fmla="*/ 190195 w 197830"/>
                <a:gd name="connsiteY3" fmla="*/ 116027 h 226736"/>
                <a:gd name="connsiteX4" fmla="*/ 190195 w 197830"/>
                <a:gd name="connsiteY4" fmla="*/ 224955 h 22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30" h="226736">
                  <a:moveTo>
                    <a:pt x="190195" y="224955"/>
                  </a:moveTo>
                  <a:lnTo>
                    <a:pt x="-7635" y="224955"/>
                  </a:lnTo>
                  <a:lnTo>
                    <a:pt x="-7635" y="-1781"/>
                  </a:lnTo>
                  <a:lnTo>
                    <a:pt x="190195" y="116027"/>
                  </a:lnTo>
                  <a:lnTo>
                    <a:pt x="190195" y="224955"/>
                  </a:lnTo>
                </a:path>
              </a:pathLst>
            </a:custGeom>
            <a:solidFill>
              <a:srgbClr val="B2C3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816B0C9-E5E4-6BE2-2690-23ECBB054717}"/>
                </a:ext>
              </a:extLst>
            </p:cNvPr>
            <p:cNvSpPr/>
            <p:nvPr/>
          </p:nvSpPr>
          <p:spPr>
            <a:xfrm flipV="1">
              <a:off x="10166361" y="4999178"/>
              <a:ext cx="197830" cy="226736"/>
            </a:xfrm>
            <a:custGeom>
              <a:avLst/>
              <a:gdLst>
                <a:gd name="connsiteX0" fmla="*/ 190195 w 197830"/>
                <a:gd name="connsiteY0" fmla="*/ 225806 h 226736"/>
                <a:gd name="connsiteX1" fmla="*/ -7635 w 197830"/>
                <a:gd name="connsiteY1" fmla="*/ 225806 h 226736"/>
                <a:gd name="connsiteX2" fmla="*/ -7635 w 197830"/>
                <a:gd name="connsiteY2" fmla="*/ -931 h 226736"/>
                <a:gd name="connsiteX3" fmla="*/ 190195 w 197830"/>
                <a:gd name="connsiteY3" fmla="*/ 116889 h 226736"/>
                <a:gd name="connsiteX4" fmla="*/ 190195 w 197830"/>
                <a:gd name="connsiteY4" fmla="*/ 225806 h 22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30" h="226736">
                  <a:moveTo>
                    <a:pt x="190195" y="225806"/>
                  </a:moveTo>
                  <a:lnTo>
                    <a:pt x="-7635" y="225806"/>
                  </a:lnTo>
                  <a:lnTo>
                    <a:pt x="-7635" y="-931"/>
                  </a:lnTo>
                  <a:lnTo>
                    <a:pt x="190195" y="116889"/>
                  </a:lnTo>
                  <a:lnTo>
                    <a:pt x="190195" y="225806"/>
                  </a:lnTo>
                </a:path>
              </a:pathLst>
            </a:custGeom>
            <a:solidFill>
              <a:srgbClr val="C2D1D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91CAFBC-75D8-4A39-C822-803CA8205ADC}"/>
                </a:ext>
              </a:extLst>
            </p:cNvPr>
            <p:cNvSpPr/>
            <p:nvPr/>
          </p:nvSpPr>
          <p:spPr>
            <a:xfrm flipV="1">
              <a:off x="9180206" y="4999120"/>
              <a:ext cx="968667" cy="592563"/>
            </a:xfrm>
            <a:custGeom>
              <a:avLst/>
              <a:gdLst>
                <a:gd name="connsiteX0" fmla="*/ 774894 w 968667"/>
                <a:gd name="connsiteY0" fmla="*/ 564086 h 592563"/>
                <a:gd name="connsiteX1" fmla="*/ 23464 w 968667"/>
                <a:gd name="connsiteY1" fmla="*/ 591815 h 592563"/>
                <a:gd name="connsiteX2" fmla="*/ -7179 w 968667"/>
                <a:gd name="connsiteY2" fmla="*/ 564086 h 592563"/>
                <a:gd name="connsiteX3" fmla="*/ 149411 w 968667"/>
                <a:gd name="connsiteY3" fmla="*/ -749 h 592563"/>
                <a:gd name="connsiteX4" fmla="*/ 931484 w 968667"/>
                <a:gd name="connsiteY4" fmla="*/ -749 h 592563"/>
                <a:gd name="connsiteX5" fmla="*/ 961488 w 968667"/>
                <a:gd name="connsiteY5" fmla="*/ 29254 h 592563"/>
                <a:gd name="connsiteX6" fmla="*/ 774894 w 968667"/>
                <a:gd name="connsiteY6" fmla="*/ 564086 h 59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8667" h="592563">
                  <a:moveTo>
                    <a:pt x="774894" y="564086"/>
                  </a:moveTo>
                  <a:lnTo>
                    <a:pt x="23464" y="591815"/>
                  </a:lnTo>
                  <a:lnTo>
                    <a:pt x="-7179" y="564086"/>
                  </a:lnTo>
                  <a:lnTo>
                    <a:pt x="149411" y="-749"/>
                  </a:lnTo>
                  <a:lnTo>
                    <a:pt x="931484" y="-749"/>
                  </a:lnTo>
                  <a:lnTo>
                    <a:pt x="961488" y="29254"/>
                  </a:lnTo>
                  <a:lnTo>
                    <a:pt x="774894" y="564086"/>
                  </a:lnTo>
                </a:path>
              </a:pathLst>
            </a:custGeom>
            <a:solidFill>
              <a:srgbClr val="F7F1E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2927C84-1DAE-A6C6-7209-D8007B5D5CCA}"/>
                </a:ext>
              </a:extLst>
            </p:cNvPr>
            <p:cNvSpPr/>
            <p:nvPr/>
          </p:nvSpPr>
          <p:spPr>
            <a:xfrm flipV="1">
              <a:off x="9210221" y="4996846"/>
              <a:ext cx="938652" cy="564834"/>
            </a:xfrm>
            <a:custGeom>
              <a:avLst/>
              <a:gdLst>
                <a:gd name="connsiteX0" fmla="*/ 774871 w 938652"/>
                <a:gd name="connsiteY0" fmla="*/ 564070 h 564834"/>
                <a:gd name="connsiteX1" fmla="*/ -7191 w 938652"/>
                <a:gd name="connsiteY1" fmla="*/ 564070 h 564834"/>
                <a:gd name="connsiteX2" fmla="*/ 149400 w 938652"/>
                <a:gd name="connsiteY2" fmla="*/ -765 h 564834"/>
                <a:gd name="connsiteX3" fmla="*/ 931462 w 938652"/>
                <a:gd name="connsiteY3" fmla="*/ -765 h 564834"/>
                <a:gd name="connsiteX4" fmla="*/ 774871 w 938652"/>
                <a:gd name="connsiteY4" fmla="*/ 564070 h 56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652" h="564834">
                  <a:moveTo>
                    <a:pt x="774871" y="564070"/>
                  </a:moveTo>
                  <a:lnTo>
                    <a:pt x="-7191" y="564070"/>
                  </a:lnTo>
                  <a:lnTo>
                    <a:pt x="149400" y="-765"/>
                  </a:lnTo>
                  <a:lnTo>
                    <a:pt x="931462" y="-765"/>
                  </a:lnTo>
                  <a:lnTo>
                    <a:pt x="774871" y="564070"/>
                  </a:ln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5E1D0C6-7839-925D-EAA9-94268FB08473}"/>
                </a:ext>
              </a:extLst>
            </p:cNvPr>
            <p:cNvSpPr/>
            <p:nvPr/>
          </p:nvSpPr>
          <p:spPr>
            <a:xfrm flipV="1">
              <a:off x="9146053" y="3500948"/>
              <a:ext cx="1031417" cy="31123"/>
            </a:xfrm>
            <a:custGeom>
              <a:avLst/>
              <a:gdLst>
                <a:gd name="connsiteX0" fmla="*/ 1024240 w 1031417"/>
                <a:gd name="connsiteY0" fmla="*/ 28611 h 31123"/>
                <a:gd name="connsiteX1" fmla="*/ -7177 w 1031417"/>
                <a:gd name="connsiteY1" fmla="*/ 28611 h 31123"/>
                <a:gd name="connsiteX2" fmla="*/ -7177 w 1031417"/>
                <a:gd name="connsiteY2" fmla="*/ -2513 h 31123"/>
                <a:gd name="connsiteX3" fmla="*/ 1024240 w 1031417"/>
                <a:gd name="connsiteY3" fmla="*/ -2513 h 31123"/>
                <a:gd name="connsiteX4" fmla="*/ 1024240 w 1031417"/>
                <a:gd name="connsiteY4" fmla="*/ 28611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417" h="31123">
                  <a:moveTo>
                    <a:pt x="1024240" y="28611"/>
                  </a:moveTo>
                  <a:lnTo>
                    <a:pt x="-7177" y="28611"/>
                  </a:lnTo>
                  <a:lnTo>
                    <a:pt x="-7177" y="-2513"/>
                  </a:lnTo>
                  <a:lnTo>
                    <a:pt x="1024240" y="-2513"/>
                  </a:lnTo>
                  <a:lnTo>
                    <a:pt x="1024240" y="28611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E22EBF4-7728-7CE8-AA47-5473AF4972D8}"/>
                </a:ext>
              </a:extLst>
            </p:cNvPr>
            <p:cNvSpPr/>
            <p:nvPr/>
          </p:nvSpPr>
          <p:spPr>
            <a:xfrm flipV="1">
              <a:off x="9146053" y="2487316"/>
              <a:ext cx="1031417" cy="31123"/>
            </a:xfrm>
            <a:custGeom>
              <a:avLst/>
              <a:gdLst>
                <a:gd name="connsiteX0" fmla="*/ 1024240 w 1031417"/>
                <a:gd name="connsiteY0" fmla="*/ 27605 h 31123"/>
                <a:gd name="connsiteX1" fmla="*/ -7177 w 1031417"/>
                <a:gd name="connsiteY1" fmla="*/ 27605 h 31123"/>
                <a:gd name="connsiteX2" fmla="*/ -7177 w 1031417"/>
                <a:gd name="connsiteY2" fmla="*/ -3518 h 31123"/>
                <a:gd name="connsiteX3" fmla="*/ 1024240 w 1031417"/>
                <a:gd name="connsiteY3" fmla="*/ -3518 h 31123"/>
                <a:gd name="connsiteX4" fmla="*/ 1024240 w 1031417"/>
                <a:gd name="connsiteY4" fmla="*/ 27605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417" h="31123">
                  <a:moveTo>
                    <a:pt x="1024240" y="27605"/>
                  </a:moveTo>
                  <a:lnTo>
                    <a:pt x="-7177" y="27605"/>
                  </a:lnTo>
                  <a:lnTo>
                    <a:pt x="-7177" y="-3518"/>
                  </a:lnTo>
                  <a:lnTo>
                    <a:pt x="1024240" y="-3518"/>
                  </a:lnTo>
                  <a:lnTo>
                    <a:pt x="1024240" y="27605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482407E-C5D7-AE2A-3D88-95D0CA5B9DE0}"/>
                </a:ext>
              </a:extLst>
            </p:cNvPr>
            <p:cNvSpPr/>
            <p:nvPr/>
          </p:nvSpPr>
          <p:spPr>
            <a:xfrm flipV="1">
              <a:off x="8998035" y="3732931"/>
              <a:ext cx="319650" cy="678837"/>
            </a:xfrm>
            <a:custGeom>
              <a:avLst/>
              <a:gdLst>
                <a:gd name="connsiteX0" fmla="*/ 248573 w 319650"/>
                <a:gd name="connsiteY0" fmla="*/ 676876 h 678837"/>
                <a:gd name="connsiteX1" fmla="*/ -6795 w 319650"/>
                <a:gd name="connsiteY1" fmla="*/ 278678 h 678837"/>
                <a:gd name="connsiteX2" fmla="*/ 57498 w 319650"/>
                <a:gd name="connsiteY2" fmla="*/ -1962 h 678837"/>
                <a:gd name="connsiteX3" fmla="*/ 312856 w 319650"/>
                <a:gd name="connsiteY3" fmla="*/ 396224 h 678837"/>
                <a:gd name="connsiteX4" fmla="*/ 248573 w 319650"/>
                <a:gd name="connsiteY4" fmla="*/ 676876 h 67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50" h="678837">
                  <a:moveTo>
                    <a:pt x="248573" y="676876"/>
                  </a:moveTo>
                  <a:lnTo>
                    <a:pt x="-6795" y="278678"/>
                  </a:lnTo>
                  <a:lnTo>
                    <a:pt x="57498" y="-1962"/>
                  </a:lnTo>
                  <a:lnTo>
                    <a:pt x="312856" y="396224"/>
                  </a:lnTo>
                  <a:lnTo>
                    <a:pt x="248573" y="676876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87C8399-CF3E-84D0-8A77-C7EF747269F1}"/>
                </a:ext>
              </a:extLst>
            </p:cNvPr>
            <p:cNvSpPr/>
            <p:nvPr/>
          </p:nvSpPr>
          <p:spPr>
            <a:xfrm flipV="1">
              <a:off x="8539636" y="3732931"/>
              <a:ext cx="713767" cy="396677"/>
            </a:xfrm>
            <a:custGeom>
              <a:avLst/>
              <a:gdLst>
                <a:gd name="connsiteX0" fmla="*/ 707170 w 713767"/>
                <a:gd name="connsiteY0" fmla="*/ 394575 h 396677"/>
                <a:gd name="connsiteX1" fmla="*/ 243753 w 713767"/>
                <a:gd name="connsiteY1" fmla="*/ 392678 h 396677"/>
                <a:gd name="connsiteX2" fmla="*/ -6597 w 713767"/>
                <a:gd name="connsiteY2" fmla="*/ -1508 h 396677"/>
                <a:gd name="connsiteX3" fmla="*/ 455368 w 713767"/>
                <a:gd name="connsiteY3" fmla="*/ -2102 h 396677"/>
                <a:gd name="connsiteX4" fmla="*/ 707170 w 713767"/>
                <a:gd name="connsiteY4" fmla="*/ 394575 h 39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767" h="396677">
                  <a:moveTo>
                    <a:pt x="707170" y="394575"/>
                  </a:moveTo>
                  <a:lnTo>
                    <a:pt x="243753" y="392678"/>
                  </a:lnTo>
                  <a:lnTo>
                    <a:pt x="-6597" y="-1508"/>
                  </a:lnTo>
                  <a:lnTo>
                    <a:pt x="455368" y="-2102"/>
                  </a:lnTo>
                  <a:lnTo>
                    <a:pt x="707170" y="394575"/>
                  </a:lnTo>
                </a:path>
              </a:pathLst>
            </a:custGeom>
            <a:solidFill>
              <a:srgbClr val="FDE08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BD0E7FD-09AF-3497-142D-E6FF75B97B99}"/>
                </a:ext>
              </a:extLst>
            </p:cNvPr>
            <p:cNvSpPr/>
            <p:nvPr/>
          </p:nvSpPr>
          <p:spPr>
            <a:xfrm flipV="1">
              <a:off x="8539636" y="4129014"/>
              <a:ext cx="522829" cy="282754"/>
            </a:xfrm>
            <a:custGeom>
              <a:avLst/>
              <a:gdLst>
                <a:gd name="connsiteX0" fmla="*/ 452674 w 522829"/>
                <a:gd name="connsiteY0" fmla="*/ 280989 h 282754"/>
                <a:gd name="connsiteX1" fmla="*/ -6525 w 522829"/>
                <a:gd name="connsiteY1" fmla="*/ 280989 h 282754"/>
                <a:gd name="connsiteX2" fmla="*/ 57106 w 522829"/>
                <a:gd name="connsiteY2" fmla="*/ -1766 h 282754"/>
                <a:gd name="connsiteX3" fmla="*/ 516305 w 522829"/>
                <a:gd name="connsiteY3" fmla="*/ -1766 h 282754"/>
                <a:gd name="connsiteX4" fmla="*/ 452674 w 522829"/>
                <a:gd name="connsiteY4" fmla="*/ 280989 h 28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829" h="282754">
                  <a:moveTo>
                    <a:pt x="452674" y="280989"/>
                  </a:moveTo>
                  <a:lnTo>
                    <a:pt x="-6525" y="280989"/>
                  </a:lnTo>
                  <a:lnTo>
                    <a:pt x="57106" y="-1766"/>
                  </a:lnTo>
                  <a:lnTo>
                    <a:pt x="516305" y="-1766"/>
                  </a:lnTo>
                  <a:lnTo>
                    <a:pt x="452674" y="280989"/>
                  </a:lnTo>
                </a:path>
              </a:pathLst>
            </a:custGeom>
            <a:solidFill>
              <a:srgbClr val="EAC94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D21C5BE-6F60-FCB1-36B2-A94E31F7050C}"/>
                </a:ext>
              </a:extLst>
            </p:cNvPr>
            <p:cNvSpPr/>
            <p:nvPr/>
          </p:nvSpPr>
          <p:spPr>
            <a:xfrm flipV="1">
              <a:off x="8582647" y="3756843"/>
              <a:ext cx="627745" cy="348865"/>
            </a:xfrm>
            <a:custGeom>
              <a:avLst/>
              <a:gdLst>
                <a:gd name="connsiteX0" fmla="*/ 621148 w 627745"/>
                <a:gd name="connsiteY0" fmla="*/ 346764 h 348865"/>
                <a:gd name="connsiteX1" fmla="*/ 213578 w 627745"/>
                <a:gd name="connsiteY1" fmla="*/ 345106 h 348865"/>
                <a:gd name="connsiteX2" fmla="*/ -6597 w 627745"/>
                <a:gd name="connsiteY2" fmla="*/ -1576 h 348865"/>
                <a:gd name="connsiteX3" fmla="*/ 399693 w 627745"/>
                <a:gd name="connsiteY3" fmla="*/ -2102 h 348865"/>
                <a:gd name="connsiteX4" fmla="*/ 621148 w 627745"/>
                <a:gd name="connsiteY4" fmla="*/ 346764 h 34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745" h="348865">
                  <a:moveTo>
                    <a:pt x="621148" y="346764"/>
                  </a:moveTo>
                  <a:lnTo>
                    <a:pt x="213578" y="345106"/>
                  </a:lnTo>
                  <a:lnTo>
                    <a:pt x="-6597" y="-1576"/>
                  </a:lnTo>
                  <a:lnTo>
                    <a:pt x="399693" y="-2102"/>
                  </a:lnTo>
                  <a:lnTo>
                    <a:pt x="621148" y="346764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0B5BED6-F351-A476-424A-C3D7BD6E40EB}"/>
                </a:ext>
              </a:extLst>
            </p:cNvPr>
            <p:cNvSpPr/>
            <p:nvPr/>
          </p:nvSpPr>
          <p:spPr>
            <a:xfrm flipV="1">
              <a:off x="8624103" y="3772581"/>
              <a:ext cx="544500" cy="333116"/>
            </a:xfrm>
            <a:custGeom>
              <a:avLst/>
              <a:gdLst>
                <a:gd name="connsiteX0" fmla="*/ 521639 w 544500"/>
                <a:gd name="connsiteY0" fmla="*/ 295645 h 333116"/>
                <a:gd name="connsiteX1" fmla="*/ 507249 w 544500"/>
                <a:gd name="connsiteY1" fmla="*/ 296628 h 333116"/>
                <a:gd name="connsiteX2" fmla="*/ 481212 w 544500"/>
                <a:gd name="connsiteY2" fmla="*/ 302492 h 333116"/>
                <a:gd name="connsiteX3" fmla="*/ 233935 w 544500"/>
                <a:gd name="connsiteY3" fmla="*/ 328552 h 333116"/>
                <a:gd name="connsiteX4" fmla="*/ 202206 w 544500"/>
                <a:gd name="connsiteY4" fmla="*/ 320848 h 333116"/>
                <a:gd name="connsiteX5" fmla="*/ 183643 w 544500"/>
                <a:gd name="connsiteY5" fmla="*/ 309681 h 333116"/>
                <a:gd name="connsiteX6" fmla="*/ 144759 w 544500"/>
                <a:gd name="connsiteY6" fmla="*/ 305075 h 333116"/>
                <a:gd name="connsiteX7" fmla="*/ 129191 w 544500"/>
                <a:gd name="connsiteY7" fmla="*/ 290273 h 333116"/>
                <a:gd name="connsiteX8" fmla="*/ 77379 w 544500"/>
                <a:gd name="connsiteY8" fmla="*/ 263813 h 333116"/>
                <a:gd name="connsiteX9" fmla="*/ 68167 w 544500"/>
                <a:gd name="connsiteY9" fmla="*/ 245353 h 333116"/>
                <a:gd name="connsiteX10" fmla="*/ 81380 w 544500"/>
                <a:gd name="connsiteY10" fmla="*/ 180717 h 333116"/>
                <a:gd name="connsiteX11" fmla="*/ 90878 w 544500"/>
                <a:gd name="connsiteY11" fmla="*/ 170487 h 333116"/>
                <a:gd name="connsiteX12" fmla="*/ 81517 w 544500"/>
                <a:gd name="connsiteY12" fmla="*/ 145318 h 333116"/>
                <a:gd name="connsiteX13" fmla="*/ 58806 w 544500"/>
                <a:gd name="connsiteY13" fmla="*/ 127407 h 333116"/>
                <a:gd name="connsiteX14" fmla="*/ 43341 w 544500"/>
                <a:gd name="connsiteY14" fmla="*/ 95461 h 333116"/>
                <a:gd name="connsiteX15" fmla="*/ 27693 w 544500"/>
                <a:gd name="connsiteY15" fmla="*/ 79779 h 333116"/>
                <a:gd name="connsiteX16" fmla="*/ 18492 w 544500"/>
                <a:gd name="connsiteY16" fmla="*/ 53216 h 333116"/>
                <a:gd name="connsiteX17" fmla="*/ 3702 w 544500"/>
                <a:gd name="connsiteY17" fmla="*/ 37374 h 333116"/>
                <a:gd name="connsiteX18" fmla="*/ 4273 w 544500"/>
                <a:gd name="connsiteY18" fmla="*/ 27441 h 333116"/>
                <a:gd name="connsiteX19" fmla="*/ -6597 w 544500"/>
                <a:gd name="connsiteY19" fmla="*/ -1637 h 333116"/>
                <a:gd name="connsiteX20" fmla="*/ 358236 w 544500"/>
                <a:gd name="connsiteY20" fmla="*/ -2094 h 333116"/>
                <a:gd name="connsiteX21" fmla="*/ 537904 w 544500"/>
                <a:gd name="connsiteY21" fmla="*/ 280935 h 333116"/>
                <a:gd name="connsiteX22" fmla="*/ 521639 w 544500"/>
                <a:gd name="connsiteY22" fmla="*/ 295645 h 3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4500" h="333116">
                  <a:moveTo>
                    <a:pt x="521639" y="295645"/>
                  </a:moveTo>
                  <a:cubicBezTo>
                    <a:pt x="516976" y="296845"/>
                    <a:pt x="512073" y="296388"/>
                    <a:pt x="507249" y="296628"/>
                  </a:cubicBezTo>
                  <a:cubicBezTo>
                    <a:pt x="498345" y="297062"/>
                    <a:pt x="489738" y="299886"/>
                    <a:pt x="481212" y="302492"/>
                  </a:cubicBezTo>
                  <a:cubicBezTo>
                    <a:pt x="401476" y="326941"/>
                    <a:pt x="317020" y="335844"/>
                    <a:pt x="233935" y="328552"/>
                  </a:cubicBezTo>
                  <a:cubicBezTo>
                    <a:pt x="223008" y="327592"/>
                    <a:pt x="211761" y="326255"/>
                    <a:pt x="202206" y="320848"/>
                  </a:cubicBezTo>
                  <a:cubicBezTo>
                    <a:pt x="195908" y="317293"/>
                    <a:pt x="190490" y="312036"/>
                    <a:pt x="183643" y="309681"/>
                  </a:cubicBezTo>
                  <a:cubicBezTo>
                    <a:pt x="171174" y="305384"/>
                    <a:pt x="156292" y="311476"/>
                    <a:pt x="144759" y="305075"/>
                  </a:cubicBezTo>
                  <a:cubicBezTo>
                    <a:pt x="138472" y="301577"/>
                    <a:pt x="134575" y="295051"/>
                    <a:pt x="129191" y="290273"/>
                  </a:cubicBezTo>
                  <a:cubicBezTo>
                    <a:pt x="114538" y="277277"/>
                    <a:pt x="90455" y="278409"/>
                    <a:pt x="77379" y="263813"/>
                  </a:cubicBezTo>
                  <a:cubicBezTo>
                    <a:pt x="72750" y="258646"/>
                    <a:pt x="70064" y="252028"/>
                    <a:pt x="68167" y="245353"/>
                  </a:cubicBezTo>
                  <a:cubicBezTo>
                    <a:pt x="61823" y="223099"/>
                    <a:pt x="64463" y="196513"/>
                    <a:pt x="81380" y="180717"/>
                  </a:cubicBezTo>
                  <a:cubicBezTo>
                    <a:pt x="84809" y="177517"/>
                    <a:pt x="88832" y="174705"/>
                    <a:pt x="90878" y="170487"/>
                  </a:cubicBezTo>
                  <a:cubicBezTo>
                    <a:pt x="95130" y="161789"/>
                    <a:pt x="89060" y="151388"/>
                    <a:pt x="81517" y="145318"/>
                  </a:cubicBezTo>
                  <a:cubicBezTo>
                    <a:pt x="73984" y="139238"/>
                    <a:pt x="64646" y="135123"/>
                    <a:pt x="58806" y="127407"/>
                  </a:cubicBezTo>
                  <a:cubicBezTo>
                    <a:pt x="51627" y="117932"/>
                    <a:pt x="50941" y="104605"/>
                    <a:pt x="43341" y="95461"/>
                  </a:cubicBezTo>
                  <a:cubicBezTo>
                    <a:pt x="38597" y="89769"/>
                    <a:pt x="31488" y="86145"/>
                    <a:pt x="27693" y="79779"/>
                  </a:cubicBezTo>
                  <a:cubicBezTo>
                    <a:pt x="22870" y="71652"/>
                    <a:pt x="24367" y="60599"/>
                    <a:pt x="18492" y="53216"/>
                  </a:cubicBezTo>
                  <a:cubicBezTo>
                    <a:pt x="13908" y="47455"/>
                    <a:pt x="5313" y="44540"/>
                    <a:pt x="3702" y="37374"/>
                  </a:cubicBezTo>
                  <a:cubicBezTo>
                    <a:pt x="2970" y="34116"/>
                    <a:pt x="3953" y="30756"/>
                    <a:pt x="4273" y="27441"/>
                  </a:cubicBezTo>
                  <a:cubicBezTo>
                    <a:pt x="5039" y="19337"/>
                    <a:pt x="78" y="5701"/>
                    <a:pt x="-6597" y="-1637"/>
                  </a:cubicBezTo>
                  <a:lnTo>
                    <a:pt x="358236" y="-2094"/>
                  </a:lnTo>
                  <a:lnTo>
                    <a:pt x="537904" y="280935"/>
                  </a:lnTo>
                  <a:cubicBezTo>
                    <a:pt x="534555" y="287861"/>
                    <a:pt x="528989" y="293748"/>
                    <a:pt x="521639" y="295645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6D584C1-4440-70C8-F803-F51291B1BB0E}"/>
                </a:ext>
              </a:extLst>
            </p:cNvPr>
            <p:cNvSpPr/>
            <p:nvPr/>
          </p:nvSpPr>
          <p:spPr>
            <a:xfrm flipV="1">
              <a:off x="8624103" y="3789704"/>
              <a:ext cx="544500" cy="315992"/>
            </a:xfrm>
            <a:custGeom>
              <a:avLst/>
              <a:gdLst>
                <a:gd name="connsiteX0" fmla="*/ 521639 w 544500"/>
                <a:gd name="connsiteY0" fmla="*/ 295654 h 315992"/>
                <a:gd name="connsiteX1" fmla="*/ 507249 w 544500"/>
                <a:gd name="connsiteY1" fmla="*/ 296637 h 315992"/>
                <a:gd name="connsiteX2" fmla="*/ 481212 w 544500"/>
                <a:gd name="connsiteY2" fmla="*/ 302500 h 315992"/>
                <a:gd name="connsiteX3" fmla="*/ 438155 w 544500"/>
                <a:gd name="connsiteY3" fmla="*/ 313907 h 315992"/>
                <a:gd name="connsiteX4" fmla="*/ 428371 w 544500"/>
                <a:gd name="connsiteY4" fmla="*/ 299037 h 315992"/>
                <a:gd name="connsiteX5" fmla="*/ 390412 w 544500"/>
                <a:gd name="connsiteY5" fmla="*/ 273045 h 315992"/>
                <a:gd name="connsiteX6" fmla="*/ 300446 w 544500"/>
                <a:gd name="connsiteY6" fmla="*/ 238447 h 315992"/>
                <a:gd name="connsiteX7" fmla="*/ 251800 w 544500"/>
                <a:gd name="connsiteY7" fmla="*/ 237944 h 315992"/>
                <a:gd name="connsiteX8" fmla="*/ 84706 w 544500"/>
                <a:gd name="connsiteY8" fmla="*/ 260369 h 315992"/>
                <a:gd name="connsiteX9" fmla="*/ 76785 w 544500"/>
                <a:gd name="connsiteY9" fmla="*/ 262918 h 315992"/>
                <a:gd name="connsiteX10" fmla="*/ 68167 w 544500"/>
                <a:gd name="connsiteY10" fmla="*/ 245362 h 315992"/>
                <a:gd name="connsiteX11" fmla="*/ 65115 w 544500"/>
                <a:gd name="connsiteY11" fmla="*/ 220467 h 315992"/>
                <a:gd name="connsiteX12" fmla="*/ 103016 w 544500"/>
                <a:gd name="connsiteY12" fmla="*/ 224708 h 315992"/>
                <a:gd name="connsiteX13" fmla="*/ 217568 w 544500"/>
                <a:gd name="connsiteY13" fmla="*/ 153991 h 315992"/>
                <a:gd name="connsiteX14" fmla="*/ 220151 w 544500"/>
                <a:gd name="connsiteY14" fmla="*/ 132754 h 315992"/>
                <a:gd name="connsiteX15" fmla="*/ 213361 w 544500"/>
                <a:gd name="connsiteY15" fmla="*/ 122044 h 315992"/>
                <a:gd name="connsiteX16" fmla="*/ 209590 w 544500"/>
                <a:gd name="connsiteY16" fmla="*/ 100430 h 315992"/>
                <a:gd name="connsiteX17" fmla="*/ 148005 w 544500"/>
                <a:gd name="connsiteY17" fmla="*/ 66163 h 315992"/>
                <a:gd name="connsiteX18" fmla="*/ 107543 w 544500"/>
                <a:gd name="connsiteY18" fmla="*/ 77295 h 315992"/>
                <a:gd name="connsiteX19" fmla="*/ 70876 w 544500"/>
                <a:gd name="connsiteY19" fmla="*/ 63077 h 315992"/>
                <a:gd name="connsiteX20" fmla="*/ 25007 w 544500"/>
                <a:gd name="connsiteY20" fmla="*/ 73078 h 315992"/>
                <a:gd name="connsiteX21" fmla="*/ 18492 w 544500"/>
                <a:gd name="connsiteY21" fmla="*/ 53224 h 315992"/>
                <a:gd name="connsiteX22" fmla="*/ 3702 w 544500"/>
                <a:gd name="connsiteY22" fmla="*/ 37382 h 315992"/>
                <a:gd name="connsiteX23" fmla="*/ 4273 w 544500"/>
                <a:gd name="connsiteY23" fmla="*/ 27449 h 315992"/>
                <a:gd name="connsiteX24" fmla="*/ -6597 w 544500"/>
                <a:gd name="connsiteY24" fmla="*/ -1628 h 315992"/>
                <a:gd name="connsiteX25" fmla="*/ 358236 w 544500"/>
                <a:gd name="connsiteY25" fmla="*/ -2086 h 315992"/>
                <a:gd name="connsiteX26" fmla="*/ 537904 w 544500"/>
                <a:gd name="connsiteY26" fmla="*/ 280943 h 315992"/>
                <a:gd name="connsiteX27" fmla="*/ 521639 w 544500"/>
                <a:gd name="connsiteY27" fmla="*/ 295654 h 3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4500" h="315992">
                  <a:moveTo>
                    <a:pt x="521639" y="295654"/>
                  </a:moveTo>
                  <a:cubicBezTo>
                    <a:pt x="516976" y="296854"/>
                    <a:pt x="512073" y="296397"/>
                    <a:pt x="507249" y="296637"/>
                  </a:cubicBezTo>
                  <a:cubicBezTo>
                    <a:pt x="498345" y="297071"/>
                    <a:pt x="489738" y="299894"/>
                    <a:pt x="481212" y="302500"/>
                  </a:cubicBezTo>
                  <a:cubicBezTo>
                    <a:pt x="467015" y="306855"/>
                    <a:pt x="452614" y="310547"/>
                    <a:pt x="438155" y="313907"/>
                  </a:cubicBezTo>
                  <a:cubicBezTo>
                    <a:pt x="435732" y="308478"/>
                    <a:pt x="432360" y="303392"/>
                    <a:pt x="428371" y="299037"/>
                  </a:cubicBezTo>
                  <a:cubicBezTo>
                    <a:pt x="417970" y="287664"/>
                    <a:pt x="404048" y="280246"/>
                    <a:pt x="390412" y="273045"/>
                  </a:cubicBezTo>
                  <a:cubicBezTo>
                    <a:pt x="361837" y="257958"/>
                    <a:pt x="332485" y="242619"/>
                    <a:pt x="300446" y="238447"/>
                  </a:cubicBezTo>
                  <a:cubicBezTo>
                    <a:pt x="284342" y="236355"/>
                    <a:pt x="268020" y="237144"/>
                    <a:pt x="251800" y="237944"/>
                  </a:cubicBezTo>
                  <a:cubicBezTo>
                    <a:pt x="195519" y="240733"/>
                    <a:pt x="138518" y="243636"/>
                    <a:pt x="84706" y="260369"/>
                  </a:cubicBezTo>
                  <a:cubicBezTo>
                    <a:pt x="82077" y="261181"/>
                    <a:pt x="79436" y="262050"/>
                    <a:pt x="76785" y="262918"/>
                  </a:cubicBezTo>
                  <a:cubicBezTo>
                    <a:pt x="72590" y="257878"/>
                    <a:pt x="69973" y="251683"/>
                    <a:pt x="68167" y="245362"/>
                  </a:cubicBezTo>
                  <a:cubicBezTo>
                    <a:pt x="65892" y="237384"/>
                    <a:pt x="64829" y="228857"/>
                    <a:pt x="65115" y="220467"/>
                  </a:cubicBezTo>
                  <a:cubicBezTo>
                    <a:pt x="77734" y="221805"/>
                    <a:pt x="90330" y="224205"/>
                    <a:pt x="103016" y="224708"/>
                  </a:cubicBezTo>
                  <a:cubicBezTo>
                    <a:pt x="150588" y="226605"/>
                    <a:pt x="197943" y="197367"/>
                    <a:pt x="217568" y="153991"/>
                  </a:cubicBezTo>
                  <a:cubicBezTo>
                    <a:pt x="220597" y="147304"/>
                    <a:pt x="223008" y="139520"/>
                    <a:pt x="220151" y="132754"/>
                  </a:cubicBezTo>
                  <a:cubicBezTo>
                    <a:pt x="218505" y="128856"/>
                    <a:pt x="215293" y="125816"/>
                    <a:pt x="213361" y="122044"/>
                  </a:cubicBezTo>
                  <a:cubicBezTo>
                    <a:pt x="210001" y="115506"/>
                    <a:pt x="210858" y="107676"/>
                    <a:pt x="209590" y="100430"/>
                  </a:cubicBezTo>
                  <a:cubicBezTo>
                    <a:pt x="205098" y="74632"/>
                    <a:pt x="173700" y="61202"/>
                    <a:pt x="148005" y="66163"/>
                  </a:cubicBezTo>
                  <a:cubicBezTo>
                    <a:pt x="134255" y="68814"/>
                    <a:pt x="121396" y="75238"/>
                    <a:pt x="107543" y="77295"/>
                  </a:cubicBezTo>
                  <a:cubicBezTo>
                    <a:pt x="93701" y="79353"/>
                    <a:pt x="77334" y="75501"/>
                    <a:pt x="70876" y="63077"/>
                  </a:cubicBezTo>
                  <a:cubicBezTo>
                    <a:pt x="59240" y="75181"/>
                    <a:pt x="41169" y="77730"/>
                    <a:pt x="25007" y="73078"/>
                  </a:cubicBezTo>
                  <a:cubicBezTo>
                    <a:pt x="23156" y="66243"/>
                    <a:pt x="22870" y="58722"/>
                    <a:pt x="18492" y="53224"/>
                  </a:cubicBezTo>
                  <a:cubicBezTo>
                    <a:pt x="13908" y="47463"/>
                    <a:pt x="5313" y="44549"/>
                    <a:pt x="3702" y="37382"/>
                  </a:cubicBezTo>
                  <a:cubicBezTo>
                    <a:pt x="2970" y="34124"/>
                    <a:pt x="3953" y="30764"/>
                    <a:pt x="4273" y="27449"/>
                  </a:cubicBezTo>
                  <a:cubicBezTo>
                    <a:pt x="5039" y="19346"/>
                    <a:pt x="78" y="5710"/>
                    <a:pt x="-6597" y="-1628"/>
                  </a:cubicBezTo>
                  <a:lnTo>
                    <a:pt x="358236" y="-2086"/>
                  </a:lnTo>
                  <a:lnTo>
                    <a:pt x="537904" y="280943"/>
                  </a:lnTo>
                  <a:cubicBezTo>
                    <a:pt x="534555" y="287870"/>
                    <a:pt x="528989" y="293756"/>
                    <a:pt x="521639" y="295654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E44FE03B-F90A-23D5-F81D-83D8C77D5632}"/>
                </a:ext>
              </a:extLst>
            </p:cNvPr>
            <p:cNvSpPr/>
            <p:nvPr/>
          </p:nvSpPr>
          <p:spPr>
            <a:xfrm flipV="1">
              <a:off x="8901375" y="3997969"/>
              <a:ext cx="31125" cy="22331"/>
            </a:xfrm>
            <a:custGeom>
              <a:avLst/>
              <a:gdLst>
                <a:gd name="connsiteX0" fmla="*/ 22131 w 31125"/>
                <a:gd name="connsiteY0" fmla="*/ 13848 h 22331"/>
                <a:gd name="connsiteX1" fmla="*/ 688 w 31125"/>
                <a:gd name="connsiteY1" fmla="*/ 19265 h 22331"/>
                <a:gd name="connsiteX2" fmla="*/ -4238 w 31125"/>
                <a:gd name="connsiteY2" fmla="*/ 4429 h 22331"/>
                <a:gd name="connsiteX3" fmla="*/ 17204 w 31125"/>
                <a:gd name="connsiteY3" fmla="*/ -977 h 22331"/>
                <a:gd name="connsiteX4" fmla="*/ 22131 w 31125"/>
                <a:gd name="connsiteY4" fmla="*/ 13848 h 2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5" h="22331">
                  <a:moveTo>
                    <a:pt x="22131" y="13848"/>
                  </a:moveTo>
                  <a:cubicBezTo>
                    <a:pt x="17571" y="19437"/>
                    <a:pt x="7969" y="21860"/>
                    <a:pt x="688" y="19265"/>
                  </a:cubicBezTo>
                  <a:cubicBezTo>
                    <a:pt x="-6593" y="16659"/>
                    <a:pt x="-8799" y="10019"/>
                    <a:pt x="-4238" y="4429"/>
                  </a:cubicBezTo>
                  <a:cubicBezTo>
                    <a:pt x="322" y="-1160"/>
                    <a:pt x="9924" y="-3583"/>
                    <a:pt x="17204" y="-977"/>
                  </a:cubicBezTo>
                  <a:cubicBezTo>
                    <a:pt x="24497" y="1618"/>
                    <a:pt x="26703" y="8258"/>
                    <a:pt x="22131" y="1384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2E513B5-0456-4839-190D-9FA15C4CF7AD}"/>
                </a:ext>
              </a:extLst>
            </p:cNvPr>
            <p:cNvSpPr/>
            <p:nvPr/>
          </p:nvSpPr>
          <p:spPr>
            <a:xfrm flipV="1">
              <a:off x="9043742" y="3916249"/>
              <a:ext cx="23138" cy="18321"/>
            </a:xfrm>
            <a:custGeom>
              <a:avLst/>
              <a:gdLst>
                <a:gd name="connsiteX0" fmla="*/ 9492 w 23138"/>
                <a:gd name="connsiteY0" fmla="*/ -344 h 18321"/>
                <a:gd name="connsiteX1" fmla="*/ 15447 w 23138"/>
                <a:gd name="connsiteY1" fmla="*/ 12458 h 18321"/>
                <a:gd name="connsiteX2" fmla="*/ 211 w 23138"/>
                <a:gd name="connsiteY2" fmla="*/ 14446 h 18321"/>
                <a:gd name="connsiteX3" fmla="*/ -5744 w 23138"/>
                <a:gd name="connsiteY3" fmla="*/ 1645 h 18321"/>
                <a:gd name="connsiteX4" fmla="*/ 9492 w 23138"/>
                <a:gd name="connsiteY4" fmla="*/ -344 h 1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8" h="18321">
                  <a:moveTo>
                    <a:pt x="9492" y="-344"/>
                  </a:moveTo>
                  <a:cubicBezTo>
                    <a:pt x="15344" y="2639"/>
                    <a:pt x="18007" y="8377"/>
                    <a:pt x="15447" y="12458"/>
                  </a:cubicBezTo>
                  <a:cubicBezTo>
                    <a:pt x="12876" y="16550"/>
                    <a:pt x="6063" y="17430"/>
                    <a:pt x="211" y="14446"/>
                  </a:cubicBezTo>
                  <a:cubicBezTo>
                    <a:pt x="-5641" y="11463"/>
                    <a:pt x="-8304" y="5725"/>
                    <a:pt x="-5744" y="1645"/>
                  </a:cubicBezTo>
                  <a:cubicBezTo>
                    <a:pt x="-3172" y="-2436"/>
                    <a:pt x="3640" y="-3327"/>
                    <a:pt x="9492" y="-34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E5AC05B-4372-7654-617C-6CACF34CC2E7}"/>
                </a:ext>
              </a:extLst>
            </p:cNvPr>
            <p:cNvSpPr/>
            <p:nvPr/>
          </p:nvSpPr>
          <p:spPr>
            <a:xfrm flipV="1">
              <a:off x="8713614" y="4003156"/>
              <a:ext cx="31123" cy="22333"/>
            </a:xfrm>
            <a:custGeom>
              <a:avLst/>
              <a:gdLst>
                <a:gd name="connsiteX0" fmla="*/ 22273 w 31123"/>
                <a:gd name="connsiteY0" fmla="*/ 13864 h 22333"/>
                <a:gd name="connsiteX1" fmla="*/ 831 w 31123"/>
                <a:gd name="connsiteY1" fmla="*/ 19271 h 22333"/>
                <a:gd name="connsiteX2" fmla="*/ -4096 w 31123"/>
                <a:gd name="connsiteY2" fmla="*/ 4435 h 22333"/>
                <a:gd name="connsiteX3" fmla="*/ 17347 w 31123"/>
                <a:gd name="connsiteY3" fmla="*/ -972 h 22333"/>
                <a:gd name="connsiteX4" fmla="*/ 22273 w 31123"/>
                <a:gd name="connsiteY4" fmla="*/ 13864 h 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3" h="22333">
                  <a:moveTo>
                    <a:pt x="22273" y="13864"/>
                  </a:moveTo>
                  <a:cubicBezTo>
                    <a:pt x="17713" y="19453"/>
                    <a:pt x="8111" y="21865"/>
                    <a:pt x="831" y="19271"/>
                  </a:cubicBezTo>
                  <a:cubicBezTo>
                    <a:pt x="-6450" y="16665"/>
                    <a:pt x="-8656" y="10024"/>
                    <a:pt x="-4096" y="4435"/>
                  </a:cubicBezTo>
                  <a:cubicBezTo>
                    <a:pt x="465" y="-1155"/>
                    <a:pt x="10066" y="-3578"/>
                    <a:pt x="17347" y="-972"/>
                  </a:cubicBezTo>
                  <a:cubicBezTo>
                    <a:pt x="24628" y="1634"/>
                    <a:pt x="26845" y="8275"/>
                    <a:pt x="22273" y="13864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33FD0FB-3A46-F040-0591-7E10C5641EFF}"/>
                </a:ext>
              </a:extLst>
            </p:cNvPr>
            <p:cNvSpPr/>
            <p:nvPr/>
          </p:nvSpPr>
          <p:spPr>
            <a:xfrm flipV="1">
              <a:off x="8940645" y="3937427"/>
              <a:ext cx="23090" cy="17340"/>
            </a:xfrm>
            <a:custGeom>
              <a:avLst/>
              <a:gdLst>
                <a:gd name="connsiteX0" fmla="*/ 13946 w 23090"/>
                <a:gd name="connsiteY0" fmla="*/ 12397 h 17340"/>
                <a:gd name="connsiteX1" fmla="*/ -604 w 23090"/>
                <a:gd name="connsiteY1" fmla="*/ 13940 h 17340"/>
                <a:gd name="connsiteX2" fmla="*/ -6285 w 23090"/>
                <a:gd name="connsiteY2" fmla="*/ 3893 h 17340"/>
                <a:gd name="connsiteX3" fmla="*/ 9351 w 23090"/>
                <a:gd name="connsiteY3" fmla="*/ -1113 h 17340"/>
                <a:gd name="connsiteX4" fmla="*/ 13946 w 23090"/>
                <a:gd name="connsiteY4" fmla="*/ 12397 h 1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0" h="17340">
                  <a:moveTo>
                    <a:pt x="13946" y="12397"/>
                  </a:moveTo>
                  <a:cubicBezTo>
                    <a:pt x="10357" y="15666"/>
                    <a:pt x="4036" y="16055"/>
                    <a:pt x="-604" y="13940"/>
                  </a:cubicBezTo>
                  <a:cubicBezTo>
                    <a:pt x="-5051" y="11906"/>
                    <a:pt x="-7623" y="7723"/>
                    <a:pt x="-6285" y="3893"/>
                  </a:cubicBezTo>
                  <a:cubicBezTo>
                    <a:pt x="-4617" y="-873"/>
                    <a:pt x="2390" y="-3685"/>
                    <a:pt x="9351" y="-1113"/>
                  </a:cubicBezTo>
                  <a:cubicBezTo>
                    <a:pt x="16781" y="1630"/>
                    <a:pt x="18495" y="8260"/>
                    <a:pt x="13946" y="12397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646D34F-D797-ED97-FC8F-577A260A4159}"/>
                </a:ext>
              </a:extLst>
            </p:cNvPr>
            <p:cNvSpPr/>
            <p:nvPr/>
          </p:nvSpPr>
          <p:spPr>
            <a:xfrm flipV="1">
              <a:off x="8825500" y="3808794"/>
              <a:ext cx="23089" cy="17340"/>
            </a:xfrm>
            <a:custGeom>
              <a:avLst/>
              <a:gdLst>
                <a:gd name="connsiteX0" fmla="*/ 14033 w 23089"/>
                <a:gd name="connsiteY0" fmla="*/ 12270 h 17340"/>
                <a:gd name="connsiteX1" fmla="*/ -517 w 23089"/>
                <a:gd name="connsiteY1" fmla="*/ 13813 h 17340"/>
                <a:gd name="connsiteX2" fmla="*/ -6198 w 23089"/>
                <a:gd name="connsiteY2" fmla="*/ 3755 h 17340"/>
                <a:gd name="connsiteX3" fmla="*/ 9438 w 23089"/>
                <a:gd name="connsiteY3" fmla="*/ -1240 h 17340"/>
                <a:gd name="connsiteX4" fmla="*/ 14033 w 23089"/>
                <a:gd name="connsiteY4" fmla="*/ 12270 h 1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9" h="17340">
                  <a:moveTo>
                    <a:pt x="14033" y="12270"/>
                  </a:moveTo>
                  <a:cubicBezTo>
                    <a:pt x="10444" y="15539"/>
                    <a:pt x="4123" y="15928"/>
                    <a:pt x="-517" y="13813"/>
                  </a:cubicBezTo>
                  <a:cubicBezTo>
                    <a:pt x="-4964" y="11779"/>
                    <a:pt x="-7536" y="7595"/>
                    <a:pt x="-6198" y="3755"/>
                  </a:cubicBezTo>
                  <a:cubicBezTo>
                    <a:pt x="-4529" y="-1000"/>
                    <a:pt x="2477" y="-3812"/>
                    <a:pt x="9438" y="-1240"/>
                  </a:cubicBezTo>
                  <a:cubicBezTo>
                    <a:pt x="16868" y="1503"/>
                    <a:pt x="18582" y="8133"/>
                    <a:pt x="14033" y="1227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66567B1-B03C-40C9-FDE8-033BE642650E}"/>
                </a:ext>
              </a:extLst>
            </p:cNvPr>
            <p:cNvSpPr/>
            <p:nvPr/>
          </p:nvSpPr>
          <p:spPr>
            <a:xfrm flipV="1">
              <a:off x="8960437" y="3827940"/>
              <a:ext cx="31255" cy="22144"/>
            </a:xfrm>
            <a:custGeom>
              <a:avLst/>
              <a:gdLst>
                <a:gd name="connsiteX0" fmla="*/ 20231 w 31255"/>
                <a:gd name="connsiteY0" fmla="*/ 17200 h 22144"/>
                <a:gd name="connsiteX1" fmla="*/ -1864 w 31255"/>
                <a:gd name="connsiteY1" fmla="*/ 16182 h 22144"/>
                <a:gd name="connsiteX2" fmla="*/ -2298 w 31255"/>
                <a:gd name="connsiteY2" fmla="*/ 558 h 22144"/>
                <a:gd name="connsiteX3" fmla="*/ 19796 w 31255"/>
                <a:gd name="connsiteY3" fmla="*/ 1575 h 22144"/>
                <a:gd name="connsiteX4" fmla="*/ 20231 w 31255"/>
                <a:gd name="connsiteY4" fmla="*/ 17200 h 2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5" h="22144">
                  <a:moveTo>
                    <a:pt x="20231" y="17200"/>
                  </a:moveTo>
                  <a:cubicBezTo>
                    <a:pt x="14253" y="21235"/>
                    <a:pt x="4354" y="20777"/>
                    <a:pt x="-1864" y="16182"/>
                  </a:cubicBezTo>
                  <a:cubicBezTo>
                    <a:pt x="-8081" y="11587"/>
                    <a:pt x="-8276" y="4592"/>
                    <a:pt x="-2298" y="558"/>
                  </a:cubicBezTo>
                  <a:cubicBezTo>
                    <a:pt x="3691" y="-3477"/>
                    <a:pt x="13578" y="-3020"/>
                    <a:pt x="19796" y="1575"/>
                  </a:cubicBezTo>
                  <a:cubicBezTo>
                    <a:pt x="26025" y="6170"/>
                    <a:pt x="26220" y="13165"/>
                    <a:pt x="20231" y="1720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0841EA0-1A79-3A10-76E4-D0C0BA3234FA}"/>
                </a:ext>
              </a:extLst>
            </p:cNvPr>
            <p:cNvSpPr/>
            <p:nvPr/>
          </p:nvSpPr>
          <p:spPr>
            <a:xfrm flipV="1">
              <a:off x="8691765" y="4052009"/>
              <a:ext cx="31251" cy="22137"/>
            </a:xfrm>
            <a:custGeom>
              <a:avLst/>
              <a:gdLst>
                <a:gd name="connsiteX0" fmla="*/ 20434 w 31251"/>
                <a:gd name="connsiteY0" fmla="*/ 17410 h 22137"/>
                <a:gd name="connsiteX1" fmla="*/ -1660 w 31251"/>
                <a:gd name="connsiteY1" fmla="*/ 16404 h 22137"/>
                <a:gd name="connsiteX2" fmla="*/ -2094 w 31251"/>
                <a:gd name="connsiteY2" fmla="*/ 780 h 22137"/>
                <a:gd name="connsiteX3" fmla="*/ 19999 w 31251"/>
                <a:gd name="connsiteY3" fmla="*/ 1797 h 22137"/>
                <a:gd name="connsiteX4" fmla="*/ 20434 w 31251"/>
                <a:gd name="connsiteY4" fmla="*/ 17410 h 2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1" h="22137">
                  <a:moveTo>
                    <a:pt x="20434" y="17410"/>
                  </a:moveTo>
                  <a:cubicBezTo>
                    <a:pt x="14456" y="21445"/>
                    <a:pt x="4558" y="20999"/>
                    <a:pt x="-1660" y="16404"/>
                  </a:cubicBezTo>
                  <a:cubicBezTo>
                    <a:pt x="-7878" y="11810"/>
                    <a:pt x="-8072" y="4815"/>
                    <a:pt x="-2094" y="780"/>
                  </a:cubicBezTo>
                  <a:cubicBezTo>
                    <a:pt x="3883" y="-3255"/>
                    <a:pt x="13781" y="-2798"/>
                    <a:pt x="19999" y="1797"/>
                  </a:cubicBezTo>
                  <a:cubicBezTo>
                    <a:pt x="26229" y="6392"/>
                    <a:pt x="26412" y="13387"/>
                    <a:pt x="20434" y="17410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6609A22-CF7A-D457-1908-A1FB3488C8C3}"/>
                </a:ext>
              </a:extLst>
            </p:cNvPr>
            <p:cNvSpPr/>
            <p:nvPr/>
          </p:nvSpPr>
          <p:spPr>
            <a:xfrm flipV="1">
              <a:off x="8828539" y="4052065"/>
              <a:ext cx="25357" cy="20138"/>
            </a:xfrm>
            <a:custGeom>
              <a:avLst/>
              <a:gdLst>
                <a:gd name="connsiteX0" fmla="*/ 15562 w 25357"/>
                <a:gd name="connsiteY0" fmla="*/ 15066 h 20138"/>
                <a:gd name="connsiteX1" fmla="*/ -2337 w 25357"/>
                <a:gd name="connsiteY1" fmla="*/ 15363 h 20138"/>
                <a:gd name="connsiteX2" fmla="*/ -3320 w 25357"/>
                <a:gd name="connsiteY2" fmla="*/ 1122 h 20138"/>
                <a:gd name="connsiteX3" fmla="*/ 14580 w 25357"/>
                <a:gd name="connsiteY3" fmla="*/ 836 h 20138"/>
                <a:gd name="connsiteX4" fmla="*/ 15562 w 25357"/>
                <a:gd name="connsiteY4" fmla="*/ 15066 h 2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7" h="20138">
                  <a:moveTo>
                    <a:pt x="15562" y="15066"/>
                  </a:moveTo>
                  <a:cubicBezTo>
                    <a:pt x="10888" y="19078"/>
                    <a:pt x="2875" y="19215"/>
                    <a:pt x="-2337" y="15363"/>
                  </a:cubicBezTo>
                  <a:cubicBezTo>
                    <a:pt x="-7549" y="11511"/>
                    <a:pt x="-7995" y="5133"/>
                    <a:pt x="-3320" y="1122"/>
                  </a:cubicBezTo>
                  <a:cubicBezTo>
                    <a:pt x="1355" y="-2890"/>
                    <a:pt x="9367" y="-3016"/>
                    <a:pt x="14580" y="836"/>
                  </a:cubicBezTo>
                  <a:cubicBezTo>
                    <a:pt x="19803" y="4688"/>
                    <a:pt x="20238" y="11054"/>
                    <a:pt x="15562" y="15066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781B032-1976-706F-11F0-575869169CCD}"/>
                </a:ext>
              </a:extLst>
            </p:cNvPr>
            <p:cNvSpPr/>
            <p:nvPr/>
          </p:nvSpPr>
          <p:spPr>
            <a:xfrm flipV="1">
              <a:off x="8784312" y="3958496"/>
              <a:ext cx="27567" cy="21715"/>
            </a:xfrm>
            <a:custGeom>
              <a:avLst/>
              <a:gdLst>
                <a:gd name="connsiteX0" fmla="*/ -5477 w 27567"/>
                <a:gd name="connsiteY0" fmla="*/ 13783 h 21715"/>
                <a:gd name="connsiteX1" fmla="*/ 2010 w 27567"/>
                <a:gd name="connsiteY1" fmla="*/ -847 h 21715"/>
                <a:gd name="connsiteX2" fmla="*/ 20001 w 27567"/>
                <a:gd name="connsiteY2" fmla="*/ 3804 h 21715"/>
                <a:gd name="connsiteX3" fmla="*/ 12514 w 27567"/>
                <a:gd name="connsiteY3" fmla="*/ 18435 h 21715"/>
                <a:gd name="connsiteX4" fmla="*/ -5477 w 27567"/>
                <a:gd name="connsiteY4" fmla="*/ 13783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477" y="13783"/>
                  </a:moveTo>
                  <a:cubicBezTo>
                    <a:pt x="-8380" y="8468"/>
                    <a:pt x="-5031" y="1918"/>
                    <a:pt x="2010" y="-847"/>
                  </a:cubicBezTo>
                  <a:cubicBezTo>
                    <a:pt x="9039" y="-3602"/>
                    <a:pt x="17097" y="-1522"/>
                    <a:pt x="20001" y="3804"/>
                  </a:cubicBezTo>
                  <a:cubicBezTo>
                    <a:pt x="22904" y="9131"/>
                    <a:pt x="19544" y="15680"/>
                    <a:pt x="12514" y="18435"/>
                  </a:cubicBezTo>
                  <a:cubicBezTo>
                    <a:pt x="5473" y="21190"/>
                    <a:pt x="-2585" y="19109"/>
                    <a:pt x="-5477" y="1378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8A00BA2-3245-1C32-803B-036067573D80}"/>
                </a:ext>
              </a:extLst>
            </p:cNvPr>
            <p:cNvSpPr/>
            <p:nvPr/>
          </p:nvSpPr>
          <p:spPr>
            <a:xfrm flipV="1">
              <a:off x="8882358" y="3852598"/>
              <a:ext cx="27567" cy="21715"/>
            </a:xfrm>
            <a:custGeom>
              <a:avLst/>
              <a:gdLst>
                <a:gd name="connsiteX0" fmla="*/ -5551 w 27567"/>
                <a:gd name="connsiteY0" fmla="*/ 13678 h 21715"/>
                <a:gd name="connsiteX1" fmla="*/ 1936 w 27567"/>
                <a:gd name="connsiteY1" fmla="*/ -953 h 21715"/>
                <a:gd name="connsiteX2" fmla="*/ 19926 w 27567"/>
                <a:gd name="connsiteY2" fmla="*/ 3699 h 21715"/>
                <a:gd name="connsiteX3" fmla="*/ 12440 w 27567"/>
                <a:gd name="connsiteY3" fmla="*/ 18330 h 21715"/>
                <a:gd name="connsiteX4" fmla="*/ -5551 w 27567"/>
                <a:gd name="connsiteY4" fmla="*/ 13678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551" y="13678"/>
                  </a:moveTo>
                  <a:cubicBezTo>
                    <a:pt x="-8454" y="8352"/>
                    <a:pt x="-5105" y="1802"/>
                    <a:pt x="1936" y="-953"/>
                  </a:cubicBezTo>
                  <a:cubicBezTo>
                    <a:pt x="8965" y="-3707"/>
                    <a:pt x="17023" y="-1627"/>
                    <a:pt x="19926" y="3699"/>
                  </a:cubicBezTo>
                  <a:cubicBezTo>
                    <a:pt x="22830" y="9026"/>
                    <a:pt x="19469" y="15575"/>
                    <a:pt x="12440" y="18330"/>
                  </a:cubicBezTo>
                  <a:cubicBezTo>
                    <a:pt x="5399" y="21084"/>
                    <a:pt x="-2659" y="19004"/>
                    <a:pt x="-5551" y="1367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9DA587D-DCDA-70D9-2AE8-9DB69F61C5C6}"/>
                </a:ext>
              </a:extLst>
            </p:cNvPr>
            <p:cNvSpPr/>
            <p:nvPr/>
          </p:nvSpPr>
          <p:spPr>
            <a:xfrm flipV="1">
              <a:off x="8814928" y="3909656"/>
              <a:ext cx="27572" cy="21715"/>
            </a:xfrm>
            <a:custGeom>
              <a:avLst/>
              <a:gdLst>
                <a:gd name="connsiteX0" fmla="*/ -5507 w 27572"/>
                <a:gd name="connsiteY0" fmla="*/ 13735 h 21715"/>
                <a:gd name="connsiteX1" fmla="*/ 1991 w 27572"/>
                <a:gd name="connsiteY1" fmla="*/ -896 h 21715"/>
                <a:gd name="connsiteX2" fmla="*/ 19982 w 27572"/>
                <a:gd name="connsiteY2" fmla="*/ 3756 h 21715"/>
                <a:gd name="connsiteX3" fmla="*/ 12496 w 27572"/>
                <a:gd name="connsiteY3" fmla="*/ 18386 h 21715"/>
                <a:gd name="connsiteX4" fmla="*/ -5507 w 27572"/>
                <a:gd name="connsiteY4" fmla="*/ 13735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2" h="21715">
                  <a:moveTo>
                    <a:pt x="-5507" y="13735"/>
                  </a:moveTo>
                  <a:cubicBezTo>
                    <a:pt x="-8398" y="8419"/>
                    <a:pt x="-5049" y="1870"/>
                    <a:pt x="1991" y="-896"/>
                  </a:cubicBezTo>
                  <a:cubicBezTo>
                    <a:pt x="9021" y="-3651"/>
                    <a:pt x="17079" y="-1570"/>
                    <a:pt x="19982" y="3756"/>
                  </a:cubicBezTo>
                  <a:cubicBezTo>
                    <a:pt x="22886" y="9082"/>
                    <a:pt x="19525" y="15632"/>
                    <a:pt x="12496" y="18386"/>
                  </a:cubicBezTo>
                  <a:cubicBezTo>
                    <a:pt x="5455" y="21141"/>
                    <a:pt x="-2603" y="19061"/>
                    <a:pt x="-5507" y="1373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E19A260-7930-141C-81CC-A76380E4DCE6}"/>
                </a:ext>
              </a:extLst>
            </p:cNvPr>
            <p:cNvSpPr/>
            <p:nvPr/>
          </p:nvSpPr>
          <p:spPr>
            <a:xfrm flipV="1">
              <a:off x="8948745" y="4057994"/>
              <a:ext cx="27567" cy="21715"/>
            </a:xfrm>
            <a:custGeom>
              <a:avLst/>
              <a:gdLst>
                <a:gd name="connsiteX0" fmla="*/ -5603 w 27567"/>
                <a:gd name="connsiteY0" fmla="*/ 13881 h 21715"/>
                <a:gd name="connsiteX1" fmla="*/ 1884 w 27567"/>
                <a:gd name="connsiteY1" fmla="*/ -749 h 21715"/>
                <a:gd name="connsiteX2" fmla="*/ 19874 w 27567"/>
                <a:gd name="connsiteY2" fmla="*/ 3903 h 21715"/>
                <a:gd name="connsiteX3" fmla="*/ 12388 w 27567"/>
                <a:gd name="connsiteY3" fmla="*/ 18533 h 21715"/>
                <a:gd name="connsiteX4" fmla="*/ -5603 w 27567"/>
                <a:gd name="connsiteY4" fmla="*/ 13881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603" y="13881"/>
                  </a:moveTo>
                  <a:cubicBezTo>
                    <a:pt x="-8506" y="8555"/>
                    <a:pt x="-5146" y="2006"/>
                    <a:pt x="1884" y="-749"/>
                  </a:cubicBezTo>
                  <a:cubicBezTo>
                    <a:pt x="8924" y="-3503"/>
                    <a:pt x="16983" y="-1423"/>
                    <a:pt x="19874" y="3903"/>
                  </a:cubicBezTo>
                  <a:cubicBezTo>
                    <a:pt x="22778" y="9229"/>
                    <a:pt x="19429" y="15779"/>
                    <a:pt x="12388" y="18533"/>
                  </a:cubicBezTo>
                  <a:cubicBezTo>
                    <a:pt x="5359" y="21288"/>
                    <a:pt x="-2700" y="19208"/>
                    <a:pt x="-5603" y="13881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E566644-F7CA-2BD7-6FA5-B437EEAABF83}"/>
                </a:ext>
              </a:extLst>
            </p:cNvPr>
            <p:cNvSpPr/>
            <p:nvPr/>
          </p:nvSpPr>
          <p:spPr>
            <a:xfrm flipV="1">
              <a:off x="8718955" y="3873435"/>
              <a:ext cx="27568" cy="21713"/>
            </a:xfrm>
            <a:custGeom>
              <a:avLst/>
              <a:gdLst>
                <a:gd name="connsiteX0" fmla="*/ -5427 w 27568"/>
                <a:gd name="connsiteY0" fmla="*/ 13696 h 21713"/>
                <a:gd name="connsiteX1" fmla="*/ 2060 w 27568"/>
                <a:gd name="connsiteY1" fmla="*/ -934 h 21713"/>
                <a:gd name="connsiteX2" fmla="*/ 20050 w 27568"/>
                <a:gd name="connsiteY2" fmla="*/ 3718 h 21713"/>
                <a:gd name="connsiteX3" fmla="*/ 12564 w 27568"/>
                <a:gd name="connsiteY3" fmla="*/ 18348 h 21713"/>
                <a:gd name="connsiteX4" fmla="*/ -5427 w 27568"/>
                <a:gd name="connsiteY4" fmla="*/ 13696 h 2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8" h="21713">
                  <a:moveTo>
                    <a:pt x="-5427" y="13696"/>
                  </a:moveTo>
                  <a:cubicBezTo>
                    <a:pt x="-8331" y="8381"/>
                    <a:pt x="-4981" y="1832"/>
                    <a:pt x="2060" y="-934"/>
                  </a:cubicBezTo>
                  <a:cubicBezTo>
                    <a:pt x="9089" y="-3689"/>
                    <a:pt x="17147" y="-1597"/>
                    <a:pt x="20050" y="3718"/>
                  </a:cubicBezTo>
                  <a:cubicBezTo>
                    <a:pt x="22953" y="9044"/>
                    <a:pt x="19605" y="15594"/>
                    <a:pt x="12564" y="18348"/>
                  </a:cubicBezTo>
                  <a:cubicBezTo>
                    <a:pt x="5523" y="21103"/>
                    <a:pt x="-2524" y="19023"/>
                    <a:pt x="-5427" y="13696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C5E06C5-3034-AC32-F4B2-04DAE8D31D2E}"/>
                </a:ext>
              </a:extLst>
            </p:cNvPr>
            <p:cNvSpPr/>
            <p:nvPr/>
          </p:nvSpPr>
          <p:spPr>
            <a:xfrm flipV="1">
              <a:off x="9057134" y="3837122"/>
              <a:ext cx="27567" cy="21715"/>
            </a:xfrm>
            <a:custGeom>
              <a:avLst/>
              <a:gdLst>
                <a:gd name="connsiteX0" fmla="*/ -5684 w 27567"/>
                <a:gd name="connsiteY0" fmla="*/ 13662 h 21715"/>
                <a:gd name="connsiteX1" fmla="*/ 1803 w 27567"/>
                <a:gd name="connsiteY1" fmla="*/ -968 h 21715"/>
                <a:gd name="connsiteX2" fmla="*/ 19794 w 27567"/>
                <a:gd name="connsiteY2" fmla="*/ 3684 h 21715"/>
                <a:gd name="connsiteX3" fmla="*/ 12307 w 27567"/>
                <a:gd name="connsiteY3" fmla="*/ 18314 h 21715"/>
                <a:gd name="connsiteX4" fmla="*/ -5684 w 27567"/>
                <a:gd name="connsiteY4" fmla="*/ 13662 h 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67" h="21715">
                  <a:moveTo>
                    <a:pt x="-5684" y="13662"/>
                  </a:moveTo>
                  <a:cubicBezTo>
                    <a:pt x="-8587" y="8336"/>
                    <a:pt x="-5238" y="1787"/>
                    <a:pt x="1803" y="-968"/>
                  </a:cubicBezTo>
                  <a:cubicBezTo>
                    <a:pt x="8833" y="-3722"/>
                    <a:pt x="16891" y="-1642"/>
                    <a:pt x="19794" y="3684"/>
                  </a:cubicBezTo>
                  <a:cubicBezTo>
                    <a:pt x="22697" y="9010"/>
                    <a:pt x="19337" y="15560"/>
                    <a:pt x="12307" y="18314"/>
                  </a:cubicBezTo>
                  <a:cubicBezTo>
                    <a:pt x="5266" y="21069"/>
                    <a:pt x="-2792" y="18989"/>
                    <a:pt x="-5684" y="1366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68CBD9F-37A6-B410-F987-F1F9105E56AF}"/>
                </a:ext>
              </a:extLst>
            </p:cNvPr>
            <p:cNvSpPr/>
            <p:nvPr/>
          </p:nvSpPr>
          <p:spPr>
            <a:xfrm flipV="1">
              <a:off x="9114604" y="3817756"/>
              <a:ext cx="25146" cy="17024"/>
            </a:xfrm>
            <a:custGeom>
              <a:avLst/>
              <a:gdLst>
                <a:gd name="connsiteX0" fmla="*/ -6755 w 25146"/>
                <a:gd name="connsiteY0" fmla="*/ 9278 h 17024"/>
                <a:gd name="connsiteX1" fmla="*/ 5155 w 25146"/>
                <a:gd name="connsiteY1" fmla="*/ -1672 h 17024"/>
                <a:gd name="connsiteX2" fmla="*/ 18357 w 25146"/>
                <a:gd name="connsiteY2" fmla="*/ 3346 h 17024"/>
                <a:gd name="connsiteX3" fmla="*/ 6458 w 25146"/>
                <a:gd name="connsiteY3" fmla="*/ 14284 h 17024"/>
                <a:gd name="connsiteX4" fmla="*/ -6755 w 25146"/>
                <a:gd name="connsiteY4" fmla="*/ 9278 h 1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" h="17024">
                  <a:moveTo>
                    <a:pt x="-6755" y="9278"/>
                  </a:moveTo>
                  <a:cubicBezTo>
                    <a:pt x="-7110" y="4866"/>
                    <a:pt x="-1783" y="-37"/>
                    <a:pt x="5155" y="-1672"/>
                  </a:cubicBezTo>
                  <a:cubicBezTo>
                    <a:pt x="12081" y="-3306"/>
                    <a:pt x="18002" y="-1066"/>
                    <a:pt x="18357" y="3346"/>
                  </a:cubicBezTo>
                  <a:cubicBezTo>
                    <a:pt x="18722" y="7746"/>
                    <a:pt x="13396" y="12650"/>
                    <a:pt x="6458" y="14284"/>
                  </a:cubicBezTo>
                  <a:cubicBezTo>
                    <a:pt x="-480" y="15919"/>
                    <a:pt x="-6389" y="13679"/>
                    <a:pt x="-6755" y="9278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1593C56-2663-3292-711D-0D098D0AAED3}"/>
                </a:ext>
              </a:extLst>
            </p:cNvPr>
            <p:cNvSpPr/>
            <p:nvPr/>
          </p:nvSpPr>
          <p:spPr>
            <a:xfrm flipV="1">
              <a:off x="8975582" y="3783894"/>
              <a:ext cx="25361" cy="10236"/>
            </a:xfrm>
            <a:custGeom>
              <a:avLst/>
              <a:gdLst>
                <a:gd name="connsiteX0" fmla="*/ -6410 w 25361"/>
                <a:gd name="connsiteY0" fmla="*/ 3852 h 10236"/>
                <a:gd name="connsiteX1" fmla="*/ 8540 w 25361"/>
                <a:gd name="connsiteY1" fmla="*/ -2149 h 10236"/>
                <a:gd name="connsiteX2" fmla="*/ 18439 w 25361"/>
                <a:gd name="connsiteY2" fmla="*/ 1898 h 10236"/>
                <a:gd name="connsiteX3" fmla="*/ 3499 w 25361"/>
                <a:gd name="connsiteY3" fmla="*/ 7898 h 10236"/>
                <a:gd name="connsiteX4" fmla="*/ -6410 w 25361"/>
                <a:gd name="connsiteY4" fmla="*/ 3852 h 1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" h="10236">
                  <a:moveTo>
                    <a:pt x="-6410" y="3852"/>
                  </a:moveTo>
                  <a:cubicBezTo>
                    <a:pt x="-5016" y="1086"/>
                    <a:pt x="1671" y="-1600"/>
                    <a:pt x="8540" y="-2149"/>
                  </a:cubicBezTo>
                  <a:cubicBezTo>
                    <a:pt x="15398" y="-2686"/>
                    <a:pt x="19833" y="-880"/>
                    <a:pt x="18439" y="1898"/>
                  </a:cubicBezTo>
                  <a:cubicBezTo>
                    <a:pt x="17044" y="4664"/>
                    <a:pt x="10357" y="7350"/>
                    <a:pt x="3499" y="7898"/>
                  </a:cubicBezTo>
                  <a:cubicBezTo>
                    <a:pt x="-3370" y="8436"/>
                    <a:pt x="-7805" y="6630"/>
                    <a:pt x="-6410" y="3852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2B3AEFE-0CB7-D9DF-82CB-66E11B9BA131}"/>
                </a:ext>
              </a:extLst>
            </p:cNvPr>
            <p:cNvSpPr/>
            <p:nvPr/>
          </p:nvSpPr>
          <p:spPr>
            <a:xfrm flipV="1">
              <a:off x="8768911" y="3806739"/>
              <a:ext cx="21818" cy="16490"/>
            </a:xfrm>
            <a:custGeom>
              <a:avLst/>
              <a:gdLst>
                <a:gd name="connsiteX0" fmla="*/ 13916 w 21818"/>
                <a:gd name="connsiteY0" fmla="*/ 14073 h 16490"/>
                <a:gd name="connsiteX1" fmla="*/ -920 w 21818"/>
                <a:gd name="connsiteY1" fmla="*/ 7820 h 16490"/>
                <a:gd name="connsiteX2" fmla="*/ -5115 w 21818"/>
                <a:gd name="connsiteY2" fmla="*/ -2021 h 16490"/>
                <a:gd name="connsiteX3" fmla="*/ 9721 w 21818"/>
                <a:gd name="connsiteY3" fmla="*/ 4231 h 16490"/>
                <a:gd name="connsiteX4" fmla="*/ 13916 w 21818"/>
                <a:gd name="connsiteY4" fmla="*/ 14073 h 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8" h="16490">
                  <a:moveTo>
                    <a:pt x="13916" y="14073"/>
                  </a:moveTo>
                  <a:cubicBezTo>
                    <a:pt x="10979" y="15067"/>
                    <a:pt x="4338" y="12267"/>
                    <a:pt x="-920" y="7820"/>
                  </a:cubicBezTo>
                  <a:cubicBezTo>
                    <a:pt x="-6178" y="3374"/>
                    <a:pt x="-8064" y="-1026"/>
                    <a:pt x="-5115" y="-2021"/>
                  </a:cubicBezTo>
                  <a:cubicBezTo>
                    <a:pt x="-2178" y="-3004"/>
                    <a:pt x="4463" y="-203"/>
                    <a:pt x="9721" y="4231"/>
                  </a:cubicBezTo>
                  <a:cubicBezTo>
                    <a:pt x="14979" y="8678"/>
                    <a:pt x="16865" y="13090"/>
                    <a:pt x="13916" y="14073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D9EC88A-2C26-33C0-B1A3-9E2C435E614E}"/>
                </a:ext>
              </a:extLst>
            </p:cNvPr>
            <p:cNvSpPr/>
            <p:nvPr/>
          </p:nvSpPr>
          <p:spPr>
            <a:xfrm flipV="1">
              <a:off x="10265093" y="4179454"/>
              <a:ext cx="51892" cy="66488"/>
            </a:xfrm>
            <a:custGeom>
              <a:avLst/>
              <a:gdLst>
                <a:gd name="connsiteX0" fmla="*/ 44238 w 51892"/>
                <a:gd name="connsiteY0" fmla="*/ 31427 h 66488"/>
                <a:gd name="connsiteX1" fmla="*/ 18292 w 51892"/>
                <a:gd name="connsiteY1" fmla="*/ 64665 h 66488"/>
                <a:gd name="connsiteX2" fmla="*/ -7654 w 51892"/>
                <a:gd name="connsiteY2" fmla="*/ 31427 h 66488"/>
                <a:gd name="connsiteX3" fmla="*/ 18292 w 51892"/>
                <a:gd name="connsiteY3" fmla="*/ -1823 h 66488"/>
                <a:gd name="connsiteX4" fmla="*/ 44238 w 51892"/>
                <a:gd name="connsiteY4" fmla="*/ 31427 h 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92" h="66488">
                  <a:moveTo>
                    <a:pt x="44238" y="31427"/>
                  </a:moveTo>
                  <a:cubicBezTo>
                    <a:pt x="44238" y="49783"/>
                    <a:pt x="32625" y="64665"/>
                    <a:pt x="18292" y="64665"/>
                  </a:cubicBezTo>
                  <a:cubicBezTo>
                    <a:pt x="3959" y="64665"/>
                    <a:pt x="-7654" y="49783"/>
                    <a:pt x="-7654" y="31427"/>
                  </a:cubicBezTo>
                  <a:cubicBezTo>
                    <a:pt x="-7654" y="13059"/>
                    <a:pt x="3959" y="-1823"/>
                    <a:pt x="18292" y="-1823"/>
                  </a:cubicBezTo>
                  <a:cubicBezTo>
                    <a:pt x="32625" y="-1823"/>
                    <a:pt x="44238" y="13059"/>
                    <a:pt x="44238" y="31427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C00CC82-357A-8621-856B-3A584D79E4AE}"/>
                </a:ext>
              </a:extLst>
            </p:cNvPr>
            <p:cNvSpPr/>
            <p:nvPr/>
          </p:nvSpPr>
          <p:spPr>
            <a:xfrm flipV="1">
              <a:off x="10265093" y="5037491"/>
              <a:ext cx="51892" cy="66488"/>
            </a:xfrm>
            <a:custGeom>
              <a:avLst/>
              <a:gdLst>
                <a:gd name="connsiteX0" fmla="*/ 44238 w 51892"/>
                <a:gd name="connsiteY0" fmla="*/ 32278 h 66488"/>
                <a:gd name="connsiteX1" fmla="*/ 18292 w 51892"/>
                <a:gd name="connsiteY1" fmla="*/ 65516 h 66488"/>
                <a:gd name="connsiteX2" fmla="*/ -7654 w 51892"/>
                <a:gd name="connsiteY2" fmla="*/ 32278 h 66488"/>
                <a:gd name="connsiteX3" fmla="*/ 18292 w 51892"/>
                <a:gd name="connsiteY3" fmla="*/ -972 h 66488"/>
                <a:gd name="connsiteX4" fmla="*/ 44238 w 51892"/>
                <a:gd name="connsiteY4" fmla="*/ 32278 h 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92" h="66488">
                  <a:moveTo>
                    <a:pt x="44238" y="32278"/>
                  </a:moveTo>
                  <a:cubicBezTo>
                    <a:pt x="44238" y="50634"/>
                    <a:pt x="32625" y="65516"/>
                    <a:pt x="18292" y="65516"/>
                  </a:cubicBezTo>
                  <a:cubicBezTo>
                    <a:pt x="3959" y="65516"/>
                    <a:pt x="-7654" y="50634"/>
                    <a:pt x="-7654" y="32278"/>
                  </a:cubicBezTo>
                  <a:cubicBezTo>
                    <a:pt x="-7654" y="13921"/>
                    <a:pt x="3959" y="-972"/>
                    <a:pt x="18292" y="-972"/>
                  </a:cubicBezTo>
                  <a:cubicBezTo>
                    <a:pt x="32625" y="-972"/>
                    <a:pt x="44238" y="13921"/>
                    <a:pt x="44238" y="3227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4402D9A-D5F6-B52D-C5FB-30057E300D0A}"/>
                </a:ext>
              </a:extLst>
            </p:cNvPr>
            <p:cNvSpPr/>
            <p:nvPr/>
          </p:nvSpPr>
          <p:spPr>
            <a:xfrm flipV="1">
              <a:off x="9255701" y="5025329"/>
              <a:ext cx="850310" cy="494517"/>
            </a:xfrm>
            <a:custGeom>
              <a:avLst/>
              <a:gdLst>
                <a:gd name="connsiteX0" fmla="*/ 706027 w 850310"/>
                <a:gd name="connsiteY0" fmla="*/ 493746 h 494517"/>
                <a:gd name="connsiteX1" fmla="*/ -7192 w 850310"/>
                <a:gd name="connsiteY1" fmla="*/ 493746 h 494517"/>
                <a:gd name="connsiteX2" fmla="*/ 129899 w 850310"/>
                <a:gd name="connsiteY2" fmla="*/ -772 h 494517"/>
                <a:gd name="connsiteX3" fmla="*/ 843118 w 850310"/>
                <a:gd name="connsiteY3" fmla="*/ -772 h 494517"/>
                <a:gd name="connsiteX4" fmla="*/ 706027 w 850310"/>
                <a:gd name="connsiteY4" fmla="*/ 493746 h 4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310" h="494517">
                  <a:moveTo>
                    <a:pt x="706027" y="493746"/>
                  </a:moveTo>
                  <a:lnTo>
                    <a:pt x="-7192" y="493746"/>
                  </a:lnTo>
                  <a:lnTo>
                    <a:pt x="129899" y="-772"/>
                  </a:lnTo>
                  <a:lnTo>
                    <a:pt x="843118" y="-772"/>
                  </a:lnTo>
                  <a:lnTo>
                    <a:pt x="706027" y="493746"/>
                  </a:lnTo>
                </a:path>
              </a:pathLst>
            </a:custGeom>
            <a:solidFill>
              <a:srgbClr val="61B4B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C1B4D70-C73C-456A-116C-2DC03E7901F4}"/>
                </a:ext>
              </a:extLst>
            </p:cNvPr>
            <p:cNvSpPr/>
            <p:nvPr/>
          </p:nvSpPr>
          <p:spPr>
            <a:xfrm flipV="1">
              <a:off x="9522408" y="5025329"/>
              <a:ext cx="316896" cy="494517"/>
            </a:xfrm>
            <a:custGeom>
              <a:avLst/>
              <a:gdLst>
                <a:gd name="connsiteX0" fmla="*/ 309705 w 316896"/>
                <a:gd name="connsiteY0" fmla="*/ 493746 h 494517"/>
                <a:gd name="connsiteX1" fmla="*/ 7884 w 316896"/>
                <a:gd name="connsiteY1" fmla="*/ 493746 h 494517"/>
                <a:gd name="connsiteX2" fmla="*/ -7192 w 316896"/>
                <a:gd name="connsiteY2" fmla="*/ -772 h 494517"/>
                <a:gd name="connsiteX3" fmla="*/ 294628 w 316896"/>
                <a:gd name="connsiteY3" fmla="*/ -772 h 494517"/>
                <a:gd name="connsiteX4" fmla="*/ 309705 w 316896"/>
                <a:gd name="connsiteY4" fmla="*/ 493746 h 4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96" h="494517">
                  <a:moveTo>
                    <a:pt x="309705" y="493746"/>
                  </a:moveTo>
                  <a:lnTo>
                    <a:pt x="7884" y="493746"/>
                  </a:lnTo>
                  <a:lnTo>
                    <a:pt x="-7192" y="-772"/>
                  </a:lnTo>
                  <a:lnTo>
                    <a:pt x="294628" y="-772"/>
                  </a:lnTo>
                  <a:lnTo>
                    <a:pt x="309705" y="493746"/>
                  </a:lnTo>
                </a:path>
              </a:pathLst>
            </a:custGeom>
            <a:solidFill>
              <a:srgbClr val="7ECBC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B0A2CBF-1A41-D9C3-7CA1-ADB64D2A95ED}"/>
                </a:ext>
              </a:extLst>
            </p:cNvPr>
            <p:cNvSpPr/>
            <p:nvPr/>
          </p:nvSpPr>
          <p:spPr>
            <a:xfrm flipV="1">
              <a:off x="9255701" y="5025329"/>
              <a:ext cx="850310" cy="494517"/>
            </a:xfrm>
            <a:custGeom>
              <a:avLst/>
              <a:gdLst>
                <a:gd name="connsiteX0" fmla="*/ 694906 w 850310"/>
                <a:gd name="connsiteY0" fmla="*/ 475961 h 494517"/>
                <a:gd name="connsiteX1" fmla="*/ 827071 w 850310"/>
                <a:gd name="connsiteY1" fmla="*/ -772 h 494517"/>
                <a:gd name="connsiteX2" fmla="*/ 843118 w 850310"/>
                <a:gd name="connsiteY2" fmla="*/ -772 h 494517"/>
                <a:gd name="connsiteX3" fmla="*/ 706027 w 850310"/>
                <a:gd name="connsiteY3" fmla="*/ 493746 h 494517"/>
                <a:gd name="connsiteX4" fmla="*/ -7192 w 850310"/>
                <a:gd name="connsiteY4" fmla="*/ 493746 h 494517"/>
                <a:gd name="connsiteX5" fmla="*/ -2265 w 850310"/>
                <a:gd name="connsiteY5" fmla="*/ 475961 h 494517"/>
                <a:gd name="connsiteX6" fmla="*/ 694906 w 850310"/>
                <a:gd name="connsiteY6" fmla="*/ 475961 h 4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0310" h="494517">
                  <a:moveTo>
                    <a:pt x="694906" y="475961"/>
                  </a:moveTo>
                  <a:lnTo>
                    <a:pt x="827071" y="-772"/>
                  </a:lnTo>
                  <a:lnTo>
                    <a:pt x="843118" y="-772"/>
                  </a:lnTo>
                  <a:lnTo>
                    <a:pt x="706027" y="493746"/>
                  </a:lnTo>
                  <a:lnTo>
                    <a:pt x="-7192" y="493746"/>
                  </a:lnTo>
                  <a:lnTo>
                    <a:pt x="-2265" y="475961"/>
                  </a:lnTo>
                  <a:lnTo>
                    <a:pt x="694906" y="475961"/>
                  </a:lnTo>
                </a:path>
              </a:pathLst>
            </a:custGeom>
            <a:solidFill>
              <a:srgbClr val="2087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1FA9304-25E4-C2E7-3260-EAB2C50ADF7F}"/>
                </a:ext>
              </a:extLst>
            </p:cNvPr>
            <p:cNvSpPr/>
            <p:nvPr/>
          </p:nvSpPr>
          <p:spPr>
            <a:xfrm flipV="1">
              <a:off x="5885905" y="3872068"/>
              <a:ext cx="188960" cy="315855"/>
            </a:xfrm>
            <a:custGeom>
              <a:avLst/>
              <a:gdLst>
                <a:gd name="connsiteX0" fmla="*/ 184574 w 188960"/>
                <a:gd name="connsiteY0" fmla="*/ 155924 h 315855"/>
                <a:gd name="connsiteX1" fmla="*/ 90094 w 188960"/>
                <a:gd name="connsiteY1" fmla="*/ 313852 h 315855"/>
                <a:gd name="connsiteX2" fmla="*/ -4386 w 188960"/>
                <a:gd name="connsiteY2" fmla="*/ 155924 h 315855"/>
                <a:gd name="connsiteX3" fmla="*/ 90094 w 188960"/>
                <a:gd name="connsiteY3" fmla="*/ -2004 h 315855"/>
                <a:gd name="connsiteX4" fmla="*/ 184574 w 188960"/>
                <a:gd name="connsiteY4" fmla="*/ 155924 h 31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60" h="315855">
                  <a:moveTo>
                    <a:pt x="184574" y="155924"/>
                  </a:moveTo>
                  <a:cubicBezTo>
                    <a:pt x="184574" y="243146"/>
                    <a:pt x="142272" y="313852"/>
                    <a:pt x="90094" y="313852"/>
                  </a:cubicBezTo>
                  <a:cubicBezTo>
                    <a:pt x="37916" y="313852"/>
                    <a:pt x="-4386" y="243146"/>
                    <a:pt x="-4386" y="155924"/>
                  </a:cubicBezTo>
                  <a:cubicBezTo>
                    <a:pt x="-4386" y="68702"/>
                    <a:pt x="37916" y="-2004"/>
                    <a:pt x="90094" y="-2004"/>
                  </a:cubicBezTo>
                  <a:cubicBezTo>
                    <a:pt x="142272" y="-2004"/>
                    <a:pt x="184574" y="68702"/>
                    <a:pt x="184574" y="155924"/>
                  </a:cubicBez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8C7E5A8-F005-270E-82D4-72359D8CFB4E}"/>
                </a:ext>
              </a:extLst>
            </p:cNvPr>
            <p:cNvSpPr/>
            <p:nvPr/>
          </p:nvSpPr>
          <p:spPr>
            <a:xfrm flipV="1">
              <a:off x="5918423" y="3871622"/>
              <a:ext cx="61687" cy="316301"/>
            </a:xfrm>
            <a:custGeom>
              <a:avLst/>
              <a:gdLst>
                <a:gd name="connsiteX0" fmla="*/ 57325 w 61687"/>
                <a:gd name="connsiteY0" fmla="*/ -2004 h 316301"/>
                <a:gd name="connsiteX1" fmla="*/ -4362 w 61687"/>
                <a:gd name="connsiteY1" fmla="*/ -2004 h 316301"/>
                <a:gd name="connsiteX2" fmla="*/ -4362 w 61687"/>
                <a:gd name="connsiteY2" fmla="*/ 314297 h 316301"/>
                <a:gd name="connsiteX3" fmla="*/ 57325 w 61687"/>
                <a:gd name="connsiteY3" fmla="*/ 314297 h 316301"/>
                <a:gd name="connsiteX4" fmla="*/ 57325 w 61687"/>
                <a:gd name="connsiteY4" fmla="*/ -2004 h 31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87" h="316301">
                  <a:moveTo>
                    <a:pt x="57325" y="-2004"/>
                  </a:moveTo>
                  <a:lnTo>
                    <a:pt x="-4362" y="-2004"/>
                  </a:lnTo>
                  <a:lnTo>
                    <a:pt x="-4362" y="314297"/>
                  </a:lnTo>
                  <a:lnTo>
                    <a:pt x="57325" y="314297"/>
                  </a:lnTo>
                  <a:lnTo>
                    <a:pt x="57325" y="-2004"/>
                  </a:ln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EBA7218-A976-B46E-AE2F-3507DB821A57}"/>
                </a:ext>
              </a:extLst>
            </p:cNvPr>
            <p:cNvSpPr/>
            <p:nvPr/>
          </p:nvSpPr>
          <p:spPr>
            <a:xfrm flipV="1">
              <a:off x="5794774" y="3840498"/>
              <a:ext cx="226736" cy="378995"/>
            </a:xfrm>
            <a:custGeom>
              <a:avLst/>
              <a:gdLst>
                <a:gd name="connsiteX0" fmla="*/ 222405 w 226736"/>
                <a:gd name="connsiteY0" fmla="*/ 187493 h 378995"/>
                <a:gd name="connsiteX1" fmla="*/ 109043 w 226736"/>
                <a:gd name="connsiteY1" fmla="*/ 376991 h 378995"/>
                <a:gd name="connsiteX2" fmla="*/ -4331 w 226736"/>
                <a:gd name="connsiteY2" fmla="*/ 187493 h 378995"/>
                <a:gd name="connsiteX3" fmla="*/ 109043 w 226736"/>
                <a:gd name="connsiteY3" fmla="*/ -2004 h 378995"/>
                <a:gd name="connsiteX4" fmla="*/ 222405 w 226736"/>
                <a:gd name="connsiteY4" fmla="*/ 187493 h 37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36" h="378995">
                  <a:moveTo>
                    <a:pt x="222405" y="187493"/>
                  </a:moveTo>
                  <a:cubicBezTo>
                    <a:pt x="222405" y="292146"/>
                    <a:pt x="171645" y="376991"/>
                    <a:pt x="109043" y="376991"/>
                  </a:cubicBezTo>
                  <a:cubicBezTo>
                    <a:pt x="46430" y="376991"/>
                    <a:pt x="-4331" y="292146"/>
                    <a:pt x="-4331" y="187493"/>
                  </a:cubicBezTo>
                  <a:cubicBezTo>
                    <a:pt x="-4331" y="82829"/>
                    <a:pt x="46430" y="-2004"/>
                    <a:pt x="109043" y="-2004"/>
                  </a:cubicBezTo>
                  <a:cubicBezTo>
                    <a:pt x="171645" y="-2004"/>
                    <a:pt x="222405" y="82829"/>
                    <a:pt x="222405" y="187493"/>
                  </a:cubicBez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8ECCC81-68D1-DCC8-FE5A-2E3B5A1E86FF}"/>
                </a:ext>
              </a:extLst>
            </p:cNvPr>
            <p:cNvSpPr/>
            <p:nvPr/>
          </p:nvSpPr>
          <p:spPr>
            <a:xfrm flipV="1">
              <a:off x="5771434" y="3840498"/>
              <a:ext cx="226735" cy="378995"/>
            </a:xfrm>
            <a:custGeom>
              <a:avLst/>
              <a:gdLst>
                <a:gd name="connsiteX0" fmla="*/ 222422 w 226735"/>
                <a:gd name="connsiteY0" fmla="*/ 187493 h 378995"/>
                <a:gd name="connsiteX1" fmla="*/ 109060 w 226735"/>
                <a:gd name="connsiteY1" fmla="*/ 376991 h 378995"/>
                <a:gd name="connsiteX2" fmla="*/ -4313 w 226735"/>
                <a:gd name="connsiteY2" fmla="*/ 187493 h 378995"/>
                <a:gd name="connsiteX3" fmla="*/ 109060 w 226735"/>
                <a:gd name="connsiteY3" fmla="*/ -2004 h 378995"/>
                <a:gd name="connsiteX4" fmla="*/ 222422 w 226735"/>
                <a:gd name="connsiteY4" fmla="*/ 187493 h 37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35" h="378995">
                  <a:moveTo>
                    <a:pt x="222422" y="187493"/>
                  </a:moveTo>
                  <a:cubicBezTo>
                    <a:pt x="222422" y="292146"/>
                    <a:pt x="171662" y="376991"/>
                    <a:pt x="109060" y="376991"/>
                  </a:cubicBezTo>
                  <a:cubicBezTo>
                    <a:pt x="46447" y="376991"/>
                    <a:pt x="-4313" y="292146"/>
                    <a:pt x="-4313" y="187493"/>
                  </a:cubicBezTo>
                  <a:cubicBezTo>
                    <a:pt x="-4313" y="82829"/>
                    <a:pt x="46447" y="-2004"/>
                    <a:pt x="109060" y="-2004"/>
                  </a:cubicBezTo>
                  <a:cubicBezTo>
                    <a:pt x="171662" y="-2004"/>
                    <a:pt x="222422" y="82829"/>
                    <a:pt x="222422" y="187493"/>
                  </a:cubicBezTo>
                </a:path>
              </a:pathLst>
            </a:custGeom>
            <a:solidFill>
              <a:srgbClr val="E9E4D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12D4E82-B8E6-BCBE-FCB4-F6BB95C439EA}"/>
                </a:ext>
              </a:extLst>
            </p:cNvPr>
            <p:cNvSpPr/>
            <p:nvPr/>
          </p:nvSpPr>
          <p:spPr>
            <a:xfrm flipV="1">
              <a:off x="5817405" y="3917342"/>
              <a:ext cx="134793" cy="225307"/>
            </a:xfrm>
            <a:custGeom>
              <a:avLst/>
              <a:gdLst>
                <a:gd name="connsiteX0" fmla="*/ 130480 w 134793"/>
                <a:gd name="connsiteY0" fmla="*/ 110650 h 225307"/>
                <a:gd name="connsiteX1" fmla="*/ 63089 w 134793"/>
                <a:gd name="connsiteY1" fmla="*/ 223304 h 225307"/>
                <a:gd name="connsiteX2" fmla="*/ -4313 w 134793"/>
                <a:gd name="connsiteY2" fmla="*/ 110650 h 225307"/>
                <a:gd name="connsiteX3" fmla="*/ 63089 w 134793"/>
                <a:gd name="connsiteY3" fmla="*/ -2004 h 225307"/>
                <a:gd name="connsiteX4" fmla="*/ 130480 w 134793"/>
                <a:gd name="connsiteY4" fmla="*/ 110650 h 2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93" h="225307">
                  <a:moveTo>
                    <a:pt x="130480" y="110650"/>
                  </a:moveTo>
                  <a:cubicBezTo>
                    <a:pt x="130480" y="172863"/>
                    <a:pt x="100305" y="223304"/>
                    <a:pt x="63089" y="223304"/>
                  </a:cubicBezTo>
                  <a:cubicBezTo>
                    <a:pt x="25862" y="223304"/>
                    <a:pt x="-4313" y="172863"/>
                    <a:pt x="-4313" y="110650"/>
                  </a:cubicBezTo>
                  <a:cubicBezTo>
                    <a:pt x="-4313" y="48425"/>
                    <a:pt x="25862" y="-2004"/>
                    <a:pt x="63089" y="-2004"/>
                  </a:cubicBezTo>
                  <a:cubicBezTo>
                    <a:pt x="100305" y="-2004"/>
                    <a:pt x="130480" y="48425"/>
                    <a:pt x="130480" y="110650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C1AC5D3-AC09-C628-8C51-6A45D45D1576}"/>
                </a:ext>
              </a:extLst>
            </p:cNvPr>
            <p:cNvSpPr/>
            <p:nvPr/>
          </p:nvSpPr>
          <p:spPr>
            <a:xfrm flipV="1">
              <a:off x="5269555" y="3673918"/>
              <a:ext cx="79083" cy="128838"/>
            </a:xfrm>
            <a:custGeom>
              <a:avLst/>
              <a:gdLst>
                <a:gd name="connsiteX0" fmla="*/ 75207 w 79083"/>
                <a:gd name="connsiteY0" fmla="*/ 62126 h 128838"/>
                <a:gd name="connsiteX1" fmla="*/ 35660 w 79083"/>
                <a:gd name="connsiteY1" fmla="*/ 126545 h 128838"/>
                <a:gd name="connsiteX2" fmla="*/ -3877 w 79083"/>
                <a:gd name="connsiteY2" fmla="*/ 62126 h 128838"/>
                <a:gd name="connsiteX3" fmla="*/ 35660 w 79083"/>
                <a:gd name="connsiteY3" fmla="*/ -2293 h 128838"/>
                <a:gd name="connsiteX4" fmla="*/ 75207 w 79083"/>
                <a:gd name="connsiteY4" fmla="*/ 62126 h 12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83" h="128838">
                  <a:moveTo>
                    <a:pt x="75207" y="62126"/>
                  </a:moveTo>
                  <a:cubicBezTo>
                    <a:pt x="75207" y="97708"/>
                    <a:pt x="57502" y="126545"/>
                    <a:pt x="35660" y="126545"/>
                  </a:cubicBezTo>
                  <a:cubicBezTo>
                    <a:pt x="13828" y="126545"/>
                    <a:pt x="-3877" y="97708"/>
                    <a:pt x="-3877" y="62126"/>
                  </a:cubicBezTo>
                  <a:cubicBezTo>
                    <a:pt x="-3877" y="26556"/>
                    <a:pt x="13828" y="-2293"/>
                    <a:pt x="35660" y="-2293"/>
                  </a:cubicBezTo>
                  <a:cubicBezTo>
                    <a:pt x="57502" y="-2293"/>
                    <a:pt x="75207" y="26556"/>
                    <a:pt x="75207" y="62126"/>
                  </a:cubicBez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9705C7A-C948-CF5A-490F-2606C81B3DFE}"/>
                </a:ext>
              </a:extLst>
            </p:cNvPr>
            <p:cNvSpPr/>
            <p:nvPr/>
          </p:nvSpPr>
          <p:spPr>
            <a:xfrm flipV="1">
              <a:off x="5284917" y="3692160"/>
              <a:ext cx="56692" cy="92342"/>
            </a:xfrm>
            <a:custGeom>
              <a:avLst/>
              <a:gdLst>
                <a:gd name="connsiteX0" fmla="*/ 52813 w 56692"/>
                <a:gd name="connsiteY0" fmla="*/ 43873 h 92342"/>
                <a:gd name="connsiteX1" fmla="*/ 24467 w 56692"/>
                <a:gd name="connsiteY1" fmla="*/ 90049 h 92342"/>
                <a:gd name="connsiteX2" fmla="*/ -3880 w 56692"/>
                <a:gd name="connsiteY2" fmla="*/ 43873 h 92342"/>
                <a:gd name="connsiteX3" fmla="*/ 24467 w 56692"/>
                <a:gd name="connsiteY3" fmla="*/ -2293 h 92342"/>
                <a:gd name="connsiteX4" fmla="*/ 52813 w 56692"/>
                <a:gd name="connsiteY4" fmla="*/ 43873 h 9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92" h="92342">
                  <a:moveTo>
                    <a:pt x="52813" y="43873"/>
                  </a:moveTo>
                  <a:cubicBezTo>
                    <a:pt x="52813" y="69384"/>
                    <a:pt x="40125" y="90049"/>
                    <a:pt x="24467" y="90049"/>
                  </a:cubicBezTo>
                  <a:cubicBezTo>
                    <a:pt x="8807" y="90049"/>
                    <a:pt x="-3880" y="69384"/>
                    <a:pt x="-3880" y="43873"/>
                  </a:cubicBezTo>
                  <a:cubicBezTo>
                    <a:pt x="-3880" y="18372"/>
                    <a:pt x="8807" y="-2293"/>
                    <a:pt x="24467" y="-2293"/>
                  </a:cubicBezTo>
                  <a:cubicBezTo>
                    <a:pt x="40125" y="-2293"/>
                    <a:pt x="52813" y="18372"/>
                    <a:pt x="52813" y="43873"/>
                  </a:cubicBez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F8E2DFA-A544-B5F3-1EE7-3CBFE6DE07C3}"/>
                </a:ext>
              </a:extLst>
            </p:cNvPr>
            <p:cNvSpPr/>
            <p:nvPr/>
          </p:nvSpPr>
          <p:spPr>
            <a:xfrm flipV="1">
              <a:off x="6414130" y="4050010"/>
              <a:ext cx="177895" cy="763190"/>
            </a:xfrm>
            <a:custGeom>
              <a:avLst/>
              <a:gdLst>
                <a:gd name="connsiteX0" fmla="*/ -4782 w 177895"/>
                <a:gd name="connsiteY0" fmla="*/ -737 h 763190"/>
                <a:gd name="connsiteX1" fmla="*/ 8556 w 177895"/>
                <a:gd name="connsiteY1" fmla="*/ -1606 h 763190"/>
                <a:gd name="connsiteX2" fmla="*/ 8556 w 177895"/>
                <a:gd name="connsiteY2" fmla="*/ 748246 h 763190"/>
                <a:gd name="connsiteX3" fmla="*/ 172462 w 177895"/>
                <a:gd name="connsiteY3" fmla="*/ 748246 h 763190"/>
                <a:gd name="connsiteX4" fmla="*/ 173113 w 177895"/>
                <a:gd name="connsiteY4" fmla="*/ 761585 h 763190"/>
                <a:gd name="connsiteX5" fmla="*/ -4782 w 177895"/>
                <a:gd name="connsiteY5" fmla="*/ 761585 h 763190"/>
                <a:gd name="connsiteX6" fmla="*/ -4782 w 177895"/>
                <a:gd name="connsiteY6" fmla="*/ -737 h 76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95" h="763190">
                  <a:moveTo>
                    <a:pt x="-4782" y="-737"/>
                  </a:moveTo>
                  <a:lnTo>
                    <a:pt x="8556" y="-1606"/>
                  </a:lnTo>
                  <a:lnTo>
                    <a:pt x="8556" y="748246"/>
                  </a:lnTo>
                  <a:lnTo>
                    <a:pt x="172462" y="748246"/>
                  </a:lnTo>
                  <a:lnTo>
                    <a:pt x="173113" y="761585"/>
                  </a:lnTo>
                  <a:lnTo>
                    <a:pt x="-4782" y="761585"/>
                  </a:lnTo>
                  <a:lnTo>
                    <a:pt x="-4782" y="-737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ADAEFC4-150C-310B-F04B-697BA80A911A}"/>
                </a:ext>
              </a:extLst>
            </p:cNvPr>
            <p:cNvSpPr/>
            <p:nvPr/>
          </p:nvSpPr>
          <p:spPr>
            <a:xfrm flipV="1">
              <a:off x="5809507" y="5106985"/>
              <a:ext cx="354546" cy="222541"/>
            </a:xfrm>
            <a:custGeom>
              <a:avLst/>
              <a:gdLst>
                <a:gd name="connsiteX0" fmla="*/ -4391 w 354546"/>
                <a:gd name="connsiteY0" fmla="*/ 215041 h 222541"/>
                <a:gd name="connsiteX1" fmla="*/ 142587 w 354546"/>
                <a:gd name="connsiteY1" fmla="*/ -826 h 222541"/>
                <a:gd name="connsiteX2" fmla="*/ 350155 w 354546"/>
                <a:gd name="connsiteY2" fmla="*/ 221716 h 222541"/>
                <a:gd name="connsiteX3" fmla="*/ 138975 w 354546"/>
                <a:gd name="connsiteY3" fmla="*/ 26103 h 222541"/>
                <a:gd name="connsiteX4" fmla="*/ -4391 w 354546"/>
                <a:gd name="connsiteY4" fmla="*/ 215041 h 22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546" h="222541">
                  <a:moveTo>
                    <a:pt x="-4391" y="215041"/>
                  </a:moveTo>
                  <a:lnTo>
                    <a:pt x="142587" y="-826"/>
                  </a:lnTo>
                  <a:lnTo>
                    <a:pt x="350155" y="221716"/>
                  </a:lnTo>
                  <a:lnTo>
                    <a:pt x="138975" y="26103"/>
                  </a:lnTo>
                  <a:lnTo>
                    <a:pt x="-4391" y="215041"/>
                  </a:lnTo>
                </a:path>
              </a:pathLst>
            </a:custGeom>
            <a:solidFill>
              <a:srgbClr val="EAC94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F49A5EF-E26A-8BC8-7335-74AAA261DC43}"/>
                </a:ext>
              </a:extLst>
            </p:cNvPr>
            <p:cNvSpPr/>
            <p:nvPr/>
          </p:nvSpPr>
          <p:spPr>
            <a:xfrm flipV="1">
              <a:off x="7018067" y="3813981"/>
              <a:ext cx="192960" cy="268809"/>
            </a:xfrm>
            <a:custGeom>
              <a:avLst/>
              <a:gdLst>
                <a:gd name="connsiteX0" fmla="*/ -5246 w 192960"/>
                <a:gd name="connsiteY0" fmla="*/ 52562 h 268809"/>
                <a:gd name="connsiteX1" fmla="*/ 74353 w 192960"/>
                <a:gd name="connsiteY1" fmla="*/ -2085 h 268809"/>
                <a:gd name="connsiteX2" fmla="*/ 187715 w 192960"/>
                <a:gd name="connsiteY2" fmla="*/ 187413 h 268809"/>
                <a:gd name="connsiteX3" fmla="*/ 177211 w 192960"/>
                <a:gd name="connsiteY3" fmla="*/ 266725 h 268809"/>
                <a:gd name="connsiteX4" fmla="*/ -5246 w 192960"/>
                <a:gd name="connsiteY4" fmla="*/ 254255 h 268809"/>
                <a:gd name="connsiteX5" fmla="*/ -5246 w 192960"/>
                <a:gd name="connsiteY5" fmla="*/ 52562 h 2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960" h="268809">
                  <a:moveTo>
                    <a:pt x="-5246" y="52562"/>
                  </a:moveTo>
                  <a:cubicBezTo>
                    <a:pt x="15225" y="18798"/>
                    <a:pt x="43320" y="-2085"/>
                    <a:pt x="74353" y="-2085"/>
                  </a:cubicBezTo>
                  <a:cubicBezTo>
                    <a:pt x="136966" y="-2085"/>
                    <a:pt x="187715" y="82760"/>
                    <a:pt x="187715" y="187413"/>
                  </a:cubicBezTo>
                  <a:cubicBezTo>
                    <a:pt x="187715" y="215770"/>
                    <a:pt x="183886" y="242574"/>
                    <a:pt x="177211" y="266725"/>
                  </a:cubicBezTo>
                  <a:lnTo>
                    <a:pt x="-5246" y="254255"/>
                  </a:lnTo>
                  <a:lnTo>
                    <a:pt x="-5246" y="52562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9E253DB-3F02-C777-A13C-6BF1378DBEE8}"/>
                </a:ext>
              </a:extLst>
            </p:cNvPr>
            <p:cNvSpPr/>
            <p:nvPr/>
          </p:nvSpPr>
          <p:spPr>
            <a:xfrm flipV="1">
              <a:off x="7010374" y="3747379"/>
              <a:ext cx="174581" cy="291818"/>
            </a:xfrm>
            <a:custGeom>
              <a:avLst/>
              <a:gdLst>
                <a:gd name="connsiteX0" fmla="*/ 169348 w 174581"/>
                <a:gd name="connsiteY0" fmla="*/ 143764 h 291818"/>
                <a:gd name="connsiteX1" fmla="*/ 82058 w 174581"/>
                <a:gd name="connsiteY1" fmla="*/ 289679 h 291818"/>
                <a:gd name="connsiteX2" fmla="*/ -5233 w 174581"/>
                <a:gd name="connsiteY2" fmla="*/ 143764 h 291818"/>
                <a:gd name="connsiteX3" fmla="*/ 82058 w 174581"/>
                <a:gd name="connsiteY3" fmla="*/ -2140 h 291818"/>
                <a:gd name="connsiteX4" fmla="*/ 169348 w 174581"/>
                <a:gd name="connsiteY4" fmla="*/ 143764 h 29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1" h="291818">
                  <a:moveTo>
                    <a:pt x="169348" y="143764"/>
                  </a:moveTo>
                  <a:cubicBezTo>
                    <a:pt x="169348" y="224345"/>
                    <a:pt x="130269" y="289679"/>
                    <a:pt x="82058" y="289679"/>
                  </a:cubicBezTo>
                  <a:cubicBezTo>
                    <a:pt x="33846" y="289679"/>
                    <a:pt x="-5233" y="224345"/>
                    <a:pt x="-5233" y="143764"/>
                  </a:cubicBezTo>
                  <a:cubicBezTo>
                    <a:pt x="-5233" y="63183"/>
                    <a:pt x="33846" y="-2140"/>
                    <a:pt x="82058" y="-2140"/>
                  </a:cubicBezTo>
                  <a:cubicBezTo>
                    <a:pt x="130269" y="-2140"/>
                    <a:pt x="169348" y="63183"/>
                    <a:pt x="169348" y="143764"/>
                  </a:cubicBezTo>
                </a:path>
              </a:pathLst>
            </a:custGeom>
            <a:solidFill>
              <a:srgbClr val="B6AEA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A997C82-F960-8E15-828D-EC48501626A7}"/>
                </a:ext>
              </a:extLst>
            </p:cNvPr>
            <p:cNvSpPr/>
            <p:nvPr/>
          </p:nvSpPr>
          <p:spPr>
            <a:xfrm flipV="1">
              <a:off x="6645964" y="3668820"/>
              <a:ext cx="105418" cy="171735"/>
            </a:xfrm>
            <a:custGeom>
              <a:avLst/>
              <a:gdLst>
                <a:gd name="connsiteX0" fmla="*/ 100488 w 105418"/>
                <a:gd name="connsiteY0" fmla="*/ 83585 h 171735"/>
                <a:gd name="connsiteX1" fmla="*/ 47773 w 105418"/>
                <a:gd name="connsiteY1" fmla="*/ 169458 h 171735"/>
                <a:gd name="connsiteX2" fmla="*/ -4931 w 105418"/>
                <a:gd name="connsiteY2" fmla="*/ 83585 h 171735"/>
                <a:gd name="connsiteX3" fmla="*/ 47773 w 105418"/>
                <a:gd name="connsiteY3" fmla="*/ -2277 h 171735"/>
                <a:gd name="connsiteX4" fmla="*/ 100488 w 105418"/>
                <a:gd name="connsiteY4" fmla="*/ 83585 h 17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18" h="171735">
                  <a:moveTo>
                    <a:pt x="100488" y="83585"/>
                  </a:moveTo>
                  <a:cubicBezTo>
                    <a:pt x="100488" y="131008"/>
                    <a:pt x="76885" y="169458"/>
                    <a:pt x="47773" y="169458"/>
                  </a:cubicBezTo>
                  <a:cubicBezTo>
                    <a:pt x="18673" y="169458"/>
                    <a:pt x="-4931" y="131008"/>
                    <a:pt x="-4931" y="83585"/>
                  </a:cubicBezTo>
                  <a:cubicBezTo>
                    <a:pt x="-4931" y="36162"/>
                    <a:pt x="18673" y="-2277"/>
                    <a:pt x="47773" y="-2277"/>
                  </a:cubicBezTo>
                  <a:cubicBezTo>
                    <a:pt x="76885" y="-2277"/>
                    <a:pt x="100488" y="36162"/>
                    <a:pt x="100488" y="83585"/>
                  </a:cubicBez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9C7B713-B5E4-4624-CD92-B809C9E6113A}"/>
                </a:ext>
              </a:extLst>
            </p:cNvPr>
            <p:cNvSpPr/>
            <p:nvPr/>
          </p:nvSpPr>
          <p:spPr>
            <a:xfrm flipV="1">
              <a:off x="6663703" y="3688674"/>
              <a:ext cx="81050" cy="132027"/>
            </a:xfrm>
            <a:custGeom>
              <a:avLst/>
              <a:gdLst>
                <a:gd name="connsiteX0" fmla="*/ 76115 w 81050"/>
                <a:gd name="connsiteY0" fmla="*/ 63731 h 132027"/>
                <a:gd name="connsiteX1" fmla="*/ 35596 w 81050"/>
                <a:gd name="connsiteY1" fmla="*/ 129751 h 132027"/>
                <a:gd name="connsiteX2" fmla="*/ -4935 w 81050"/>
                <a:gd name="connsiteY2" fmla="*/ 63731 h 132027"/>
                <a:gd name="connsiteX3" fmla="*/ 35596 w 81050"/>
                <a:gd name="connsiteY3" fmla="*/ -2277 h 132027"/>
                <a:gd name="connsiteX4" fmla="*/ 76115 w 81050"/>
                <a:gd name="connsiteY4" fmla="*/ 63731 h 13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50" h="132027">
                  <a:moveTo>
                    <a:pt x="76115" y="63731"/>
                  </a:moveTo>
                  <a:cubicBezTo>
                    <a:pt x="76115" y="100193"/>
                    <a:pt x="57976" y="129751"/>
                    <a:pt x="35596" y="129751"/>
                  </a:cubicBezTo>
                  <a:cubicBezTo>
                    <a:pt x="13216" y="129751"/>
                    <a:pt x="-4935" y="100193"/>
                    <a:pt x="-4935" y="63731"/>
                  </a:cubicBezTo>
                  <a:cubicBezTo>
                    <a:pt x="-4935" y="27269"/>
                    <a:pt x="13216" y="-2277"/>
                    <a:pt x="35596" y="-2277"/>
                  </a:cubicBezTo>
                  <a:cubicBezTo>
                    <a:pt x="57976" y="-2277"/>
                    <a:pt x="76115" y="27269"/>
                    <a:pt x="76115" y="63731"/>
                  </a:cubicBezTo>
                </a:path>
              </a:pathLst>
            </a:custGeom>
            <a:solidFill>
              <a:srgbClr val="F4751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113A1C5-7F77-E6EB-B6E3-3A4EC01DFA7A}"/>
                </a:ext>
              </a:extLst>
            </p:cNvPr>
            <p:cNvSpPr/>
            <p:nvPr/>
          </p:nvSpPr>
          <p:spPr>
            <a:xfrm flipV="1">
              <a:off x="7285505" y="4087797"/>
              <a:ext cx="328977" cy="650193"/>
            </a:xfrm>
            <a:custGeom>
              <a:avLst/>
              <a:gdLst>
                <a:gd name="connsiteX0" fmla="*/ -5500 w 328977"/>
                <a:gd name="connsiteY0" fmla="*/ -1624 h 650193"/>
                <a:gd name="connsiteX1" fmla="*/ 7827 w 328977"/>
                <a:gd name="connsiteY1" fmla="*/ -1624 h 650193"/>
                <a:gd name="connsiteX2" fmla="*/ 7827 w 328977"/>
                <a:gd name="connsiteY2" fmla="*/ 635242 h 650193"/>
                <a:gd name="connsiteX3" fmla="*/ 310138 w 328977"/>
                <a:gd name="connsiteY3" fmla="*/ 635242 h 650193"/>
                <a:gd name="connsiteX4" fmla="*/ 310138 w 328977"/>
                <a:gd name="connsiteY4" fmla="*/ -1624 h 650193"/>
                <a:gd name="connsiteX5" fmla="*/ 323477 w 328977"/>
                <a:gd name="connsiteY5" fmla="*/ -1624 h 650193"/>
                <a:gd name="connsiteX6" fmla="*/ 323477 w 328977"/>
                <a:gd name="connsiteY6" fmla="*/ 648569 h 650193"/>
                <a:gd name="connsiteX7" fmla="*/ -5500 w 328977"/>
                <a:gd name="connsiteY7" fmla="*/ 648569 h 650193"/>
                <a:gd name="connsiteX8" fmla="*/ -5500 w 328977"/>
                <a:gd name="connsiteY8" fmla="*/ -1624 h 65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977" h="650193">
                  <a:moveTo>
                    <a:pt x="-5500" y="-1624"/>
                  </a:moveTo>
                  <a:lnTo>
                    <a:pt x="7827" y="-1624"/>
                  </a:lnTo>
                  <a:lnTo>
                    <a:pt x="7827" y="635242"/>
                  </a:lnTo>
                  <a:lnTo>
                    <a:pt x="310138" y="635242"/>
                  </a:lnTo>
                  <a:lnTo>
                    <a:pt x="310138" y="-1624"/>
                  </a:lnTo>
                  <a:lnTo>
                    <a:pt x="323477" y="-1624"/>
                  </a:lnTo>
                  <a:lnTo>
                    <a:pt x="323477" y="648569"/>
                  </a:lnTo>
                  <a:lnTo>
                    <a:pt x="-5500" y="648569"/>
                  </a:lnTo>
                  <a:lnTo>
                    <a:pt x="-5500" y="-1624"/>
                  </a:ln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0FFD74E-6732-807D-3829-09254347D42D}"/>
                </a:ext>
              </a:extLst>
            </p:cNvPr>
            <p:cNvSpPr/>
            <p:nvPr/>
          </p:nvSpPr>
          <p:spPr>
            <a:xfrm flipV="1">
              <a:off x="7327739" y="4132249"/>
              <a:ext cx="42233" cy="42233"/>
            </a:xfrm>
            <a:custGeom>
              <a:avLst/>
              <a:gdLst>
                <a:gd name="connsiteX0" fmla="*/ 36810 w 42233"/>
                <a:gd name="connsiteY0" fmla="*/ 19229 h 42233"/>
                <a:gd name="connsiteX1" fmla="*/ 15688 w 42233"/>
                <a:gd name="connsiteY1" fmla="*/ 40352 h 42233"/>
                <a:gd name="connsiteX2" fmla="*/ -5424 w 42233"/>
                <a:gd name="connsiteY2" fmla="*/ 19229 h 42233"/>
                <a:gd name="connsiteX3" fmla="*/ 15688 w 42233"/>
                <a:gd name="connsiteY3" fmla="*/ -1882 h 42233"/>
                <a:gd name="connsiteX4" fmla="*/ 36810 w 42233"/>
                <a:gd name="connsiteY4" fmla="*/ 19229 h 4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33" h="42233">
                  <a:moveTo>
                    <a:pt x="36810" y="19229"/>
                  </a:moveTo>
                  <a:cubicBezTo>
                    <a:pt x="36810" y="30899"/>
                    <a:pt x="27347" y="40352"/>
                    <a:pt x="15688" y="40352"/>
                  </a:cubicBezTo>
                  <a:cubicBezTo>
                    <a:pt x="4029" y="40352"/>
                    <a:pt x="-5424" y="30899"/>
                    <a:pt x="-5424" y="19229"/>
                  </a:cubicBezTo>
                  <a:cubicBezTo>
                    <a:pt x="-5424" y="7571"/>
                    <a:pt x="4029" y="-1882"/>
                    <a:pt x="15688" y="-1882"/>
                  </a:cubicBezTo>
                  <a:cubicBezTo>
                    <a:pt x="27347" y="-1882"/>
                    <a:pt x="36810" y="7571"/>
                    <a:pt x="36810" y="19229"/>
                  </a:cubicBez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14C0161-937A-62EC-8EAC-2404F29A7A94}"/>
                </a:ext>
              </a:extLst>
            </p:cNvPr>
            <p:cNvSpPr/>
            <p:nvPr/>
          </p:nvSpPr>
          <p:spPr>
            <a:xfrm flipV="1">
              <a:off x="7551275" y="3843973"/>
              <a:ext cx="61961" cy="61961"/>
            </a:xfrm>
            <a:custGeom>
              <a:avLst/>
              <a:gdLst>
                <a:gd name="connsiteX0" fmla="*/ 56361 w 61961"/>
                <a:gd name="connsiteY0" fmla="*/ 28829 h 61961"/>
                <a:gd name="connsiteX1" fmla="*/ 25375 w 61961"/>
                <a:gd name="connsiteY1" fmla="*/ 59804 h 61961"/>
                <a:gd name="connsiteX2" fmla="*/ -5601 w 61961"/>
                <a:gd name="connsiteY2" fmla="*/ 28829 h 61961"/>
                <a:gd name="connsiteX3" fmla="*/ 25375 w 61961"/>
                <a:gd name="connsiteY3" fmla="*/ -2158 h 61961"/>
                <a:gd name="connsiteX4" fmla="*/ 56361 w 61961"/>
                <a:gd name="connsiteY4" fmla="*/ 28829 h 6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1" h="61961">
                  <a:moveTo>
                    <a:pt x="56361" y="28829"/>
                  </a:moveTo>
                  <a:cubicBezTo>
                    <a:pt x="56361" y="45940"/>
                    <a:pt x="42485" y="59804"/>
                    <a:pt x="25375" y="59804"/>
                  </a:cubicBezTo>
                  <a:cubicBezTo>
                    <a:pt x="8264" y="59804"/>
                    <a:pt x="-5601" y="45940"/>
                    <a:pt x="-5601" y="28829"/>
                  </a:cubicBezTo>
                  <a:cubicBezTo>
                    <a:pt x="-5601" y="11718"/>
                    <a:pt x="8264" y="-2158"/>
                    <a:pt x="25375" y="-2158"/>
                  </a:cubicBezTo>
                  <a:cubicBezTo>
                    <a:pt x="42485" y="-2158"/>
                    <a:pt x="56361" y="11718"/>
                    <a:pt x="56361" y="28829"/>
                  </a:cubicBezTo>
                </a:path>
              </a:pathLst>
            </a:custGeom>
            <a:solidFill>
              <a:srgbClr val="4B293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A5C1C5A-98C3-25FB-CDDC-37A8F478349F}"/>
                </a:ext>
              </a:extLst>
            </p:cNvPr>
            <p:cNvSpPr/>
            <p:nvPr/>
          </p:nvSpPr>
          <p:spPr>
            <a:xfrm flipV="1">
              <a:off x="7015198" y="3785178"/>
              <a:ext cx="129364" cy="216232"/>
            </a:xfrm>
            <a:custGeom>
              <a:avLst/>
              <a:gdLst>
                <a:gd name="connsiteX0" fmla="*/ 124145 w 129364"/>
                <a:gd name="connsiteY0" fmla="*/ 105977 h 216232"/>
                <a:gd name="connsiteX1" fmla="*/ 59463 w 129364"/>
                <a:gd name="connsiteY1" fmla="*/ 214092 h 216232"/>
                <a:gd name="connsiteX2" fmla="*/ -5220 w 129364"/>
                <a:gd name="connsiteY2" fmla="*/ 105977 h 216232"/>
                <a:gd name="connsiteX3" fmla="*/ 59463 w 129364"/>
                <a:gd name="connsiteY3" fmla="*/ -2140 h 216232"/>
                <a:gd name="connsiteX4" fmla="*/ 124145 w 129364"/>
                <a:gd name="connsiteY4" fmla="*/ 105977 h 21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64" h="216232">
                  <a:moveTo>
                    <a:pt x="124145" y="105977"/>
                  </a:moveTo>
                  <a:cubicBezTo>
                    <a:pt x="124145" y="165687"/>
                    <a:pt x="95182" y="214092"/>
                    <a:pt x="59463" y="214092"/>
                  </a:cubicBezTo>
                  <a:cubicBezTo>
                    <a:pt x="23744" y="214092"/>
                    <a:pt x="-5220" y="165687"/>
                    <a:pt x="-5220" y="105977"/>
                  </a:cubicBezTo>
                  <a:cubicBezTo>
                    <a:pt x="-5220" y="46266"/>
                    <a:pt x="23744" y="-2140"/>
                    <a:pt x="59463" y="-2140"/>
                  </a:cubicBezTo>
                  <a:cubicBezTo>
                    <a:pt x="95182" y="-2140"/>
                    <a:pt x="124145" y="46266"/>
                    <a:pt x="124145" y="105977"/>
                  </a:cubicBez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5E29106-58D0-0D4E-C6F7-C5B33FFC2108}"/>
                </a:ext>
              </a:extLst>
            </p:cNvPr>
            <p:cNvSpPr/>
            <p:nvPr/>
          </p:nvSpPr>
          <p:spPr>
            <a:xfrm flipV="1">
              <a:off x="7557939" y="3850637"/>
              <a:ext cx="48623" cy="48623"/>
            </a:xfrm>
            <a:custGeom>
              <a:avLst/>
              <a:gdLst>
                <a:gd name="connsiteX0" fmla="*/ 43023 w 48623"/>
                <a:gd name="connsiteY0" fmla="*/ 22154 h 48623"/>
                <a:gd name="connsiteX1" fmla="*/ 18711 w 48623"/>
                <a:gd name="connsiteY1" fmla="*/ 46465 h 48623"/>
                <a:gd name="connsiteX2" fmla="*/ -5601 w 48623"/>
                <a:gd name="connsiteY2" fmla="*/ 22154 h 48623"/>
                <a:gd name="connsiteX3" fmla="*/ 18711 w 48623"/>
                <a:gd name="connsiteY3" fmla="*/ -2158 h 48623"/>
                <a:gd name="connsiteX4" fmla="*/ 43023 w 48623"/>
                <a:gd name="connsiteY4" fmla="*/ 22154 h 4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3" h="48623">
                  <a:moveTo>
                    <a:pt x="43023" y="22154"/>
                  </a:moveTo>
                  <a:cubicBezTo>
                    <a:pt x="43023" y="35573"/>
                    <a:pt x="32141" y="46465"/>
                    <a:pt x="18711" y="46465"/>
                  </a:cubicBezTo>
                  <a:cubicBezTo>
                    <a:pt x="5292" y="46465"/>
                    <a:pt x="-5601" y="35573"/>
                    <a:pt x="-5601" y="22154"/>
                  </a:cubicBezTo>
                  <a:cubicBezTo>
                    <a:pt x="-5601" y="8724"/>
                    <a:pt x="5292" y="-2158"/>
                    <a:pt x="18711" y="-2158"/>
                  </a:cubicBezTo>
                  <a:cubicBezTo>
                    <a:pt x="32141" y="-2158"/>
                    <a:pt x="43023" y="8724"/>
                    <a:pt x="43023" y="22154"/>
                  </a:cubicBezTo>
                </a:path>
              </a:pathLst>
            </a:custGeom>
            <a:solidFill>
              <a:srgbClr val="D8D0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086B788-AE0E-980B-87C7-CB216EF25929}"/>
                </a:ext>
              </a:extLst>
            </p:cNvPr>
            <p:cNvSpPr/>
            <p:nvPr/>
          </p:nvSpPr>
          <p:spPr>
            <a:xfrm flipV="1">
              <a:off x="6991218" y="5106985"/>
              <a:ext cx="344293" cy="222541"/>
            </a:xfrm>
            <a:custGeom>
              <a:avLst/>
              <a:gdLst>
                <a:gd name="connsiteX0" fmla="*/ -5283 w 344293"/>
                <a:gd name="connsiteY0" fmla="*/ 215041 h 222541"/>
                <a:gd name="connsiteX1" fmla="*/ 137455 w 344293"/>
                <a:gd name="connsiteY1" fmla="*/ -826 h 222541"/>
                <a:gd name="connsiteX2" fmla="*/ 339011 w 344293"/>
                <a:gd name="connsiteY2" fmla="*/ 221716 h 222541"/>
                <a:gd name="connsiteX3" fmla="*/ 133946 w 344293"/>
                <a:gd name="connsiteY3" fmla="*/ 26103 h 222541"/>
                <a:gd name="connsiteX4" fmla="*/ -5283 w 344293"/>
                <a:gd name="connsiteY4" fmla="*/ 215041 h 22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293" h="222541">
                  <a:moveTo>
                    <a:pt x="-5283" y="215041"/>
                  </a:moveTo>
                  <a:lnTo>
                    <a:pt x="137455" y="-826"/>
                  </a:lnTo>
                  <a:lnTo>
                    <a:pt x="339011" y="221716"/>
                  </a:lnTo>
                  <a:lnTo>
                    <a:pt x="133946" y="26103"/>
                  </a:lnTo>
                  <a:lnTo>
                    <a:pt x="-5283" y="215041"/>
                  </a:lnTo>
                </a:path>
              </a:pathLst>
            </a:custGeom>
            <a:solidFill>
              <a:srgbClr val="EAC94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BBA3006-DD47-4AFB-0DCF-8CB1E63D9A85}"/>
                </a:ext>
              </a:extLst>
            </p:cNvPr>
            <p:cNvSpPr/>
            <p:nvPr/>
          </p:nvSpPr>
          <p:spPr>
            <a:xfrm flipV="1">
              <a:off x="5542069" y="3622712"/>
              <a:ext cx="145845" cy="132976"/>
            </a:xfrm>
            <a:custGeom>
              <a:avLst/>
              <a:gdLst>
                <a:gd name="connsiteX0" fmla="*/ -4109 w 145845"/>
                <a:gd name="connsiteY0" fmla="*/ 35846 h 132976"/>
                <a:gd name="connsiteX1" fmla="*/ 84313 w 145845"/>
                <a:gd name="connsiteY1" fmla="*/ -2342 h 132976"/>
                <a:gd name="connsiteX2" fmla="*/ 141737 w 145845"/>
                <a:gd name="connsiteY2" fmla="*/ 130634 h 132976"/>
                <a:gd name="connsiteX3" fmla="*/ -4109 w 145845"/>
                <a:gd name="connsiteY3" fmla="*/ 130634 h 132976"/>
                <a:gd name="connsiteX4" fmla="*/ -4109 w 145845"/>
                <a:gd name="connsiteY4" fmla="*/ 35846 h 13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45" h="132976">
                  <a:moveTo>
                    <a:pt x="-4109" y="35846"/>
                  </a:moveTo>
                  <a:lnTo>
                    <a:pt x="84313" y="-2342"/>
                  </a:lnTo>
                  <a:lnTo>
                    <a:pt x="141737" y="130634"/>
                  </a:lnTo>
                  <a:lnTo>
                    <a:pt x="-4109" y="130634"/>
                  </a:lnTo>
                  <a:lnTo>
                    <a:pt x="-4109" y="35846"/>
                  </a:lnTo>
                </a:path>
              </a:pathLst>
            </a:custGeom>
            <a:solidFill>
              <a:srgbClr val="FAF4E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B4D6B73-1920-C34F-5C36-44CB2837834A}"/>
                </a:ext>
              </a:extLst>
            </p:cNvPr>
            <p:cNvSpPr/>
            <p:nvPr/>
          </p:nvSpPr>
          <p:spPr>
            <a:xfrm flipV="1">
              <a:off x="6103338" y="3782754"/>
              <a:ext cx="150304" cy="107201"/>
            </a:xfrm>
            <a:custGeom>
              <a:avLst/>
              <a:gdLst>
                <a:gd name="connsiteX0" fmla="*/ -4536 w 150304"/>
                <a:gd name="connsiteY0" fmla="*/ 54485 h 107201"/>
                <a:gd name="connsiteX1" fmla="*/ 102860 w 150304"/>
                <a:gd name="connsiteY1" fmla="*/ -2196 h 107201"/>
                <a:gd name="connsiteX2" fmla="*/ 145768 w 150304"/>
                <a:gd name="connsiteY2" fmla="*/ 105006 h 107201"/>
                <a:gd name="connsiteX3" fmla="*/ -4536 w 150304"/>
                <a:gd name="connsiteY3" fmla="*/ 95004 h 107201"/>
                <a:gd name="connsiteX4" fmla="*/ -4536 w 150304"/>
                <a:gd name="connsiteY4" fmla="*/ 54485 h 10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04" h="107201">
                  <a:moveTo>
                    <a:pt x="-4536" y="54485"/>
                  </a:moveTo>
                  <a:lnTo>
                    <a:pt x="102860" y="-2196"/>
                  </a:lnTo>
                  <a:lnTo>
                    <a:pt x="145768" y="105006"/>
                  </a:lnTo>
                  <a:lnTo>
                    <a:pt x="-4536" y="95004"/>
                  </a:lnTo>
                  <a:lnTo>
                    <a:pt x="-4536" y="54485"/>
                  </a:lnTo>
                </a:path>
              </a:pathLst>
            </a:custGeom>
            <a:solidFill>
              <a:srgbClr val="FAF4E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AFE2302-8704-07FD-6B2F-FB64BAB01DF6}"/>
                </a:ext>
              </a:extLst>
            </p:cNvPr>
            <p:cNvSpPr/>
            <p:nvPr/>
          </p:nvSpPr>
          <p:spPr>
            <a:xfrm flipV="1">
              <a:off x="7157684" y="4531257"/>
              <a:ext cx="106698" cy="106698"/>
            </a:xfrm>
            <a:custGeom>
              <a:avLst/>
              <a:gdLst>
                <a:gd name="connsiteX0" fmla="*/ 101380 w 106698"/>
                <a:gd name="connsiteY0" fmla="*/ 105245 h 106698"/>
                <a:gd name="connsiteX1" fmla="*/ -5319 w 106698"/>
                <a:gd name="connsiteY1" fmla="*/ 105245 h 106698"/>
                <a:gd name="connsiteX2" fmla="*/ -5319 w 106698"/>
                <a:gd name="connsiteY2" fmla="*/ -1454 h 106698"/>
                <a:gd name="connsiteX3" fmla="*/ 101380 w 106698"/>
                <a:gd name="connsiteY3" fmla="*/ -1454 h 106698"/>
                <a:gd name="connsiteX4" fmla="*/ 101380 w 106698"/>
                <a:gd name="connsiteY4" fmla="*/ 105245 h 10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98" h="106698">
                  <a:moveTo>
                    <a:pt x="101380" y="105245"/>
                  </a:moveTo>
                  <a:lnTo>
                    <a:pt x="-5319" y="105245"/>
                  </a:lnTo>
                  <a:lnTo>
                    <a:pt x="-5319" y="-1454"/>
                  </a:lnTo>
                  <a:lnTo>
                    <a:pt x="101380" y="-1454"/>
                  </a:lnTo>
                  <a:lnTo>
                    <a:pt x="101380" y="105245"/>
                  </a:lnTo>
                </a:path>
              </a:pathLst>
            </a:custGeom>
            <a:solidFill>
              <a:srgbClr val="FAF4E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21EA1D5-637B-ABF9-1380-5413E5487B96}"/>
                </a:ext>
              </a:extLst>
            </p:cNvPr>
            <p:cNvSpPr/>
            <p:nvPr/>
          </p:nvSpPr>
          <p:spPr>
            <a:xfrm flipV="1">
              <a:off x="7167685" y="4371215"/>
              <a:ext cx="33341" cy="120037"/>
            </a:xfrm>
            <a:custGeom>
              <a:avLst/>
              <a:gdLst>
                <a:gd name="connsiteX0" fmla="*/ 28042 w 33341"/>
                <a:gd name="connsiteY0" fmla="*/ 118431 h 120037"/>
                <a:gd name="connsiteX1" fmla="*/ -5299 w 33341"/>
                <a:gd name="connsiteY1" fmla="*/ 118431 h 120037"/>
                <a:gd name="connsiteX2" fmla="*/ -5299 w 33341"/>
                <a:gd name="connsiteY2" fmla="*/ -1606 h 120037"/>
                <a:gd name="connsiteX3" fmla="*/ 28042 w 33341"/>
                <a:gd name="connsiteY3" fmla="*/ -1606 h 120037"/>
                <a:gd name="connsiteX4" fmla="*/ 28042 w 33341"/>
                <a:gd name="connsiteY4" fmla="*/ 118431 h 12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1" h="120037">
                  <a:moveTo>
                    <a:pt x="28042" y="118431"/>
                  </a:moveTo>
                  <a:lnTo>
                    <a:pt x="-5299" y="118431"/>
                  </a:lnTo>
                  <a:lnTo>
                    <a:pt x="-5299" y="-1606"/>
                  </a:lnTo>
                  <a:lnTo>
                    <a:pt x="28042" y="-1606"/>
                  </a:lnTo>
                  <a:lnTo>
                    <a:pt x="28042" y="118431"/>
                  </a:lnTo>
                </a:path>
              </a:pathLst>
            </a:custGeom>
            <a:solidFill>
              <a:srgbClr val="FAF4E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12B99F2-451D-9A9B-EB80-C6CFF43119A1}"/>
                </a:ext>
              </a:extLst>
            </p:cNvPr>
            <p:cNvSpPr/>
            <p:nvPr/>
          </p:nvSpPr>
          <p:spPr>
            <a:xfrm flipV="1">
              <a:off x="8548757" y="4141141"/>
              <a:ext cx="424223" cy="125283"/>
            </a:xfrm>
            <a:custGeom>
              <a:avLst/>
              <a:gdLst>
                <a:gd name="connsiteX0" fmla="*/ -6494 w 424223"/>
                <a:gd name="connsiteY0" fmla="*/ 121429 h 125283"/>
                <a:gd name="connsiteX1" fmla="*/ 249914 w 424223"/>
                <a:gd name="connsiteY1" fmla="*/ -1832 h 125283"/>
                <a:gd name="connsiteX2" fmla="*/ 417729 w 424223"/>
                <a:gd name="connsiteY2" fmla="*/ 123452 h 125283"/>
                <a:gd name="connsiteX3" fmla="*/ 241639 w 424223"/>
                <a:gd name="connsiteY3" fmla="*/ 13450 h 125283"/>
                <a:gd name="connsiteX4" fmla="*/ -6494 w 424223"/>
                <a:gd name="connsiteY4" fmla="*/ 121429 h 12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223" h="125283">
                  <a:moveTo>
                    <a:pt x="-6494" y="121429"/>
                  </a:moveTo>
                  <a:lnTo>
                    <a:pt x="249914" y="-1832"/>
                  </a:lnTo>
                  <a:lnTo>
                    <a:pt x="417729" y="123452"/>
                  </a:lnTo>
                  <a:lnTo>
                    <a:pt x="241639" y="13450"/>
                  </a:lnTo>
                  <a:lnTo>
                    <a:pt x="-6494" y="121429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7208A8F-0BFC-3C9E-6C0C-58180799C242}"/>
                </a:ext>
              </a:extLst>
            </p:cNvPr>
            <p:cNvSpPr/>
            <p:nvPr/>
          </p:nvSpPr>
          <p:spPr>
            <a:xfrm flipV="1">
              <a:off x="8627749" y="4249051"/>
              <a:ext cx="423995" cy="160373"/>
            </a:xfrm>
            <a:custGeom>
              <a:avLst/>
              <a:gdLst>
                <a:gd name="connsiteX0" fmla="*/ 417441 w 423995"/>
                <a:gd name="connsiteY0" fmla="*/ 1184 h 160373"/>
                <a:gd name="connsiteX1" fmla="*/ 165364 w 423995"/>
                <a:gd name="connsiteY1" fmla="*/ 158667 h 160373"/>
                <a:gd name="connsiteX2" fmla="*/ -6554 w 423995"/>
                <a:gd name="connsiteY2" fmla="*/ -1707 h 160373"/>
                <a:gd name="connsiteX3" fmla="*/ 174554 w 423995"/>
                <a:gd name="connsiteY3" fmla="*/ 139887 h 160373"/>
                <a:gd name="connsiteX4" fmla="*/ 417441 w 423995"/>
                <a:gd name="connsiteY4" fmla="*/ 1184 h 16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95" h="160373">
                  <a:moveTo>
                    <a:pt x="417441" y="1184"/>
                  </a:moveTo>
                  <a:lnTo>
                    <a:pt x="165364" y="158667"/>
                  </a:lnTo>
                  <a:lnTo>
                    <a:pt x="-6554" y="-1707"/>
                  </a:lnTo>
                  <a:lnTo>
                    <a:pt x="174554" y="139887"/>
                  </a:lnTo>
                  <a:lnTo>
                    <a:pt x="417441" y="1184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BFA90A8-FA30-1E03-92B1-7B6AD31AA60B}"/>
                </a:ext>
              </a:extLst>
            </p:cNvPr>
            <p:cNvSpPr/>
            <p:nvPr/>
          </p:nvSpPr>
          <p:spPr>
            <a:xfrm flipV="1">
              <a:off x="9272960" y="3168062"/>
              <a:ext cx="347939" cy="153813"/>
            </a:xfrm>
            <a:custGeom>
              <a:avLst/>
              <a:gdLst>
                <a:gd name="connsiteX0" fmla="*/ -7014 w 347939"/>
                <a:gd name="connsiteY0" fmla="*/ 151031 h 153813"/>
                <a:gd name="connsiteX1" fmla="*/ 174905 w 347939"/>
                <a:gd name="connsiteY1" fmla="*/ -2782 h 153813"/>
                <a:gd name="connsiteX2" fmla="*/ 340926 w 347939"/>
                <a:gd name="connsiteY2" fmla="*/ 146904 h 153813"/>
                <a:gd name="connsiteX3" fmla="*/ 171613 w 347939"/>
                <a:gd name="connsiteY3" fmla="*/ 15917 h 153813"/>
                <a:gd name="connsiteX4" fmla="*/ -7014 w 347939"/>
                <a:gd name="connsiteY4" fmla="*/ 151031 h 15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939" h="153813">
                  <a:moveTo>
                    <a:pt x="-7014" y="151031"/>
                  </a:moveTo>
                  <a:lnTo>
                    <a:pt x="174905" y="-2782"/>
                  </a:lnTo>
                  <a:lnTo>
                    <a:pt x="340926" y="146904"/>
                  </a:lnTo>
                  <a:lnTo>
                    <a:pt x="171613" y="15917"/>
                  </a:lnTo>
                  <a:lnTo>
                    <a:pt x="-7014" y="151031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5B552E4-E9D8-FD3E-3E96-35320D8DB8CA}"/>
                </a:ext>
              </a:extLst>
            </p:cNvPr>
            <p:cNvSpPr/>
            <p:nvPr/>
          </p:nvSpPr>
          <p:spPr>
            <a:xfrm flipV="1">
              <a:off x="9276949" y="3300672"/>
              <a:ext cx="347951" cy="195349"/>
            </a:xfrm>
            <a:custGeom>
              <a:avLst/>
              <a:gdLst>
                <a:gd name="connsiteX0" fmla="*/ 340934 w 347951"/>
                <a:gd name="connsiteY0" fmla="*/ -2630 h 195349"/>
                <a:gd name="connsiteX1" fmla="*/ 170376 w 347951"/>
                <a:gd name="connsiteY1" fmla="*/ 192719 h 195349"/>
                <a:gd name="connsiteX2" fmla="*/ -7017 w 347951"/>
                <a:gd name="connsiteY2" fmla="*/ 444 h 195349"/>
                <a:gd name="connsiteX3" fmla="*/ 173622 w 347951"/>
                <a:gd name="connsiteY3" fmla="*/ 169745 h 195349"/>
                <a:gd name="connsiteX4" fmla="*/ 340934 w 347951"/>
                <a:gd name="connsiteY4" fmla="*/ -2630 h 19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951" h="195349">
                  <a:moveTo>
                    <a:pt x="340934" y="-2630"/>
                  </a:moveTo>
                  <a:lnTo>
                    <a:pt x="170376" y="192719"/>
                  </a:lnTo>
                  <a:lnTo>
                    <a:pt x="-7017" y="444"/>
                  </a:lnTo>
                  <a:lnTo>
                    <a:pt x="173622" y="169745"/>
                  </a:lnTo>
                  <a:lnTo>
                    <a:pt x="340934" y="-2630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F7F9949-2AFD-E64C-9D7F-066B7998EEE0}"/>
                </a:ext>
              </a:extLst>
            </p:cNvPr>
            <p:cNvSpPr/>
            <p:nvPr/>
          </p:nvSpPr>
          <p:spPr>
            <a:xfrm flipV="1">
              <a:off x="9282641" y="2325822"/>
              <a:ext cx="435676" cy="153812"/>
            </a:xfrm>
            <a:custGeom>
              <a:avLst/>
              <a:gdLst>
                <a:gd name="connsiteX0" fmla="*/ 428621 w 435676"/>
                <a:gd name="connsiteY0" fmla="*/ -3618 h 153812"/>
                <a:gd name="connsiteX1" fmla="*/ 200822 w 435676"/>
                <a:gd name="connsiteY1" fmla="*/ 150195 h 153812"/>
                <a:gd name="connsiteX2" fmla="*/ -7055 w 435676"/>
                <a:gd name="connsiteY2" fmla="*/ 508 h 153812"/>
                <a:gd name="connsiteX3" fmla="*/ 204960 w 435676"/>
                <a:gd name="connsiteY3" fmla="*/ 131496 h 153812"/>
                <a:gd name="connsiteX4" fmla="*/ 428621 w 435676"/>
                <a:gd name="connsiteY4" fmla="*/ -3618 h 15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76" h="153812">
                  <a:moveTo>
                    <a:pt x="428621" y="-3618"/>
                  </a:moveTo>
                  <a:lnTo>
                    <a:pt x="200822" y="150195"/>
                  </a:lnTo>
                  <a:lnTo>
                    <a:pt x="-7055" y="508"/>
                  </a:lnTo>
                  <a:lnTo>
                    <a:pt x="204960" y="131496"/>
                  </a:lnTo>
                  <a:lnTo>
                    <a:pt x="428621" y="-3618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2AD5526-BBD5-E0C0-D2F0-7215CE8AC9D9}"/>
                </a:ext>
              </a:extLst>
            </p:cNvPr>
            <p:cNvSpPr/>
            <p:nvPr/>
          </p:nvSpPr>
          <p:spPr>
            <a:xfrm flipV="1">
              <a:off x="9277635" y="2151675"/>
              <a:ext cx="435687" cy="195349"/>
            </a:xfrm>
            <a:custGeom>
              <a:avLst/>
              <a:gdLst>
                <a:gd name="connsiteX0" fmla="*/ -7051 w 435687"/>
                <a:gd name="connsiteY0" fmla="*/ 191580 h 195349"/>
                <a:gd name="connsiteX1" fmla="*/ 206518 w 435687"/>
                <a:gd name="connsiteY1" fmla="*/ -3770 h 195349"/>
                <a:gd name="connsiteX2" fmla="*/ 428636 w 435687"/>
                <a:gd name="connsiteY2" fmla="*/ 188517 h 195349"/>
                <a:gd name="connsiteX3" fmla="*/ 202449 w 435687"/>
                <a:gd name="connsiteY3" fmla="*/ 19204 h 195349"/>
                <a:gd name="connsiteX4" fmla="*/ -7051 w 435687"/>
                <a:gd name="connsiteY4" fmla="*/ 191580 h 19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687" h="195349">
                  <a:moveTo>
                    <a:pt x="-7051" y="191580"/>
                  </a:moveTo>
                  <a:lnTo>
                    <a:pt x="206518" y="-3770"/>
                  </a:lnTo>
                  <a:lnTo>
                    <a:pt x="428636" y="188517"/>
                  </a:lnTo>
                  <a:lnTo>
                    <a:pt x="202449" y="19204"/>
                  </a:lnTo>
                  <a:lnTo>
                    <a:pt x="-7051" y="191580"/>
                  </a:lnTo>
                </a:path>
              </a:pathLst>
            </a:custGeom>
            <a:solidFill>
              <a:srgbClr val="ECB53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F17DDE3-F2D2-C1BF-A881-29203DC0E197}"/>
                </a:ext>
              </a:extLst>
            </p:cNvPr>
            <p:cNvSpPr/>
            <p:nvPr/>
          </p:nvSpPr>
          <p:spPr>
            <a:xfrm flipV="1">
              <a:off x="9741783" y="2135307"/>
              <a:ext cx="336772" cy="140417"/>
            </a:xfrm>
            <a:custGeom>
              <a:avLst/>
              <a:gdLst>
                <a:gd name="connsiteX0" fmla="*/ 329407 w 336772"/>
                <a:gd name="connsiteY0" fmla="*/ 57920 h 140417"/>
                <a:gd name="connsiteX1" fmla="*/ 329407 w 336772"/>
                <a:gd name="connsiteY1" fmla="*/ 136604 h 140417"/>
                <a:gd name="connsiteX2" fmla="*/ -7366 w 336772"/>
                <a:gd name="connsiteY2" fmla="*/ 136604 h 140417"/>
                <a:gd name="connsiteX3" fmla="*/ -7366 w 336772"/>
                <a:gd name="connsiteY3" fmla="*/ -3813 h 140417"/>
                <a:gd name="connsiteX4" fmla="*/ 329407 w 336772"/>
                <a:gd name="connsiteY4" fmla="*/ 57920 h 1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772" h="140417">
                  <a:moveTo>
                    <a:pt x="329407" y="57920"/>
                  </a:moveTo>
                  <a:lnTo>
                    <a:pt x="329407" y="136604"/>
                  </a:lnTo>
                  <a:lnTo>
                    <a:pt x="-7366" y="136604"/>
                  </a:lnTo>
                  <a:lnTo>
                    <a:pt x="-7366" y="-3813"/>
                  </a:lnTo>
                  <a:lnTo>
                    <a:pt x="329407" y="57920"/>
                  </a:lnTo>
                </a:path>
              </a:pathLst>
            </a:custGeom>
            <a:solidFill>
              <a:srgbClr val="ECA91E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10A3C7B-7884-05E3-4F31-499B886E91FE}"/>
                </a:ext>
              </a:extLst>
            </p:cNvPr>
            <p:cNvSpPr/>
            <p:nvPr/>
          </p:nvSpPr>
          <p:spPr>
            <a:xfrm flipV="1">
              <a:off x="9146053" y="2487316"/>
              <a:ext cx="764676" cy="31123"/>
            </a:xfrm>
            <a:custGeom>
              <a:avLst/>
              <a:gdLst>
                <a:gd name="connsiteX0" fmla="*/ 757600 w 764676"/>
                <a:gd name="connsiteY0" fmla="*/ 27605 h 31123"/>
                <a:gd name="connsiteX1" fmla="*/ -7076 w 764676"/>
                <a:gd name="connsiteY1" fmla="*/ 27605 h 31123"/>
                <a:gd name="connsiteX2" fmla="*/ -7076 w 764676"/>
                <a:gd name="connsiteY2" fmla="*/ -3518 h 31123"/>
                <a:gd name="connsiteX3" fmla="*/ 757600 w 764676"/>
                <a:gd name="connsiteY3" fmla="*/ -3518 h 31123"/>
                <a:gd name="connsiteX4" fmla="*/ 757600 w 764676"/>
                <a:gd name="connsiteY4" fmla="*/ 27605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676" h="31123">
                  <a:moveTo>
                    <a:pt x="757600" y="27605"/>
                  </a:moveTo>
                  <a:lnTo>
                    <a:pt x="-7076" y="27605"/>
                  </a:lnTo>
                  <a:lnTo>
                    <a:pt x="-7076" y="-3518"/>
                  </a:lnTo>
                  <a:lnTo>
                    <a:pt x="757600" y="-3518"/>
                  </a:lnTo>
                  <a:lnTo>
                    <a:pt x="757600" y="27605"/>
                  </a:lnTo>
                </a:path>
              </a:pathLst>
            </a:custGeom>
            <a:solidFill>
              <a:srgbClr val="845F6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A82644D-CA3F-52CB-083A-BD831A66124B}"/>
                </a:ext>
              </a:extLst>
            </p:cNvPr>
            <p:cNvSpPr/>
            <p:nvPr/>
          </p:nvSpPr>
          <p:spPr>
            <a:xfrm flipV="1">
              <a:off x="9146053" y="3500948"/>
              <a:ext cx="764676" cy="31123"/>
            </a:xfrm>
            <a:custGeom>
              <a:avLst/>
              <a:gdLst>
                <a:gd name="connsiteX0" fmla="*/ 757600 w 764676"/>
                <a:gd name="connsiteY0" fmla="*/ 28611 h 31123"/>
                <a:gd name="connsiteX1" fmla="*/ -7076 w 764676"/>
                <a:gd name="connsiteY1" fmla="*/ 28611 h 31123"/>
                <a:gd name="connsiteX2" fmla="*/ -7076 w 764676"/>
                <a:gd name="connsiteY2" fmla="*/ -2513 h 31123"/>
                <a:gd name="connsiteX3" fmla="*/ 757600 w 764676"/>
                <a:gd name="connsiteY3" fmla="*/ -2513 h 31123"/>
                <a:gd name="connsiteX4" fmla="*/ 757600 w 764676"/>
                <a:gd name="connsiteY4" fmla="*/ 28611 h 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676" h="31123">
                  <a:moveTo>
                    <a:pt x="757600" y="28611"/>
                  </a:moveTo>
                  <a:lnTo>
                    <a:pt x="-7076" y="28611"/>
                  </a:lnTo>
                  <a:lnTo>
                    <a:pt x="-7076" y="-2513"/>
                  </a:lnTo>
                  <a:lnTo>
                    <a:pt x="757600" y="-2513"/>
                  </a:lnTo>
                  <a:lnTo>
                    <a:pt x="757600" y="28611"/>
                  </a:lnTo>
                </a:path>
              </a:pathLst>
            </a:custGeom>
            <a:solidFill>
              <a:srgbClr val="845F6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141065B-AE47-3ED8-6C0A-577FF3093047}"/>
                </a:ext>
              </a:extLst>
            </p:cNvPr>
            <p:cNvSpPr/>
            <p:nvPr/>
          </p:nvSpPr>
          <p:spPr>
            <a:xfrm flipV="1">
              <a:off x="6860928" y="3627661"/>
              <a:ext cx="122254" cy="64453"/>
            </a:xfrm>
            <a:custGeom>
              <a:avLst/>
              <a:gdLst>
                <a:gd name="connsiteX0" fmla="*/ 117155 w 122254"/>
                <a:gd name="connsiteY0" fmla="*/ 62082 h 64453"/>
                <a:gd name="connsiteX1" fmla="*/ -5100 w 122254"/>
                <a:gd name="connsiteY1" fmla="*/ 62082 h 64453"/>
                <a:gd name="connsiteX2" fmla="*/ -5100 w 122254"/>
                <a:gd name="connsiteY2" fmla="*/ -2371 h 64453"/>
                <a:gd name="connsiteX3" fmla="*/ 117155 w 122254"/>
                <a:gd name="connsiteY3" fmla="*/ 28741 h 64453"/>
                <a:gd name="connsiteX4" fmla="*/ 117155 w 122254"/>
                <a:gd name="connsiteY4" fmla="*/ 62082 h 6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54" h="64453">
                  <a:moveTo>
                    <a:pt x="117155" y="62082"/>
                  </a:moveTo>
                  <a:lnTo>
                    <a:pt x="-5100" y="62082"/>
                  </a:lnTo>
                  <a:lnTo>
                    <a:pt x="-5100" y="-2371"/>
                  </a:lnTo>
                  <a:lnTo>
                    <a:pt x="117155" y="28741"/>
                  </a:lnTo>
                  <a:lnTo>
                    <a:pt x="117155" y="62082"/>
                  </a:lnTo>
                </a:path>
              </a:pathLst>
            </a:custGeom>
            <a:solidFill>
              <a:srgbClr val="FAF4E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B0D8F2E-DDF4-5988-02AA-6BDFD2418561}"/>
                </a:ext>
              </a:extLst>
            </p:cNvPr>
            <p:cNvSpPr/>
            <p:nvPr/>
          </p:nvSpPr>
          <p:spPr>
            <a:xfrm flipV="1">
              <a:off x="9344135" y="5119101"/>
              <a:ext cx="122448" cy="134907"/>
            </a:xfrm>
            <a:custGeom>
              <a:avLst/>
              <a:gdLst>
                <a:gd name="connsiteX0" fmla="*/ 51241 w 122448"/>
                <a:gd name="connsiteY0" fmla="*/ 74889 h 134907"/>
                <a:gd name="connsiteX1" fmla="*/ 67998 w 122448"/>
                <a:gd name="connsiteY1" fmla="*/ 74889 h 134907"/>
                <a:gd name="connsiteX2" fmla="*/ 61162 w 122448"/>
                <a:gd name="connsiteY2" fmla="*/ 100127 h 134907"/>
                <a:gd name="connsiteX3" fmla="*/ 44394 w 122448"/>
                <a:gd name="connsiteY3" fmla="*/ 100127 h 134907"/>
                <a:gd name="connsiteX4" fmla="*/ 60374 w 122448"/>
                <a:gd name="connsiteY4" fmla="*/ 41148 h 134907"/>
                <a:gd name="connsiteX5" fmla="*/ 71747 w 122448"/>
                <a:gd name="connsiteY5" fmla="*/ -857 h 134907"/>
                <a:gd name="connsiteX6" fmla="*/ 29547 w 122448"/>
                <a:gd name="connsiteY6" fmla="*/ -857 h 134907"/>
                <a:gd name="connsiteX7" fmla="*/ -6983 w 122448"/>
                <a:gd name="connsiteY7" fmla="*/ 134051 h 134907"/>
                <a:gd name="connsiteX8" fmla="*/ 77233 w 122448"/>
                <a:gd name="connsiteY8" fmla="*/ 134051 h 134907"/>
                <a:gd name="connsiteX9" fmla="*/ 98733 w 122448"/>
                <a:gd name="connsiteY9" fmla="*/ 117283 h 134907"/>
                <a:gd name="connsiteX10" fmla="*/ 114757 w 122448"/>
                <a:gd name="connsiteY10" fmla="*/ 58121 h 134907"/>
                <a:gd name="connsiteX11" fmla="*/ 102390 w 122448"/>
                <a:gd name="connsiteY11" fmla="*/ 41148 h 134907"/>
                <a:gd name="connsiteX12" fmla="*/ 60374 w 122448"/>
                <a:gd name="connsiteY12" fmla="*/ 41148 h 13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448" h="134907">
                  <a:moveTo>
                    <a:pt x="51241" y="74889"/>
                  </a:moveTo>
                  <a:lnTo>
                    <a:pt x="67998" y="74889"/>
                  </a:lnTo>
                  <a:lnTo>
                    <a:pt x="61162" y="100127"/>
                  </a:lnTo>
                  <a:lnTo>
                    <a:pt x="44394" y="100127"/>
                  </a:lnTo>
                  <a:close/>
                  <a:moveTo>
                    <a:pt x="60374" y="41148"/>
                  </a:moveTo>
                  <a:lnTo>
                    <a:pt x="71747" y="-857"/>
                  </a:lnTo>
                  <a:lnTo>
                    <a:pt x="29547" y="-857"/>
                  </a:lnTo>
                  <a:lnTo>
                    <a:pt x="-6983" y="134051"/>
                  </a:lnTo>
                  <a:lnTo>
                    <a:pt x="77233" y="134051"/>
                  </a:lnTo>
                  <a:cubicBezTo>
                    <a:pt x="87257" y="134051"/>
                    <a:pt x="96069" y="127113"/>
                    <a:pt x="98733" y="117283"/>
                  </a:cubicBezTo>
                  <a:lnTo>
                    <a:pt x="114757" y="58121"/>
                  </a:lnTo>
                  <a:cubicBezTo>
                    <a:pt x="117421" y="48292"/>
                    <a:pt x="112415" y="41148"/>
                    <a:pt x="102390" y="41148"/>
                  </a:cubicBezTo>
                  <a:lnTo>
                    <a:pt x="60374" y="4114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49DAC58-2ABC-B21B-9B71-78C5C54040C2}"/>
                </a:ext>
              </a:extLst>
            </p:cNvPr>
            <p:cNvSpPr/>
            <p:nvPr/>
          </p:nvSpPr>
          <p:spPr>
            <a:xfrm flipV="1">
              <a:off x="9462611" y="5119101"/>
              <a:ext cx="130029" cy="134907"/>
            </a:xfrm>
            <a:custGeom>
              <a:avLst/>
              <a:gdLst>
                <a:gd name="connsiteX0" fmla="*/ 40469 w 130029"/>
                <a:gd name="connsiteY0" fmla="*/ 100127 h 134907"/>
                <a:gd name="connsiteX1" fmla="*/ 58688 w 130029"/>
                <a:gd name="connsiteY1" fmla="*/ 32861 h 134907"/>
                <a:gd name="connsiteX2" fmla="*/ 75445 w 130029"/>
                <a:gd name="connsiteY2" fmla="*/ 32861 h 134907"/>
                <a:gd name="connsiteX3" fmla="*/ 57236 w 130029"/>
                <a:gd name="connsiteY3" fmla="*/ 100127 h 134907"/>
                <a:gd name="connsiteX4" fmla="*/ 42572 w 130029"/>
                <a:gd name="connsiteY4" fmla="*/ -857 h 134907"/>
                <a:gd name="connsiteX5" fmla="*/ 21072 w 130029"/>
                <a:gd name="connsiteY5" fmla="*/ 15911 h 134907"/>
                <a:gd name="connsiteX6" fmla="*/ -6371 w 130029"/>
                <a:gd name="connsiteY6" fmla="*/ 117283 h 134907"/>
                <a:gd name="connsiteX7" fmla="*/ 6041 w 130029"/>
                <a:gd name="connsiteY7" fmla="*/ 134051 h 134907"/>
                <a:gd name="connsiteX8" fmla="*/ 73307 w 130029"/>
                <a:gd name="connsiteY8" fmla="*/ 134051 h 134907"/>
                <a:gd name="connsiteX9" fmla="*/ 94806 w 130029"/>
                <a:gd name="connsiteY9" fmla="*/ 117283 h 134907"/>
                <a:gd name="connsiteX10" fmla="*/ 122250 w 130029"/>
                <a:gd name="connsiteY10" fmla="*/ 15911 h 134907"/>
                <a:gd name="connsiteX11" fmla="*/ 109837 w 130029"/>
                <a:gd name="connsiteY11" fmla="*/ -857 h 134907"/>
                <a:gd name="connsiteX12" fmla="*/ 42572 w 130029"/>
                <a:gd name="connsiteY12" fmla="*/ -857 h 13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29" h="134907">
                  <a:moveTo>
                    <a:pt x="40469" y="100127"/>
                  </a:moveTo>
                  <a:lnTo>
                    <a:pt x="58688" y="32861"/>
                  </a:lnTo>
                  <a:lnTo>
                    <a:pt x="75445" y="32861"/>
                  </a:lnTo>
                  <a:lnTo>
                    <a:pt x="57236" y="100127"/>
                  </a:lnTo>
                  <a:close/>
                  <a:moveTo>
                    <a:pt x="42572" y="-857"/>
                  </a:moveTo>
                  <a:cubicBezTo>
                    <a:pt x="32548" y="-857"/>
                    <a:pt x="23735" y="6069"/>
                    <a:pt x="21072" y="15911"/>
                  </a:cubicBezTo>
                  <a:lnTo>
                    <a:pt x="-6371" y="117283"/>
                  </a:lnTo>
                  <a:cubicBezTo>
                    <a:pt x="-9035" y="127113"/>
                    <a:pt x="-3983" y="134051"/>
                    <a:pt x="6041" y="134051"/>
                  </a:cubicBezTo>
                  <a:lnTo>
                    <a:pt x="73307" y="134051"/>
                  </a:lnTo>
                  <a:cubicBezTo>
                    <a:pt x="83331" y="134051"/>
                    <a:pt x="92143" y="127113"/>
                    <a:pt x="94806" y="117283"/>
                  </a:cubicBezTo>
                  <a:lnTo>
                    <a:pt x="122250" y="15911"/>
                  </a:lnTo>
                  <a:cubicBezTo>
                    <a:pt x="124913" y="6069"/>
                    <a:pt x="119861" y="-857"/>
                    <a:pt x="109837" y="-857"/>
                  </a:cubicBezTo>
                  <a:lnTo>
                    <a:pt x="42572" y="-85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928E115-8379-A5C5-1D39-6465A97F251F}"/>
                </a:ext>
              </a:extLst>
            </p:cNvPr>
            <p:cNvSpPr/>
            <p:nvPr/>
          </p:nvSpPr>
          <p:spPr>
            <a:xfrm flipV="1">
              <a:off x="9571466" y="5119101"/>
              <a:ext cx="167974" cy="134907"/>
            </a:xfrm>
            <a:custGeom>
              <a:avLst/>
              <a:gdLst>
                <a:gd name="connsiteX0" fmla="*/ 83033 w 167974"/>
                <a:gd name="connsiteY0" fmla="*/ 134051 h 134907"/>
                <a:gd name="connsiteX1" fmla="*/ 111025 w 167974"/>
                <a:gd name="connsiteY1" fmla="*/ 69106 h 134907"/>
                <a:gd name="connsiteX2" fmla="*/ 114487 w 167974"/>
                <a:gd name="connsiteY2" fmla="*/ 69106 h 134907"/>
                <a:gd name="connsiteX3" fmla="*/ 96897 w 167974"/>
                <a:gd name="connsiteY3" fmla="*/ 134051 h 134907"/>
                <a:gd name="connsiteX4" fmla="*/ 137954 w 167974"/>
                <a:gd name="connsiteY4" fmla="*/ 134051 h 134907"/>
                <a:gd name="connsiteX5" fmla="*/ 142491 w 167974"/>
                <a:gd name="connsiteY5" fmla="*/ 117283 h 134907"/>
                <a:gd name="connsiteX6" fmla="*/ 160802 w 167974"/>
                <a:gd name="connsiteY6" fmla="*/ -857 h 134907"/>
                <a:gd name="connsiteX7" fmla="*/ 113584 w 167974"/>
                <a:gd name="connsiteY7" fmla="*/ -857 h 134907"/>
                <a:gd name="connsiteX8" fmla="*/ 89022 w 167974"/>
                <a:gd name="connsiteY8" fmla="*/ 52143 h 134907"/>
                <a:gd name="connsiteX9" fmla="*/ 86119 w 167974"/>
                <a:gd name="connsiteY9" fmla="*/ 52143 h 134907"/>
                <a:gd name="connsiteX10" fmla="*/ 90268 w 167974"/>
                <a:gd name="connsiteY10" fmla="*/ -857 h 134907"/>
                <a:gd name="connsiteX11" fmla="*/ 43244 w 167974"/>
                <a:gd name="connsiteY11" fmla="*/ -857 h 134907"/>
                <a:gd name="connsiteX12" fmla="*/ -2624 w 167974"/>
                <a:gd name="connsiteY12" fmla="*/ 117283 h 134907"/>
                <a:gd name="connsiteX13" fmla="*/ -7173 w 167974"/>
                <a:gd name="connsiteY13" fmla="*/ 134051 h 134907"/>
                <a:gd name="connsiteX14" fmla="*/ 34078 w 167974"/>
                <a:gd name="connsiteY14" fmla="*/ 134051 h 134907"/>
                <a:gd name="connsiteX15" fmla="*/ 51657 w 167974"/>
                <a:gd name="connsiteY15" fmla="*/ 69106 h 134907"/>
                <a:gd name="connsiteX16" fmla="*/ 54938 w 167974"/>
                <a:gd name="connsiteY16" fmla="*/ 69106 h 134907"/>
                <a:gd name="connsiteX17" fmla="*/ 47759 w 167974"/>
                <a:gd name="connsiteY17" fmla="*/ 134051 h 134907"/>
                <a:gd name="connsiteX18" fmla="*/ 83033 w 167974"/>
                <a:gd name="connsiteY18" fmla="*/ 134051 h 13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974" h="134907">
                  <a:moveTo>
                    <a:pt x="83033" y="134051"/>
                  </a:moveTo>
                  <a:lnTo>
                    <a:pt x="111025" y="69106"/>
                  </a:lnTo>
                  <a:lnTo>
                    <a:pt x="114487" y="69106"/>
                  </a:lnTo>
                  <a:lnTo>
                    <a:pt x="96897" y="134051"/>
                  </a:lnTo>
                  <a:lnTo>
                    <a:pt x="137954" y="134051"/>
                  </a:lnTo>
                  <a:lnTo>
                    <a:pt x="142491" y="117283"/>
                  </a:lnTo>
                  <a:lnTo>
                    <a:pt x="160802" y="-857"/>
                  </a:lnTo>
                  <a:lnTo>
                    <a:pt x="113584" y="-857"/>
                  </a:lnTo>
                  <a:lnTo>
                    <a:pt x="89022" y="52143"/>
                  </a:lnTo>
                  <a:lnTo>
                    <a:pt x="86119" y="52143"/>
                  </a:lnTo>
                  <a:lnTo>
                    <a:pt x="90268" y="-857"/>
                  </a:lnTo>
                  <a:lnTo>
                    <a:pt x="43244" y="-857"/>
                  </a:lnTo>
                  <a:lnTo>
                    <a:pt x="-2624" y="117283"/>
                  </a:lnTo>
                  <a:lnTo>
                    <a:pt x="-7173" y="134051"/>
                  </a:lnTo>
                  <a:lnTo>
                    <a:pt x="34078" y="134051"/>
                  </a:lnTo>
                  <a:lnTo>
                    <a:pt x="51657" y="69106"/>
                  </a:lnTo>
                  <a:lnTo>
                    <a:pt x="54938" y="69106"/>
                  </a:lnTo>
                  <a:lnTo>
                    <a:pt x="47759" y="134051"/>
                  </a:lnTo>
                  <a:lnTo>
                    <a:pt x="83033" y="134051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2E62747-05DE-F173-8434-429457563E47}"/>
                </a:ext>
              </a:extLst>
            </p:cNvPr>
            <p:cNvSpPr/>
            <p:nvPr/>
          </p:nvSpPr>
          <p:spPr>
            <a:xfrm flipV="1">
              <a:off x="9728113" y="5119101"/>
              <a:ext cx="126724" cy="134907"/>
            </a:xfrm>
            <a:custGeom>
              <a:avLst/>
              <a:gdLst>
                <a:gd name="connsiteX0" fmla="*/ 29254 w 126724"/>
                <a:gd name="connsiteY0" fmla="*/ -857 h 134907"/>
                <a:gd name="connsiteX1" fmla="*/ -7276 w 126724"/>
                <a:gd name="connsiteY1" fmla="*/ 134051 h 134907"/>
                <a:gd name="connsiteX2" fmla="*/ 82918 w 126724"/>
                <a:gd name="connsiteY2" fmla="*/ 134051 h 134907"/>
                <a:gd name="connsiteX3" fmla="*/ 87467 w 126724"/>
                <a:gd name="connsiteY3" fmla="*/ 117283 h 134907"/>
                <a:gd name="connsiteX4" fmla="*/ 85353 w 126724"/>
                <a:gd name="connsiteY4" fmla="*/ 100127 h 134907"/>
                <a:gd name="connsiteX5" fmla="*/ 43919 w 126724"/>
                <a:gd name="connsiteY5" fmla="*/ 100127 h 134907"/>
                <a:gd name="connsiteX6" fmla="*/ 47988 w 126724"/>
                <a:gd name="connsiteY6" fmla="*/ 85096 h 134907"/>
                <a:gd name="connsiteX7" fmla="*/ 89421 w 126724"/>
                <a:gd name="connsiteY7" fmla="*/ 85096 h 134907"/>
                <a:gd name="connsiteX8" fmla="*/ 98554 w 126724"/>
                <a:gd name="connsiteY8" fmla="*/ 51366 h 134907"/>
                <a:gd name="connsiteX9" fmla="*/ 57121 w 126724"/>
                <a:gd name="connsiteY9" fmla="*/ 51366 h 134907"/>
                <a:gd name="connsiteX10" fmla="*/ 62127 w 126724"/>
                <a:gd name="connsiteY10" fmla="*/ 32861 h 134907"/>
                <a:gd name="connsiteX11" fmla="*/ 110316 w 126724"/>
                <a:gd name="connsiteY11" fmla="*/ 32861 h 134907"/>
                <a:gd name="connsiteX12" fmla="*/ 119449 w 126724"/>
                <a:gd name="connsiteY12" fmla="*/ -857 h 134907"/>
                <a:gd name="connsiteX13" fmla="*/ 29254 w 126724"/>
                <a:gd name="connsiteY13" fmla="*/ -857 h 13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724" h="134907">
                  <a:moveTo>
                    <a:pt x="29254" y="-857"/>
                  </a:moveTo>
                  <a:lnTo>
                    <a:pt x="-7276" y="134051"/>
                  </a:lnTo>
                  <a:lnTo>
                    <a:pt x="82918" y="134051"/>
                  </a:lnTo>
                  <a:lnTo>
                    <a:pt x="87467" y="117283"/>
                  </a:lnTo>
                  <a:lnTo>
                    <a:pt x="85353" y="100127"/>
                  </a:lnTo>
                  <a:lnTo>
                    <a:pt x="43919" y="100127"/>
                  </a:lnTo>
                  <a:lnTo>
                    <a:pt x="47988" y="85096"/>
                  </a:lnTo>
                  <a:lnTo>
                    <a:pt x="89421" y="85096"/>
                  </a:lnTo>
                  <a:lnTo>
                    <a:pt x="98554" y="51366"/>
                  </a:lnTo>
                  <a:lnTo>
                    <a:pt x="57121" y="51366"/>
                  </a:lnTo>
                  <a:lnTo>
                    <a:pt x="62127" y="32861"/>
                  </a:lnTo>
                  <a:lnTo>
                    <a:pt x="110316" y="32861"/>
                  </a:lnTo>
                  <a:lnTo>
                    <a:pt x="119449" y="-857"/>
                  </a:lnTo>
                  <a:lnTo>
                    <a:pt x="29254" y="-85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49FFC93-9429-BA90-86FD-04DECADA9CC8}"/>
                </a:ext>
              </a:extLst>
            </p:cNvPr>
            <p:cNvSpPr/>
            <p:nvPr/>
          </p:nvSpPr>
          <p:spPr>
            <a:xfrm flipV="1">
              <a:off x="9829840" y="5119101"/>
              <a:ext cx="139834" cy="134907"/>
            </a:xfrm>
            <a:custGeom>
              <a:avLst/>
              <a:gdLst>
                <a:gd name="connsiteX0" fmla="*/ 44031 w 139834"/>
                <a:gd name="connsiteY0" fmla="*/ 100127 h 134907"/>
                <a:gd name="connsiteX1" fmla="*/ 50866 w 139834"/>
                <a:gd name="connsiteY1" fmla="*/ 74889 h 134907"/>
                <a:gd name="connsiteX2" fmla="*/ 67635 w 139834"/>
                <a:gd name="connsiteY2" fmla="*/ 74889 h 134907"/>
                <a:gd name="connsiteX3" fmla="*/ 60799 w 139834"/>
                <a:gd name="connsiteY3" fmla="*/ 100127 h 134907"/>
                <a:gd name="connsiteX4" fmla="*/ 77052 w 139834"/>
                <a:gd name="connsiteY4" fmla="*/ 134051 h 134907"/>
                <a:gd name="connsiteX5" fmla="*/ 98369 w 139834"/>
                <a:gd name="connsiteY5" fmla="*/ 117283 h 134907"/>
                <a:gd name="connsiteX6" fmla="*/ 112714 w 139834"/>
                <a:gd name="connsiteY6" fmla="*/ 64282 h 134907"/>
                <a:gd name="connsiteX7" fmla="*/ 105662 w 139834"/>
                <a:gd name="connsiteY7" fmla="*/ 49057 h 134907"/>
                <a:gd name="connsiteX8" fmla="*/ 127928 w 139834"/>
                <a:gd name="connsiteY8" fmla="*/ 15911 h 134907"/>
                <a:gd name="connsiteX9" fmla="*/ 132476 w 139834"/>
                <a:gd name="connsiteY9" fmla="*/ -857 h 134907"/>
                <a:gd name="connsiteX10" fmla="*/ 91226 w 139834"/>
                <a:gd name="connsiteY10" fmla="*/ -857 h 134907"/>
                <a:gd name="connsiteX11" fmla="*/ 68480 w 139834"/>
                <a:gd name="connsiteY11" fmla="*/ 41148 h 134907"/>
                <a:gd name="connsiteX12" fmla="*/ 59999 w 139834"/>
                <a:gd name="connsiteY12" fmla="*/ 41148 h 134907"/>
                <a:gd name="connsiteX13" fmla="*/ 71372 w 139834"/>
                <a:gd name="connsiteY13" fmla="*/ -857 h 134907"/>
                <a:gd name="connsiteX14" fmla="*/ 29172 w 139834"/>
                <a:gd name="connsiteY14" fmla="*/ -857 h 134907"/>
                <a:gd name="connsiteX15" fmla="*/ -7358 w 139834"/>
                <a:gd name="connsiteY15" fmla="*/ 134051 h 134907"/>
                <a:gd name="connsiteX16" fmla="*/ 77052 w 139834"/>
                <a:gd name="connsiteY16" fmla="*/ 134051 h 13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834" h="134907">
                  <a:moveTo>
                    <a:pt x="44031" y="100127"/>
                  </a:moveTo>
                  <a:lnTo>
                    <a:pt x="50866" y="74889"/>
                  </a:lnTo>
                  <a:lnTo>
                    <a:pt x="67635" y="74889"/>
                  </a:lnTo>
                  <a:lnTo>
                    <a:pt x="60799" y="100127"/>
                  </a:lnTo>
                  <a:close/>
                  <a:moveTo>
                    <a:pt x="77052" y="134051"/>
                  </a:moveTo>
                  <a:cubicBezTo>
                    <a:pt x="86883" y="134051"/>
                    <a:pt x="95706" y="127113"/>
                    <a:pt x="98369" y="117283"/>
                  </a:cubicBezTo>
                  <a:lnTo>
                    <a:pt x="112714" y="64282"/>
                  </a:lnTo>
                  <a:cubicBezTo>
                    <a:pt x="114428" y="57927"/>
                    <a:pt x="111549" y="50795"/>
                    <a:pt x="105662" y="49057"/>
                  </a:cubicBezTo>
                  <a:lnTo>
                    <a:pt x="127928" y="15911"/>
                  </a:lnTo>
                  <a:lnTo>
                    <a:pt x="132476" y="-857"/>
                  </a:lnTo>
                  <a:lnTo>
                    <a:pt x="91226" y="-857"/>
                  </a:lnTo>
                  <a:lnTo>
                    <a:pt x="68480" y="41148"/>
                  </a:lnTo>
                  <a:lnTo>
                    <a:pt x="59999" y="41148"/>
                  </a:lnTo>
                  <a:lnTo>
                    <a:pt x="71372" y="-857"/>
                  </a:lnTo>
                  <a:lnTo>
                    <a:pt x="29172" y="-857"/>
                  </a:lnTo>
                  <a:lnTo>
                    <a:pt x="-7358" y="134051"/>
                  </a:lnTo>
                  <a:lnTo>
                    <a:pt x="77052" y="134051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E4C890D6-D3D4-DDD6-643A-59D2B8FA4C77}"/>
                </a:ext>
              </a:extLst>
            </p:cNvPr>
            <p:cNvSpPr/>
            <p:nvPr/>
          </p:nvSpPr>
          <p:spPr>
            <a:xfrm flipV="1">
              <a:off x="9637112" y="5324623"/>
              <a:ext cx="130040" cy="134919"/>
            </a:xfrm>
            <a:custGeom>
              <a:avLst/>
              <a:gdLst>
                <a:gd name="connsiteX0" fmla="*/ 40336 w 130040"/>
                <a:gd name="connsiteY0" fmla="*/ 100342 h 134919"/>
                <a:gd name="connsiteX1" fmla="*/ 58556 w 130040"/>
                <a:gd name="connsiteY1" fmla="*/ 33076 h 134919"/>
                <a:gd name="connsiteX2" fmla="*/ 75323 w 130040"/>
                <a:gd name="connsiteY2" fmla="*/ 33076 h 134919"/>
                <a:gd name="connsiteX3" fmla="*/ 57105 w 130040"/>
                <a:gd name="connsiteY3" fmla="*/ 100342 h 134919"/>
                <a:gd name="connsiteX4" fmla="*/ 42440 w 130040"/>
                <a:gd name="connsiteY4" fmla="*/ -654 h 134919"/>
                <a:gd name="connsiteX5" fmla="*/ 20939 w 130040"/>
                <a:gd name="connsiteY5" fmla="*/ 16114 h 134919"/>
                <a:gd name="connsiteX6" fmla="*/ -6504 w 130040"/>
                <a:gd name="connsiteY6" fmla="*/ 117487 h 134919"/>
                <a:gd name="connsiteX7" fmla="*/ 5910 w 130040"/>
                <a:gd name="connsiteY7" fmla="*/ 134266 h 134919"/>
                <a:gd name="connsiteX8" fmla="*/ 73175 w 130040"/>
                <a:gd name="connsiteY8" fmla="*/ 134266 h 134919"/>
                <a:gd name="connsiteX9" fmla="*/ 94674 w 130040"/>
                <a:gd name="connsiteY9" fmla="*/ 117487 h 134919"/>
                <a:gd name="connsiteX10" fmla="*/ 122129 w 130040"/>
                <a:gd name="connsiteY10" fmla="*/ 16114 h 134919"/>
                <a:gd name="connsiteX11" fmla="*/ 109705 w 130040"/>
                <a:gd name="connsiteY11" fmla="*/ -654 h 134919"/>
                <a:gd name="connsiteX12" fmla="*/ 42440 w 130040"/>
                <a:gd name="connsiteY12" fmla="*/ -654 h 13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40" h="134919">
                  <a:moveTo>
                    <a:pt x="40336" y="100342"/>
                  </a:moveTo>
                  <a:lnTo>
                    <a:pt x="58556" y="33076"/>
                  </a:lnTo>
                  <a:lnTo>
                    <a:pt x="75323" y="33076"/>
                  </a:lnTo>
                  <a:lnTo>
                    <a:pt x="57105" y="100342"/>
                  </a:lnTo>
                  <a:close/>
                  <a:moveTo>
                    <a:pt x="42440" y="-654"/>
                  </a:moveTo>
                  <a:cubicBezTo>
                    <a:pt x="32415" y="-654"/>
                    <a:pt x="23603" y="6284"/>
                    <a:pt x="20939" y="16114"/>
                  </a:cubicBezTo>
                  <a:lnTo>
                    <a:pt x="-6504" y="117487"/>
                  </a:lnTo>
                  <a:cubicBezTo>
                    <a:pt x="-9167" y="127328"/>
                    <a:pt x="-4115" y="134266"/>
                    <a:pt x="5910" y="134266"/>
                  </a:cubicBezTo>
                  <a:lnTo>
                    <a:pt x="73175" y="134266"/>
                  </a:lnTo>
                  <a:cubicBezTo>
                    <a:pt x="83198" y="134266"/>
                    <a:pt x="92011" y="127328"/>
                    <a:pt x="94674" y="117487"/>
                  </a:cubicBezTo>
                  <a:lnTo>
                    <a:pt x="122129" y="16114"/>
                  </a:lnTo>
                  <a:cubicBezTo>
                    <a:pt x="124793" y="6284"/>
                    <a:pt x="119728" y="-654"/>
                    <a:pt x="109705" y="-654"/>
                  </a:cubicBezTo>
                  <a:lnTo>
                    <a:pt x="42440" y="-654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935A33E-8087-A083-6A5F-19897E159137}"/>
                </a:ext>
              </a:extLst>
            </p:cNvPr>
            <p:cNvSpPr/>
            <p:nvPr/>
          </p:nvSpPr>
          <p:spPr>
            <a:xfrm flipV="1">
              <a:off x="9749830" y="5324623"/>
              <a:ext cx="137707" cy="134919"/>
            </a:xfrm>
            <a:custGeom>
              <a:avLst/>
              <a:gdLst>
                <a:gd name="connsiteX0" fmla="*/ 77457 w 137707"/>
                <a:gd name="connsiteY0" fmla="*/ 71813 h 134919"/>
                <a:gd name="connsiteX1" fmla="*/ 59500 w 137707"/>
                <a:gd name="connsiteY1" fmla="*/ 117487 h 134919"/>
                <a:gd name="connsiteX2" fmla="*/ 54951 w 137707"/>
                <a:gd name="connsiteY2" fmla="*/ 134266 h 134919"/>
                <a:gd name="connsiteX3" fmla="*/ 93881 w 137707"/>
                <a:gd name="connsiteY3" fmla="*/ 134266 h 134919"/>
                <a:gd name="connsiteX4" fmla="*/ 130411 w 137707"/>
                <a:gd name="connsiteY4" fmla="*/ -654 h 134919"/>
                <a:gd name="connsiteX5" fmla="*/ 85698 w 137707"/>
                <a:gd name="connsiteY5" fmla="*/ -654 h 134919"/>
                <a:gd name="connsiteX6" fmla="*/ 48996 w 137707"/>
                <a:gd name="connsiteY6" fmla="*/ 61606 h 134919"/>
                <a:gd name="connsiteX7" fmla="*/ 45716 w 137707"/>
                <a:gd name="connsiteY7" fmla="*/ 61606 h 134919"/>
                <a:gd name="connsiteX8" fmla="*/ 63432 w 137707"/>
                <a:gd name="connsiteY8" fmla="*/ 16114 h 134919"/>
                <a:gd name="connsiteX9" fmla="*/ 67970 w 137707"/>
                <a:gd name="connsiteY9" fmla="*/ -654 h 134919"/>
                <a:gd name="connsiteX10" fmla="*/ 29234 w 137707"/>
                <a:gd name="connsiteY10" fmla="*/ -654 h 134919"/>
                <a:gd name="connsiteX11" fmla="*/ -7296 w 137707"/>
                <a:gd name="connsiteY11" fmla="*/ 134266 h 134919"/>
                <a:gd name="connsiteX12" fmla="*/ 37418 w 137707"/>
                <a:gd name="connsiteY12" fmla="*/ 134266 h 134919"/>
                <a:gd name="connsiteX13" fmla="*/ 73983 w 137707"/>
                <a:gd name="connsiteY13" fmla="*/ 71813 h 134919"/>
                <a:gd name="connsiteX14" fmla="*/ 77457 w 137707"/>
                <a:gd name="connsiteY14" fmla="*/ 71813 h 13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707" h="134919">
                  <a:moveTo>
                    <a:pt x="77457" y="71813"/>
                  </a:moveTo>
                  <a:lnTo>
                    <a:pt x="59500" y="117487"/>
                  </a:lnTo>
                  <a:lnTo>
                    <a:pt x="54951" y="134266"/>
                  </a:lnTo>
                  <a:lnTo>
                    <a:pt x="93881" y="134266"/>
                  </a:lnTo>
                  <a:lnTo>
                    <a:pt x="130411" y="-654"/>
                  </a:lnTo>
                  <a:lnTo>
                    <a:pt x="85698" y="-654"/>
                  </a:lnTo>
                  <a:lnTo>
                    <a:pt x="48996" y="61606"/>
                  </a:lnTo>
                  <a:lnTo>
                    <a:pt x="45716" y="61606"/>
                  </a:lnTo>
                  <a:lnTo>
                    <a:pt x="63432" y="16114"/>
                  </a:lnTo>
                  <a:lnTo>
                    <a:pt x="67970" y="-654"/>
                  </a:lnTo>
                  <a:lnTo>
                    <a:pt x="29234" y="-654"/>
                  </a:lnTo>
                  <a:lnTo>
                    <a:pt x="-7296" y="134266"/>
                  </a:lnTo>
                  <a:lnTo>
                    <a:pt x="37418" y="134266"/>
                  </a:lnTo>
                  <a:lnTo>
                    <a:pt x="73983" y="71813"/>
                  </a:lnTo>
                  <a:lnTo>
                    <a:pt x="77457" y="71813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331EB6C-0ACA-02D1-379C-6C38F7C81CEE}"/>
                </a:ext>
              </a:extLst>
            </p:cNvPr>
            <p:cNvSpPr/>
            <p:nvPr/>
          </p:nvSpPr>
          <p:spPr>
            <a:xfrm flipV="1">
              <a:off x="6486162" y="2004491"/>
              <a:ext cx="1007631" cy="1504515"/>
            </a:xfrm>
            <a:custGeom>
              <a:avLst/>
              <a:gdLst>
                <a:gd name="connsiteX0" fmla="*/ -5151 w 1007631"/>
                <a:gd name="connsiteY0" fmla="*/ 1501249 h 1504515"/>
                <a:gd name="connsiteX1" fmla="*/ -5151 w 1007631"/>
                <a:gd name="connsiteY1" fmla="*/ 1360432 h 1504515"/>
                <a:gd name="connsiteX2" fmla="*/ 864441 w 1007631"/>
                <a:gd name="connsiteY2" fmla="*/ 362504 h 1504515"/>
                <a:gd name="connsiteX3" fmla="*/ 864441 w 1007631"/>
                <a:gd name="connsiteY3" fmla="*/ -3267 h 1504515"/>
                <a:gd name="connsiteX4" fmla="*/ 1002480 w 1007631"/>
                <a:gd name="connsiteY4" fmla="*/ -3267 h 1504515"/>
                <a:gd name="connsiteX5" fmla="*/ 1002480 w 1007631"/>
                <a:gd name="connsiteY5" fmla="*/ 493640 h 1504515"/>
                <a:gd name="connsiteX6" fmla="*/ -5151 w 1007631"/>
                <a:gd name="connsiteY6" fmla="*/ 1501249 h 15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631" h="1504515">
                  <a:moveTo>
                    <a:pt x="-5151" y="1501249"/>
                  </a:moveTo>
                  <a:lnTo>
                    <a:pt x="-5151" y="1360432"/>
                  </a:lnTo>
                  <a:cubicBezTo>
                    <a:pt x="485354" y="1292904"/>
                    <a:pt x="864441" y="871263"/>
                    <a:pt x="864441" y="362504"/>
                  </a:cubicBezTo>
                  <a:lnTo>
                    <a:pt x="864441" y="-3267"/>
                  </a:lnTo>
                  <a:lnTo>
                    <a:pt x="1002480" y="-3267"/>
                  </a:lnTo>
                  <a:lnTo>
                    <a:pt x="1002480" y="493640"/>
                  </a:lnTo>
                  <a:cubicBezTo>
                    <a:pt x="1002480" y="1049240"/>
                    <a:pt x="550459" y="1501249"/>
                    <a:pt x="-5151" y="1501249"/>
                  </a:cubicBezTo>
                </a:path>
              </a:pathLst>
            </a:custGeom>
            <a:solidFill>
              <a:srgbClr val="BE194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934A320-8856-ECC0-F080-5E19773999F5}"/>
                </a:ext>
              </a:extLst>
            </p:cNvPr>
            <p:cNvSpPr/>
            <p:nvPr/>
          </p:nvSpPr>
          <p:spPr>
            <a:xfrm flipV="1">
              <a:off x="6486162" y="2004491"/>
              <a:ext cx="898761" cy="646570"/>
            </a:xfrm>
            <a:custGeom>
              <a:avLst/>
              <a:gdLst>
                <a:gd name="connsiteX0" fmla="*/ 566388 w 898761"/>
                <a:gd name="connsiteY0" fmla="*/ -3692 h 646570"/>
                <a:gd name="connsiteX1" fmla="*/ 893651 w 898761"/>
                <a:gd name="connsiteY1" fmla="*/ 89942 h 646570"/>
                <a:gd name="connsiteX2" fmla="*/ -5110 w 898761"/>
                <a:gd name="connsiteY2" fmla="*/ 642878 h 646570"/>
                <a:gd name="connsiteX3" fmla="*/ -5110 w 898761"/>
                <a:gd name="connsiteY3" fmla="*/ 311604 h 646570"/>
                <a:gd name="connsiteX4" fmla="*/ 566388 w 898761"/>
                <a:gd name="connsiteY4" fmla="*/ -3692 h 64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61" h="646570">
                  <a:moveTo>
                    <a:pt x="566388" y="-3692"/>
                  </a:moveTo>
                  <a:lnTo>
                    <a:pt x="893651" y="89942"/>
                  </a:lnTo>
                  <a:cubicBezTo>
                    <a:pt x="727185" y="417662"/>
                    <a:pt x="386949" y="642878"/>
                    <a:pt x="-5110" y="642878"/>
                  </a:cubicBezTo>
                  <a:lnTo>
                    <a:pt x="-5110" y="311604"/>
                  </a:lnTo>
                  <a:cubicBezTo>
                    <a:pt x="235136" y="311604"/>
                    <a:pt x="446374" y="185600"/>
                    <a:pt x="566388" y="-3692"/>
                  </a:cubicBezTo>
                </a:path>
              </a:pathLst>
            </a:custGeom>
            <a:solidFill>
              <a:srgbClr val="BE194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56691B7-04E0-D777-B1FB-97E490B45548}"/>
                </a:ext>
              </a:extLst>
            </p:cNvPr>
            <p:cNvSpPr/>
            <p:nvPr/>
          </p:nvSpPr>
          <p:spPr>
            <a:xfrm flipV="1">
              <a:off x="4262970" y="4286827"/>
              <a:ext cx="54529" cy="149115"/>
            </a:xfrm>
            <a:custGeom>
              <a:avLst/>
              <a:gdLst>
                <a:gd name="connsiteX0" fmla="*/ 39157 w 54529"/>
                <a:gd name="connsiteY0" fmla="*/ -1676 h 149115"/>
                <a:gd name="connsiteX1" fmla="*/ 22001 w 54529"/>
                <a:gd name="connsiteY1" fmla="*/ 59246 h 149115"/>
                <a:gd name="connsiteX2" fmla="*/ -2791 w 54529"/>
                <a:gd name="connsiteY2" fmla="*/ 117733 h 149115"/>
                <a:gd name="connsiteX3" fmla="*/ 6685 w 54529"/>
                <a:gd name="connsiteY3" fmla="*/ 145051 h 149115"/>
                <a:gd name="connsiteX4" fmla="*/ 25750 w 54529"/>
                <a:gd name="connsiteY4" fmla="*/ 144662 h 149115"/>
                <a:gd name="connsiteX5" fmla="*/ 38631 w 54529"/>
                <a:gd name="connsiteY5" fmla="*/ 130112 h 149115"/>
                <a:gd name="connsiteX6" fmla="*/ 50576 w 54529"/>
                <a:gd name="connsiteY6" fmla="*/ 90221 h 149115"/>
                <a:gd name="connsiteX7" fmla="*/ 42746 w 54529"/>
                <a:gd name="connsiteY7" fmla="*/ -178 h 149115"/>
                <a:gd name="connsiteX8" fmla="*/ 39157 w 54529"/>
                <a:gd name="connsiteY8" fmla="*/ -1676 h 14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29" h="149115">
                  <a:moveTo>
                    <a:pt x="39157" y="-1676"/>
                  </a:moveTo>
                  <a:cubicBezTo>
                    <a:pt x="41923" y="20133"/>
                    <a:pt x="32414" y="40775"/>
                    <a:pt x="22001" y="59246"/>
                  </a:cubicBezTo>
                  <a:cubicBezTo>
                    <a:pt x="11588" y="77728"/>
                    <a:pt x="-253" y="96211"/>
                    <a:pt x="-2791" y="117733"/>
                  </a:cubicBezTo>
                  <a:cubicBezTo>
                    <a:pt x="-3968" y="127677"/>
                    <a:pt x="-2048" y="139736"/>
                    <a:pt x="6685" y="145051"/>
                  </a:cubicBezTo>
                  <a:cubicBezTo>
                    <a:pt x="12560" y="148629"/>
                    <a:pt x="20092" y="147931"/>
                    <a:pt x="25750" y="144662"/>
                  </a:cubicBezTo>
                  <a:cubicBezTo>
                    <a:pt x="31408" y="141382"/>
                    <a:pt x="35454" y="135895"/>
                    <a:pt x="38631" y="130112"/>
                  </a:cubicBezTo>
                  <a:cubicBezTo>
                    <a:pt x="45272" y="118008"/>
                    <a:pt x="48678" y="104177"/>
                    <a:pt x="50576" y="90221"/>
                  </a:cubicBezTo>
                  <a:cubicBezTo>
                    <a:pt x="53685" y="67464"/>
                    <a:pt x="47616" y="22727"/>
                    <a:pt x="42746" y="-178"/>
                  </a:cubicBezTo>
                  <a:lnTo>
                    <a:pt x="39157" y="-1676"/>
                  </a:lnTo>
                </a:path>
              </a:pathLst>
            </a:custGeom>
            <a:solidFill>
              <a:srgbClr val="F5EED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324DE56-1A1D-3075-3991-63DAA085E2F7}"/>
                </a:ext>
              </a:extLst>
            </p:cNvPr>
            <p:cNvSpPr/>
            <p:nvPr/>
          </p:nvSpPr>
          <p:spPr>
            <a:xfrm flipV="1">
              <a:off x="5144728" y="2645907"/>
              <a:ext cx="1233305" cy="108527"/>
            </a:xfrm>
            <a:custGeom>
              <a:avLst/>
              <a:gdLst>
                <a:gd name="connsiteX0" fmla="*/ 1229086 w 1233305"/>
                <a:gd name="connsiteY0" fmla="*/ 105205 h 108527"/>
                <a:gd name="connsiteX1" fmla="*/ -4220 w 1233305"/>
                <a:gd name="connsiteY1" fmla="*/ 105205 h 108527"/>
                <a:gd name="connsiteX2" fmla="*/ -4220 w 1233305"/>
                <a:gd name="connsiteY2" fmla="*/ -3323 h 108527"/>
                <a:gd name="connsiteX3" fmla="*/ 1229086 w 1233305"/>
                <a:gd name="connsiteY3" fmla="*/ -3323 h 108527"/>
                <a:gd name="connsiteX4" fmla="*/ 1229086 w 1233305"/>
                <a:gd name="connsiteY4" fmla="*/ 105205 h 10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305" h="108527">
                  <a:moveTo>
                    <a:pt x="1229086" y="105205"/>
                  </a:moveTo>
                  <a:lnTo>
                    <a:pt x="-4220" y="105205"/>
                  </a:lnTo>
                  <a:lnTo>
                    <a:pt x="-4220" y="-3323"/>
                  </a:lnTo>
                  <a:lnTo>
                    <a:pt x="1229086" y="-3323"/>
                  </a:lnTo>
                  <a:lnTo>
                    <a:pt x="1229086" y="105205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48E779F-9B23-BACE-BF8D-1561893CC397}"/>
                </a:ext>
              </a:extLst>
            </p:cNvPr>
            <p:cNvSpPr/>
            <p:nvPr/>
          </p:nvSpPr>
          <p:spPr>
            <a:xfrm flipV="1">
              <a:off x="6532407" y="1834184"/>
              <a:ext cx="99074" cy="99074"/>
            </a:xfrm>
            <a:custGeom>
              <a:avLst/>
              <a:gdLst>
                <a:gd name="connsiteX0" fmla="*/ -4842 w 99074"/>
                <a:gd name="connsiteY0" fmla="*/ 45405 h 99074"/>
                <a:gd name="connsiteX1" fmla="*/ 44695 w 99074"/>
                <a:gd name="connsiteY1" fmla="*/ -4132 h 99074"/>
                <a:gd name="connsiteX2" fmla="*/ 94233 w 99074"/>
                <a:gd name="connsiteY2" fmla="*/ 45405 h 99074"/>
                <a:gd name="connsiteX3" fmla="*/ 44695 w 99074"/>
                <a:gd name="connsiteY3" fmla="*/ 94942 h 99074"/>
                <a:gd name="connsiteX4" fmla="*/ -4842 w 99074"/>
                <a:gd name="connsiteY4" fmla="*/ 45405 h 9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74" h="99074">
                  <a:moveTo>
                    <a:pt x="-4842" y="45405"/>
                  </a:moveTo>
                  <a:cubicBezTo>
                    <a:pt x="-4842" y="18053"/>
                    <a:pt x="17343" y="-4132"/>
                    <a:pt x="44695" y="-4132"/>
                  </a:cubicBezTo>
                  <a:cubicBezTo>
                    <a:pt x="72059" y="-4132"/>
                    <a:pt x="94233" y="18053"/>
                    <a:pt x="94233" y="45405"/>
                  </a:cubicBezTo>
                  <a:cubicBezTo>
                    <a:pt x="94233" y="72768"/>
                    <a:pt x="72059" y="94942"/>
                    <a:pt x="44695" y="94942"/>
                  </a:cubicBezTo>
                  <a:cubicBezTo>
                    <a:pt x="17343" y="94942"/>
                    <a:pt x="-4842" y="72768"/>
                    <a:pt x="-4842" y="4540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0123CBA-88A6-C074-F783-4CC11AC993A7}"/>
                </a:ext>
              </a:extLst>
            </p:cNvPr>
            <p:cNvSpPr/>
            <p:nvPr/>
          </p:nvSpPr>
          <p:spPr>
            <a:xfrm flipV="1">
              <a:off x="5299502" y="17"/>
              <a:ext cx="118402" cy="1698093"/>
            </a:xfrm>
            <a:custGeom>
              <a:avLst/>
              <a:gdLst>
                <a:gd name="connsiteX0" fmla="*/ 114488 w 118402"/>
                <a:gd name="connsiteY0" fmla="*/ 1692936 h 1698093"/>
                <a:gd name="connsiteX1" fmla="*/ -3915 w 118402"/>
                <a:gd name="connsiteY1" fmla="*/ 1692936 h 1698093"/>
                <a:gd name="connsiteX2" fmla="*/ -3915 w 118402"/>
                <a:gd name="connsiteY2" fmla="*/ -5158 h 1698093"/>
                <a:gd name="connsiteX3" fmla="*/ 114488 w 118402"/>
                <a:gd name="connsiteY3" fmla="*/ -5158 h 1698093"/>
                <a:gd name="connsiteX4" fmla="*/ 114488 w 118402"/>
                <a:gd name="connsiteY4" fmla="*/ 1692936 h 16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02" h="1698093">
                  <a:moveTo>
                    <a:pt x="114488" y="1692936"/>
                  </a:moveTo>
                  <a:lnTo>
                    <a:pt x="-3915" y="1692936"/>
                  </a:lnTo>
                  <a:lnTo>
                    <a:pt x="-3915" y="-5158"/>
                  </a:lnTo>
                  <a:lnTo>
                    <a:pt x="114488" y="-5158"/>
                  </a:lnTo>
                  <a:lnTo>
                    <a:pt x="114488" y="1692936"/>
                  </a:lnTo>
                </a:path>
              </a:pathLst>
            </a:custGeom>
            <a:solidFill>
              <a:srgbClr val="BECEC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4F6E742-6AF3-E93E-3A86-C6C65EB7218E}"/>
                </a:ext>
              </a:extLst>
            </p:cNvPr>
            <p:cNvSpPr/>
            <p:nvPr/>
          </p:nvSpPr>
          <p:spPr>
            <a:xfrm flipV="1">
              <a:off x="5332192" y="17"/>
              <a:ext cx="118391" cy="1701168"/>
            </a:xfrm>
            <a:custGeom>
              <a:avLst/>
              <a:gdLst>
                <a:gd name="connsiteX0" fmla="*/ 114452 w 118391"/>
                <a:gd name="connsiteY0" fmla="*/ 1696012 h 1701168"/>
                <a:gd name="connsiteX1" fmla="*/ -3939 w 118391"/>
                <a:gd name="connsiteY1" fmla="*/ 1696012 h 1701168"/>
                <a:gd name="connsiteX2" fmla="*/ -3939 w 118391"/>
                <a:gd name="connsiteY2" fmla="*/ -5157 h 1701168"/>
                <a:gd name="connsiteX3" fmla="*/ 114452 w 118391"/>
                <a:gd name="connsiteY3" fmla="*/ -5157 h 1701168"/>
                <a:gd name="connsiteX4" fmla="*/ 114452 w 118391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91" h="1701168">
                  <a:moveTo>
                    <a:pt x="114452" y="1696012"/>
                  </a:moveTo>
                  <a:lnTo>
                    <a:pt x="-3939" y="1696012"/>
                  </a:lnTo>
                  <a:lnTo>
                    <a:pt x="-3939" y="-5157"/>
                  </a:lnTo>
                  <a:lnTo>
                    <a:pt x="114452" y="-5157"/>
                  </a:lnTo>
                  <a:lnTo>
                    <a:pt x="114452" y="1696012"/>
                  </a:lnTo>
                </a:path>
              </a:pathLst>
            </a:custGeom>
            <a:solidFill>
              <a:srgbClr val="7386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CE7C30F-51DC-3892-AD0F-F35685D14C39}"/>
                </a:ext>
              </a:extLst>
            </p:cNvPr>
            <p:cNvSpPr/>
            <p:nvPr/>
          </p:nvSpPr>
          <p:spPr>
            <a:xfrm flipV="1">
              <a:off x="5346993" y="17"/>
              <a:ext cx="118391" cy="1701168"/>
            </a:xfrm>
            <a:custGeom>
              <a:avLst/>
              <a:gdLst>
                <a:gd name="connsiteX0" fmla="*/ 114441 w 118391"/>
                <a:gd name="connsiteY0" fmla="*/ 1696012 h 1701168"/>
                <a:gd name="connsiteX1" fmla="*/ -3951 w 118391"/>
                <a:gd name="connsiteY1" fmla="*/ 1696012 h 1701168"/>
                <a:gd name="connsiteX2" fmla="*/ -3951 w 118391"/>
                <a:gd name="connsiteY2" fmla="*/ -5157 h 1701168"/>
                <a:gd name="connsiteX3" fmla="*/ 114441 w 118391"/>
                <a:gd name="connsiteY3" fmla="*/ -5157 h 1701168"/>
                <a:gd name="connsiteX4" fmla="*/ 114441 w 118391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91" h="1701168">
                  <a:moveTo>
                    <a:pt x="114441" y="1696012"/>
                  </a:moveTo>
                  <a:lnTo>
                    <a:pt x="-3951" y="1696012"/>
                  </a:lnTo>
                  <a:lnTo>
                    <a:pt x="-3951" y="-5157"/>
                  </a:lnTo>
                  <a:lnTo>
                    <a:pt x="114441" y="-5157"/>
                  </a:lnTo>
                  <a:lnTo>
                    <a:pt x="114441" y="1696012"/>
                  </a:ln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A3328D9-2DED-35AD-6128-000B2672681E}"/>
                </a:ext>
              </a:extLst>
            </p:cNvPr>
            <p:cNvSpPr/>
            <p:nvPr/>
          </p:nvSpPr>
          <p:spPr>
            <a:xfrm flipV="1">
              <a:off x="5346993" y="1515368"/>
              <a:ext cx="118391" cy="314781"/>
            </a:xfrm>
            <a:custGeom>
              <a:avLst/>
              <a:gdLst>
                <a:gd name="connsiteX0" fmla="*/ 114441 w 118391"/>
                <a:gd name="connsiteY0" fmla="*/ 297593 h 314781"/>
                <a:gd name="connsiteX1" fmla="*/ -3951 w 118391"/>
                <a:gd name="connsiteY1" fmla="*/ 310440 h 314781"/>
                <a:gd name="connsiteX2" fmla="*/ -3951 w 118391"/>
                <a:gd name="connsiteY2" fmla="*/ -4341 h 314781"/>
                <a:gd name="connsiteX3" fmla="*/ 114441 w 118391"/>
                <a:gd name="connsiteY3" fmla="*/ 5808 h 314781"/>
                <a:gd name="connsiteX4" fmla="*/ 114441 w 118391"/>
                <a:gd name="connsiteY4" fmla="*/ 297593 h 31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91" h="314781">
                  <a:moveTo>
                    <a:pt x="114441" y="297593"/>
                  </a:moveTo>
                  <a:lnTo>
                    <a:pt x="-3951" y="310440"/>
                  </a:lnTo>
                  <a:lnTo>
                    <a:pt x="-3951" y="-4341"/>
                  </a:lnTo>
                  <a:lnTo>
                    <a:pt x="114441" y="5808"/>
                  </a:lnTo>
                  <a:lnTo>
                    <a:pt x="114441" y="297593"/>
                  </a:ln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FB6DDC4-5781-BA10-523C-9419BC31658F}"/>
                </a:ext>
              </a:extLst>
            </p:cNvPr>
            <p:cNvSpPr/>
            <p:nvPr/>
          </p:nvSpPr>
          <p:spPr>
            <a:xfrm flipV="1">
              <a:off x="5514717" y="17"/>
              <a:ext cx="572264" cy="1701168"/>
            </a:xfrm>
            <a:custGeom>
              <a:avLst/>
              <a:gdLst>
                <a:gd name="connsiteX0" fmla="*/ 568015 w 572264"/>
                <a:gd name="connsiteY0" fmla="*/ 1696012 h 1701168"/>
                <a:gd name="connsiteX1" fmla="*/ -4250 w 572264"/>
                <a:gd name="connsiteY1" fmla="*/ 1696012 h 1701168"/>
                <a:gd name="connsiteX2" fmla="*/ -4250 w 572264"/>
                <a:gd name="connsiteY2" fmla="*/ -5157 h 1701168"/>
                <a:gd name="connsiteX3" fmla="*/ 568015 w 572264"/>
                <a:gd name="connsiteY3" fmla="*/ -5157 h 1701168"/>
                <a:gd name="connsiteX4" fmla="*/ 568015 w 572264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64" h="1701168">
                  <a:moveTo>
                    <a:pt x="568015" y="1696012"/>
                  </a:moveTo>
                  <a:lnTo>
                    <a:pt x="-4250" y="1696012"/>
                  </a:lnTo>
                  <a:lnTo>
                    <a:pt x="-4250" y="-5157"/>
                  </a:lnTo>
                  <a:lnTo>
                    <a:pt x="568015" y="-5157"/>
                  </a:lnTo>
                  <a:lnTo>
                    <a:pt x="568015" y="1696012"/>
                  </a:ln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D6757E6-217C-96F0-374D-CA6049325524}"/>
                </a:ext>
              </a:extLst>
            </p:cNvPr>
            <p:cNvSpPr/>
            <p:nvPr/>
          </p:nvSpPr>
          <p:spPr>
            <a:xfrm flipV="1">
              <a:off x="5514717" y="308626"/>
              <a:ext cx="572264" cy="1234436"/>
            </a:xfrm>
            <a:custGeom>
              <a:avLst/>
              <a:gdLst>
                <a:gd name="connsiteX0" fmla="*/ 568015 w 572264"/>
                <a:gd name="connsiteY0" fmla="*/ 1229355 h 1234436"/>
                <a:gd name="connsiteX1" fmla="*/ -4250 w 572264"/>
                <a:gd name="connsiteY1" fmla="*/ 598215 h 1234436"/>
                <a:gd name="connsiteX2" fmla="*/ -4250 w 572264"/>
                <a:gd name="connsiteY2" fmla="*/ -5082 h 1234436"/>
                <a:gd name="connsiteX3" fmla="*/ 568015 w 572264"/>
                <a:gd name="connsiteY3" fmla="*/ 648769 h 1234436"/>
                <a:gd name="connsiteX4" fmla="*/ 568015 w 572264"/>
                <a:gd name="connsiteY4" fmla="*/ 1229355 h 123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64" h="1234436">
                  <a:moveTo>
                    <a:pt x="568015" y="1229355"/>
                  </a:moveTo>
                  <a:lnTo>
                    <a:pt x="-4250" y="598215"/>
                  </a:lnTo>
                  <a:lnTo>
                    <a:pt x="-4250" y="-5082"/>
                  </a:lnTo>
                  <a:lnTo>
                    <a:pt x="568015" y="648769"/>
                  </a:lnTo>
                  <a:lnTo>
                    <a:pt x="568015" y="1229355"/>
                  </a:lnTo>
                </a:path>
              </a:pathLst>
            </a:custGeom>
            <a:solidFill>
              <a:srgbClr val="9DADA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566B78F-A252-8B06-1C94-79922D53F715}"/>
                </a:ext>
              </a:extLst>
            </p:cNvPr>
            <p:cNvSpPr/>
            <p:nvPr/>
          </p:nvSpPr>
          <p:spPr>
            <a:xfrm flipV="1">
              <a:off x="5514717" y="1498920"/>
              <a:ext cx="572264" cy="276262"/>
            </a:xfrm>
            <a:custGeom>
              <a:avLst/>
              <a:gdLst>
                <a:gd name="connsiteX0" fmla="*/ 568015 w 572264"/>
                <a:gd name="connsiteY0" fmla="*/ 271886 h 276262"/>
                <a:gd name="connsiteX1" fmla="*/ -4250 w 572264"/>
                <a:gd name="connsiteY1" fmla="*/ 271886 h 276262"/>
                <a:gd name="connsiteX2" fmla="*/ -4250 w 572264"/>
                <a:gd name="connsiteY2" fmla="*/ -4377 h 276262"/>
                <a:gd name="connsiteX3" fmla="*/ 568015 w 572264"/>
                <a:gd name="connsiteY3" fmla="*/ -4377 h 276262"/>
                <a:gd name="connsiteX4" fmla="*/ 568015 w 572264"/>
                <a:gd name="connsiteY4" fmla="*/ 271886 h 2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64" h="276262">
                  <a:moveTo>
                    <a:pt x="568015" y="271886"/>
                  </a:moveTo>
                  <a:lnTo>
                    <a:pt x="-4250" y="271886"/>
                  </a:lnTo>
                  <a:lnTo>
                    <a:pt x="-4250" y="-4377"/>
                  </a:lnTo>
                  <a:lnTo>
                    <a:pt x="568015" y="-4377"/>
                  </a:lnTo>
                  <a:lnTo>
                    <a:pt x="568015" y="271886"/>
                  </a:ln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25742D6-2C99-2E29-3A57-9E7E264F26FB}"/>
                </a:ext>
              </a:extLst>
            </p:cNvPr>
            <p:cNvSpPr/>
            <p:nvPr/>
          </p:nvSpPr>
          <p:spPr>
            <a:xfrm flipV="1">
              <a:off x="5504853" y="17"/>
              <a:ext cx="164442" cy="1701168"/>
            </a:xfrm>
            <a:custGeom>
              <a:avLst/>
              <a:gdLst>
                <a:gd name="connsiteX0" fmla="*/ 160355 w 164442"/>
                <a:gd name="connsiteY0" fmla="*/ 1696012 h 1701168"/>
                <a:gd name="connsiteX1" fmla="*/ -4088 w 164442"/>
                <a:gd name="connsiteY1" fmla="*/ 1696012 h 1701168"/>
                <a:gd name="connsiteX2" fmla="*/ -4088 w 164442"/>
                <a:gd name="connsiteY2" fmla="*/ -5157 h 1701168"/>
                <a:gd name="connsiteX3" fmla="*/ 160355 w 164442"/>
                <a:gd name="connsiteY3" fmla="*/ -5157 h 1701168"/>
                <a:gd name="connsiteX4" fmla="*/ 160355 w 164442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2" h="1701168">
                  <a:moveTo>
                    <a:pt x="160355" y="1696012"/>
                  </a:moveTo>
                  <a:lnTo>
                    <a:pt x="-4088" y="1696012"/>
                  </a:lnTo>
                  <a:lnTo>
                    <a:pt x="-4088" y="-5157"/>
                  </a:lnTo>
                  <a:lnTo>
                    <a:pt x="160355" y="-5157"/>
                  </a:lnTo>
                  <a:lnTo>
                    <a:pt x="160355" y="1696012"/>
                  </a:ln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44D4BEE-7F26-2755-48E3-C3DB0DC9AFF6}"/>
                </a:ext>
              </a:extLst>
            </p:cNvPr>
            <p:cNvSpPr/>
            <p:nvPr/>
          </p:nvSpPr>
          <p:spPr>
            <a:xfrm flipV="1">
              <a:off x="5936517" y="17"/>
              <a:ext cx="164443" cy="1701168"/>
            </a:xfrm>
            <a:custGeom>
              <a:avLst/>
              <a:gdLst>
                <a:gd name="connsiteX0" fmla="*/ 160028 w 164443"/>
                <a:gd name="connsiteY0" fmla="*/ 1696012 h 1701168"/>
                <a:gd name="connsiteX1" fmla="*/ -4415 w 164443"/>
                <a:gd name="connsiteY1" fmla="*/ 1696012 h 1701168"/>
                <a:gd name="connsiteX2" fmla="*/ -4415 w 164443"/>
                <a:gd name="connsiteY2" fmla="*/ -5157 h 1701168"/>
                <a:gd name="connsiteX3" fmla="*/ 160028 w 164443"/>
                <a:gd name="connsiteY3" fmla="*/ -5157 h 1701168"/>
                <a:gd name="connsiteX4" fmla="*/ 160028 w 164443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3" h="1701168">
                  <a:moveTo>
                    <a:pt x="160028" y="1696012"/>
                  </a:moveTo>
                  <a:lnTo>
                    <a:pt x="-4415" y="1696012"/>
                  </a:lnTo>
                  <a:lnTo>
                    <a:pt x="-4415" y="-5157"/>
                  </a:lnTo>
                  <a:lnTo>
                    <a:pt x="160028" y="-5157"/>
                  </a:lnTo>
                  <a:lnTo>
                    <a:pt x="160028" y="1696012"/>
                  </a:ln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380F5B5-AFF0-6363-E335-1585DC04E4AF}"/>
                </a:ext>
              </a:extLst>
            </p:cNvPr>
            <p:cNvSpPr/>
            <p:nvPr/>
          </p:nvSpPr>
          <p:spPr>
            <a:xfrm flipV="1">
              <a:off x="4859219" y="1819382"/>
              <a:ext cx="99074" cy="99075"/>
            </a:xfrm>
            <a:custGeom>
              <a:avLst/>
              <a:gdLst>
                <a:gd name="connsiteX0" fmla="*/ -3573 w 99074"/>
                <a:gd name="connsiteY0" fmla="*/ 45391 h 99075"/>
                <a:gd name="connsiteX1" fmla="*/ 45964 w 99074"/>
                <a:gd name="connsiteY1" fmla="*/ -4147 h 99075"/>
                <a:gd name="connsiteX2" fmla="*/ 95502 w 99074"/>
                <a:gd name="connsiteY2" fmla="*/ 45391 h 99075"/>
                <a:gd name="connsiteX3" fmla="*/ 45964 w 99074"/>
                <a:gd name="connsiteY3" fmla="*/ 94928 h 99075"/>
                <a:gd name="connsiteX4" fmla="*/ -3573 w 99074"/>
                <a:gd name="connsiteY4" fmla="*/ 45391 h 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74" h="99075">
                  <a:moveTo>
                    <a:pt x="-3573" y="45391"/>
                  </a:moveTo>
                  <a:cubicBezTo>
                    <a:pt x="-3573" y="18028"/>
                    <a:pt x="18601" y="-4147"/>
                    <a:pt x="45964" y="-4147"/>
                  </a:cubicBezTo>
                  <a:cubicBezTo>
                    <a:pt x="73316" y="-4147"/>
                    <a:pt x="95502" y="18028"/>
                    <a:pt x="95502" y="45391"/>
                  </a:cubicBezTo>
                  <a:cubicBezTo>
                    <a:pt x="95502" y="72754"/>
                    <a:pt x="73316" y="94928"/>
                    <a:pt x="45964" y="94928"/>
                  </a:cubicBezTo>
                  <a:cubicBezTo>
                    <a:pt x="18601" y="94928"/>
                    <a:pt x="-3573" y="72754"/>
                    <a:pt x="-3573" y="4539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6BE49A6-C302-20C2-F464-9FA187FE17B6}"/>
                </a:ext>
              </a:extLst>
            </p:cNvPr>
            <p:cNvSpPr/>
            <p:nvPr/>
          </p:nvSpPr>
          <p:spPr>
            <a:xfrm flipV="1">
              <a:off x="6530178" y="1897517"/>
              <a:ext cx="134839" cy="552444"/>
            </a:xfrm>
            <a:custGeom>
              <a:avLst/>
              <a:gdLst>
                <a:gd name="connsiteX0" fmla="*/ 129986 w 134839"/>
                <a:gd name="connsiteY0" fmla="*/ 63569 h 552444"/>
                <a:gd name="connsiteX1" fmla="*/ 129986 w 134839"/>
                <a:gd name="connsiteY1" fmla="*/ 481175 h 552444"/>
                <a:gd name="connsiteX2" fmla="*/ 62560 w 134839"/>
                <a:gd name="connsiteY2" fmla="*/ 548600 h 552444"/>
                <a:gd name="connsiteX3" fmla="*/ -4854 w 134839"/>
                <a:gd name="connsiteY3" fmla="*/ 481175 h 552444"/>
                <a:gd name="connsiteX4" fmla="*/ -4854 w 134839"/>
                <a:gd name="connsiteY4" fmla="*/ 63569 h 552444"/>
                <a:gd name="connsiteX5" fmla="*/ 62572 w 134839"/>
                <a:gd name="connsiteY5" fmla="*/ -3845 h 552444"/>
                <a:gd name="connsiteX6" fmla="*/ 62572 w 134839"/>
                <a:gd name="connsiteY6" fmla="*/ -3845 h 552444"/>
                <a:gd name="connsiteX7" fmla="*/ 129986 w 134839"/>
                <a:gd name="connsiteY7" fmla="*/ 63569 h 55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839" h="552444">
                  <a:moveTo>
                    <a:pt x="129986" y="63569"/>
                  </a:moveTo>
                  <a:lnTo>
                    <a:pt x="129986" y="481175"/>
                  </a:lnTo>
                  <a:cubicBezTo>
                    <a:pt x="129986" y="518414"/>
                    <a:pt x="99799" y="548600"/>
                    <a:pt x="62560" y="548600"/>
                  </a:cubicBezTo>
                  <a:cubicBezTo>
                    <a:pt x="25333" y="548600"/>
                    <a:pt x="-4854" y="518414"/>
                    <a:pt x="-4854" y="481175"/>
                  </a:cubicBezTo>
                  <a:lnTo>
                    <a:pt x="-4854" y="63569"/>
                  </a:lnTo>
                  <a:cubicBezTo>
                    <a:pt x="-4854" y="26342"/>
                    <a:pt x="25333" y="-3845"/>
                    <a:pt x="62572" y="-3845"/>
                  </a:cubicBezTo>
                  <a:lnTo>
                    <a:pt x="62572" y="-3845"/>
                  </a:lnTo>
                  <a:cubicBezTo>
                    <a:pt x="99799" y="-3845"/>
                    <a:pt x="129986" y="26342"/>
                    <a:pt x="129986" y="6356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EE12EFC-17F8-BFEC-3122-7AA8792ED931}"/>
                </a:ext>
              </a:extLst>
            </p:cNvPr>
            <p:cNvSpPr/>
            <p:nvPr/>
          </p:nvSpPr>
          <p:spPr>
            <a:xfrm flipV="1">
              <a:off x="5492360" y="2663177"/>
              <a:ext cx="552673" cy="134839"/>
            </a:xfrm>
            <a:custGeom>
              <a:avLst/>
              <a:gdLst>
                <a:gd name="connsiteX0" fmla="*/ 481034 w 552673"/>
                <a:gd name="connsiteY0" fmla="*/ 131547 h 134839"/>
                <a:gd name="connsiteX1" fmla="*/ 63189 w 552673"/>
                <a:gd name="connsiteY1" fmla="*/ 131547 h 134839"/>
                <a:gd name="connsiteX2" fmla="*/ -4225 w 552673"/>
                <a:gd name="connsiteY2" fmla="*/ 64133 h 134839"/>
                <a:gd name="connsiteX3" fmla="*/ -4225 w 552673"/>
                <a:gd name="connsiteY3" fmla="*/ 64133 h 134839"/>
                <a:gd name="connsiteX4" fmla="*/ 63189 w 552673"/>
                <a:gd name="connsiteY4" fmla="*/ -3293 h 134839"/>
                <a:gd name="connsiteX5" fmla="*/ 481034 w 552673"/>
                <a:gd name="connsiteY5" fmla="*/ -3293 h 134839"/>
                <a:gd name="connsiteX6" fmla="*/ 548448 w 552673"/>
                <a:gd name="connsiteY6" fmla="*/ 64133 h 134839"/>
                <a:gd name="connsiteX7" fmla="*/ 548448 w 552673"/>
                <a:gd name="connsiteY7" fmla="*/ 64133 h 134839"/>
                <a:gd name="connsiteX8" fmla="*/ 481034 w 552673"/>
                <a:gd name="connsiteY8" fmla="*/ 131547 h 13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673" h="134839">
                  <a:moveTo>
                    <a:pt x="481034" y="131547"/>
                  </a:moveTo>
                  <a:lnTo>
                    <a:pt x="63189" y="131547"/>
                  </a:lnTo>
                  <a:cubicBezTo>
                    <a:pt x="25961" y="131547"/>
                    <a:pt x="-4225" y="101360"/>
                    <a:pt x="-4225" y="64133"/>
                  </a:cubicBezTo>
                  <a:lnTo>
                    <a:pt x="-4225" y="64133"/>
                  </a:lnTo>
                  <a:cubicBezTo>
                    <a:pt x="-4225" y="26894"/>
                    <a:pt x="25961" y="-3293"/>
                    <a:pt x="63189" y="-3293"/>
                  </a:cubicBezTo>
                  <a:lnTo>
                    <a:pt x="481034" y="-3293"/>
                  </a:lnTo>
                  <a:cubicBezTo>
                    <a:pt x="518262" y="-3293"/>
                    <a:pt x="548448" y="26894"/>
                    <a:pt x="548448" y="64133"/>
                  </a:cubicBezTo>
                  <a:lnTo>
                    <a:pt x="548448" y="64133"/>
                  </a:lnTo>
                  <a:cubicBezTo>
                    <a:pt x="548448" y="101360"/>
                    <a:pt x="518262" y="131547"/>
                    <a:pt x="481034" y="131547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7CE978F-5121-4DE3-FF55-9076B158274B}"/>
                </a:ext>
              </a:extLst>
            </p:cNvPr>
            <p:cNvSpPr/>
            <p:nvPr/>
          </p:nvSpPr>
          <p:spPr>
            <a:xfrm flipV="1">
              <a:off x="6032712" y="17"/>
              <a:ext cx="108527" cy="1701168"/>
            </a:xfrm>
            <a:custGeom>
              <a:avLst/>
              <a:gdLst>
                <a:gd name="connsiteX0" fmla="*/ 104061 w 108527"/>
                <a:gd name="connsiteY0" fmla="*/ 1696012 h 1701168"/>
                <a:gd name="connsiteX1" fmla="*/ -4467 w 108527"/>
                <a:gd name="connsiteY1" fmla="*/ 1696012 h 1701168"/>
                <a:gd name="connsiteX2" fmla="*/ -4467 w 108527"/>
                <a:gd name="connsiteY2" fmla="*/ -5157 h 1701168"/>
                <a:gd name="connsiteX3" fmla="*/ 104061 w 108527"/>
                <a:gd name="connsiteY3" fmla="*/ -5157 h 1701168"/>
                <a:gd name="connsiteX4" fmla="*/ 104061 w 108527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27" h="1701168">
                  <a:moveTo>
                    <a:pt x="104061" y="1696012"/>
                  </a:moveTo>
                  <a:lnTo>
                    <a:pt x="-4467" y="1696012"/>
                  </a:lnTo>
                  <a:lnTo>
                    <a:pt x="-4467" y="-5157"/>
                  </a:lnTo>
                  <a:lnTo>
                    <a:pt x="104061" y="-5157"/>
                  </a:lnTo>
                  <a:lnTo>
                    <a:pt x="104061" y="1696012"/>
                  </a:lnTo>
                </a:path>
              </a:pathLst>
            </a:custGeom>
            <a:solidFill>
              <a:srgbClr val="7386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498018E-2326-84F7-9F11-24B89AFCC586}"/>
                </a:ext>
              </a:extLst>
            </p:cNvPr>
            <p:cNvSpPr/>
            <p:nvPr/>
          </p:nvSpPr>
          <p:spPr>
            <a:xfrm flipV="1">
              <a:off x="6106972" y="17"/>
              <a:ext cx="36472" cy="1701168"/>
            </a:xfrm>
            <a:custGeom>
              <a:avLst/>
              <a:gdLst>
                <a:gd name="connsiteX0" fmla="*/ 31977 w 36472"/>
                <a:gd name="connsiteY0" fmla="*/ 1696012 h 1701168"/>
                <a:gd name="connsiteX1" fmla="*/ -4496 w 36472"/>
                <a:gd name="connsiteY1" fmla="*/ 1696012 h 1701168"/>
                <a:gd name="connsiteX2" fmla="*/ -4496 w 36472"/>
                <a:gd name="connsiteY2" fmla="*/ -5157 h 1701168"/>
                <a:gd name="connsiteX3" fmla="*/ 31977 w 36472"/>
                <a:gd name="connsiteY3" fmla="*/ -5157 h 1701168"/>
                <a:gd name="connsiteX4" fmla="*/ 31977 w 36472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2" h="1701168">
                  <a:moveTo>
                    <a:pt x="31977" y="1696012"/>
                  </a:moveTo>
                  <a:lnTo>
                    <a:pt x="-4496" y="1696012"/>
                  </a:lnTo>
                  <a:lnTo>
                    <a:pt x="-4496" y="-5157"/>
                  </a:lnTo>
                  <a:lnTo>
                    <a:pt x="31977" y="-5157"/>
                  </a:lnTo>
                  <a:lnTo>
                    <a:pt x="31977" y="1696012"/>
                  </a:ln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67B9095-8F4D-BA1A-2633-1859F514EB49}"/>
                </a:ext>
              </a:extLst>
            </p:cNvPr>
            <p:cNvSpPr/>
            <p:nvPr/>
          </p:nvSpPr>
          <p:spPr>
            <a:xfrm flipV="1">
              <a:off x="5435793" y="17"/>
              <a:ext cx="118391" cy="1701168"/>
            </a:xfrm>
            <a:custGeom>
              <a:avLst/>
              <a:gdLst>
                <a:gd name="connsiteX0" fmla="*/ 114374 w 118391"/>
                <a:gd name="connsiteY0" fmla="*/ 1696012 h 1701168"/>
                <a:gd name="connsiteX1" fmla="*/ -4018 w 118391"/>
                <a:gd name="connsiteY1" fmla="*/ 1696012 h 1701168"/>
                <a:gd name="connsiteX2" fmla="*/ -4018 w 118391"/>
                <a:gd name="connsiteY2" fmla="*/ -5157 h 1701168"/>
                <a:gd name="connsiteX3" fmla="*/ 114374 w 118391"/>
                <a:gd name="connsiteY3" fmla="*/ -5157 h 1701168"/>
                <a:gd name="connsiteX4" fmla="*/ 114374 w 118391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91" h="1701168">
                  <a:moveTo>
                    <a:pt x="114374" y="1696012"/>
                  </a:moveTo>
                  <a:lnTo>
                    <a:pt x="-4018" y="1696012"/>
                  </a:lnTo>
                  <a:lnTo>
                    <a:pt x="-4018" y="-5157"/>
                  </a:lnTo>
                  <a:lnTo>
                    <a:pt x="114374" y="-5157"/>
                  </a:lnTo>
                  <a:lnTo>
                    <a:pt x="114374" y="1696012"/>
                  </a:lnTo>
                </a:path>
              </a:pathLst>
            </a:custGeom>
            <a:solidFill>
              <a:srgbClr val="7386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5268DC9-08A2-32AD-A4AE-E9F249E911C5}"/>
                </a:ext>
              </a:extLst>
            </p:cNvPr>
            <p:cNvSpPr/>
            <p:nvPr/>
          </p:nvSpPr>
          <p:spPr>
            <a:xfrm flipV="1">
              <a:off x="5448949" y="17"/>
              <a:ext cx="49331" cy="1701168"/>
            </a:xfrm>
            <a:custGeom>
              <a:avLst/>
              <a:gdLst>
                <a:gd name="connsiteX0" fmla="*/ 45330 w 49331"/>
                <a:gd name="connsiteY0" fmla="*/ 1696012 h 1701168"/>
                <a:gd name="connsiteX1" fmla="*/ -4002 w 49331"/>
                <a:gd name="connsiteY1" fmla="*/ 1696012 h 1701168"/>
                <a:gd name="connsiteX2" fmla="*/ -4002 w 49331"/>
                <a:gd name="connsiteY2" fmla="*/ -5157 h 1701168"/>
                <a:gd name="connsiteX3" fmla="*/ 45330 w 49331"/>
                <a:gd name="connsiteY3" fmla="*/ -5157 h 1701168"/>
                <a:gd name="connsiteX4" fmla="*/ 45330 w 49331"/>
                <a:gd name="connsiteY4" fmla="*/ 1696012 h 17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31" h="1701168">
                  <a:moveTo>
                    <a:pt x="45330" y="1696012"/>
                  </a:moveTo>
                  <a:lnTo>
                    <a:pt x="-4002" y="1696012"/>
                  </a:lnTo>
                  <a:lnTo>
                    <a:pt x="-4002" y="-5157"/>
                  </a:lnTo>
                  <a:lnTo>
                    <a:pt x="45330" y="-5157"/>
                  </a:lnTo>
                  <a:lnTo>
                    <a:pt x="45330" y="1696012"/>
                  </a:lnTo>
                </a:path>
              </a:pathLst>
            </a:custGeom>
            <a:solidFill>
              <a:srgbClr val="BECEC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6D286CC-9619-8C1E-7138-E09EFFDFDCA3}"/>
                </a:ext>
              </a:extLst>
            </p:cNvPr>
            <p:cNvSpPr/>
            <p:nvPr/>
          </p:nvSpPr>
          <p:spPr>
            <a:xfrm flipV="1">
              <a:off x="5023856" y="1617324"/>
              <a:ext cx="1445446" cy="182525"/>
            </a:xfrm>
            <a:custGeom>
              <a:avLst/>
              <a:gdLst>
                <a:gd name="connsiteX0" fmla="*/ 1258712 w 1445446"/>
                <a:gd name="connsiteY0" fmla="*/ 178219 h 182525"/>
                <a:gd name="connsiteX1" fmla="*/ 178328 w 1445446"/>
                <a:gd name="connsiteY1" fmla="*/ 178219 h 182525"/>
                <a:gd name="connsiteX2" fmla="*/ -4209 w 1445446"/>
                <a:gd name="connsiteY2" fmla="*/ -4306 h 182525"/>
                <a:gd name="connsiteX3" fmla="*/ 1441237 w 1445446"/>
                <a:gd name="connsiteY3" fmla="*/ -4306 h 182525"/>
                <a:gd name="connsiteX4" fmla="*/ 1258712 w 1445446"/>
                <a:gd name="connsiteY4" fmla="*/ 178219 h 18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6" h="182525">
                  <a:moveTo>
                    <a:pt x="1258712" y="178219"/>
                  </a:moveTo>
                  <a:lnTo>
                    <a:pt x="178328" y="178219"/>
                  </a:lnTo>
                  <a:cubicBezTo>
                    <a:pt x="77516" y="178219"/>
                    <a:pt x="-4209" y="96495"/>
                    <a:pt x="-4209" y="-4306"/>
                  </a:cubicBezTo>
                  <a:lnTo>
                    <a:pt x="1441237" y="-4306"/>
                  </a:lnTo>
                  <a:cubicBezTo>
                    <a:pt x="1441237" y="96495"/>
                    <a:pt x="1359513" y="178219"/>
                    <a:pt x="1258712" y="178219"/>
                  </a:cubicBezTo>
                </a:path>
              </a:pathLst>
            </a:custGeom>
            <a:solidFill>
              <a:srgbClr val="7386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3E3EE71-5927-98FF-37C9-0FEA6A54FF1B}"/>
                </a:ext>
              </a:extLst>
            </p:cNvPr>
            <p:cNvSpPr/>
            <p:nvPr/>
          </p:nvSpPr>
          <p:spPr>
            <a:xfrm flipV="1">
              <a:off x="5040819" y="1617324"/>
              <a:ext cx="1016867" cy="106069"/>
            </a:xfrm>
            <a:custGeom>
              <a:avLst/>
              <a:gdLst>
                <a:gd name="connsiteX0" fmla="*/ 847234 w 1016867"/>
                <a:gd name="connsiteY0" fmla="*/ -4344 h 106069"/>
                <a:gd name="connsiteX1" fmla="*/ 1012808 w 1016867"/>
                <a:gd name="connsiteY1" fmla="*/ 101726 h 106069"/>
                <a:gd name="connsiteX2" fmla="*/ 161515 w 1016867"/>
                <a:gd name="connsiteY2" fmla="*/ 101726 h 106069"/>
                <a:gd name="connsiteX3" fmla="*/ -4059 w 1016867"/>
                <a:gd name="connsiteY3" fmla="*/ -4332 h 106069"/>
                <a:gd name="connsiteX4" fmla="*/ 847234 w 1016867"/>
                <a:gd name="connsiteY4" fmla="*/ -4344 h 10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867" h="106069">
                  <a:moveTo>
                    <a:pt x="847234" y="-4344"/>
                  </a:moveTo>
                  <a:cubicBezTo>
                    <a:pt x="920706" y="-4344"/>
                    <a:pt x="983867" y="39159"/>
                    <a:pt x="1012808" y="101726"/>
                  </a:cubicBezTo>
                  <a:lnTo>
                    <a:pt x="161515" y="101726"/>
                  </a:lnTo>
                  <a:cubicBezTo>
                    <a:pt x="88043" y="101726"/>
                    <a:pt x="24881" y="58224"/>
                    <a:pt x="-4059" y="-4332"/>
                  </a:cubicBezTo>
                  <a:lnTo>
                    <a:pt x="847234" y="-4344"/>
                  </a:ln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4B1E1D1-E0A8-AB8B-7003-19D12ECF1BAF}"/>
                </a:ext>
              </a:extLst>
            </p:cNvPr>
            <p:cNvSpPr/>
            <p:nvPr/>
          </p:nvSpPr>
          <p:spPr>
            <a:xfrm flipV="1">
              <a:off x="4898058" y="1745590"/>
              <a:ext cx="1697042" cy="980074"/>
            </a:xfrm>
            <a:custGeom>
              <a:avLst/>
              <a:gdLst>
                <a:gd name="connsiteX0" fmla="*/ 1599656 w 1697042"/>
                <a:gd name="connsiteY0" fmla="*/ 976291 h 980074"/>
                <a:gd name="connsiteX1" fmla="*/ 88968 w 1697042"/>
                <a:gd name="connsiteY1" fmla="*/ 976291 h 980074"/>
                <a:gd name="connsiteX2" fmla="*/ -4209 w 1697042"/>
                <a:gd name="connsiteY2" fmla="*/ 883114 h 980074"/>
                <a:gd name="connsiteX3" fmla="*/ -4209 w 1697042"/>
                <a:gd name="connsiteY3" fmla="*/ 89394 h 980074"/>
                <a:gd name="connsiteX4" fmla="*/ 88968 w 1697042"/>
                <a:gd name="connsiteY4" fmla="*/ -3783 h 980074"/>
                <a:gd name="connsiteX5" fmla="*/ 1599656 w 1697042"/>
                <a:gd name="connsiteY5" fmla="*/ -3783 h 980074"/>
                <a:gd name="connsiteX6" fmla="*/ 1692834 w 1697042"/>
                <a:gd name="connsiteY6" fmla="*/ 89394 h 980074"/>
                <a:gd name="connsiteX7" fmla="*/ 1692834 w 1697042"/>
                <a:gd name="connsiteY7" fmla="*/ 883114 h 980074"/>
                <a:gd name="connsiteX8" fmla="*/ 1599656 w 1697042"/>
                <a:gd name="connsiteY8" fmla="*/ 976291 h 98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042" h="980074">
                  <a:moveTo>
                    <a:pt x="1599656" y="976291"/>
                  </a:moveTo>
                  <a:lnTo>
                    <a:pt x="88968" y="976291"/>
                  </a:lnTo>
                  <a:cubicBezTo>
                    <a:pt x="37511" y="976291"/>
                    <a:pt x="-4209" y="934572"/>
                    <a:pt x="-4209" y="883114"/>
                  </a:cubicBezTo>
                  <a:lnTo>
                    <a:pt x="-4209" y="89394"/>
                  </a:lnTo>
                  <a:cubicBezTo>
                    <a:pt x="-4209" y="37936"/>
                    <a:pt x="37511" y="-3783"/>
                    <a:pt x="88968" y="-3783"/>
                  </a:cubicBezTo>
                  <a:lnTo>
                    <a:pt x="1599656" y="-3783"/>
                  </a:lnTo>
                  <a:cubicBezTo>
                    <a:pt x="1651114" y="-3783"/>
                    <a:pt x="1692834" y="37936"/>
                    <a:pt x="1692834" y="89394"/>
                  </a:cubicBezTo>
                  <a:lnTo>
                    <a:pt x="1692834" y="883114"/>
                  </a:lnTo>
                  <a:cubicBezTo>
                    <a:pt x="1692834" y="934572"/>
                    <a:pt x="1651114" y="976291"/>
                    <a:pt x="1599656" y="976291"/>
                  </a:cubicBez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3481950-BA54-0685-1313-B28715872F72}"/>
                </a:ext>
              </a:extLst>
            </p:cNvPr>
            <p:cNvSpPr/>
            <p:nvPr/>
          </p:nvSpPr>
          <p:spPr>
            <a:xfrm flipV="1">
              <a:off x="5590361" y="1745590"/>
              <a:ext cx="753143" cy="980074"/>
            </a:xfrm>
            <a:custGeom>
              <a:avLst/>
              <a:gdLst>
                <a:gd name="connsiteX0" fmla="*/ 655591 w 753143"/>
                <a:gd name="connsiteY0" fmla="*/ 976291 h 980074"/>
                <a:gd name="connsiteX1" fmla="*/ 88801 w 753143"/>
                <a:gd name="connsiteY1" fmla="*/ 976291 h 980074"/>
                <a:gd name="connsiteX2" fmla="*/ -4376 w 753143"/>
                <a:gd name="connsiteY2" fmla="*/ 883114 h 980074"/>
                <a:gd name="connsiteX3" fmla="*/ -4376 w 753143"/>
                <a:gd name="connsiteY3" fmla="*/ 89394 h 980074"/>
                <a:gd name="connsiteX4" fmla="*/ 88801 w 753143"/>
                <a:gd name="connsiteY4" fmla="*/ -3783 h 980074"/>
                <a:gd name="connsiteX5" fmla="*/ 655591 w 753143"/>
                <a:gd name="connsiteY5" fmla="*/ -3783 h 980074"/>
                <a:gd name="connsiteX6" fmla="*/ 748768 w 753143"/>
                <a:gd name="connsiteY6" fmla="*/ 89394 h 980074"/>
                <a:gd name="connsiteX7" fmla="*/ 748768 w 753143"/>
                <a:gd name="connsiteY7" fmla="*/ 883114 h 980074"/>
                <a:gd name="connsiteX8" fmla="*/ 655591 w 753143"/>
                <a:gd name="connsiteY8" fmla="*/ 976291 h 98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143" h="980074">
                  <a:moveTo>
                    <a:pt x="655591" y="976291"/>
                  </a:moveTo>
                  <a:lnTo>
                    <a:pt x="88801" y="976291"/>
                  </a:lnTo>
                  <a:cubicBezTo>
                    <a:pt x="37344" y="976291"/>
                    <a:pt x="-4376" y="934572"/>
                    <a:pt x="-4376" y="883114"/>
                  </a:cubicBezTo>
                  <a:lnTo>
                    <a:pt x="-4376" y="89394"/>
                  </a:lnTo>
                  <a:cubicBezTo>
                    <a:pt x="-4376" y="37936"/>
                    <a:pt x="37344" y="-3783"/>
                    <a:pt x="88801" y="-3783"/>
                  </a:cubicBezTo>
                  <a:lnTo>
                    <a:pt x="655591" y="-3783"/>
                  </a:lnTo>
                  <a:cubicBezTo>
                    <a:pt x="707048" y="-3783"/>
                    <a:pt x="748768" y="37936"/>
                    <a:pt x="748768" y="89394"/>
                  </a:cubicBezTo>
                  <a:lnTo>
                    <a:pt x="748768" y="883114"/>
                  </a:lnTo>
                  <a:cubicBezTo>
                    <a:pt x="748768" y="934572"/>
                    <a:pt x="707048" y="976291"/>
                    <a:pt x="655591" y="976291"/>
                  </a:cubicBez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0E04C37-212E-A7DD-98A7-AEDD192476C1}"/>
                </a:ext>
              </a:extLst>
            </p:cNvPr>
            <p:cNvSpPr/>
            <p:nvPr/>
          </p:nvSpPr>
          <p:spPr>
            <a:xfrm flipV="1">
              <a:off x="4898058" y="1745590"/>
              <a:ext cx="1697042" cy="980074"/>
            </a:xfrm>
            <a:custGeom>
              <a:avLst/>
              <a:gdLst>
                <a:gd name="connsiteX0" fmla="*/ 1632815 w 1697042"/>
                <a:gd name="connsiteY0" fmla="*/ 976291 h 980074"/>
                <a:gd name="connsiteX1" fmla="*/ 1628620 w 1697042"/>
                <a:gd name="connsiteY1" fmla="*/ 976291 h 980074"/>
                <a:gd name="connsiteX2" fmla="*/ 1628700 w 1697042"/>
                <a:gd name="connsiteY2" fmla="*/ 975468 h 980074"/>
                <a:gd name="connsiteX3" fmla="*/ 1628700 w 1697042"/>
                <a:gd name="connsiteY3" fmla="*/ 112151 h 980074"/>
                <a:gd name="connsiteX4" fmla="*/ 1568682 w 1697042"/>
                <a:gd name="connsiteY4" fmla="*/ 52132 h 980074"/>
                <a:gd name="connsiteX5" fmla="*/ 103508 w 1697042"/>
                <a:gd name="connsiteY5" fmla="*/ 52132 h 980074"/>
                <a:gd name="connsiteX6" fmla="*/ 43489 w 1697042"/>
                <a:gd name="connsiteY6" fmla="*/ 112151 h 980074"/>
                <a:gd name="connsiteX7" fmla="*/ 43489 w 1697042"/>
                <a:gd name="connsiteY7" fmla="*/ 975000 h 980074"/>
                <a:gd name="connsiteX8" fmla="*/ -4209 w 1697042"/>
                <a:gd name="connsiteY8" fmla="*/ 916272 h 980074"/>
                <a:gd name="connsiteX9" fmla="*/ -4209 w 1697042"/>
                <a:gd name="connsiteY9" fmla="*/ 56247 h 980074"/>
                <a:gd name="connsiteX10" fmla="*/ 55822 w 1697042"/>
                <a:gd name="connsiteY10" fmla="*/ -3783 h 980074"/>
                <a:gd name="connsiteX11" fmla="*/ 1632815 w 1697042"/>
                <a:gd name="connsiteY11" fmla="*/ -3783 h 980074"/>
                <a:gd name="connsiteX12" fmla="*/ 1692834 w 1697042"/>
                <a:gd name="connsiteY12" fmla="*/ 56247 h 980074"/>
                <a:gd name="connsiteX13" fmla="*/ 1692834 w 1697042"/>
                <a:gd name="connsiteY13" fmla="*/ 916272 h 980074"/>
                <a:gd name="connsiteX14" fmla="*/ 1632815 w 1697042"/>
                <a:gd name="connsiteY14" fmla="*/ 976291 h 98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7042" h="980074">
                  <a:moveTo>
                    <a:pt x="1632815" y="976291"/>
                  </a:moveTo>
                  <a:lnTo>
                    <a:pt x="1628620" y="976291"/>
                  </a:lnTo>
                  <a:lnTo>
                    <a:pt x="1628700" y="975468"/>
                  </a:lnTo>
                  <a:lnTo>
                    <a:pt x="1628700" y="112151"/>
                  </a:lnTo>
                  <a:cubicBezTo>
                    <a:pt x="1628700" y="79004"/>
                    <a:pt x="1601829" y="52132"/>
                    <a:pt x="1568682" y="52132"/>
                  </a:cubicBezTo>
                  <a:lnTo>
                    <a:pt x="103508" y="52132"/>
                  </a:lnTo>
                  <a:cubicBezTo>
                    <a:pt x="70361" y="52132"/>
                    <a:pt x="43489" y="79004"/>
                    <a:pt x="43489" y="112151"/>
                  </a:cubicBezTo>
                  <a:lnTo>
                    <a:pt x="43489" y="975000"/>
                  </a:lnTo>
                  <a:cubicBezTo>
                    <a:pt x="16263" y="969307"/>
                    <a:pt x="-4209" y="945190"/>
                    <a:pt x="-4209" y="916272"/>
                  </a:cubicBezTo>
                  <a:lnTo>
                    <a:pt x="-4209" y="56247"/>
                  </a:lnTo>
                  <a:cubicBezTo>
                    <a:pt x="-4209" y="23089"/>
                    <a:pt x="22675" y="-3783"/>
                    <a:pt x="55822" y="-3783"/>
                  </a:cubicBezTo>
                  <a:lnTo>
                    <a:pt x="1632815" y="-3783"/>
                  </a:lnTo>
                  <a:cubicBezTo>
                    <a:pt x="1665962" y="-3783"/>
                    <a:pt x="1692834" y="23089"/>
                    <a:pt x="1692834" y="56247"/>
                  </a:cubicBezTo>
                  <a:lnTo>
                    <a:pt x="1692834" y="916272"/>
                  </a:lnTo>
                  <a:cubicBezTo>
                    <a:pt x="1692834" y="949419"/>
                    <a:pt x="1665962" y="976291"/>
                    <a:pt x="1632815" y="976291"/>
                  </a:cubicBezTo>
                </a:path>
              </a:pathLst>
            </a:custGeom>
            <a:solidFill>
              <a:srgbClr val="899C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00488F96-C4FD-F912-C907-6E854056836F}"/>
                </a:ext>
              </a:extLst>
            </p:cNvPr>
            <p:cNvSpPr/>
            <p:nvPr/>
          </p:nvSpPr>
          <p:spPr>
            <a:xfrm flipV="1">
              <a:off x="5228590" y="1745590"/>
              <a:ext cx="921004" cy="924158"/>
            </a:xfrm>
            <a:custGeom>
              <a:avLst/>
              <a:gdLst>
                <a:gd name="connsiteX0" fmla="*/ 863724 w 921004"/>
                <a:gd name="connsiteY0" fmla="*/ 56208 h 924158"/>
                <a:gd name="connsiteX1" fmla="*/ 863724 w 921004"/>
                <a:gd name="connsiteY1" fmla="*/ 920348 h 924158"/>
                <a:gd name="connsiteX2" fmla="*/ 52996 w 921004"/>
                <a:gd name="connsiteY2" fmla="*/ 920348 h 924158"/>
                <a:gd name="connsiteX3" fmla="*/ -4165 w 921004"/>
                <a:gd name="connsiteY3" fmla="*/ 860329 h 924158"/>
                <a:gd name="connsiteX4" fmla="*/ -4165 w 921004"/>
                <a:gd name="connsiteY4" fmla="*/ 56208 h 924158"/>
                <a:gd name="connsiteX5" fmla="*/ 52996 w 921004"/>
                <a:gd name="connsiteY5" fmla="*/ -3811 h 924158"/>
                <a:gd name="connsiteX6" fmla="*/ 912804 w 921004"/>
                <a:gd name="connsiteY6" fmla="*/ -3811 h 924158"/>
                <a:gd name="connsiteX7" fmla="*/ 916839 w 921004"/>
                <a:gd name="connsiteY7" fmla="*/ -3388 h 924158"/>
                <a:gd name="connsiteX8" fmla="*/ 863724 w 921004"/>
                <a:gd name="connsiteY8" fmla="*/ 56208 h 92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04" h="924158">
                  <a:moveTo>
                    <a:pt x="863724" y="56208"/>
                  </a:moveTo>
                  <a:lnTo>
                    <a:pt x="863724" y="920348"/>
                  </a:lnTo>
                  <a:lnTo>
                    <a:pt x="52996" y="920348"/>
                  </a:lnTo>
                  <a:cubicBezTo>
                    <a:pt x="21427" y="920348"/>
                    <a:pt x="-4165" y="893476"/>
                    <a:pt x="-4165" y="860329"/>
                  </a:cubicBezTo>
                  <a:lnTo>
                    <a:pt x="-4165" y="56208"/>
                  </a:lnTo>
                  <a:cubicBezTo>
                    <a:pt x="-4165" y="23061"/>
                    <a:pt x="21427" y="-3811"/>
                    <a:pt x="52996" y="-3811"/>
                  </a:cubicBezTo>
                  <a:lnTo>
                    <a:pt x="912804" y="-3811"/>
                  </a:lnTo>
                  <a:cubicBezTo>
                    <a:pt x="914187" y="-3811"/>
                    <a:pt x="915479" y="-3491"/>
                    <a:pt x="916839" y="-3388"/>
                  </a:cubicBezTo>
                  <a:cubicBezTo>
                    <a:pt x="887201" y="-1171"/>
                    <a:pt x="863724" y="24512"/>
                    <a:pt x="863724" y="56208"/>
                  </a:cubicBezTo>
                </a:path>
              </a:pathLst>
            </a:custGeom>
            <a:solidFill>
              <a:srgbClr val="BECEC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E55D0F7-8975-0B09-D38C-3A3F83697AF3}"/>
                </a:ext>
              </a:extLst>
            </p:cNvPr>
            <p:cNvSpPr/>
            <p:nvPr/>
          </p:nvSpPr>
          <p:spPr>
            <a:xfrm flipV="1">
              <a:off x="5304234" y="1804786"/>
              <a:ext cx="111819" cy="470297"/>
            </a:xfrm>
            <a:custGeom>
              <a:avLst/>
              <a:gdLst>
                <a:gd name="connsiteX0" fmla="*/ 52000 w 111819"/>
                <a:gd name="connsiteY0" fmla="*/ 466320 h 470297"/>
                <a:gd name="connsiteX1" fmla="*/ -3916 w 111819"/>
                <a:gd name="connsiteY1" fmla="*/ 410405 h 470297"/>
                <a:gd name="connsiteX2" fmla="*/ -3916 w 111819"/>
                <a:gd name="connsiteY2" fmla="*/ 76901 h 470297"/>
                <a:gd name="connsiteX3" fmla="*/ 52000 w 111819"/>
                <a:gd name="connsiteY3" fmla="*/ -3977 h 470297"/>
                <a:gd name="connsiteX4" fmla="*/ 107904 w 111819"/>
                <a:gd name="connsiteY4" fmla="*/ 76901 h 470297"/>
                <a:gd name="connsiteX5" fmla="*/ 107904 w 111819"/>
                <a:gd name="connsiteY5" fmla="*/ 410405 h 470297"/>
                <a:gd name="connsiteX6" fmla="*/ 52000 w 111819"/>
                <a:gd name="connsiteY6" fmla="*/ 466320 h 47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9" h="470297">
                  <a:moveTo>
                    <a:pt x="52000" y="466320"/>
                  </a:moveTo>
                  <a:cubicBezTo>
                    <a:pt x="21116" y="466320"/>
                    <a:pt x="-3916" y="441289"/>
                    <a:pt x="-3916" y="410405"/>
                  </a:cubicBezTo>
                  <a:lnTo>
                    <a:pt x="-3916" y="76901"/>
                  </a:lnTo>
                  <a:cubicBezTo>
                    <a:pt x="-3916" y="32233"/>
                    <a:pt x="21116" y="-3977"/>
                    <a:pt x="52000" y="-3977"/>
                  </a:cubicBezTo>
                  <a:cubicBezTo>
                    <a:pt x="82872" y="-3977"/>
                    <a:pt x="107904" y="32233"/>
                    <a:pt x="107904" y="76901"/>
                  </a:cubicBezTo>
                  <a:lnTo>
                    <a:pt x="107904" y="410405"/>
                  </a:lnTo>
                  <a:cubicBezTo>
                    <a:pt x="107904" y="441289"/>
                    <a:pt x="82872" y="466320"/>
                    <a:pt x="52000" y="466320"/>
                  </a:cubicBezTo>
                </a:path>
              </a:pathLst>
            </a:custGeom>
            <a:solidFill>
              <a:srgbClr val="E3EFE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D049F505-9844-81CF-DF0A-AC70684594A2}"/>
                </a:ext>
              </a:extLst>
            </p:cNvPr>
            <p:cNvSpPr/>
            <p:nvPr/>
          </p:nvSpPr>
          <p:spPr>
            <a:xfrm flipV="1">
              <a:off x="5317664" y="2320072"/>
              <a:ext cx="84959" cy="138919"/>
            </a:xfrm>
            <a:custGeom>
              <a:avLst/>
              <a:gdLst>
                <a:gd name="connsiteX0" fmla="*/ 38569 w 84959"/>
                <a:gd name="connsiteY0" fmla="*/ 135289 h 138919"/>
                <a:gd name="connsiteX1" fmla="*/ -3916 w 84959"/>
                <a:gd name="connsiteY1" fmla="*/ 92816 h 138919"/>
                <a:gd name="connsiteX2" fmla="*/ -3916 w 84959"/>
                <a:gd name="connsiteY2" fmla="*/ 57828 h 138919"/>
                <a:gd name="connsiteX3" fmla="*/ 38569 w 84959"/>
                <a:gd name="connsiteY3" fmla="*/ -3631 h 138919"/>
                <a:gd name="connsiteX4" fmla="*/ 81043 w 84959"/>
                <a:gd name="connsiteY4" fmla="*/ 57828 h 138919"/>
                <a:gd name="connsiteX5" fmla="*/ 81043 w 84959"/>
                <a:gd name="connsiteY5" fmla="*/ 92816 h 138919"/>
                <a:gd name="connsiteX6" fmla="*/ 38569 w 84959"/>
                <a:gd name="connsiteY6" fmla="*/ 135289 h 13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59" h="138919">
                  <a:moveTo>
                    <a:pt x="38569" y="135289"/>
                  </a:moveTo>
                  <a:cubicBezTo>
                    <a:pt x="15103" y="135289"/>
                    <a:pt x="-3916" y="116270"/>
                    <a:pt x="-3916" y="92816"/>
                  </a:cubicBezTo>
                  <a:lnTo>
                    <a:pt x="-3916" y="57828"/>
                  </a:lnTo>
                  <a:cubicBezTo>
                    <a:pt x="-3916" y="23881"/>
                    <a:pt x="15103" y="-3631"/>
                    <a:pt x="38569" y="-3631"/>
                  </a:cubicBezTo>
                  <a:cubicBezTo>
                    <a:pt x="62024" y="-3631"/>
                    <a:pt x="81043" y="23881"/>
                    <a:pt x="81043" y="57828"/>
                  </a:cubicBezTo>
                  <a:lnTo>
                    <a:pt x="81043" y="92816"/>
                  </a:lnTo>
                  <a:cubicBezTo>
                    <a:pt x="81043" y="116270"/>
                    <a:pt x="62024" y="135289"/>
                    <a:pt x="38569" y="135289"/>
                  </a:cubicBezTo>
                </a:path>
              </a:pathLst>
            </a:custGeom>
            <a:solidFill>
              <a:srgbClr val="E3EFE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0E8078E-5F91-AFEA-9EC0-AF8143F5A4F9}"/>
                </a:ext>
              </a:extLst>
            </p:cNvPr>
            <p:cNvSpPr/>
            <p:nvPr/>
          </p:nvSpPr>
          <p:spPr>
            <a:xfrm flipV="1">
              <a:off x="6282925" y="1655808"/>
              <a:ext cx="61150" cy="61161"/>
            </a:xfrm>
            <a:custGeom>
              <a:avLst/>
              <a:gdLst>
                <a:gd name="connsiteX0" fmla="*/ -4639 w 61150"/>
                <a:gd name="connsiteY0" fmla="*/ 26247 h 61161"/>
                <a:gd name="connsiteX1" fmla="*/ 25937 w 61150"/>
                <a:gd name="connsiteY1" fmla="*/ -4328 h 61161"/>
                <a:gd name="connsiteX2" fmla="*/ 56512 w 61150"/>
                <a:gd name="connsiteY2" fmla="*/ 26247 h 61161"/>
                <a:gd name="connsiteX3" fmla="*/ 25937 w 61150"/>
                <a:gd name="connsiteY3" fmla="*/ 56834 h 61161"/>
                <a:gd name="connsiteX4" fmla="*/ -4639 w 61150"/>
                <a:gd name="connsiteY4" fmla="*/ 26247 h 6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50" h="61161">
                  <a:moveTo>
                    <a:pt x="-4639" y="26247"/>
                  </a:moveTo>
                  <a:cubicBezTo>
                    <a:pt x="-4639" y="9365"/>
                    <a:pt x="9055" y="-4328"/>
                    <a:pt x="25937" y="-4328"/>
                  </a:cubicBezTo>
                  <a:cubicBezTo>
                    <a:pt x="42830" y="-4328"/>
                    <a:pt x="56512" y="9365"/>
                    <a:pt x="56512" y="26247"/>
                  </a:cubicBezTo>
                  <a:cubicBezTo>
                    <a:pt x="56512" y="43141"/>
                    <a:pt x="42830" y="56834"/>
                    <a:pt x="25937" y="56834"/>
                  </a:cubicBezTo>
                  <a:cubicBezTo>
                    <a:pt x="9055" y="56834"/>
                    <a:pt x="-4639" y="43141"/>
                    <a:pt x="-4639" y="26247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10225F5-CDBD-1F24-6A99-A83636A8E4F1}"/>
                </a:ext>
              </a:extLst>
            </p:cNvPr>
            <p:cNvSpPr/>
            <p:nvPr/>
          </p:nvSpPr>
          <p:spPr>
            <a:xfrm flipV="1">
              <a:off x="6292001" y="1664895"/>
              <a:ext cx="38347" cy="42988"/>
            </a:xfrm>
            <a:custGeom>
              <a:avLst/>
              <a:gdLst>
                <a:gd name="connsiteX0" fmla="*/ -4637 w 38347"/>
                <a:gd name="connsiteY0" fmla="*/ 17161 h 42988"/>
                <a:gd name="connsiteX1" fmla="*/ 14542 w 38347"/>
                <a:gd name="connsiteY1" fmla="*/ -4328 h 42988"/>
                <a:gd name="connsiteX2" fmla="*/ 33711 w 38347"/>
                <a:gd name="connsiteY2" fmla="*/ 17161 h 42988"/>
                <a:gd name="connsiteX3" fmla="*/ 14542 w 38347"/>
                <a:gd name="connsiteY3" fmla="*/ 38661 h 42988"/>
                <a:gd name="connsiteX4" fmla="*/ -4637 w 38347"/>
                <a:gd name="connsiteY4" fmla="*/ 17161 h 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7" h="42988">
                  <a:moveTo>
                    <a:pt x="-4637" y="17161"/>
                  </a:moveTo>
                  <a:cubicBezTo>
                    <a:pt x="-4637" y="5297"/>
                    <a:pt x="3947" y="-4328"/>
                    <a:pt x="14542" y="-4328"/>
                  </a:cubicBezTo>
                  <a:cubicBezTo>
                    <a:pt x="25127" y="-4328"/>
                    <a:pt x="33711" y="5297"/>
                    <a:pt x="33711" y="17161"/>
                  </a:cubicBezTo>
                  <a:cubicBezTo>
                    <a:pt x="33711" y="29037"/>
                    <a:pt x="25127" y="38661"/>
                    <a:pt x="14542" y="38661"/>
                  </a:cubicBezTo>
                  <a:cubicBezTo>
                    <a:pt x="3947" y="38661"/>
                    <a:pt x="-4637" y="29037"/>
                    <a:pt x="-4637" y="17161"/>
                  </a:cubicBez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0261AAB-F273-C4D4-9523-13BFC5B98C6C}"/>
                </a:ext>
              </a:extLst>
            </p:cNvPr>
            <p:cNvSpPr/>
            <p:nvPr/>
          </p:nvSpPr>
          <p:spPr>
            <a:xfrm flipV="1">
              <a:off x="5732869" y="1655808"/>
              <a:ext cx="61150" cy="61161"/>
            </a:xfrm>
            <a:custGeom>
              <a:avLst/>
              <a:gdLst>
                <a:gd name="connsiteX0" fmla="*/ -4221 w 61150"/>
                <a:gd name="connsiteY0" fmla="*/ 26247 h 61161"/>
                <a:gd name="connsiteX1" fmla="*/ 26354 w 61150"/>
                <a:gd name="connsiteY1" fmla="*/ -4328 h 61161"/>
                <a:gd name="connsiteX2" fmla="*/ 56929 w 61150"/>
                <a:gd name="connsiteY2" fmla="*/ 26247 h 61161"/>
                <a:gd name="connsiteX3" fmla="*/ 26354 w 61150"/>
                <a:gd name="connsiteY3" fmla="*/ 56834 h 61161"/>
                <a:gd name="connsiteX4" fmla="*/ -4221 w 61150"/>
                <a:gd name="connsiteY4" fmla="*/ 26247 h 6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50" h="61161">
                  <a:moveTo>
                    <a:pt x="-4221" y="26247"/>
                  </a:moveTo>
                  <a:cubicBezTo>
                    <a:pt x="-4221" y="9365"/>
                    <a:pt x="9472" y="-4328"/>
                    <a:pt x="26354" y="-4328"/>
                  </a:cubicBezTo>
                  <a:cubicBezTo>
                    <a:pt x="43236" y="-4328"/>
                    <a:pt x="56929" y="9365"/>
                    <a:pt x="56929" y="26247"/>
                  </a:cubicBezTo>
                  <a:cubicBezTo>
                    <a:pt x="56929" y="43141"/>
                    <a:pt x="43236" y="56834"/>
                    <a:pt x="26354" y="56834"/>
                  </a:cubicBezTo>
                  <a:cubicBezTo>
                    <a:pt x="9472" y="56834"/>
                    <a:pt x="-4221" y="43141"/>
                    <a:pt x="-4221" y="26247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7317EFD-728E-F479-A48D-98E831838B60}"/>
                </a:ext>
              </a:extLst>
            </p:cNvPr>
            <p:cNvSpPr/>
            <p:nvPr/>
          </p:nvSpPr>
          <p:spPr>
            <a:xfrm flipV="1">
              <a:off x="5744276" y="1664895"/>
              <a:ext cx="38336" cy="42988"/>
            </a:xfrm>
            <a:custGeom>
              <a:avLst/>
              <a:gdLst>
                <a:gd name="connsiteX0" fmla="*/ -4221 w 38336"/>
                <a:gd name="connsiteY0" fmla="*/ 17161 h 42988"/>
                <a:gd name="connsiteX1" fmla="*/ 14947 w 38336"/>
                <a:gd name="connsiteY1" fmla="*/ -4328 h 42988"/>
                <a:gd name="connsiteX2" fmla="*/ 34115 w 38336"/>
                <a:gd name="connsiteY2" fmla="*/ 17161 h 42988"/>
                <a:gd name="connsiteX3" fmla="*/ 14947 w 38336"/>
                <a:gd name="connsiteY3" fmla="*/ 38661 h 42988"/>
                <a:gd name="connsiteX4" fmla="*/ -4221 w 38336"/>
                <a:gd name="connsiteY4" fmla="*/ 17161 h 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36" h="42988">
                  <a:moveTo>
                    <a:pt x="-4221" y="17161"/>
                  </a:moveTo>
                  <a:cubicBezTo>
                    <a:pt x="-4221" y="5297"/>
                    <a:pt x="4363" y="-4328"/>
                    <a:pt x="14947" y="-4328"/>
                  </a:cubicBezTo>
                  <a:cubicBezTo>
                    <a:pt x="25531" y="-4328"/>
                    <a:pt x="34115" y="5297"/>
                    <a:pt x="34115" y="17161"/>
                  </a:cubicBezTo>
                  <a:cubicBezTo>
                    <a:pt x="34115" y="29037"/>
                    <a:pt x="25531" y="38661"/>
                    <a:pt x="14947" y="38661"/>
                  </a:cubicBezTo>
                  <a:cubicBezTo>
                    <a:pt x="4363" y="38661"/>
                    <a:pt x="-4221" y="29037"/>
                    <a:pt x="-4221" y="17161"/>
                  </a:cubicBez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060051B-B417-EE25-846D-EC31A0BD4420}"/>
                </a:ext>
              </a:extLst>
            </p:cNvPr>
            <p:cNvSpPr/>
            <p:nvPr/>
          </p:nvSpPr>
          <p:spPr>
            <a:xfrm flipV="1">
              <a:off x="5159782" y="1655808"/>
              <a:ext cx="61162" cy="61161"/>
            </a:xfrm>
            <a:custGeom>
              <a:avLst/>
              <a:gdLst>
                <a:gd name="connsiteX0" fmla="*/ 57375 w 61162"/>
                <a:gd name="connsiteY0" fmla="*/ 26247 h 61161"/>
                <a:gd name="connsiteX1" fmla="*/ 26800 w 61162"/>
                <a:gd name="connsiteY1" fmla="*/ -4328 h 61161"/>
                <a:gd name="connsiteX2" fmla="*/ -3787 w 61162"/>
                <a:gd name="connsiteY2" fmla="*/ 26247 h 61161"/>
                <a:gd name="connsiteX3" fmla="*/ 26800 w 61162"/>
                <a:gd name="connsiteY3" fmla="*/ 56834 h 61161"/>
                <a:gd name="connsiteX4" fmla="*/ 57375 w 61162"/>
                <a:gd name="connsiteY4" fmla="*/ 26247 h 6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62" h="61161">
                  <a:moveTo>
                    <a:pt x="57375" y="26247"/>
                  </a:moveTo>
                  <a:cubicBezTo>
                    <a:pt x="57375" y="9365"/>
                    <a:pt x="43682" y="-4328"/>
                    <a:pt x="26800" y="-4328"/>
                  </a:cubicBezTo>
                  <a:cubicBezTo>
                    <a:pt x="9906" y="-4328"/>
                    <a:pt x="-3787" y="9365"/>
                    <a:pt x="-3787" y="26247"/>
                  </a:cubicBezTo>
                  <a:cubicBezTo>
                    <a:pt x="-3787" y="43141"/>
                    <a:pt x="9906" y="56834"/>
                    <a:pt x="26800" y="56834"/>
                  </a:cubicBezTo>
                  <a:cubicBezTo>
                    <a:pt x="43682" y="56834"/>
                    <a:pt x="57375" y="43141"/>
                    <a:pt x="57375" y="26247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5611176-E07A-48DF-FAD3-B4E867DACD1F}"/>
                </a:ext>
              </a:extLst>
            </p:cNvPr>
            <p:cNvSpPr/>
            <p:nvPr/>
          </p:nvSpPr>
          <p:spPr>
            <a:xfrm flipV="1">
              <a:off x="5173520" y="1664895"/>
              <a:ext cx="38336" cy="42988"/>
            </a:xfrm>
            <a:custGeom>
              <a:avLst/>
              <a:gdLst>
                <a:gd name="connsiteX0" fmla="*/ 34547 w 38336"/>
                <a:gd name="connsiteY0" fmla="*/ 17161 h 42988"/>
                <a:gd name="connsiteX1" fmla="*/ 15379 w 38336"/>
                <a:gd name="connsiteY1" fmla="*/ -4328 h 42988"/>
                <a:gd name="connsiteX2" fmla="*/ -3789 w 38336"/>
                <a:gd name="connsiteY2" fmla="*/ 17161 h 42988"/>
                <a:gd name="connsiteX3" fmla="*/ 15379 w 38336"/>
                <a:gd name="connsiteY3" fmla="*/ 38661 h 42988"/>
                <a:gd name="connsiteX4" fmla="*/ 34547 w 38336"/>
                <a:gd name="connsiteY4" fmla="*/ 17161 h 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36" h="42988">
                  <a:moveTo>
                    <a:pt x="34547" y="17161"/>
                  </a:moveTo>
                  <a:cubicBezTo>
                    <a:pt x="34547" y="5297"/>
                    <a:pt x="25964" y="-4328"/>
                    <a:pt x="15379" y="-4328"/>
                  </a:cubicBezTo>
                  <a:cubicBezTo>
                    <a:pt x="4796" y="-4328"/>
                    <a:pt x="-3789" y="5297"/>
                    <a:pt x="-3789" y="17161"/>
                  </a:cubicBezTo>
                  <a:cubicBezTo>
                    <a:pt x="-3789" y="29037"/>
                    <a:pt x="4796" y="38661"/>
                    <a:pt x="15379" y="38661"/>
                  </a:cubicBezTo>
                  <a:cubicBezTo>
                    <a:pt x="25964" y="38661"/>
                    <a:pt x="34547" y="29037"/>
                    <a:pt x="34547" y="17161"/>
                  </a:cubicBez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95C86F4-3A18-CA80-95F3-DC2ED3818BAF}"/>
                </a:ext>
              </a:extLst>
            </p:cNvPr>
            <p:cNvSpPr/>
            <p:nvPr/>
          </p:nvSpPr>
          <p:spPr>
            <a:xfrm flipV="1">
              <a:off x="4881885" y="4959207"/>
              <a:ext cx="991172" cy="500461"/>
            </a:xfrm>
            <a:custGeom>
              <a:avLst/>
              <a:gdLst>
                <a:gd name="connsiteX0" fmla="*/ -3929 w 991172"/>
                <a:gd name="connsiteY0" fmla="*/ 499627 h 500461"/>
                <a:gd name="connsiteX1" fmla="*/ 645796 w 991172"/>
                <a:gd name="connsiteY1" fmla="*/ 499627 h 500461"/>
                <a:gd name="connsiteX2" fmla="*/ 987244 w 991172"/>
                <a:gd name="connsiteY2" fmla="*/ -835 h 500461"/>
                <a:gd name="connsiteX3" fmla="*/ 156068 w 991172"/>
                <a:gd name="connsiteY3" fmla="*/ -835 h 500461"/>
                <a:gd name="connsiteX4" fmla="*/ -3929 w 991172"/>
                <a:gd name="connsiteY4" fmla="*/ 499627 h 50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172" h="500461">
                  <a:moveTo>
                    <a:pt x="-3929" y="499627"/>
                  </a:moveTo>
                  <a:lnTo>
                    <a:pt x="645796" y="499627"/>
                  </a:lnTo>
                  <a:lnTo>
                    <a:pt x="987244" y="-835"/>
                  </a:lnTo>
                  <a:lnTo>
                    <a:pt x="156068" y="-835"/>
                  </a:lnTo>
                  <a:lnTo>
                    <a:pt x="-3929" y="499627"/>
                  </a:lnTo>
                </a:path>
              </a:pathLst>
            </a:custGeom>
            <a:solidFill>
              <a:srgbClr val="AA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C54030D-683C-4C7C-0C8F-DE6B22CB6ED8}"/>
                </a:ext>
              </a:extLst>
            </p:cNvPr>
            <p:cNvSpPr/>
            <p:nvPr/>
          </p:nvSpPr>
          <p:spPr>
            <a:xfrm flipV="1">
              <a:off x="4601896" y="4959207"/>
              <a:ext cx="1241169" cy="1367334"/>
            </a:xfrm>
            <a:custGeom>
              <a:avLst/>
              <a:gdLst>
                <a:gd name="connsiteX0" fmla="*/ 1237358 w 1241169"/>
                <a:gd name="connsiteY0" fmla="*/ 866468 h 1367334"/>
                <a:gd name="connsiteX1" fmla="*/ 895911 w 1241169"/>
                <a:gd name="connsiteY1" fmla="*/ 1366930 h 1367334"/>
                <a:gd name="connsiteX2" fmla="*/ 276177 w 1241169"/>
                <a:gd name="connsiteY2" fmla="*/ 1366930 h 1367334"/>
                <a:gd name="connsiteX3" fmla="*/ -3811 w 1241169"/>
                <a:gd name="connsiteY3" fmla="*/ 1086941 h 1367334"/>
                <a:gd name="connsiteX4" fmla="*/ -3811 w 1241169"/>
                <a:gd name="connsiteY4" fmla="*/ 980631 h 1367334"/>
                <a:gd name="connsiteX5" fmla="*/ -3811 w 1241169"/>
                <a:gd name="connsiteY5" fmla="*/ 901593 h 1367334"/>
                <a:gd name="connsiteX6" fmla="*/ -3811 w 1241169"/>
                <a:gd name="connsiteY6" fmla="*/ 866468 h 1367334"/>
                <a:gd name="connsiteX7" fmla="*/ -3811 w 1241169"/>
                <a:gd name="connsiteY7" fmla="*/ -405 h 1367334"/>
                <a:gd name="connsiteX8" fmla="*/ 803831 w 1241169"/>
                <a:gd name="connsiteY8" fmla="*/ -405 h 1367334"/>
                <a:gd name="connsiteX9" fmla="*/ 803831 w 1241169"/>
                <a:gd name="connsiteY9" fmla="*/ 866468 h 1367334"/>
                <a:gd name="connsiteX10" fmla="*/ 1237358 w 1241169"/>
                <a:gd name="connsiteY10" fmla="*/ 866468 h 136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169" h="1367334">
                  <a:moveTo>
                    <a:pt x="1237358" y="866468"/>
                  </a:moveTo>
                  <a:lnTo>
                    <a:pt x="895911" y="1366930"/>
                  </a:lnTo>
                  <a:lnTo>
                    <a:pt x="276177" y="1366930"/>
                  </a:lnTo>
                  <a:cubicBezTo>
                    <a:pt x="121553" y="1366930"/>
                    <a:pt x="-3811" y="1241577"/>
                    <a:pt x="-3811" y="1086941"/>
                  </a:cubicBezTo>
                  <a:lnTo>
                    <a:pt x="-3811" y="980631"/>
                  </a:lnTo>
                  <a:lnTo>
                    <a:pt x="-3811" y="901593"/>
                  </a:lnTo>
                  <a:lnTo>
                    <a:pt x="-3811" y="866468"/>
                  </a:lnTo>
                  <a:lnTo>
                    <a:pt x="-3811" y="-405"/>
                  </a:lnTo>
                  <a:lnTo>
                    <a:pt x="803831" y="-405"/>
                  </a:lnTo>
                  <a:lnTo>
                    <a:pt x="803831" y="866468"/>
                  </a:lnTo>
                  <a:lnTo>
                    <a:pt x="1237358" y="866468"/>
                  </a:lnTo>
                </a:path>
              </a:pathLst>
            </a:custGeom>
            <a:solidFill>
              <a:srgbClr val="859D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CDCDD1F6-3987-BEC4-8E8C-93825C0449CF}"/>
                </a:ext>
              </a:extLst>
            </p:cNvPr>
            <p:cNvSpPr/>
            <p:nvPr/>
          </p:nvSpPr>
          <p:spPr>
            <a:xfrm flipV="1">
              <a:off x="4819934" y="4959207"/>
              <a:ext cx="1001597" cy="469847"/>
            </a:xfrm>
            <a:custGeom>
              <a:avLst/>
              <a:gdLst>
                <a:gd name="connsiteX0" fmla="*/ 997712 w 1001597"/>
                <a:gd name="connsiteY0" fmla="*/ 94 h 469847"/>
                <a:gd name="connsiteX1" fmla="*/ 677798 w 1001597"/>
                <a:gd name="connsiteY1" fmla="*/ 468997 h 469847"/>
                <a:gd name="connsiteX2" fmla="*/ 58065 w 1001597"/>
                <a:gd name="connsiteY2" fmla="*/ 468997 h 469847"/>
                <a:gd name="connsiteX3" fmla="*/ -3886 w 1001597"/>
                <a:gd name="connsiteY3" fmla="*/ 461888 h 469847"/>
                <a:gd name="connsiteX4" fmla="*/ 517241 w 1001597"/>
                <a:gd name="connsiteY4" fmla="*/ 84459 h 469847"/>
                <a:gd name="connsiteX5" fmla="*/ 997712 w 1001597"/>
                <a:gd name="connsiteY5" fmla="*/ 94 h 46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597" h="469847">
                  <a:moveTo>
                    <a:pt x="997712" y="94"/>
                  </a:moveTo>
                  <a:lnTo>
                    <a:pt x="677798" y="468997"/>
                  </a:lnTo>
                  <a:lnTo>
                    <a:pt x="58065" y="468997"/>
                  </a:lnTo>
                  <a:cubicBezTo>
                    <a:pt x="36748" y="468997"/>
                    <a:pt x="16071" y="466403"/>
                    <a:pt x="-3886" y="461888"/>
                  </a:cubicBezTo>
                  <a:cubicBezTo>
                    <a:pt x="91692" y="316019"/>
                    <a:pt x="279280" y="174127"/>
                    <a:pt x="517241" y="84459"/>
                  </a:cubicBezTo>
                  <a:cubicBezTo>
                    <a:pt x="686748" y="20577"/>
                    <a:pt x="854448" y="-6409"/>
                    <a:pt x="997712" y="94"/>
                  </a:cubicBez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C656BA2-114C-F6FD-3DC7-27BA68E67540}"/>
                </a:ext>
              </a:extLst>
            </p:cNvPr>
            <p:cNvSpPr/>
            <p:nvPr/>
          </p:nvSpPr>
          <p:spPr>
            <a:xfrm flipV="1">
              <a:off x="4601896" y="4959207"/>
              <a:ext cx="658595" cy="1384582"/>
            </a:xfrm>
            <a:custGeom>
              <a:avLst/>
              <a:gdLst>
                <a:gd name="connsiteX0" fmla="*/ 375016 w 658595"/>
                <a:gd name="connsiteY0" fmla="*/ 883725 h 1384582"/>
                <a:gd name="connsiteX1" fmla="*/ 375016 w 658595"/>
                <a:gd name="connsiteY1" fmla="*/ 1104197 h 1384582"/>
                <a:gd name="connsiteX2" fmla="*/ 655005 w 658595"/>
                <a:gd name="connsiteY2" fmla="*/ 1384186 h 1384582"/>
                <a:gd name="connsiteX3" fmla="*/ 276398 w 658595"/>
                <a:gd name="connsiteY3" fmla="*/ 1384186 h 1384582"/>
                <a:gd name="connsiteX4" fmla="*/ -3590 w 658595"/>
                <a:gd name="connsiteY4" fmla="*/ 1104197 h 1384582"/>
                <a:gd name="connsiteX5" fmla="*/ -3590 w 658595"/>
                <a:gd name="connsiteY5" fmla="*/ 997887 h 1384582"/>
                <a:gd name="connsiteX6" fmla="*/ -3590 w 658595"/>
                <a:gd name="connsiteY6" fmla="*/ 918849 h 1384582"/>
                <a:gd name="connsiteX7" fmla="*/ -3590 w 658595"/>
                <a:gd name="connsiteY7" fmla="*/ 883725 h 1384582"/>
                <a:gd name="connsiteX8" fmla="*/ -3590 w 658595"/>
                <a:gd name="connsiteY8" fmla="*/ -396 h 1384582"/>
                <a:gd name="connsiteX9" fmla="*/ 375016 w 658595"/>
                <a:gd name="connsiteY9" fmla="*/ -396 h 1384582"/>
                <a:gd name="connsiteX10" fmla="*/ 375016 w 658595"/>
                <a:gd name="connsiteY10" fmla="*/ 883725 h 13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595" h="1384582">
                  <a:moveTo>
                    <a:pt x="375016" y="883725"/>
                  </a:moveTo>
                  <a:lnTo>
                    <a:pt x="375016" y="1104197"/>
                  </a:lnTo>
                  <a:cubicBezTo>
                    <a:pt x="375016" y="1258833"/>
                    <a:pt x="500380" y="1384186"/>
                    <a:pt x="655005" y="1384186"/>
                  </a:cubicBezTo>
                  <a:lnTo>
                    <a:pt x="276398" y="1384186"/>
                  </a:lnTo>
                  <a:cubicBezTo>
                    <a:pt x="121774" y="1384186"/>
                    <a:pt x="-3590" y="1258833"/>
                    <a:pt x="-3590" y="1104197"/>
                  </a:cubicBezTo>
                  <a:lnTo>
                    <a:pt x="-3590" y="997887"/>
                  </a:lnTo>
                  <a:lnTo>
                    <a:pt x="-3590" y="918849"/>
                  </a:lnTo>
                  <a:lnTo>
                    <a:pt x="-3590" y="883725"/>
                  </a:lnTo>
                  <a:lnTo>
                    <a:pt x="-3590" y="-396"/>
                  </a:lnTo>
                  <a:lnTo>
                    <a:pt x="375016" y="-396"/>
                  </a:lnTo>
                  <a:lnTo>
                    <a:pt x="375016" y="883725"/>
                  </a:lnTo>
                </a:path>
              </a:pathLst>
            </a:custGeom>
            <a:solidFill>
              <a:srgbClr val="C2D5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6ECACE7-7B2C-1DF8-6015-3FAAA0AED0E8}"/>
                </a:ext>
              </a:extLst>
            </p:cNvPr>
            <p:cNvSpPr/>
            <p:nvPr/>
          </p:nvSpPr>
          <p:spPr>
            <a:xfrm flipV="1">
              <a:off x="4601896" y="5274057"/>
              <a:ext cx="378606" cy="1069732"/>
            </a:xfrm>
            <a:custGeom>
              <a:avLst/>
              <a:gdLst>
                <a:gd name="connsiteX0" fmla="*/ -3484 w 378606"/>
                <a:gd name="connsiteY0" fmla="*/ 1069492 h 1069732"/>
                <a:gd name="connsiteX1" fmla="*/ -3484 w 378606"/>
                <a:gd name="connsiteY1" fmla="*/ -240 h 1069732"/>
                <a:gd name="connsiteX2" fmla="*/ 375122 w 378606"/>
                <a:gd name="connsiteY2" fmla="*/ -240 h 1069732"/>
                <a:gd name="connsiteX3" fmla="*/ 375122 w 378606"/>
                <a:gd name="connsiteY3" fmla="*/ 1069492 h 1069732"/>
                <a:gd name="connsiteX4" fmla="*/ -3484 w 378606"/>
                <a:gd name="connsiteY4" fmla="*/ 1069492 h 106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606" h="1069732">
                  <a:moveTo>
                    <a:pt x="-3484" y="1069492"/>
                  </a:moveTo>
                  <a:lnTo>
                    <a:pt x="-3484" y="-240"/>
                  </a:lnTo>
                  <a:lnTo>
                    <a:pt x="375122" y="-240"/>
                  </a:lnTo>
                  <a:lnTo>
                    <a:pt x="375122" y="1069492"/>
                  </a:lnTo>
                  <a:lnTo>
                    <a:pt x="-3484" y="1069492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BEB5E46A-557B-9F91-7139-86A52BD6DAE1}"/>
                </a:ext>
              </a:extLst>
            </p:cNvPr>
            <p:cNvSpPr/>
            <p:nvPr/>
          </p:nvSpPr>
          <p:spPr>
            <a:xfrm flipV="1">
              <a:off x="5005397" y="6256394"/>
              <a:ext cx="29260" cy="29272"/>
            </a:xfrm>
            <a:custGeom>
              <a:avLst/>
              <a:gdLst>
                <a:gd name="connsiteX0" fmla="*/ -3658 w 29260"/>
                <a:gd name="connsiteY0" fmla="*/ 14849 h 29272"/>
                <a:gd name="connsiteX1" fmla="*/ 10972 w 29260"/>
                <a:gd name="connsiteY1" fmla="*/ 29490 h 29272"/>
                <a:gd name="connsiteX2" fmla="*/ 25603 w 29260"/>
                <a:gd name="connsiteY2" fmla="*/ 14849 h 29272"/>
                <a:gd name="connsiteX3" fmla="*/ 10972 w 29260"/>
                <a:gd name="connsiteY3" fmla="*/ 218 h 29272"/>
                <a:gd name="connsiteX4" fmla="*/ -3658 w 29260"/>
                <a:gd name="connsiteY4" fmla="*/ 14849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2">
                  <a:moveTo>
                    <a:pt x="-3658" y="14849"/>
                  </a:moveTo>
                  <a:cubicBezTo>
                    <a:pt x="-3658" y="22932"/>
                    <a:pt x="2892" y="29490"/>
                    <a:pt x="10972" y="29490"/>
                  </a:cubicBezTo>
                  <a:cubicBezTo>
                    <a:pt x="19054" y="29490"/>
                    <a:pt x="25603" y="22932"/>
                    <a:pt x="25603" y="14849"/>
                  </a:cubicBezTo>
                  <a:cubicBezTo>
                    <a:pt x="25603" y="6768"/>
                    <a:pt x="19054" y="218"/>
                    <a:pt x="10972" y="218"/>
                  </a:cubicBezTo>
                  <a:cubicBezTo>
                    <a:pt x="2892" y="218"/>
                    <a:pt x="-3658" y="6768"/>
                    <a:pt x="-3658" y="14849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883DCB4-E46E-4511-E82C-C405F22091DF}"/>
                </a:ext>
              </a:extLst>
            </p:cNvPr>
            <p:cNvSpPr/>
            <p:nvPr/>
          </p:nvSpPr>
          <p:spPr>
            <a:xfrm flipV="1">
              <a:off x="5005397" y="6181769"/>
              <a:ext cx="29260" cy="29271"/>
            </a:xfrm>
            <a:custGeom>
              <a:avLst/>
              <a:gdLst>
                <a:gd name="connsiteX0" fmla="*/ -3658 w 29260"/>
                <a:gd name="connsiteY0" fmla="*/ 14788 h 29271"/>
                <a:gd name="connsiteX1" fmla="*/ 10972 w 29260"/>
                <a:gd name="connsiteY1" fmla="*/ 29415 h 29271"/>
                <a:gd name="connsiteX2" fmla="*/ 25603 w 29260"/>
                <a:gd name="connsiteY2" fmla="*/ 14788 h 29271"/>
                <a:gd name="connsiteX3" fmla="*/ 10972 w 29260"/>
                <a:gd name="connsiteY3" fmla="*/ 144 h 29271"/>
                <a:gd name="connsiteX4" fmla="*/ -3658 w 29260"/>
                <a:gd name="connsiteY4" fmla="*/ 14788 h 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1">
                  <a:moveTo>
                    <a:pt x="-3658" y="14788"/>
                  </a:moveTo>
                  <a:cubicBezTo>
                    <a:pt x="-3658" y="22869"/>
                    <a:pt x="2892" y="29415"/>
                    <a:pt x="10972" y="29415"/>
                  </a:cubicBezTo>
                  <a:cubicBezTo>
                    <a:pt x="19054" y="29415"/>
                    <a:pt x="25603" y="22869"/>
                    <a:pt x="25603" y="14788"/>
                  </a:cubicBezTo>
                  <a:cubicBezTo>
                    <a:pt x="25603" y="6707"/>
                    <a:pt x="19054" y="144"/>
                    <a:pt x="10972" y="144"/>
                  </a:cubicBezTo>
                  <a:cubicBezTo>
                    <a:pt x="2892" y="144"/>
                    <a:pt x="-3658" y="6707"/>
                    <a:pt x="-3658" y="14788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69C34EF-887B-11D4-6A22-5898901504E9}"/>
                </a:ext>
              </a:extLst>
            </p:cNvPr>
            <p:cNvSpPr/>
            <p:nvPr/>
          </p:nvSpPr>
          <p:spPr>
            <a:xfrm flipV="1">
              <a:off x="5005397" y="6107140"/>
              <a:ext cx="29260" cy="29263"/>
            </a:xfrm>
            <a:custGeom>
              <a:avLst/>
              <a:gdLst>
                <a:gd name="connsiteX0" fmla="*/ -3658 w 29260"/>
                <a:gd name="connsiteY0" fmla="*/ 14701 h 29263"/>
                <a:gd name="connsiteX1" fmla="*/ 10972 w 29260"/>
                <a:gd name="connsiteY1" fmla="*/ 29333 h 29263"/>
                <a:gd name="connsiteX2" fmla="*/ 25603 w 29260"/>
                <a:gd name="connsiteY2" fmla="*/ 14701 h 29263"/>
                <a:gd name="connsiteX3" fmla="*/ 10972 w 29260"/>
                <a:gd name="connsiteY3" fmla="*/ 70 h 29263"/>
                <a:gd name="connsiteX4" fmla="*/ -3658 w 29260"/>
                <a:gd name="connsiteY4" fmla="*/ 14701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3">
                  <a:moveTo>
                    <a:pt x="-3658" y="14701"/>
                  </a:moveTo>
                  <a:cubicBezTo>
                    <a:pt x="-3658" y="22782"/>
                    <a:pt x="2892" y="29333"/>
                    <a:pt x="10972" y="29333"/>
                  </a:cubicBezTo>
                  <a:cubicBezTo>
                    <a:pt x="19054" y="29333"/>
                    <a:pt x="25603" y="22782"/>
                    <a:pt x="25603" y="14701"/>
                  </a:cubicBezTo>
                  <a:cubicBezTo>
                    <a:pt x="25603" y="6621"/>
                    <a:pt x="19054" y="70"/>
                    <a:pt x="10972" y="70"/>
                  </a:cubicBezTo>
                  <a:cubicBezTo>
                    <a:pt x="2892" y="70"/>
                    <a:pt x="-3658" y="6621"/>
                    <a:pt x="-3658" y="14701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A83A2B6C-5B08-B608-7A83-BE6F88536064}"/>
                </a:ext>
              </a:extLst>
            </p:cNvPr>
            <p:cNvSpPr/>
            <p:nvPr/>
          </p:nvSpPr>
          <p:spPr>
            <a:xfrm flipV="1">
              <a:off x="5005397" y="6032505"/>
              <a:ext cx="29260" cy="29272"/>
            </a:xfrm>
            <a:custGeom>
              <a:avLst/>
              <a:gdLst>
                <a:gd name="connsiteX0" fmla="*/ -3658 w 29260"/>
                <a:gd name="connsiteY0" fmla="*/ 14627 h 29272"/>
                <a:gd name="connsiteX1" fmla="*/ 10972 w 29260"/>
                <a:gd name="connsiteY1" fmla="*/ 29268 h 29272"/>
                <a:gd name="connsiteX2" fmla="*/ 25603 w 29260"/>
                <a:gd name="connsiteY2" fmla="*/ 14627 h 29272"/>
                <a:gd name="connsiteX3" fmla="*/ 10972 w 29260"/>
                <a:gd name="connsiteY3" fmla="*/ -4 h 29272"/>
                <a:gd name="connsiteX4" fmla="*/ -3658 w 29260"/>
                <a:gd name="connsiteY4" fmla="*/ 14627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2">
                  <a:moveTo>
                    <a:pt x="-3658" y="14627"/>
                  </a:moveTo>
                  <a:cubicBezTo>
                    <a:pt x="-3658" y="22708"/>
                    <a:pt x="2892" y="29268"/>
                    <a:pt x="10972" y="29268"/>
                  </a:cubicBezTo>
                  <a:cubicBezTo>
                    <a:pt x="19054" y="29268"/>
                    <a:pt x="25603" y="22708"/>
                    <a:pt x="25603" y="14627"/>
                  </a:cubicBezTo>
                  <a:cubicBezTo>
                    <a:pt x="25603" y="6547"/>
                    <a:pt x="19054" y="-4"/>
                    <a:pt x="10972" y="-4"/>
                  </a:cubicBezTo>
                  <a:cubicBezTo>
                    <a:pt x="2892" y="-4"/>
                    <a:pt x="-3658" y="6547"/>
                    <a:pt x="-3658" y="14627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9EA580E-B5DC-C2AA-A416-4F2734C75CA2}"/>
                </a:ext>
              </a:extLst>
            </p:cNvPr>
            <p:cNvSpPr/>
            <p:nvPr/>
          </p:nvSpPr>
          <p:spPr>
            <a:xfrm flipV="1">
              <a:off x="5005397" y="5957876"/>
              <a:ext cx="29260" cy="29276"/>
            </a:xfrm>
            <a:custGeom>
              <a:avLst/>
              <a:gdLst>
                <a:gd name="connsiteX0" fmla="*/ -3658 w 29260"/>
                <a:gd name="connsiteY0" fmla="*/ 14567 h 29276"/>
                <a:gd name="connsiteX1" fmla="*/ 10972 w 29260"/>
                <a:gd name="connsiteY1" fmla="*/ 29199 h 29276"/>
                <a:gd name="connsiteX2" fmla="*/ 25603 w 29260"/>
                <a:gd name="connsiteY2" fmla="*/ 14567 h 29276"/>
                <a:gd name="connsiteX3" fmla="*/ 10972 w 29260"/>
                <a:gd name="connsiteY3" fmla="*/ -78 h 29276"/>
                <a:gd name="connsiteX4" fmla="*/ -3658 w 29260"/>
                <a:gd name="connsiteY4" fmla="*/ 14567 h 2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6">
                  <a:moveTo>
                    <a:pt x="-3658" y="14567"/>
                  </a:moveTo>
                  <a:cubicBezTo>
                    <a:pt x="-3658" y="22648"/>
                    <a:pt x="2892" y="29199"/>
                    <a:pt x="10972" y="29199"/>
                  </a:cubicBezTo>
                  <a:cubicBezTo>
                    <a:pt x="19054" y="29199"/>
                    <a:pt x="25603" y="22648"/>
                    <a:pt x="25603" y="14567"/>
                  </a:cubicBezTo>
                  <a:cubicBezTo>
                    <a:pt x="25603" y="6486"/>
                    <a:pt x="19054" y="-78"/>
                    <a:pt x="10972" y="-78"/>
                  </a:cubicBezTo>
                  <a:cubicBezTo>
                    <a:pt x="2892" y="-78"/>
                    <a:pt x="-3658" y="6486"/>
                    <a:pt x="-3658" y="14567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4B48E299-2F4A-FA78-D6E3-E79E7943771F}"/>
                </a:ext>
              </a:extLst>
            </p:cNvPr>
            <p:cNvSpPr/>
            <p:nvPr/>
          </p:nvSpPr>
          <p:spPr>
            <a:xfrm flipV="1">
              <a:off x="5005397" y="5883250"/>
              <a:ext cx="29260" cy="29263"/>
            </a:xfrm>
            <a:custGeom>
              <a:avLst/>
              <a:gdLst>
                <a:gd name="connsiteX0" fmla="*/ -3658 w 29260"/>
                <a:gd name="connsiteY0" fmla="*/ 14480 h 29263"/>
                <a:gd name="connsiteX1" fmla="*/ 10972 w 29260"/>
                <a:gd name="connsiteY1" fmla="*/ 29111 h 29263"/>
                <a:gd name="connsiteX2" fmla="*/ 25603 w 29260"/>
                <a:gd name="connsiteY2" fmla="*/ 14480 h 29263"/>
                <a:gd name="connsiteX3" fmla="*/ 10972 w 29260"/>
                <a:gd name="connsiteY3" fmla="*/ -152 h 29263"/>
                <a:gd name="connsiteX4" fmla="*/ -3658 w 29260"/>
                <a:gd name="connsiteY4" fmla="*/ 14480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3">
                  <a:moveTo>
                    <a:pt x="-3658" y="14480"/>
                  </a:moveTo>
                  <a:cubicBezTo>
                    <a:pt x="-3658" y="22561"/>
                    <a:pt x="2892" y="29111"/>
                    <a:pt x="10972" y="29111"/>
                  </a:cubicBezTo>
                  <a:cubicBezTo>
                    <a:pt x="19054" y="29111"/>
                    <a:pt x="25603" y="22561"/>
                    <a:pt x="25603" y="14480"/>
                  </a:cubicBezTo>
                  <a:cubicBezTo>
                    <a:pt x="25603" y="6399"/>
                    <a:pt x="19054" y="-152"/>
                    <a:pt x="10972" y="-152"/>
                  </a:cubicBezTo>
                  <a:cubicBezTo>
                    <a:pt x="2892" y="-152"/>
                    <a:pt x="-3658" y="6399"/>
                    <a:pt x="-3658" y="14480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056EDC3-CDC4-6287-0BFF-5EBBAF98838E}"/>
                </a:ext>
              </a:extLst>
            </p:cNvPr>
            <p:cNvSpPr/>
            <p:nvPr/>
          </p:nvSpPr>
          <p:spPr>
            <a:xfrm flipV="1">
              <a:off x="5005397" y="5808612"/>
              <a:ext cx="29260" cy="29276"/>
            </a:xfrm>
            <a:custGeom>
              <a:avLst/>
              <a:gdLst>
                <a:gd name="connsiteX0" fmla="*/ -3658 w 29260"/>
                <a:gd name="connsiteY0" fmla="*/ 14406 h 29276"/>
                <a:gd name="connsiteX1" fmla="*/ 10972 w 29260"/>
                <a:gd name="connsiteY1" fmla="*/ 29051 h 29276"/>
                <a:gd name="connsiteX2" fmla="*/ 25603 w 29260"/>
                <a:gd name="connsiteY2" fmla="*/ 14406 h 29276"/>
                <a:gd name="connsiteX3" fmla="*/ 10972 w 29260"/>
                <a:gd name="connsiteY3" fmla="*/ -226 h 29276"/>
                <a:gd name="connsiteX4" fmla="*/ -3658 w 29260"/>
                <a:gd name="connsiteY4" fmla="*/ 14406 h 2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6">
                  <a:moveTo>
                    <a:pt x="-3658" y="14406"/>
                  </a:moveTo>
                  <a:cubicBezTo>
                    <a:pt x="-3658" y="22500"/>
                    <a:pt x="2892" y="29051"/>
                    <a:pt x="10972" y="29051"/>
                  </a:cubicBezTo>
                  <a:cubicBezTo>
                    <a:pt x="19054" y="29051"/>
                    <a:pt x="25603" y="22500"/>
                    <a:pt x="25603" y="14406"/>
                  </a:cubicBezTo>
                  <a:cubicBezTo>
                    <a:pt x="25603" y="6325"/>
                    <a:pt x="19054" y="-226"/>
                    <a:pt x="10972" y="-226"/>
                  </a:cubicBezTo>
                  <a:cubicBezTo>
                    <a:pt x="2892" y="-226"/>
                    <a:pt x="-3658" y="6325"/>
                    <a:pt x="-3658" y="14406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4B6202F-992F-A9D4-599B-568038F51232}"/>
                </a:ext>
              </a:extLst>
            </p:cNvPr>
            <p:cNvSpPr/>
            <p:nvPr/>
          </p:nvSpPr>
          <p:spPr>
            <a:xfrm flipV="1">
              <a:off x="5005397" y="5733986"/>
              <a:ext cx="29260" cy="29263"/>
            </a:xfrm>
            <a:custGeom>
              <a:avLst/>
              <a:gdLst>
                <a:gd name="connsiteX0" fmla="*/ -3658 w 29260"/>
                <a:gd name="connsiteY0" fmla="*/ 14332 h 29263"/>
                <a:gd name="connsiteX1" fmla="*/ 10972 w 29260"/>
                <a:gd name="connsiteY1" fmla="*/ 28963 h 29263"/>
                <a:gd name="connsiteX2" fmla="*/ 25603 w 29260"/>
                <a:gd name="connsiteY2" fmla="*/ 14332 h 29263"/>
                <a:gd name="connsiteX3" fmla="*/ 10972 w 29260"/>
                <a:gd name="connsiteY3" fmla="*/ -300 h 29263"/>
                <a:gd name="connsiteX4" fmla="*/ -3658 w 29260"/>
                <a:gd name="connsiteY4" fmla="*/ 14332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3">
                  <a:moveTo>
                    <a:pt x="-3658" y="14332"/>
                  </a:moveTo>
                  <a:cubicBezTo>
                    <a:pt x="-3658" y="22412"/>
                    <a:pt x="2892" y="28963"/>
                    <a:pt x="10972" y="28963"/>
                  </a:cubicBezTo>
                  <a:cubicBezTo>
                    <a:pt x="19054" y="28963"/>
                    <a:pt x="25603" y="22412"/>
                    <a:pt x="25603" y="14332"/>
                  </a:cubicBezTo>
                  <a:cubicBezTo>
                    <a:pt x="25603" y="6251"/>
                    <a:pt x="19054" y="-300"/>
                    <a:pt x="10972" y="-300"/>
                  </a:cubicBezTo>
                  <a:cubicBezTo>
                    <a:pt x="2892" y="-300"/>
                    <a:pt x="-3658" y="6251"/>
                    <a:pt x="-3658" y="14332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C3E6B48-D1A6-63D9-F41C-17072E7E90F1}"/>
                </a:ext>
              </a:extLst>
            </p:cNvPr>
            <p:cNvSpPr/>
            <p:nvPr/>
          </p:nvSpPr>
          <p:spPr>
            <a:xfrm flipV="1">
              <a:off x="5005397" y="5659361"/>
              <a:ext cx="29260" cy="29260"/>
            </a:xfrm>
            <a:custGeom>
              <a:avLst/>
              <a:gdLst>
                <a:gd name="connsiteX0" fmla="*/ -3658 w 29260"/>
                <a:gd name="connsiteY0" fmla="*/ 14256 h 29260"/>
                <a:gd name="connsiteX1" fmla="*/ 10972 w 29260"/>
                <a:gd name="connsiteY1" fmla="*/ 28887 h 29260"/>
                <a:gd name="connsiteX2" fmla="*/ 25603 w 29260"/>
                <a:gd name="connsiteY2" fmla="*/ 14256 h 29260"/>
                <a:gd name="connsiteX3" fmla="*/ 10972 w 29260"/>
                <a:gd name="connsiteY3" fmla="*/ -374 h 29260"/>
                <a:gd name="connsiteX4" fmla="*/ -3658 w 29260"/>
                <a:gd name="connsiteY4" fmla="*/ 14256 h 2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0">
                  <a:moveTo>
                    <a:pt x="-3658" y="14256"/>
                  </a:moveTo>
                  <a:cubicBezTo>
                    <a:pt x="-3658" y="22337"/>
                    <a:pt x="2892" y="28887"/>
                    <a:pt x="10972" y="28887"/>
                  </a:cubicBezTo>
                  <a:cubicBezTo>
                    <a:pt x="19054" y="28887"/>
                    <a:pt x="25603" y="22337"/>
                    <a:pt x="25603" y="14256"/>
                  </a:cubicBezTo>
                  <a:cubicBezTo>
                    <a:pt x="25603" y="6175"/>
                    <a:pt x="19054" y="-374"/>
                    <a:pt x="10972" y="-374"/>
                  </a:cubicBezTo>
                  <a:cubicBezTo>
                    <a:pt x="2892" y="-374"/>
                    <a:pt x="-3658" y="6175"/>
                    <a:pt x="-3658" y="14256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0ED4E14-DBB6-710A-69E0-B8AC14DD8590}"/>
                </a:ext>
              </a:extLst>
            </p:cNvPr>
            <p:cNvSpPr/>
            <p:nvPr/>
          </p:nvSpPr>
          <p:spPr>
            <a:xfrm flipV="1">
              <a:off x="5005397" y="5584724"/>
              <a:ext cx="29260" cy="29272"/>
            </a:xfrm>
            <a:custGeom>
              <a:avLst/>
              <a:gdLst>
                <a:gd name="connsiteX0" fmla="*/ -3658 w 29260"/>
                <a:gd name="connsiteY0" fmla="*/ 14194 h 29272"/>
                <a:gd name="connsiteX1" fmla="*/ 10972 w 29260"/>
                <a:gd name="connsiteY1" fmla="*/ 28824 h 29272"/>
                <a:gd name="connsiteX2" fmla="*/ 25603 w 29260"/>
                <a:gd name="connsiteY2" fmla="*/ 14194 h 29272"/>
                <a:gd name="connsiteX3" fmla="*/ 10972 w 29260"/>
                <a:gd name="connsiteY3" fmla="*/ -448 h 29272"/>
                <a:gd name="connsiteX4" fmla="*/ -3658 w 29260"/>
                <a:gd name="connsiteY4" fmla="*/ 14194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2">
                  <a:moveTo>
                    <a:pt x="-3658" y="14194"/>
                  </a:moveTo>
                  <a:cubicBezTo>
                    <a:pt x="-3658" y="22275"/>
                    <a:pt x="2892" y="28824"/>
                    <a:pt x="10972" y="28824"/>
                  </a:cubicBezTo>
                  <a:cubicBezTo>
                    <a:pt x="19054" y="28824"/>
                    <a:pt x="25603" y="22275"/>
                    <a:pt x="25603" y="14194"/>
                  </a:cubicBezTo>
                  <a:cubicBezTo>
                    <a:pt x="25603" y="6101"/>
                    <a:pt x="19054" y="-448"/>
                    <a:pt x="10972" y="-448"/>
                  </a:cubicBezTo>
                  <a:cubicBezTo>
                    <a:pt x="2892" y="-448"/>
                    <a:pt x="-3658" y="6101"/>
                    <a:pt x="-3658" y="14194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ED15E4-6319-57C2-1D47-9E1C70D55CCC}"/>
                </a:ext>
              </a:extLst>
            </p:cNvPr>
            <p:cNvSpPr/>
            <p:nvPr/>
          </p:nvSpPr>
          <p:spPr>
            <a:xfrm flipV="1">
              <a:off x="5005397" y="5510097"/>
              <a:ext cx="29260" cy="29260"/>
            </a:xfrm>
            <a:custGeom>
              <a:avLst/>
              <a:gdLst>
                <a:gd name="connsiteX0" fmla="*/ -3658 w 29260"/>
                <a:gd name="connsiteY0" fmla="*/ 14108 h 29260"/>
                <a:gd name="connsiteX1" fmla="*/ 10972 w 29260"/>
                <a:gd name="connsiteY1" fmla="*/ 28739 h 29260"/>
                <a:gd name="connsiteX2" fmla="*/ 25603 w 29260"/>
                <a:gd name="connsiteY2" fmla="*/ 14108 h 29260"/>
                <a:gd name="connsiteX3" fmla="*/ 10972 w 29260"/>
                <a:gd name="connsiteY3" fmla="*/ -522 h 29260"/>
                <a:gd name="connsiteX4" fmla="*/ -3658 w 29260"/>
                <a:gd name="connsiteY4" fmla="*/ 14108 h 2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0">
                  <a:moveTo>
                    <a:pt x="-3658" y="14108"/>
                  </a:moveTo>
                  <a:cubicBezTo>
                    <a:pt x="-3658" y="22189"/>
                    <a:pt x="2892" y="28739"/>
                    <a:pt x="10972" y="28739"/>
                  </a:cubicBezTo>
                  <a:cubicBezTo>
                    <a:pt x="19054" y="28739"/>
                    <a:pt x="25603" y="22189"/>
                    <a:pt x="25603" y="14108"/>
                  </a:cubicBezTo>
                  <a:cubicBezTo>
                    <a:pt x="25603" y="6027"/>
                    <a:pt x="19054" y="-522"/>
                    <a:pt x="10972" y="-522"/>
                  </a:cubicBezTo>
                  <a:cubicBezTo>
                    <a:pt x="2892" y="-522"/>
                    <a:pt x="-3658" y="6027"/>
                    <a:pt x="-3658" y="14108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15CE803-BA54-A68C-D58F-FDA1F3CD3A04}"/>
                </a:ext>
              </a:extLst>
            </p:cNvPr>
            <p:cNvSpPr/>
            <p:nvPr/>
          </p:nvSpPr>
          <p:spPr>
            <a:xfrm flipV="1">
              <a:off x="5005397" y="5435460"/>
              <a:ext cx="29260" cy="29272"/>
            </a:xfrm>
            <a:custGeom>
              <a:avLst/>
              <a:gdLst>
                <a:gd name="connsiteX0" fmla="*/ -3658 w 29260"/>
                <a:gd name="connsiteY0" fmla="*/ 14034 h 29272"/>
                <a:gd name="connsiteX1" fmla="*/ 10972 w 29260"/>
                <a:gd name="connsiteY1" fmla="*/ 28676 h 29272"/>
                <a:gd name="connsiteX2" fmla="*/ 25603 w 29260"/>
                <a:gd name="connsiteY2" fmla="*/ 14034 h 29272"/>
                <a:gd name="connsiteX3" fmla="*/ 10972 w 29260"/>
                <a:gd name="connsiteY3" fmla="*/ -596 h 29272"/>
                <a:gd name="connsiteX4" fmla="*/ -3658 w 29260"/>
                <a:gd name="connsiteY4" fmla="*/ 14034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2">
                  <a:moveTo>
                    <a:pt x="-3658" y="14034"/>
                  </a:moveTo>
                  <a:cubicBezTo>
                    <a:pt x="-3658" y="22115"/>
                    <a:pt x="2892" y="28676"/>
                    <a:pt x="10972" y="28676"/>
                  </a:cubicBezTo>
                  <a:cubicBezTo>
                    <a:pt x="19054" y="28676"/>
                    <a:pt x="25603" y="22115"/>
                    <a:pt x="25603" y="14034"/>
                  </a:cubicBezTo>
                  <a:cubicBezTo>
                    <a:pt x="25603" y="5953"/>
                    <a:pt x="19054" y="-596"/>
                    <a:pt x="10972" y="-596"/>
                  </a:cubicBezTo>
                  <a:cubicBezTo>
                    <a:pt x="2892" y="-596"/>
                    <a:pt x="-3658" y="5953"/>
                    <a:pt x="-3658" y="14034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D7466B2-B1A6-29CA-0148-42AD80C29CA6}"/>
                </a:ext>
              </a:extLst>
            </p:cNvPr>
            <p:cNvSpPr/>
            <p:nvPr/>
          </p:nvSpPr>
          <p:spPr>
            <a:xfrm flipV="1">
              <a:off x="5005397" y="5360833"/>
              <a:ext cx="29260" cy="29272"/>
            </a:xfrm>
            <a:custGeom>
              <a:avLst/>
              <a:gdLst>
                <a:gd name="connsiteX0" fmla="*/ -3658 w 29260"/>
                <a:gd name="connsiteY0" fmla="*/ 13972 h 29272"/>
                <a:gd name="connsiteX1" fmla="*/ 10972 w 29260"/>
                <a:gd name="connsiteY1" fmla="*/ 28602 h 29272"/>
                <a:gd name="connsiteX2" fmla="*/ 25603 w 29260"/>
                <a:gd name="connsiteY2" fmla="*/ 13972 h 29272"/>
                <a:gd name="connsiteX3" fmla="*/ 10972 w 29260"/>
                <a:gd name="connsiteY3" fmla="*/ -670 h 29272"/>
                <a:gd name="connsiteX4" fmla="*/ -3658 w 29260"/>
                <a:gd name="connsiteY4" fmla="*/ 13972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72">
                  <a:moveTo>
                    <a:pt x="-3658" y="13972"/>
                  </a:moveTo>
                  <a:cubicBezTo>
                    <a:pt x="-3658" y="22053"/>
                    <a:pt x="2892" y="28602"/>
                    <a:pt x="10972" y="28602"/>
                  </a:cubicBezTo>
                  <a:cubicBezTo>
                    <a:pt x="19054" y="28602"/>
                    <a:pt x="25603" y="22053"/>
                    <a:pt x="25603" y="13972"/>
                  </a:cubicBezTo>
                  <a:cubicBezTo>
                    <a:pt x="25603" y="5891"/>
                    <a:pt x="19054" y="-670"/>
                    <a:pt x="10972" y="-670"/>
                  </a:cubicBezTo>
                  <a:cubicBezTo>
                    <a:pt x="2892" y="-670"/>
                    <a:pt x="-3658" y="5891"/>
                    <a:pt x="-3658" y="13972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FE3D01F-5E12-694E-0FA7-D22567D09677}"/>
                </a:ext>
              </a:extLst>
            </p:cNvPr>
            <p:cNvSpPr/>
            <p:nvPr/>
          </p:nvSpPr>
          <p:spPr>
            <a:xfrm flipV="1">
              <a:off x="5005397" y="5286207"/>
              <a:ext cx="29260" cy="29260"/>
            </a:xfrm>
            <a:custGeom>
              <a:avLst/>
              <a:gdLst>
                <a:gd name="connsiteX0" fmla="*/ -3658 w 29260"/>
                <a:gd name="connsiteY0" fmla="*/ 13886 h 29260"/>
                <a:gd name="connsiteX1" fmla="*/ 10972 w 29260"/>
                <a:gd name="connsiteY1" fmla="*/ 28517 h 29260"/>
                <a:gd name="connsiteX2" fmla="*/ 25603 w 29260"/>
                <a:gd name="connsiteY2" fmla="*/ 13886 h 29260"/>
                <a:gd name="connsiteX3" fmla="*/ 10972 w 29260"/>
                <a:gd name="connsiteY3" fmla="*/ -744 h 29260"/>
                <a:gd name="connsiteX4" fmla="*/ -3658 w 29260"/>
                <a:gd name="connsiteY4" fmla="*/ 13886 h 2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" h="29260">
                  <a:moveTo>
                    <a:pt x="-3658" y="13886"/>
                  </a:moveTo>
                  <a:cubicBezTo>
                    <a:pt x="-3658" y="21967"/>
                    <a:pt x="2892" y="28517"/>
                    <a:pt x="10972" y="28517"/>
                  </a:cubicBezTo>
                  <a:cubicBezTo>
                    <a:pt x="19054" y="28517"/>
                    <a:pt x="25603" y="21967"/>
                    <a:pt x="25603" y="13886"/>
                  </a:cubicBezTo>
                  <a:cubicBezTo>
                    <a:pt x="25603" y="5805"/>
                    <a:pt x="19054" y="-744"/>
                    <a:pt x="10972" y="-744"/>
                  </a:cubicBezTo>
                  <a:cubicBezTo>
                    <a:pt x="2892" y="-744"/>
                    <a:pt x="-3658" y="5805"/>
                    <a:pt x="-3658" y="13886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E74D837-616A-6BE3-8E48-FFF5797AF891}"/>
                </a:ext>
              </a:extLst>
            </p:cNvPr>
            <p:cNvSpPr/>
            <p:nvPr/>
          </p:nvSpPr>
          <p:spPr>
            <a:xfrm flipV="1">
              <a:off x="5346594" y="6256394"/>
              <a:ext cx="29272" cy="29272"/>
            </a:xfrm>
            <a:custGeom>
              <a:avLst/>
              <a:gdLst>
                <a:gd name="connsiteX0" fmla="*/ -3916 w 29272"/>
                <a:gd name="connsiteY0" fmla="*/ 14849 h 29272"/>
                <a:gd name="connsiteX1" fmla="*/ 10714 w 29272"/>
                <a:gd name="connsiteY1" fmla="*/ 29490 h 29272"/>
                <a:gd name="connsiteX2" fmla="*/ 25356 w 29272"/>
                <a:gd name="connsiteY2" fmla="*/ 14849 h 29272"/>
                <a:gd name="connsiteX3" fmla="*/ 10714 w 29272"/>
                <a:gd name="connsiteY3" fmla="*/ 218 h 29272"/>
                <a:gd name="connsiteX4" fmla="*/ -3916 w 29272"/>
                <a:gd name="connsiteY4" fmla="*/ 14849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2">
                  <a:moveTo>
                    <a:pt x="-3916" y="14849"/>
                  </a:moveTo>
                  <a:cubicBezTo>
                    <a:pt x="-3916" y="22932"/>
                    <a:pt x="2633" y="29490"/>
                    <a:pt x="10714" y="29490"/>
                  </a:cubicBezTo>
                  <a:cubicBezTo>
                    <a:pt x="18794" y="29490"/>
                    <a:pt x="25356" y="22932"/>
                    <a:pt x="25356" y="14849"/>
                  </a:cubicBezTo>
                  <a:cubicBezTo>
                    <a:pt x="25356" y="6768"/>
                    <a:pt x="18794" y="218"/>
                    <a:pt x="10714" y="218"/>
                  </a:cubicBezTo>
                  <a:cubicBezTo>
                    <a:pt x="2633" y="218"/>
                    <a:pt x="-3916" y="6768"/>
                    <a:pt x="-3916" y="14849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34A0A49D-9997-6943-E60C-FAB79E4BB9B8}"/>
                </a:ext>
              </a:extLst>
            </p:cNvPr>
            <p:cNvSpPr/>
            <p:nvPr/>
          </p:nvSpPr>
          <p:spPr>
            <a:xfrm flipV="1">
              <a:off x="5346594" y="6181769"/>
              <a:ext cx="29272" cy="29271"/>
            </a:xfrm>
            <a:custGeom>
              <a:avLst/>
              <a:gdLst>
                <a:gd name="connsiteX0" fmla="*/ -3916 w 29272"/>
                <a:gd name="connsiteY0" fmla="*/ 14788 h 29271"/>
                <a:gd name="connsiteX1" fmla="*/ 10714 w 29272"/>
                <a:gd name="connsiteY1" fmla="*/ 29415 h 29271"/>
                <a:gd name="connsiteX2" fmla="*/ 25356 w 29272"/>
                <a:gd name="connsiteY2" fmla="*/ 14788 h 29271"/>
                <a:gd name="connsiteX3" fmla="*/ 10714 w 29272"/>
                <a:gd name="connsiteY3" fmla="*/ 144 h 29271"/>
                <a:gd name="connsiteX4" fmla="*/ -3916 w 29272"/>
                <a:gd name="connsiteY4" fmla="*/ 14788 h 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1">
                  <a:moveTo>
                    <a:pt x="-3916" y="14788"/>
                  </a:moveTo>
                  <a:cubicBezTo>
                    <a:pt x="-3916" y="22869"/>
                    <a:pt x="2633" y="29415"/>
                    <a:pt x="10714" y="29415"/>
                  </a:cubicBezTo>
                  <a:cubicBezTo>
                    <a:pt x="18794" y="29415"/>
                    <a:pt x="25356" y="22869"/>
                    <a:pt x="25356" y="14788"/>
                  </a:cubicBezTo>
                  <a:cubicBezTo>
                    <a:pt x="25356" y="6707"/>
                    <a:pt x="18794" y="144"/>
                    <a:pt x="10714" y="144"/>
                  </a:cubicBezTo>
                  <a:cubicBezTo>
                    <a:pt x="2633" y="144"/>
                    <a:pt x="-3916" y="6707"/>
                    <a:pt x="-3916" y="14788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6780BBF7-0647-BE19-AC72-844AC74186A5}"/>
                </a:ext>
              </a:extLst>
            </p:cNvPr>
            <p:cNvSpPr/>
            <p:nvPr/>
          </p:nvSpPr>
          <p:spPr>
            <a:xfrm flipV="1">
              <a:off x="5346594" y="6107140"/>
              <a:ext cx="29272" cy="29263"/>
            </a:xfrm>
            <a:custGeom>
              <a:avLst/>
              <a:gdLst>
                <a:gd name="connsiteX0" fmla="*/ -3916 w 29272"/>
                <a:gd name="connsiteY0" fmla="*/ 14701 h 29263"/>
                <a:gd name="connsiteX1" fmla="*/ 10714 w 29272"/>
                <a:gd name="connsiteY1" fmla="*/ 29333 h 29263"/>
                <a:gd name="connsiteX2" fmla="*/ 25356 w 29272"/>
                <a:gd name="connsiteY2" fmla="*/ 14701 h 29263"/>
                <a:gd name="connsiteX3" fmla="*/ 10714 w 29272"/>
                <a:gd name="connsiteY3" fmla="*/ 70 h 29263"/>
                <a:gd name="connsiteX4" fmla="*/ -3916 w 29272"/>
                <a:gd name="connsiteY4" fmla="*/ 14701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63">
                  <a:moveTo>
                    <a:pt x="-3916" y="14701"/>
                  </a:moveTo>
                  <a:cubicBezTo>
                    <a:pt x="-3916" y="22782"/>
                    <a:pt x="2633" y="29333"/>
                    <a:pt x="10714" y="29333"/>
                  </a:cubicBezTo>
                  <a:cubicBezTo>
                    <a:pt x="18794" y="29333"/>
                    <a:pt x="25356" y="22782"/>
                    <a:pt x="25356" y="14701"/>
                  </a:cubicBezTo>
                  <a:cubicBezTo>
                    <a:pt x="25356" y="6621"/>
                    <a:pt x="18794" y="70"/>
                    <a:pt x="10714" y="70"/>
                  </a:cubicBezTo>
                  <a:cubicBezTo>
                    <a:pt x="2633" y="70"/>
                    <a:pt x="-3916" y="6621"/>
                    <a:pt x="-3916" y="14701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9C9BB98D-AF0D-3F82-1A43-0FB1934FFF16}"/>
                </a:ext>
              </a:extLst>
            </p:cNvPr>
            <p:cNvSpPr/>
            <p:nvPr/>
          </p:nvSpPr>
          <p:spPr>
            <a:xfrm flipV="1">
              <a:off x="5346594" y="6032505"/>
              <a:ext cx="29272" cy="29272"/>
            </a:xfrm>
            <a:custGeom>
              <a:avLst/>
              <a:gdLst>
                <a:gd name="connsiteX0" fmla="*/ -3916 w 29272"/>
                <a:gd name="connsiteY0" fmla="*/ 14627 h 29272"/>
                <a:gd name="connsiteX1" fmla="*/ 10714 w 29272"/>
                <a:gd name="connsiteY1" fmla="*/ 29268 h 29272"/>
                <a:gd name="connsiteX2" fmla="*/ 25356 w 29272"/>
                <a:gd name="connsiteY2" fmla="*/ 14627 h 29272"/>
                <a:gd name="connsiteX3" fmla="*/ 10714 w 29272"/>
                <a:gd name="connsiteY3" fmla="*/ -4 h 29272"/>
                <a:gd name="connsiteX4" fmla="*/ -3916 w 29272"/>
                <a:gd name="connsiteY4" fmla="*/ 14627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2">
                  <a:moveTo>
                    <a:pt x="-3916" y="14627"/>
                  </a:moveTo>
                  <a:cubicBezTo>
                    <a:pt x="-3916" y="22708"/>
                    <a:pt x="2633" y="29268"/>
                    <a:pt x="10714" y="29268"/>
                  </a:cubicBezTo>
                  <a:cubicBezTo>
                    <a:pt x="18794" y="29268"/>
                    <a:pt x="25356" y="22708"/>
                    <a:pt x="25356" y="14627"/>
                  </a:cubicBezTo>
                  <a:cubicBezTo>
                    <a:pt x="25356" y="6547"/>
                    <a:pt x="18794" y="-4"/>
                    <a:pt x="10714" y="-4"/>
                  </a:cubicBezTo>
                  <a:cubicBezTo>
                    <a:pt x="2633" y="-4"/>
                    <a:pt x="-3916" y="6547"/>
                    <a:pt x="-3916" y="14627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D483BCB-47F8-AC14-FA39-7CE887184EF8}"/>
                </a:ext>
              </a:extLst>
            </p:cNvPr>
            <p:cNvSpPr/>
            <p:nvPr/>
          </p:nvSpPr>
          <p:spPr>
            <a:xfrm flipV="1">
              <a:off x="5346594" y="5957876"/>
              <a:ext cx="29272" cy="29276"/>
            </a:xfrm>
            <a:custGeom>
              <a:avLst/>
              <a:gdLst>
                <a:gd name="connsiteX0" fmla="*/ -3916 w 29272"/>
                <a:gd name="connsiteY0" fmla="*/ 14567 h 29276"/>
                <a:gd name="connsiteX1" fmla="*/ 10714 w 29272"/>
                <a:gd name="connsiteY1" fmla="*/ 29199 h 29276"/>
                <a:gd name="connsiteX2" fmla="*/ 25356 w 29272"/>
                <a:gd name="connsiteY2" fmla="*/ 14567 h 29276"/>
                <a:gd name="connsiteX3" fmla="*/ 10714 w 29272"/>
                <a:gd name="connsiteY3" fmla="*/ -78 h 29276"/>
                <a:gd name="connsiteX4" fmla="*/ -3916 w 29272"/>
                <a:gd name="connsiteY4" fmla="*/ 14567 h 2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6">
                  <a:moveTo>
                    <a:pt x="-3916" y="14567"/>
                  </a:moveTo>
                  <a:cubicBezTo>
                    <a:pt x="-3916" y="22648"/>
                    <a:pt x="2633" y="29199"/>
                    <a:pt x="10714" y="29199"/>
                  </a:cubicBezTo>
                  <a:cubicBezTo>
                    <a:pt x="18794" y="29199"/>
                    <a:pt x="25356" y="22648"/>
                    <a:pt x="25356" y="14567"/>
                  </a:cubicBezTo>
                  <a:cubicBezTo>
                    <a:pt x="25356" y="6486"/>
                    <a:pt x="18794" y="-78"/>
                    <a:pt x="10714" y="-78"/>
                  </a:cubicBezTo>
                  <a:cubicBezTo>
                    <a:pt x="2633" y="-78"/>
                    <a:pt x="-3916" y="6486"/>
                    <a:pt x="-3916" y="14567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9939412-3E88-7FCC-1863-18221EF07586}"/>
                </a:ext>
              </a:extLst>
            </p:cNvPr>
            <p:cNvSpPr/>
            <p:nvPr/>
          </p:nvSpPr>
          <p:spPr>
            <a:xfrm flipV="1">
              <a:off x="5346594" y="5883250"/>
              <a:ext cx="29272" cy="29263"/>
            </a:xfrm>
            <a:custGeom>
              <a:avLst/>
              <a:gdLst>
                <a:gd name="connsiteX0" fmla="*/ -3916 w 29272"/>
                <a:gd name="connsiteY0" fmla="*/ 14480 h 29263"/>
                <a:gd name="connsiteX1" fmla="*/ 10714 w 29272"/>
                <a:gd name="connsiteY1" fmla="*/ 29111 h 29263"/>
                <a:gd name="connsiteX2" fmla="*/ 25356 w 29272"/>
                <a:gd name="connsiteY2" fmla="*/ 14480 h 29263"/>
                <a:gd name="connsiteX3" fmla="*/ 10714 w 29272"/>
                <a:gd name="connsiteY3" fmla="*/ -152 h 29263"/>
                <a:gd name="connsiteX4" fmla="*/ -3916 w 29272"/>
                <a:gd name="connsiteY4" fmla="*/ 14480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63">
                  <a:moveTo>
                    <a:pt x="-3916" y="14480"/>
                  </a:moveTo>
                  <a:cubicBezTo>
                    <a:pt x="-3916" y="22561"/>
                    <a:pt x="2633" y="29111"/>
                    <a:pt x="10714" y="29111"/>
                  </a:cubicBezTo>
                  <a:cubicBezTo>
                    <a:pt x="18794" y="29111"/>
                    <a:pt x="25356" y="22561"/>
                    <a:pt x="25356" y="14480"/>
                  </a:cubicBezTo>
                  <a:cubicBezTo>
                    <a:pt x="25356" y="6399"/>
                    <a:pt x="18794" y="-152"/>
                    <a:pt x="10714" y="-152"/>
                  </a:cubicBezTo>
                  <a:cubicBezTo>
                    <a:pt x="2633" y="-152"/>
                    <a:pt x="-3916" y="6399"/>
                    <a:pt x="-3916" y="14480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ECE9E1C-B738-8A4A-27A6-ED688B956C88}"/>
                </a:ext>
              </a:extLst>
            </p:cNvPr>
            <p:cNvSpPr/>
            <p:nvPr/>
          </p:nvSpPr>
          <p:spPr>
            <a:xfrm flipV="1">
              <a:off x="5346594" y="5808612"/>
              <a:ext cx="29272" cy="29276"/>
            </a:xfrm>
            <a:custGeom>
              <a:avLst/>
              <a:gdLst>
                <a:gd name="connsiteX0" fmla="*/ -3916 w 29272"/>
                <a:gd name="connsiteY0" fmla="*/ 14406 h 29276"/>
                <a:gd name="connsiteX1" fmla="*/ 10714 w 29272"/>
                <a:gd name="connsiteY1" fmla="*/ 29051 h 29276"/>
                <a:gd name="connsiteX2" fmla="*/ 25356 w 29272"/>
                <a:gd name="connsiteY2" fmla="*/ 14406 h 29276"/>
                <a:gd name="connsiteX3" fmla="*/ 10714 w 29272"/>
                <a:gd name="connsiteY3" fmla="*/ -226 h 29276"/>
                <a:gd name="connsiteX4" fmla="*/ -3916 w 29272"/>
                <a:gd name="connsiteY4" fmla="*/ 14406 h 2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6">
                  <a:moveTo>
                    <a:pt x="-3916" y="14406"/>
                  </a:moveTo>
                  <a:cubicBezTo>
                    <a:pt x="-3916" y="22500"/>
                    <a:pt x="2633" y="29051"/>
                    <a:pt x="10714" y="29051"/>
                  </a:cubicBezTo>
                  <a:cubicBezTo>
                    <a:pt x="18794" y="29051"/>
                    <a:pt x="25356" y="22500"/>
                    <a:pt x="25356" y="14406"/>
                  </a:cubicBezTo>
                  <a:cubicBezTo>
                    <a:pt x="25356" y="6325"/>
                    <a:pt x="18794" y="-226"/>
                    <a:pt x="10714" y="-226"/>
                  </a:cubicBezTo>
                  <a:cubicBezTo>
                    <a:pt x="2633" y="-226"/>
                    <a:pt x="-3916" y="6325"/>
                    <a:pt x="-3916" y="14406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F13EC58-EBA4-2933-8ABE-81E58B8DD3C9}"/>
                </a:ext>
              </a:extLst>
            </p:cNvPr>
            <p:cNvSpPr/>
            <p:nvPr/>
          </p:nvSpPr>
          <p:spPr>
            <a:xfrm flipV="1">
              <a:off x="5346594" y="5733986"/>
              <a:ext cx="29272" cy="29263"/>
            </a:xfrm>
            <a:custGeom>
              <a:avLst/>
              <a:gdLst>
                <a:gd name="connsiteX0" fmla="*/ -3916 w 29272"/>
                <a:gd name="connsiteY0" fmla="*/ 14332 h 29263"/>
                <a:gd name="connsiteX1" fmla="*/ 10714 w 29272"/>
                <a:gd name="connsiteY1" fmla="*/ 28963 h 29263"/>
                <a:gd name="connsiteX2" fmla="*/ 25356 w 29272"/>
                <a:gd name="connsiteY2" fmla="*/ 14332 h 29263"/>
                <a:gd name="connsiteX3" fmla="*/ 10714 w 29272"/>
                <a:gd name="connsiteY3" fmla="*/ -300 h 29263"/>
                <a:gd name="connsiteX4" fmla="*/ -3916 w 29272"/>
                <a:gd name="connsiteY4" fmla="*/ 14332 h 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63">
                  <a:moveTo>
                    <a:pt x="-3916" y="14332"/>
                  </a:moveTo>
                  <a:cubicBezTo>
                    <a:pt x="-3916" y="22412"/>
                    <a:pt x="2633" y="28963"/>
                    <a:pt x="10714" y="28963"/>
                  </a:cubicBezTo>
                  <a:cubicBezTo>
                    <a:pt x="18794" y="28963"/>
                    <a:pt x="25356" y="22412"/>
                    <a:pt x="25356" y="14332"/>
                  </a:cubicBezTo>
                  <a:cubicBezTo>
                    <a:pt x="25356" y="6251"/>
                    <a:pt x="18794" y="-300"/>
                    <a:pt x="10714" y="-300"/>
                  </a:cubicBezTo>
                  <a:cubicBezTo>
                    <a:pt x="2633" y="-300"/>
                    <a:pt x="-3916" y="6251"/>
                    <a:pt x="-3916" y="14332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B2C720C-3C87-394C-7361-B06A22C13D2E}"/>
                </a:ext>
              </a:extLst>
            </p:cNvPr>
            <p:cNvSpPr/>
            <p:nvPr/>
          </p:nvSpPr>
          <p:spPr>
            <a:xfrm flipV="1">
              <a:off x="5346594" y="5659361"/>
              <a:ext cx="29272" cy="29260"/>
            </a:xfrm>
            <a:custGeom>
              <a:avLst/>
              <a:gdLst>
                <a:gd name="connsiteX0" fmla="*/ -3916 w 29272"/>
                <a:gd name="connsiteY0" fmla="*/ 14256 h 29260"/>
                <a:gd name="connsiteX1" fmla="*/ 10714 w 29272"/>
                <a:gd name="connsiteY1" fmla="*/ 28887 h 29260"/>
                <a:gd name="connsiteX2" fmla="*/ 25356 w 29272"/>
                <a:gd name="connsiteY2" fmla="*/ 14256 h 29260"/>
                <a:gd name="connsiteX3" fmla="*/ 10714 w 29272"/>
                <a:gd name="connsiteY3" fmla="*/ -374 h 29260"/>
                <a:gd name="connsiteX4" fmla="*/ -3916 w 29272"/>
                <a:gd name="connsiteY4" fmla="*/ 14256 h 2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60">
                  <a:moveTo>
                    <a:pt x="-3916" y="14256"/>
                  </a:moveTo>
                  <a:cubicBezTo>
                    <a:pt x="-3916" y="22337"/>
                    <a:pt x="2633" y="28887"/>
                    <a:pt x="10714" y="28887"/>
                  </a:cubicBezTo>
                  <a:cubicBezTo>
                    <a:pt x="18794" y="28887"/>
                    <a:pt x="25356" y="22337"/>
                    <a:pt x="25356" y="14256"/>
                  </a:cubicBezTo>
                  <a:cubicBezTo>
                    <a:pt x="25356" y="6175"/>
                    <a:pt x="18794" y="-374"/>
                    <a:pt x="10714" y="-374"/>
                  </a:cubicBezTo>
                  <a:cubicBezTo>
                    <a:pt x="2633" y="-374"/>
                    <a:pt x="-3916" y="6175"/>
                    <a:pt x="-3916" y="14256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2D55DFC-A645-8E29-840F-949F20CC4112}"/>
                </a:ext>
              </a:extLst>
            </p:cNvPr>
            <p:cNvSpPr/>
            <p:nvPr/>
          </p:nvSpPr>
          <p:spPr>
            <a:xfrm flipV="1">
              <a:off x="5346594" y="5584724"/>
              <a:ext cx="29272" cy="29272"/>
            </a:xfrm>
            <a:custGeom>
              <a:avLst/>
              <a:gdLst>
                <a:gd name="connsiteX0" fmla="*/ -3916 w 29272"/>
                <a:gd name="connsiteY0" fmla="*/ 14194 h 29272"/>
                <a:gd name="connsiteX1" fmla="*/ 10714 w 29272"/>
                <a:gd name="connsiteY1" fmla="*/ 28824 h 29272"/>
                <a:gd name="connsiteX2" fmla="*/ 25356 w 29272"/>
                <a:gd name="connsiteY2" fmla="*/ 14194 h 29272"/>
                <a:gd name="connsiteX3" fmla="*/ 10714 w 29272"/>
                <a:gd name="connsiteY3" fmla="*/ -448 h 29272"/>
                <a:gd name="connsiteX4" fmla="*/ -3916 w 29272"/>
                <a:gd name="connsiteY4" fmla="*/ 14194 h 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72">
                  <a:moveTo>
                    <a:pt x="-3916" y="14194"/>
                  </a:moveTo>
                  <a:cubicBezTo>
                    <a:pt x="-3916" y="22275"/>
                    <a:pt x="2633" y="28824"/>
                    <a:pt x="10714" y="28824"/>
                  </a:cubicBezTo>
                  <a:cubicBezTo>
                    <a:pt x="18794" y="28824"/>
                    <a:pt x="25356" y="22275"/>
                    <a:pt x="25356" y="14194"/>
                  </a:cubicBezTo>
                  <a:cubicBezTo>
                    <a:pt x="25356" y="6101"/>
                    <a:pt x="18794" y="-448"/>
                    <a:pt x="10714" y="-448"/>
                  </a:cubicBezTo>
                  <a:cubicBezTo>
                    <a:pt x="2633" y="-448"/>
                    <a:pt x="-3916" y="6101"/>
                    <a:pt x="-3916" y="14194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CB02215-3180-1756-E146-EC3CA607FD60}"/>
                </a:ext>
              </a:extLst>
            </p:cNvPr>
            <p:cNvSpPr/>
            <p:nvPr/>
          </p:nvSpPr>
          <p:spPr>
            <a:xfrm flipV="1">
              <a:off x="5346594" y="5510097"/>
              <a:ext cx="29272" cy="29260"/>
            </a:xfrm>
            <a:custGeom>
              <a:avLst/>
              <a:gdLst>
                <a:gd name="connsiteX0" fmla="*/ -3916 w 29272"/>
                <a:gd name="connsiteY0" fmla="*/ 14108 h 29260"/>
                <a:gd name="connsiteX1" fmla="*/ 10714 w 29272"/>
                <a:gd name="connsiteY1" fmla="*/ 28739 h 29260"/>
                <a:gd name="connsiteX2" fmla="*/ 25356 w 29272"/>
                <a:gd name="connsiteY2" fmla="*/ 14108 h 29260"/>
                <a:gd name="connsiteX3" fmla="*/ 10714 w 29272"/>
                <a:gd name="connsiteY3" fmla="*/ -522 h 29260"/>
                <a:gd name="connsiteX4" fmla="*/ -3916 w 29272"/>
                <a:gd name="connsiteY4" fmla="*/ 14108 h 2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72" h="29260">
                  <a:moveTo>
                    <a:pt x="-3916" y="14108"/>
                  </a:moveTo>
                  <a:cubicBezTo>
                    <a:pt x="-3916" y="22189"/>
                    <a:pt x="2633" y="28739"/>
                    <a:pt x="10714" y="28739"/>
                  </a:cubicBezTo>
                  <a:cubicBezTo>
                    <a:pt x="18794" y="28739"/>
                    <a:pt x="25356" y="22189"/>
                    <a:pt x="25356" y="14108"/>
                  </a:cubicBezTo>
                  <a:cubicBezTo>
                    <a:pt x="25356" y="6027"/>
                    <a:pt x="18794" y="-522"/>
                    <a:pt x="10714" y="-522"/>
                  </a:cubicBezTo>
                  <a:cubicBezTo>
                    <a:pt x="2633" y="-522"/>
                    <a:pt x="-3916" y="6027"/>
                    <a:pt x="-3916" y="14108"/>
                  </a:cubicBez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27B5B99-0CD2-CF44-F696-5B1724B717C7}"/>
                </a:ext>
              </a:extLst>
            </p:cNvPr>
            <p:cNvSpPr/>
            <p:nvPr/>
          </p:nvSpPr>
          <p:spPr>
            <a:xfrm flipV="1">
              <a:off x="195997" y="6366511"/>
              <a:ext cx="11429971" cy="491488"/>
            </a:xfrm>
            <a:custGeom>
              <a:avLst/>
              <a:gdLst>
                <a:gd name="connsiteX0" fmla="*/ -4333 w 11429971"/>
                <a:gd name="connsiteY0" fmla="*/ 556 h 491488"/>
                <a:gd name="connsiteX1" fmla="*/ 11425639 w 11429971"/>
                <a:gd name="connsiteY1" fmla="*/ 556 h 491488"/>
                <a:gd name="connsiteX2" fmla="*/ 11425639 w 11429971"/>
                <a:gd name="connsiteY2" fmla="*/ 492045 h 491488"/>
                <a:gd name="connsiteX3" fmla="*/ -4333 w 11429971"/>
                <a:gd name="connsiteY3" fmla="*/ 492045 h 49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71" h="491488">
                  <a:moveTo>
                    <a:pt x="-4333" y="556"/>
                  </a:moveTo>
                  <a:lnTo>
                    <a:pt x="11425639" y="556"/>
                  </a:lnTo>
                  <a:lnTo>
                    <a:pt x="11425639" y="492045"/>
                  </a:lnTo>
                  <a:lnTo>
                    <a:pt x="-4333" y="492045"/>
                  </a:lnTo>
                  <a:close/>
                </a:path>
              </a:pathLst>
            </a:custGeom>
            <a:solidFill>
              <a:srgbClr val="885B6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D642E62-39BE-35FB-BFBA-DD3C78C94493}"/>
                </a:ext>
              </a:extLst>
            </p:cNvPr>
            <p:cNvSpPr/>
            <p:nvPr/>
          </p:nvSpPr>
          <p:spPr>
            <a:xfrm flipV="1">
              <a:off x="2342945" y="6366511"/>
              <a:ext cx="7136074" cy="491488"/>
            </a:xfrm>
            <a:custGeom>
              <a:avLst/>
              <a:gdLst>
                <a:gd name="connsiteX0" fmla="*/ 5826724 w 7136074"/>
                <a:gd name="connsiteY0" fmla="*/ 556 h 491488"/>
                <a:gd name="connsiteX1" fmla="*/ -4333 w 7136074"/>
                <a:gd name="connsiteY1" fmla="*/ 556 h 491488"/>
                <a:gd name="connsiteX2" fmla="*/ 1300684 w 7136074"/>
                <a:gd name="connsiteY2" fmla="*/ 492045 h 491488"/>
                <a:gd name="connsiteX3" fmla="*/ 7131741 w 7136074"/>
                <a:gd name="connsiteY3" fmla="*/ 492045 h 491488"/>
                <a:gd name="connsiteX4" fmla="*/ 5826724 w 7136074"/>
                <a:gd name="connsiteY4" fmla="*/ 556 h 49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6074" h="491488">
                  <a:moveTo>
                    <a:pt x="5826724" y="556"/>
                  </a:moveTo>
                  <a:lnTo>
                    <a:pt x="-4333" y="556"/>
                  </a:lnTo>
                  <a:lnTo>
                    <a:pt x="1300684" y="492045"/>
                  </a:lnTo>
                  <a:lnTo>
                    <a:pt x="7131741" y="492045"/>
                  </a:lnTo>
                  <a:lnTo>
                    <a:pt x="5826724" y="556"/>
                  </a:lnTo>
                </a:path>
              </a:pathLst>
            </a:custGeom>
            <a:solidFill>
              <a:srgbClr val="AB919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4C22113-B869-9A55-D520-CDD8F292D62E}"/>
                </a:ext>
              </a:extLst>
            </p:cNvPr>
            <p:cNvSpPr/>
            <p:nvPr/>
          </p:nvSpPr>
          <p:spPr>
            <a:xfrm flipV="1">
              <a:off x="195997" y="6366511"/>
              <a:ext cx="11429971" cy="45719"/>
            </a:xfrm>
            <a:custGeom>
              <a:avLst/>
              <a:gdLst>
                <a:gd name="connsiteX0" fmla="*/ -4333 w 11429971"/>
                <a:gd name="connsiteY0" fmla="*/ 335 h 45719"/>
                <a:gd name="connsiteX1" fmla="*/ 11425639 w 11429971"/>
                <a:gd name="connsiteY1" fmla="*/ 335 h 45719"/>
                <a:gd name="connsiteX2" fmla="*/ 11425639 w 11429971"/>
                <a:gd name="connsiteY2" fmla="*/ 46055 h 45719"/>
                <a:gd name="connsiteX3" fmla="*/ -4333 w 11429971"/>
                <a:gd name="connsiteY3" fmla="*/ 46055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71" h="45719">
                  <a:moveTo>
                    <a:pt x="-4333" y="335"/>
                  </a:moveTo>
                  <a:lnTo>
                    <a:pt x="11425639" y="335"/>
                  </a:lnTo>
                  <a:lnTo>
                    <a:pt x="11425639" y="46055"/>
                  </a:lnTo>
                  <a:lnTo>
                    <a:pt x="-4333" y="46055"/>
                  </a:lnTo>
                  <a:close/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1" name="Graphic 1">
              <a:extLst>
                <a:ext uri="{FF2B5EF4-FFF2-40B4-BE49-F238E27FC236}">
                  <a16:creationId xmlns:a16="http://schemas.microsoft.com/office/drawing/2014/main" id="{29A24586-FCCC-BF9F-8CE2-8DCF1F9372BD}"/>
                </a:ext>
              </a:extLst>
            </p:cNvPr>
            <p:cNvGrpSpPr/>
            <p:nvPr/>
          </p:nvGrpSpPr>
          <p:grpSpPr>
            <a:xfrm>
              <a:off x="195997" y="6389907"/>
              <a:ext cx="11429971" cy="468092"/>
              <a:chOff x="195997" y="6389907"/>
              <a:chExt cx="11429971" cy="468092"/>
            </a:xfrm>
          </p:grpSpPr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AB6787F5-6625-6044-C3DC-52DBDE24F606}"/>
                  </a:ext>
                </a:extLst>
              </p:cNvPr>
              <p:cNvSpPr/>
              <p:nvPr/>
            </p:nvSpPr>
            <p:spPr>
              <a:xfrm flipV="1">
                <a:off x="4238172" y="6470202"/>
                <a:ext cx="363724" cy="195157"/>
              </a:xfrm>
              <a:custGeom>
                <a:avLst/>
                <a:gdLst>
                  <a:gd name="connsiteX0" fmla="*/ 360522 w 363724"/>
                  <a:gd name="connsiteY0" fmla="*/ 512 h 195157"/>
                  <a:gd name="connsiteX1" fmla="*/ -1591 w 363724"/>
                  <a:gd name="connsiteY1" fmla="*/ 512 h 195157"/>
                  <a:gd name="connsiteX2" fmla="*/ -1591 w 363724"/>
                  <a:gd name="connsiteY2" fmla="*/ 103953 h 195157"/>
                  <a:gd name="connsiteX3" fmla="*/ -3203 w 363724"/>
                  <a:gd name="connsiteY3" fmla="*/ 103953 h 195157"/>
                  <a:gd name="connsiteX4" fmla="*/ 7838 w 363724"/>
                  <a:gd name="connsiteY4" fmla="*/ 195670 h 195157"/>
                  <a:gd name="connsiteX5" fmla="*/ 360522 w 363724"/>
                  <a:gd name="connsiteY5" fmla="*/ 195670 h 195157"/>
                  <a:gd name="connsiteX6" fmla="*/ 360522 w 363724"/>
                  <a:gd name="connsiteY6" fmla="*/ 512 h 19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724" h="195157">
                    <a:moveTo>
                      <a:pt x="360522" y="512"/>
                    </a:moveTo>
                    <a:lnTo>
                      <a:pt x="-1591" y="512"/>
                    </a:lnTo>
                    <a:lnTo>
                      <a:pt x="-1591" y="103953"/>
                    </a:lnTo>
                    <a:lnTo>
                      <a:pt x="-3203" y="103953"/>
                    </a:lnTo>
                    <a:lnTo>
                      <a:pt x="7838" y="195670"/>
                    </a:lnTo>
                    <a:lnTo>
                      <a:pt x="360522" y="195670"/>
                    </a:lnTo>
                    <a:lnTo>
                      <a:pt x="360522" y="512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5AA397C-6EB4-6F15-0EAF-8FBA9F25D358}"/>
                  </a:ext>
                </a:extLst>
              </p:cNvPr>
              <p:cNvSpPr/>
              <p:nvPr/>
            </p:nvSpPr>
            <p:spPr>
              <a:xfrm flipV="1">
                <a:off x="726892" y="6470202"/>
                <a:ext cx="307993" cy="174503"/>
              </a:xfrm>
              <a:custGeom>
                <a:avLst/>
                <a:gdLst>
                  <a:gd name="connsiteX0" fmla="*/ 307474 w 307993"/>
                  <a:gd name="connsiteY0" fmla="*/ 502 h 174503"/>
                  <a:gd name="connsiteX1" fmla="*/ -519 w 307993"/>
                  <a:gd name="connsiteY1" fmla="*/ 502 h 174503"/>
                  <a:gd name="connsiteX2" fmla="*/ -519 w 307993"/>
                  <a:gd name="connsiteY2" fmla="*/ 175006 h 174503"/>
                  <a:gd name="connsiteX3" fmla="*/ 262160 w 307993"/>
                  <a:gd name="connsiteY3" fmla="*/ 175006 h 174503"/>
                  <a:gd name="connsiteX4" fmla="*/ 283890 w 307993"/>
                  <a:gd name="connsiteY4" fmla="*/ 120964 h 174503"/>
                  <a:gd name="connsiteX5" fmla="*/ 274465 w 307993"/>
                  <a:gd name="connsiteY5" fmla="*/ 120964 h 174503"/>
                  <a:gd name="connsiteX6" fmla="*/ 274465 w 307993"/>
                  <a:gd name="connsiteY6" fmla="*/ 53951 h 174503"/>
                  <a:gd name="connsiteX7" fmla="*/ 307474 w 307993"/>
                  <a:gd name="connsiteY7" fmla="*/ 53951 h 174503"/>
                  <a:gd name="connsiteX8" fmla="*/ 307474 w 307993"/>
                  <a:gd name="connsiteY8" fmla="*/ 502 h 17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993" h="174503">
                    <a:moveTo>
                      <a:pt x="307474" y="502"/>
                    </a:moveTo>
                    <a:lnTo>
                      <a:pt x="-519" y="502"/>
                    </a:lnTo>
                    <a:lnTo>
                      <a:pt x="-519" y="175006"/>
                    </a:lnTo>
                    <a:lnTo>
                      <a:pt x="262160" y="175006"/>
                    </a:lnTo>
                    <a:lnTo>
                      <a:pt x="283890" y="120964"/>
                    </a:lnTo>
                    <a:lnTo>
                      <a:pt x="274465" y="120964"/>
                    </a:lnTo>
                    <a:lnTo>
                      <a:pt x="274465" y="53951"/>
                    </a:lnTo>
                    <a:lnTo>
                      <a:pt x="307474" y="53951"/>
                    </a:lnTo>
                    <a:lnTo>
                      <a:pt x="307474" y="502"/>
                    </a:lnTo>
                  </a:path>
                </a:pathLst>
              </a:custGeom>
              <a:solidFill>
                <a:srgbClr val="6E3C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84FD4F91-0F1B-403E-317B-FB2A348A75F5}"/>
                  </a:ext>
                </a:extLst>
              </p:cNvPr>
              <p:cNvSpPr/>
              <p:nvPr/>
            </p:nvSpPr>
            <p:spPr>
              <a:xfrm flipV="1">
                <a:off x="685422" y="6644706"/>
                <a:ext cx="213325" cy="213293"/>
              </a:xfrm>
              <a:custGeom>
                <a:avLst/>
                <a:gdLst>
                  <a:gd name="connsiteX0" fmla="*/ 198394 w 213325"/>
                  <a:gd name="connsiteY0" fmla="*/ 694 h 213293"/>
                  <a:gd name="connsiteX1" fmla="*/ 12925 w 213325"/>
                  <a:gd name="connsiteY1" fmla="*/ 694 h 213293"/>
                  <a:gd name="connsiteX2" fmla="*/ -452 w 213325"/>
                  <a:gd name="connsiteY2" fmla="*/ 213988 h 213293"/>
                  <a:gd name="connsiteX3" fmla="*/ 212874 w 213325"/>
                  <a:gd name="connsiteY3" fmla="*/ 213988 h 213293"/>
                  <a:gd name="connsiteX4" fmla="*/ 198394 w 213325"/>
                  <a:gd name="connsiteY4" fmla="*/ 213988 h 213293"/>
                  <a:gd name="connsiteX5" fmla="*/ 198394 w 213325"/>
                  <a:gd name="connsiteY5" fmla="*/ 694 h 21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25" h="213293">
                    <a:moveTo>
                      <a:pt x="198394" y="694"/>
                    </a:moveTo>
                    <a:lnTo>
                      <a:pt x="12925" y="694"/>
                    </a:lnTo>
                    <a:lnTo>
                      <a:pt x="-452" y="213988"/>
                    </a:lnTo>
                    <a:lnTo>
                      <a:pt x="212874" y="213988"/>
                    </a:lnTo>
                    <a:lnTo>
                      <a:pt x="198394" y="213988"/>
                    </a:lnTo>
                    <a:lnTo>
                      <a:pt x="198394" y="694"/>
                    </a:lnTo>
                  </a:path>
                </a:pathLst>
              </a:custGeom>
              <a:solidFill>
                <a:srgbClr val="C17243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6FB5B0F9-60D3-1E12-F99E-6400C3A4E7BF}"/>
                  </a:ext>
                </a:extLst>
              </p:cNvPr>
              <p:cNvSpPr/>
              <p:nvPr/>
            </p:nvSpPr>
            <p:spPr>
              <a:xfrm flipV="1">
                <a:off x="884268" y="6644706"/>
                <a:ext cx="150617" cy="213293"/>
              </a:xfrm>
              <a:custGeom>
                <a:avLst/>
                <a:gdLst>
                  <a:gd name="connsiteX0" fmla="*/ 150038 w 150617"/>
                  <a:gd name="connsiteY0" fmla="*/ 694 h 213293"/>
                  <a:gd name="connsiteX1" fmla="*/ -579 w 150617"/>
                  <a:gd name="connsiteY1" fmla="*/ 694 h 213293"/>
                  <a:gd name="connsiteX2" fmla="*/ -579 w 150617"/>
                  <a:gd name="connsiteY2" fmla="*/ 213988 h 213293"/>
                  <a:gd name="connsiteX3" fmla="*/ 150038 w 150617"/>
                  <a:gd name="connsiteY3" fmla="*/ 213988 h 213293"/>
                  <a:gd name="connsiteX4" fmla="*/ 150038 w 150617"/>
                  <a:gd name="connsiteY4" fmla="*/ 694 h 21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17" h="213293">
                    <a:moveTo>
                      <a:pt x="150038" y="694"/>
                    </a:moveTo>
                    <a:lnTo>
                      <a:pt x="-579" y="694"/>
                    </a:lnTo>
                    <a:lnTo>
                      <a:pt x="-579" y="213988"/>
                    </a:lnTo>
                    <a:lnTo>
                      <a:pt x="150038" y="213988"/>
                    </a:lnTo>
                    <a:lnTo>
                      <a:pt x="150038" y="694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C6E27EDF-4297-E164-9A16-C9B24F512893}"/>
                  </a:ext>
                </a:extLst>
              </p:cNvPr>
              <p:cNvSpPr/>
              <p:nvPr/>
            </p:nvSpPr>
            <p:spPr>
              <a:xfrm flipV="1">
                <a:off x="10241410" y="6681018"/>
                <a:ext cx="43388" cy="176981"/>
              </a:xfrm>
              <a:custGeom>
                <a:avLst/>
                <a:gdLst>
                  <a:gd name="connsiteX0" fmla="*/ 35755 w 43388"/>
                  <a:gd name="connsiteY0" fmla="*/ 712 h 176981"/>
                  <a:gd name="connsiteX1" fmla="*/ -7633 w 43388"/>
                  <a:gd name="connsiteY1" fmla="*/ 712 h 176981"/>
                  <a:gd name="connsiteX2" fmla="*/ -6136 w 43388"/>
                  <a:gd name="connsiteY2" fmla="*/ 13388 h 176981"/>
                  <a:gd name="connsiteX3" fmla="*/ 18701 w 43388"/>
                  <a:gd name="connsiteY3" fmla="*/ 177694 h 176981"/>
                  <a:gd name="connsiteX4" fmla="*/ 35755 w 43388"/>
                  <a:gd name="connsiteY4" fmla="*/ 712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88" h="176981">
                    <a:moveTo>
                      <a:pt x="35755" y="712"/>
                    </a:moveTo>
                    <a:lnTo>
                      <a:pt x="-7633" y="712"/>
                    </a:lnTo>
                    <a:lnTo>
                      <a:pt x="-6136" y="13388"/>
                    </a:lnTo>
                    <a:lnTo>
                      <a:pt x="18701" y="177694"/>
                    </a:lnTo>
                    <a:lnTo>
                      <a:pt x="35755" y="712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5AAD7EA8-75A0-E4A3-4327-D02D0E7B70B4}"/>
                  </a:ext>
                </a:extLst>
              </p:cNvPr>
              <p:cNvSpPr/>
              <p:nvPr/>
            </p:nvSpPr>
            <p:spPr>
              <a:xfrm flipV="1">
                <a:off x="10366420" y="6412231"/>
                <a:ext cx="443836" cy="445768"/>
              </a:xfrm>
              <a:custGeom>
                <a:avLst/>
                <a:gdLst>
                  <a:gd name="connsiteX0" fmla="*/ 435957 w 443836"/>
                  <a:gd name="connsiteY0" fmla="*/ 579 h 445768"/>
                  <a:gd name="connsiteX1" fmla="*/ -7880 w 443836"/>
                  <a:gd name="connsiteY1" fmla="*/ 579 h 445768"/>
                  <a:gd name="connsiteX2" fmla="*/ -7880 w 443836"/>
                  <a:gd name="connsiteY2" fmla="*/ 388376 h 445768"/>
                  <a:gd name="connsiteX3" fmla="*/ 97058 w 443836"/>
                  <a:gd name="connsiteY3" fmla="*/ 388376 h 445768"/>
                  <a:gd name="connsiteX4" fmla="*/ 106351 w 443836"/>
                  <a:gd name="connsiteY4" fmla="*/ 446348 h 445768"/>
                  <a:gd name="connsiteX5" fmla="*/ 435957 w 443836"/>
                  <a:gd name="connsiteY5" fmla="*/ 446348 h 445768"/>
                  <a:gd name="connsiteX6" fmla="*/ 435957 w 443836"/>
                  <a:gd name="connsiteY6" fmla="*/ 579 h 44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836" h="445768">
                    <a:moveTo>
                      <a:pt x="435957" y="579"/>
                    </a:moveTo>
                    <a:lnTo>
                      <a:pt x="-7880" y="579"/>
                    </a:lnTo>
                    <a:lnTo>
                      <a:pt x="-7880" y="388376"/>
                    </a:lnTo>
                    <a:lnTo>
                      <a:pt x="97058" y="388376"/>
                    </a:lnTo>
                    <a:lnTo>
                      <a:pt x="106351" y="446348"/>
                    </a:lnTo>
                    <a:lnTo>
                      <a:pt x="435957" y="446348"/>
                    </a:lnTo>
                    <a:lnTo>
                      <a:pt x="435957" y="579"/>
                    </a:lnTo>
                  </a:path>
                </a:pathLst>
              </a:custGeom>
              <a:solidFill>
                <a:srgbClr val="BB4D3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E0EA0A2B-DFF2-79D2-6315-3204D00AB31F}"/>
                  </a:ext>
                </a:extLst>
              </p:cNvPr>
              <p:cNvSpPr/>
              <p:nvPr/>
            </p:nvSpPr>
            <p:spPr>
              <a:xfrm flipV="1">
                <a:off x="10480651" y="6395282"/>
                <a:ext cx="740731" cy="16948"/>
              </a:xfrm>
              <a:custGeom>
                <a:avLst/>
                <a:gdLst>
                  <a:gd name="connsiteX0" fmla="*/ 321527 w 740731"/>
                  <a:gd name="connsiteY0" fmla="*/ 350 h 16948"/>
                  <a:gd name="connsiteX1" fmla="*/ -8079 w 740731"/>
                  <a:gd name="connsiteY1" fmla="*/ 350 h 16948"/>
                  <a:gd name="connsiteX2" fmla="*/ -5359 w 740731"/>
                  <a:gd name="connsiteY2" fmla="*/ 17298 h 16948"/>
                  <a:gd name="connsiteX3" fmla="*/ 732652 w 740731"/>
                  <a:gd name="connsiteY3" fmla="*/ 17298 h 16948"/>
                  <a:gd name="connsiteX4" fmla="*/ 321527 w 740731"/>
                  <a:gd name="connsiteY4" fmla="*/ 17298 h 16948"/>
                  <a:gd name="connsiteX5" fmla="*/ 321527 w 740731"/>
                  <a:gd name="connsiteY5" fmla="*/ 350 h 1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31" h="16948">
                    <a:moveTo>
                      <a:pt x="321527" y="350"/>
                    </a:moveTo>
                    <a:lnTo>
                      <a:pt x="-8079" y="350"/>
                    </a:lnTo>
                    <a:lnTo>
                      <a:pt x="-5359" y="17298"/>
                    </a:lnTo>
                    <a:lnTo>
                      <a:pt x="732652" y="17298"/>
                    </a:lnTo>
                    <a:lnTo>
                      <a:pt x="321527" y="17298"/>
                    </a:lnTo>
                    <a:lnTo>
                      <a:pt x="321527" y="350"/>
                    </a:lnTo>
                  </a:path>
                </a:pathLst>
              </a:custGeom>
              <a:solidFill>
                <a:srgbClr val="53232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2097075-78CE-F67A-4EFB-7E3E900708E1}"/>
                  </a:ext>
                </a:extLst>
              </p:cNvPr>
              <p:cNvSpPr/>
              <p:nvPr/>
            </p:nvSpPr>
            <p:spPr>
              <a:xfrm flipV="1">
                <a:off x="10810257" y="6395282"/>
                <a:ext cx="815711" cy="462717"/>
              </a:xfrm>
              <a:custGeom>
                <a:avLst/>
                <a:gdLst>
                  <a:gd name="connsiteX0" fmla="*/ 807354 w 815711"/>
                  <a:gd name="connsiteY0" fmla="*/ 571 h 462717"/>
                  <a:gd name="connsiteX1" fmla="*/ -8357 w 815711"/>
                  <a:gd name="connsiteY1" fmla="*/ 571 h 462717"/>
                  <a:gd name="connsiteX2" fmla="*/ -8357 w 815711"/>
                  <a:gd name="connsiteY2" fmla="*/ 446339 h 462717"/>
                  <a:gd name="connsiteX3" fmla="*/ 807354 w 815711"/>
                  <a:gd name="connsiteY3" fmla="*/ 446339 h 462717"/>
                  <a:gd name="connsiteX4" fmla="*/ 807354 w 815711"/>
                  <a:gd name="connsiteY4" fmla="*/ 463288 h 462717"/>
                  <a:gd name="connsiteX5" fmla="*/ 807354 w 815711"/>
                  <a:gd name="connsiteY5" fmla="*/ 571 h 462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5711" h="462717">
                    <a:moveTo>
                      <a:pt x="807354" y="571"/>
                    </a:moveTo>
                    <a:lnTo>
                      <a:pt x="-8357" y="571"/>
                    </a:lnTo>
                    <a:lnTo>
                      <a:pt x="-8357" y="446339"/>
                    </a:lnTo>
                    <a:lnTo>
                      <a:pt x="807354" y="446339"/>
                    </a:lnTo>
                    <a:lnTo>
                      <a:pt x="807354" y="463288"/>
                    </a:lnTo>
                    <a:lnTo>
                      <a:pt x="807354" y="571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81048C70-99DB-E49A-2E3B-8E926B8349FB}"/>
                  </a:ext>
                </a:extLst>
              </p:cNvPr>
              <p:cNvSpPr/>
              <p:nvPr/>
            </p:nvSpPr>
            <p:spPr>
              <a:xfrm flipV="1">
                <a:off x="10810257" y="6395282"/>
                <a:ext cx="815711" cy="16948"/>
              </a:xfrm>
              <a:custGeom>
                <a:avLst/>
                <a:gdLst>
                  <a:gd name="connsiteX0" fmla="*/ 807354 w 815711"/>
                  <a:gd name="connsiteY0" fmla="*/ 350 h 16948"/>
                  <a:gd name="connsiteX1" fmla="*/ -8357 w 815711"/>
                  <a:gd name="connsiteY1" fmla="*/ 350 h 16948"/>
                  <a:gd name="connsiteX2" fmla="*/ -8357 w 815711"/>
                  <a:gd name="connsiteY2" fmla="*/ 17298 h 16948"/>
                  <a:gd name="connsiteX3" fmla="*/ 807354 w 815711"/>
                  <a:gd name="connsiteY3" fmla="*/ 17298 h 16948"/>
                  <a:gd name="connsiteX4" fmla="*/ 807354 w 815711"/>
                  <a:gd name="connsiteY4" fmla="*/ 350 h 1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711" h="16948">
                    <a:moveTo>
                      <a:pt x="807354" y="350"/>
                    </a:moveTo>
                    <a:lnTo>
                      <a:pt x="-8357" y="350"/>
                    </a:lnTo>
                    <a:lnTo>
                      <a:pt x="-8357" y="17298"/>
                    </a:lnTo>
                    <a:lnTo>
                      <a:pt x="807354" y="17298"/>
                    </a:lnTo>
                    <a:lnTo>
                      <a:pt x="807354" y="350"/>
                    </a:lnTo>
                  </a:path>
                </a:pathLst>
              </a:custGeom>
              <a:solidFill>
                <a:srgbClr val="57262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DD56C60B-83A4-5495-63DD-C63D7E7F3231}"/>
                  </a:ext>
                </a:extLst>
              </p:cNvPr>
              <p:cNvSpPr/>
              <p:nvPr/>
            </p:nvSpPr>
            <p:spPr>
              <a:xfrm flipV="1">
                <a:off x="5409538" y="6470202"/>
                <a:ext cx="410187" cy="387797"/>
              </a:xfrm>
              <a:custGeom>
                <a:avLst/>
                <a:gdLst>
                  <a:gd name="connsiteX0" fmla="*/ 406079 w 410187"/>
                  <a:gd name="connsiteY0" fmla="*/ 608 h 387797"/>
                  <a:gd name="connsiteX1" fmla="*/ -4109 w 410187"/>
                  <a:gd name="connsiteY1" fmla="*/ 608 h 387797"/>
                  <a:gd name="connsiteX2" fmla="*/ -4109 w 410187"/>
                  <a:gd name="connsiteY2" fmla="*/ 60526 h 387797"/>
                  <a:gd name="connsiteX3" fmla="*/ 280269 w 410187"/>
                  <a:gd name="connsiteY3" fmla="*/ 60526 h 387797"/>
                  <a:gd name="connsiteX4" fmla="*/ 208340 w 410187"/>
                  <a:gd name="connsiteY4" fmla="*/ 388405 h 387797"/>
                  <a:gd name="connsiteX5" fmla="*/ 236218 w 410187"/>
                  <a:gd name="connsiteY5" fmla="*/ 388405 h 387797"/>
                  <a:gd name="connsiteX6" fmla="*/ 406079 w 410187"/>
                  <a:gd name="connsiteY6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187" h="387797">
                    <a:moveTo>
                      <a:pt x="406079" y="608"/>
                    </a:moveTo>
                    <a:lnTo>
                      <a:pt x="-4109" y="608"/>
                    </a:lnTo>
                    <a:lnTo>
                      <a:pt x="-4109" y="60526"/>
                    </a:lnTo>
                    <a:lnTo>
                      <a:pt x="280269" y="60526"/>
                    </a:lnTo>
                    <a:lnTo>
                      <a:pt x="208340" y="388405"/>
                    </a:lnTo>
                    <a:lnTo>
                      <a:pt x="236218" y="388405"/>
                    </a:lnTo>
                    <a:lnTo>
                      <a:pt x="406079" y="608"/>
                    </a:lnTo>
                  </a:path>
                </a:pathLst>
              </a:custGeom>
              <a:solidFill>
                <a:srgbClr val="A47C8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904DAC3-3E7F-6B72-E295-C6412559599F}"/>
                  </a:ext>
                </a:extLst>
              </p:cNvPr>
              <p:cNvSpPr/>
              <p:nvPr/>
            </p:nvSpPr>
            <p:spPr>
              <a:xfrm flipV="1">
                <a:off x="5409538" y="6470202"/>
                <a:ext cx="284377" cy="327879"/>
              </a:xfrm>
              <a:custGeom>
                <a:avLst/>
                <a:gdLst>
                  <a:gd name="connsiteX0" fmla="*/ 280317 w 284377"/>
                  <a:gd name="connsiteY0" fmla="*/ 578 h 327879"/>
                  <a:gd name="connsiteX1" fmla="*/ -4061 w 284377"/>
                  <a:gd name="connsiteY1" fmla="*/ 578 h 327879"/>
                  <a:gd name="connsiteX2" fmla="*/ -4061 w 284377"/>
                  <a:gd name="connsiteY2" fmla="*/ 328457 h 327879"/>
                  <a:gd name="connsiteX3" fmla="*/ 208388 w 284377"/>
                  <a:gd name="connsiteY3" fmla="*/ 328457 h 327879"/>
                  <a:gd name="connsiteX4" fmla="*/ 280317 w 284377"/>
                  <a:gd name="connsiteY4" fmla="*/ 578 h 327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377" h="327879">
                    <a:moveTo>
                      <a:pt x="280317" y="578"/>
                    </a:moveTo>
                    <a:lnTo>
                      <a:pt x="-4061" y="578"/>
                    </a:lnTo>
                    <a:lnTo>
                      <a:pt x="-4061" y="328457"/>
                    </a:lnTo>
                    <a:lnTo>
                      <a:pt x="208388" y="328457"/>
                    </a:lnTo>
                    <a:lnTo>
                      <a:pt x="280317" y="578"/>
                    </a:lnTo>
                  </a:path>
                </a:pathLst>
              </a:custGeom>
              <a:solidFill>
                <a:srgbClr val="AA8393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F7E62FD-EF03-8AC0-99DA-E24DF02EA2DD}"/>
                  </a:ext>
                </a:extLst>
              </p:cNvPr>
              <p:cNvSpPr/>
              <p:nvPr/>
            </p:nvSpPr>
            <p:spPr>
              <a:xfrm flipV="1">
                <a:off x="10240999" y="6845324"/>
                <a:ext cx="1908" cy="12675"/>
              </a:xfrm>
              <a:custGeom>
                <a:avLst/>
                <a:gdLst>
                  <a:gd name="connsiteX0" fmla="*/ -7205 w 1908"/>
                  <a:gd name="connsiteY0" fmla="*/ 794 h 12675"/>
                  <a:gd name="connsiteX1" fmla="*/ -7617 w 1908"/>
                  <a:gd name="connsiteY1" fmla="*/ 794 h 12675"/>
                  <a:gd name="connsiteX2" fmla="*/ -5709 w 1908"/>
                  <a:gd name="connsiteY2" fmla="*/ 13469 h 12675"/>
                  <a:gd name="connsiteX3" fmla="*/ -7205 w 1908"/>
                  <a:gd name="connsiteY3" fmla="*/ 794 h 1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8" h="12675">
                    <a:moveTo>
                      <a:pt x="-7205" y="794"/>
                    </a:moveTo>
                    <a:lnTo>
                      <a:pt x="-7617" y="794"/>
                    </a:lnTo>
                    <a:lnTo>
                      <a:pt x="-5709" y="13469"/>
                    </a:lnTo>
                    <a:lnTo>
                      <a:pt x="-7205" y="794"/>
                    </a:lnTo>
                  </a:path>
                </a:pathLst>
              </a:custGeom>
              <a:solidFill>
                <a:srgbClr val="78405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CC8DA7B-7EA7-DB74-6975-E81F8660D9D1}"/>
                  </a:ext>
                </a:extLst>
              </p:cNvPr>
              <p:cNvSpPr/>
              <p:nvPr/>
            </p:nvSpPr>
            <p:spPr>
              <a:xfrm flipV="1">
                <a:off x="9843499" y="6470202"/>
                <a:ext cx="367678" cy="387797"/>
              </a:xfrm>
              <a:custGeom>
                <a:avLst/>
                <a:gdLst>
                  <a:gd name="connsiteX0" fmla="*/ 342999 w 367678"/>
                  <a:gd name="connsiteY0" fmla="*/ 608 h 387797"/>
                  <a:gd name="connsiteX1" fmla="*/ -7455 w 367678"/>
                  <a:gd name="connsiteY1" fmla="*/ 608 h 387797"/>
                  <a:gd name="connsiteX2" fmla="*/ 62199 w 367678"/>
                  <a:gd name="connsiteY2" fmla="*/ 388405 h 387797"/>
                  <a:gd name="connsiteX3" fmla="*/ 360224 w 367678"/>
                  <a:gd name="connsiteY3" fmla="*/ 388405 h 387797"/>
                  <a:gd name="connsiteX4" fmla="*/ 342999 w 367678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678" h="387797">
                    <a:moveTo>
                      <a:pt x="342999" y="608"/>
                    </a:moveTo>
                    <a:lnTo>
                      <a:pt x="-7455" y="608"/>
                    </a:lnTo>
                    <a:lnTo>
                      <a:pt x="62199" y="388405"/>
                    </a:lnTo>
                    <a:lnTo>
                      <a:pt x="360224" y="388405"/>
                    </a:lnTo>
                    <a:lnTo>
                      <a:pt x="342999" y="608"/>
                    </a:lnTo>
                  </a:path>
                </a:pathLst>
              </a:custGeom>
              <a:solidFill>
                <a:srgbClr val="78405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3243AD03-36BD-EB92-F63E-DD7410B9A0DC}"/>
                  </a:ext>
                </a:extLst>
              </p:cNvPr>
              <p:cNvSpPr/>
              <p:nvPr/>
            </p:nvSpPr>
            <p:spPr>
              <a:xfrm flipV="1">
                <a:off x="8425508" y="6470202"/>
                <a:ext cx="998808" cy="387797"/>
              </a:xfrm>
              <a:custGeom>
                <a:avLst/>
                <a:gdLst>
                  <a:gd name="connsiteX0" fmla="*/ 992190 w 998808"/>
                  <a:gd name="connsiteY0" fmla="*/ 608 h 387797"/>
                  <a:gd name="connsiteX1" fmla="*/ -6619 w 998808"/>
                  <a:gd name="connsiteY1" fmla="*/ 608 h 387797"/>
                  <a:gd name="connsiteX2" fmla="*/ -6379 w 998808"/>
                  <a:gd name="connsiteY2" fmla="*/ 95418 h 387797"/>
                  <a:gd name="connsiteX3" fmla="*/ 771568 w 998808"/>
                  <a:gd name="connsiteY3" fmla="*/ 388405 h 387797"/>
                  <a:gd name="connsiteX4" fmla="*/ 988715 w 998808"/>
                  <a:gd name="connsiteY4" fmla="*/ 388405 h 387797"/>
                  <a:gd name="connsiteX5" fmla="*/ 992190 w 998808"/>
                  <a:gd name="connsiteY5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8808" h="387797">
                    <a:moveTo>
                      <a:pt x="992190" y="608"/>
                    </a:moveTo>
                    <a:lnTo>
                      <a:pt x="-6619" y="608"/>
                    </a:lnTo>
                    <a:lnTo>
                      <a:pt x="-6379" y="95418"/>
                    </a:lnTo>
                    <a:lnTo>
                      <a:pt x="771568" y="388405"/>
                    </a:lnTo>
                    <a:lnTo>
                      <a:pt x="988715" y="388405"/>
                    </a:lnTo>
                    <a:lnTo>
                      <a:pt x="992190" y="608"/>
                    </a:lnTo>
                  </a:path>
                </a:pathLst>
              </a:custGeom>
              <a:solidFill>
                <a:srgbClr val="78405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16EA02C-53A0-F931-A920-41542AC5841C}"/>
                  </a:ext>
                </a:extLst>
              </p:cNvPr>
              <p:cNvSpPr/>
              <p:nvPr/>
            </p:nvSpPr>
            <p:spPr>
              <a:xfrm flipV="1">
                <a:off x="8425748" y="6470202"/>
                <a:ext cx="777946" cy="292986"/>
              </a:xfrm>
              <a:custGeom>
                <a:avLst/>
                <a:gdLst>
                  <a:gd name="connsiteX0" fmla="*/ -6535 w 777946"/>
                  <a:gd name="connsiteY0" fmla="*/ 561 h 292986"/>
                  <a:gd name="connsiteX1" fmla="*/ -5826 w 777946"/>
                  <a:gd name="connsiteY1" fmla="*/ 293547 h 292986"/>
                  <a:gd name="connsiteX2" fmla="*/ 771412 w 777946"/>
                  <a:gd name="connsiteY2" fmla="*/ 293547 h 292986"/>
                  <a:gd name="connsiteX3" fmla="*/ -6535 w 777946"/>
                  <a:gd name="connsiteY3" fmla="*/ 561 h 29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946" h="292986">
                    <a:moveTo>
                      <a:pt x="-6535" y="561"/>
                    </a:moveTo>
                    <a:lnTo>
                      <a:pt x="-5826" y="293547"/>
                    </a:lnTo>
                    <a:lnTo>
                      <a:pt x="771412" y="293547"/>
                    </a:lnTo>
                    <a:lnTo>
                      <a:pt x="-6535" y="561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F836B0-C78F-7D24-E36C-735795BDA619}"/>
                  </a:ext>
                </a:extLst>
              </p:cNvPr>
              <p:cNvSpPr/>
              <p:nvPr/>
            </p:nvSpPr>
            <p:spPr>
              <a:xfrm flipV="1">
                <a:off x="8174002" y="6815525"/>
                <a:ext cx="116860" cy="42474"/>
              </a:xfrm>
              <a:custGeom>
                <a:avLst/>
                <a:gdLst>
                  <a:gd name="connsiteX0" fmla="*/ 110767 w 116860"/>
                  <a:gd name="connsiteY0" fmla="*/ 779 h 42474"/>
                  <a:gd name="connsiteX1" fmla="*/ -6094 w 116860"/>
                  <a:gd name="connsiteY1" fmla="*/ 779 h 42474"/>
                  <a:gd name="connsiteX2" fmla="*/ 106686 w 116860"/>
                  <a:gd name="connsiteY2" fmla="*/ 43253 h 42474"/>
                  <a:gd name="connsiteX3" fmla="*/ 110767 w 116860"/>
                  <a:gd name="connsiteY3" fmla="*/ 779 h 4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60" h="42474">
                    <a:moveTo>
                      <a:pt x="110767" y="779"/>
                    </a:moveTo>
                    <a:lnTo>
                      <a:pt x="-6094" y="779"/>
                    </a:lnTo>
                    <a:lnTo>
                      <a:pt x="106686" y="43253"/>
                    </a:lnTo>
                    <a:lnTo>
                      <a:pt x="110767" y="779"/>
                    </a:lnTo>
                  </a:path>
                </a:pathLst>
              </a:custGeom>
              <a:solidFill>
                <a:srgbClr val="78405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9A2A8E52-E297-ECD8-9D39-D8F31A131772}"/>
                  </a:ext>
                </a:extLst>
              </p:cNvPr>
              <p:cNvSpPr/>
              <p:nvPr/>
            </p:nvSpPr>
            <p:spPr>
              <a:xfrm flipV="1">
                <a:off x="7746762" y="6470202"/>
                <a:ext cx="540020" cy="387797"/>
              </a:xfrm>
              <a:custGeom>
                <a:avLst/>
                <a:gdLst>
                  <a:gd name="connsiteX0" fmla="*/ 421311 w 540020"/>
                  <a:gd name="connsiteY0" fmla="*/ 608 h 387797"/>
                  <a:gd name="connsiteX1" fmla="*/ -5930 w 540020"/>
                  <a:gd name="connsiteY1" fmla="*/ 608 h 387797"/>
                  <a:gd name="connsiteX2" fmla="*/ -4992 w 540020"/>
                  <a:gd name="connsiteY2" fmla="*/ 388405 h 387797"/>
                  <a:gd name="connsiteX3" fmla="*/ 500830 w 540020"/>
                  <a:gd name="connsiteY3" fmla="*/ 388405 h 387797"/>
                  <a:gd name="connsiteX4" fmla="*/ 534090 w 540020"/>
                  <a:gd name="connsiteY4" fmla="*/ 43082 h 387797"/>
                  <a:gd name="connsiteX5" fmla="*/ 421311 w 540020"/>
                  <a:gd name="connsiteY5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20" h="387797">
                    <a:moveTo>
                      <a:pt x="421311" y="608"/>
                    </a:moveTo>
                    <a:lnTo>
                      <a:pt x="-5930" y="608"/>
                    </a:lnTo>
                    <a:lnTo>
                      <a:pt x="-4992" y="388405"/>
                    </a:lnTo>
                    <a:lnTo>
                      <a:pt x="500830" y="388405"/>
                    </a:lnTo>
                    <a:lnTo>
                      <a:pt x="534090" y="43082"/>
                    </a:lnTo>
                    <a:lnTo>
                      <a:pt x="421311" y="608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679E6659-E2D6-7ED8-B7FF-2D62BA772C5C}"/>
                  </a:ext>
                </a:extLst>
              </p:cNvPr>
              <p:cNvSpPr/>
              <p:nvPr/>
            </p:nvSpPr>
            <p:spPr>
              <a:xfrm flipV="1">
                <a:off x="6768687" y="6470202"/>
                <a:ext cx="845315" cy="387797"/>
              </a:xfrm>
              <a:custGeom>
                <a:avLst/>
                <a:gdLst>
                  <a:gd name="connsiteX0" fmla="*/ 840011 w 845315"/>
                  <a:gd name="connsiteY0" fmla="*/ 608 h 387797"/>
                  <a:gd name="connsiteX1" fmla="*/ -5304 w 845315"/>
                  <a:gd name="connsiteY1" fmla="*/ 608 h 387797"/>
                  <a:gd name="connsiteX2" fmla="*/ -4367 w 845315"/>
                  <a:gd name="connsiteY2" fmla="*/ 388405 h 387797"/>
                  <a:gd name="connsiteX3" fmla="*/ 802658 w 845315"/>
                  <a:gd name="connsiteY3" fmla="*/ 388405 h 387797"/>
                  <a:gd name="connsiteX4" fmla="*/ 840011 w 845315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15" h="387797">
                    <a:moveTo>
                      <a:pt x="840011" y="608"/>
                    </a:moveTo>
                    <a:lnTo>
                      <a:pt x="-5304" y="608"/>
                    </a:lnTo>
                    <a:lnTo>
                      <a:pt x="-4367" y="388405"/>
                    </a:lnTo>
                    <a:lnTo>
                      <a:pt x="802658" y="388405"/>
                    </a:lnTo>
                    <a:lnTo>
                      <a:pt x="840011" y="608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A96C9CE-DD6E-71B3-6559-45DF8BE9CDD5}"/>
                  </a:ext>
                </a:extLst>
              </p:cNvPr>
              <p:cNvSpPr/>
              <p:nvPr/>
            </p:nvSpPr>
            <p:spPr>
              <a:xfrm flipV="1">
                <a:off x="6110710" y="6470202"/>
                <a:ext cx="515217" cy="387797"/>
              </a:xfrm>
              <a:custGeom>
                <a:avLst/>
                <a:gdLst>
                  <a:gd name="connsiteX0" fmla="*/ 510537 w 515217"/>
                  <a:gd name="connsiteY0" fmla="*/ 608 h 387797"/>
                  <a:gd name="connsiteX1" fmla="*/ -4680 w 515217"/>
                  <a:gd name="connsiteY1" fmla="*/ 608 h 387797"/>
                  <a:gd name="connsiteX2" fmla="*/ -3732 w 515217"/>
                  <a:gd name="connsiteY2" fmla="*/ 388405 h 387797"/>
                  <a:gd name="connsiteX3" fmla="*/ 473184 w 515217"/>
                  <a:gd name="connsiteY3" fmla="*/ 388405 h 387797"/>
                  <a:gd name="connsiteX4" fmla="*/ 510537 w 515217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217" h="387797">
                    <a:moveTo>
                      <a:pt x="510537" y="608"/>
                    </a:moveTo>
                    <a:lnTo>
                      <a:pt x="-4680" y="608"/>
                    </a:lnTo>
                    <a:lnTo>
                      <a:pt x="-3732" y="388405"/>
                    </a:lnTo>
                    <a:lnTo>
                      <a:pt x="473184" y="388405"/>
                    </a:lnTo>
                    <a:lnTo>
                      <a:pt x="510537" y="608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E7267239-57FF-FE84-0488-2E0216DBADE8}"/>
                  </a:ext>
                </a:extLst>
              </p:cNvPr>
              <p:cNvSpPr/>
              <p:nvPr/>
            </p:nvSpPr>
            <p:spPr>
              <a:xfrm flipV="1">
                <a:off x="5649865" y="6470202"/>
                <a:ext cx="310300" cy="387797"/>
              </a:xfrm>
              <a:custGeom>
                <a:avLst/>
                <a:gdLst>
                  <a:gd name="connsiteX0" fmla="*/ 306048 w 310300"/>
                  <a:gd name="connsiteY0" fmla="*/ 608 h 387797"/>
                  <a:gd name="connsiteX1" fmla="*/ 165608 w 310300"/>
                  <a:gd name="connsiteY1" fmla="*/ 608 h 387797"/>
                  <a:gd name="connsiteX2" fmla="*/ -4253 w 310300"/>
                  <a:gd name="connsiteY2" fmla="*/ 388405 h 387797"/>
                  <a:gd name="connsiteX3" fmla="*/ 268706 w 310300"/>
                  <a:gd name="connsiteY3" fmla="*/ 388405 h 387797"/>
                  <a:gd name="connsiteX4" fmla="*/ 306048 w 310300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300" h="387797">
                    <a:moveTo>
                      <a:pt x="306048" y="608"/>
                    </a:moveTo>
                    <a:lnTo>
                      <a:pt x="165608" y="608"/>
                    </a:lnTo>
                    <a:lnTo>
                      <a:pt x="-4253" y="388405"/>
                    </a:lnTo>
                    <a:lnTo>
                      <a:pt x="268706" y="388405"/>
                    </a:lnTo>
                    <a:lnTo>
                      <a:pt x="306048" y="608"/>
                    </a:ln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342469A9-36DB-6AA6-DA11-85AD2F7E04A0}"/>
                  </a:ext>
                </a:extLst>
              </p:cNvPr>
              <p:cNvSpPr/>
              <p:nvPr/>
            </p:nvSpPr>
            <p:spPr>
              <a:xfrm flipV="1">
                <a:off x="6041787" y="6470202"/>
                <a:ext cx="69871" cy="387797"/>
              </a:xfrm>
              <a:custGeom>
                <a:avLst/>
                <a:gdLst>
                  <a:gd name="connsiteX0" fmla="*/ 64464 w 69871"/>
                  <a:gd name="connsiteY0" fmla="*/ 608 h 387797"/>
                  <a:gd name="connsiteX1" fmla="*/ -4459 w 69871"/>
                  <a:gd name="connsiteY1" fmla="*/ 608 h 387797"/>
                  <a:gd name="connsiteX2" fmla="*/ -4459 w 69871"/>
                  <a:gd name="connsiteY2" fmla="*/ 388405 h 387797"/>
                  <a:gd name="connsiteX3" fmla="*/ 65412 w 69871"/>
                  <a:gd name="connsiteY3" fmla="*/ 388405 h 387797"/>
                  <a:gd name="connsiteX4" fmla="*/ 64464 w 69871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71" h="387797">
                    <a:moveTo>
                      <a:pt x="64464" y="608"/>
                    </a:moveTo>
                    <a:lnTo>
                      <a:pt x="-4459" y="608"/>
                    </a:lnTo>
                    <a:lnTo>
                      <a:pt x="-4459" y="388405"/>
                    </a:lnTo>
                    <a:lnTo>
                      <a:pt x="65412" y="388405"/>
                    </a:lnTo>
                    <a:lnTo>
                      <a:pt x="64464" y="608"/>
                    </a:lnTo>
                  </a:path>
                </a:pathLst>
              </a:custGeom>
              <a:solidFill>
                <a:srgbClr val="9D71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9E94937-C400-DE9E-E026-EC0023D9BF43}"/>
                  </a:ext>
                </a:extLst>
              </p:cNvPr>
              <p:cNvSpPr/>
              <p:nvPr/>
            </p:nvSpPr>
            <p:spPr>
              <a:xfrm flipV="1">
                <a:off x="6707549" y="6470202"/>
                <a:ext cx="62076" cy="387797"/>
              </a:xfrm>
              <a:custGeom>
                <a:avLst/>
                <a:gdLst>
                  <a:gd name="connsiteX0" fmla="*/ 56178 w 62076"/>
                  <a:gd name="connsiteY0" fmla="*/ 608 h 387797"/>
                  <a:gd name="connsiteX1" fmla="*/ -4961 w 62076"/>
                  <a:gd name="connsiteY1" fmla="*/ 608 h 387797"/>
                  <a:gd name="connsiteX2" fmla="*/ -4961 w 62076"/>
                  <a:gd name="connsiteY2" fmla="*/ 388405 h 387797"/>
                  <a:gd name="connsiteX3" fmla="*/ 57115 w 62076"/>
                  <a:gd name="connsiteY3" fmla="*/ 388405 h 387797"/>
                  <a:gd name="connsiteX4" fmla="*/ 56178 w 62076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76" h="387797">
                    <a:moveTo>
                      <a:pt x="56178" y="608"/>
                    </a:moveTo>
                    <a:lnTo>
                      <a:pt x="-4961" y="608"/>
                    </a:lnTo>
                    <a:lnTo>
                      <a:pt x="-4961" y="388405"/>
                    </a:lnTo>
                    <a:lnTo>
                      <a:pt x="57115" y="388405"/>
                    </a:lnTo>
                    <a:lnTo>
                      <a:pt x="56178" y="608"/>
                    </a:lnTo>
                  </a:path>
                </a:pathLst>
              </a:custGeom>
              <a:solidFill>
                <a:srgbClr val="9D71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41592E21-8BD6-BC1E-8A19-643DF0A1D2AC}"/>
                  </a:ext>
                </a:extLst>
              </p:cNvPr>
              <p:cNvSpPr/>
              <p:nvPr/>
            </p:nvSpPr>
            <p:spPr>
              <a:xfrm flipV="1">
                <a:off x="7695624" y="6470202"/>
                <a:ext cx="52075" cy="387797"/>
              </a:xfrm>
              <a:custGeom>
                <a:avLst/>
                <a:gdLst>
                  <a:gd name="connsiteX0" fmla="*/ 45431 w 52075"/>
                  <a:gd name="connsiteY0" fmla="*/ 608 h 387797"/>
                  <a:gd name="connsiteX1" fmla="*/ -5706 w 52075"/>
                  <a:gd name="connsiteY1" fmla="*/ 608 h 387797"/>
                  <a:gd name="connsiteX2" fmla="*/ -5706 w 52075"/>
                  <a:gd name="connsiteY2" fmla="*/ 388405 h 387797"/>
                  <a:gd name="connsiteX3" fmla="*/ 46369 w 52075"/>
                  <a:gd name="connsiteY3" fmla="*/ 388405 h 387797"/>
                  <a:gd name="connsiteX4" fmla="*/ 45431 w 52075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75" h="387797">
                    <a:moveTo>
                      <a:pt x="45431" y="608"/>
                    </a:moveTo>
                    <a:lnTo>
                      <a:pt x="-5706" y="608"/>
                    </a:lnTo>
                    <a:lnTo>
                      <a:pt x="-5706" y="388405"/>
                    </a:lnTo>
                    <a:lnTo>
                      <a:pt x="46369" y="388405"/>
                    </a:lnTo>
                    <a:lnTo>
                      <a:pt x="45431" y="608"/>
                    </a:lnTo>
                  </a:path>
                </a:pathLst>
              </a:custGeom>
              <a:solidFill>
                <a:srgbClr val="9D71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413D8646-0BEA-EEFF-1D98-291AF5892EA2}"/>
                  </a:ext>
                </a:extLst>
              </p:cNvPr>
              <p:cNvSpPr/>
              <p:nvPr/>
            </p:nvSpPr>
            <p:spPr>
              <a:xfrm flipV="1">
                <a:off x="8372484" y="6763189"/>
                <a:ext cx="53263" cy="94810"/>
              </a:xfrm>
              <a:custGeom>
                <a:avLst/>
                <a:gdLst>
                  <a:gd name="connsiteX0" fmla="*/ 46804 w 53263"/>
                  <a:gd name="connsiteY0" fmla="*/ 753 h 94810"/>
                  <a:gd name="connsiteX1" fmla="*/ -6220 w 53263"/>
                  <a:gd name="connsiteY1" fmla="*/ 753 h 94810"/>
                  <a:gd name="connsiteX2" fmla="*/ -6220 w 53263"/>
                  <a:gd name="connsiteY2" fmla="*/ 75503 h 94810"/>
                  <a:gd name="connsiteX3" fmla="*/ 47044 w 53263"/>
                  <a:gd name="connsiteY3" fmla="*/ 95564 h 94810"/>
                  <a:gd name="connsiteX4" fmla="*/ 46804 w 53263"/>
                  <a:gd name="connsiteY4" fmla="*/ 753 h 9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63" h="94810">
                    <a:moveTo>
                      <a:pt x="46804" y="753"/>
                    </a:moveTo>
                    <a:lnTo>
                      <a:pt x="-6220" y="753"/>
                    </a:lnTo>
                    <a:lnTo>
                      <a:pt x="-6220" y="75503"/>
                    </a:lnTo>
                    <a:lnTo>
                      <a:pt x="47044" y="95564"/>
                    </a:lnTo>
                    <a:lnTo>
                      <a:pt x="46804" y="753"/>
                    </a:lnTo>
                  </a:path>
                </a:pathLst>
              </a:custGeom>
              <a:solidFill>
                <a:srgbClr val="723E5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FDBF055-BDCF-413C-D8B7-8B2EB088D8F9}"/>
                  </a:ext>
                </a:extLst>
              </p:cNvPr>
              <p:cNvSpPr/>
              <p:nvPr/>
            </p:nvSpPr>
            <p:spPr>
              <a:xfrm flipV="1">
                <a:off x="8372484" y="6470202"/>
                <a:ext cx="53972" cy="313047"/>
              </a:xfrm>
              <a:custGeom>
                <a:avLst/>
                <a:gdLst>
                  <a:gd name="connsiteX0" fmla="*/ -6220 w 53972"/>
                  <a:gd name="connsiteY0" fmla="*/ 571 h 313047"/>
                  <a:gd name="connsiteX1" fmla="*/ -6220 w 53972"/>
                  <a:gd name="connsiteY1" fmla="*/ 313618 h 313047"/>
                  <a:gd name="connsiteX2" fmla="*/ 47752 w 53972"/>
                  <a:gd name="connsiteY2" fmla="*/ 313618 h 313047"/>
                  <a:gd name="connsiteX3" fmla="*/ 47044 w 53972"/>
                  <a:gd name="connsiteY3" fmla="*/ 20631 h 313047"/>
                  <a:gd name="connsiteX4" fmla="*/ -6220 w 53972"/>
                  <a:gd name="connsiteY4" fmla="*/ 571 h 313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2" h="313047">
                    <a:moveTo>
                      <a:pt x="-6220" y="571"/>
                    </a:moveTo>
                    <a:lnTo>
                      <a:pt x="-6220" y="313618"/>
                    </a:lnTo>
                    <a:lnTo>
                      <a:pt x="47752" y="313618"/>
                    </a:lnTo>
                    <a:lnTo>
                      <a:pt x="47044" y="20631"/>
                    </a:lnTo>
                    <a:lnTo>
                      <a:pt x="-6220" y="571"/>
                    </a:lnTo>
                  </a:path>
                </a:pathLst>
              </a:custGeom>
              <a:solidFill>
                <a:srgbClr val="9D71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9963D2A2-69A9-EB25-7127-604B55F26960}"/>
                  </a:ext>
                </a:extLst>
              </p:cNvPr>
              <p:cNvSpPr/>
              <p:nvPr/>
            </p:nvSpPr>
            <p:spPr>
              <a:xfrm flipV="1">
                <a:off x="9420841" y="6470202"/>
                <a:ext cx="54200" cy="387797"/>
              </a:xfrm>
              <a:custGeom>
                <a:avLst/>
                <a:gdLst>
                  <a:gd name="connsiteX0" fmla="*/ 47186 w 54200"/>
                  <a:gd name="connsiteY0" fmla="*/ 608 h 387797"/>
                  <a:gd name="connsiteX1" fmla="*/ -3540 w 54200"/>
                  <a:gd name="connsiteY1" fmla="*/ 608 h 387797"/>
                  <a:gd name="connsiteX2" fmla="*/ -7015 w 54200"/>
                  <a:gd name="connsiteY2" fmla="*/ 388405 h 387797"/>
                  <a:gd name="connsiteX3" fmla="*/ 47186 w 54200"/>
                  <a:gd name="connsiteY3" fmla="*/ 388405 h 387797"/>
                  <a:gd name="connsiteX4" fmla="*/ 47186 w 54200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00" h="387797">
                    <a:moveTo>
                      <a:pt x="47186" y="608"/>
                    </a:moveTo>
                    <a:lnTo>
                      <a:pt x="-3540" y="608"/>
                    </a:lnTo>
                    <a:lnTo>
                      <a:pt x="-7015" y="388405"/>
                    </a:lnTo>
                    <a:lnTo>
                      <a:pt x="47186" y="388405"/>
                    </a:lnTo>
                    <a:lnTo>
                      <a:pt x="47186" y="608"/>
                    </a:lnTo>
                  </a:path>
                </a:pathLst>
              </a:custGeom>
              <a:solidFill>
                <a:srgbClr val="723E5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4D765CF-34D3-755D-A519-3B856FA8D13E}"/>
                  </a:ext>
                </a:extLst>
              </p:cNvPr>
              <p:cNvSpPr/>
              <p:nvPr/>
            </p:nvSpPr>
            <p:spPr>
              <a:xfrm flipV="1">
                <a:off x="10193953" y="6470202"/>
                <a:ext cx="73792" cy="387797"/>
              </a:xfrm>
              <a:custGeom>
                <a:avLst/>
                <a:gdLst>
                  <a:gd name="connsiteX0" fmla="*/ 39437 w 73792"/>
                  <a:gd name="connsiteY0" fmla="*/ 608 h 387797"/>
                  <a:gd name="connsiteX1" fmla="*/ -7609 w 73792"/>
                  <a:gd name="connsiteY1" fmla="*/ 608 h 387797"/>
                  <a:gd name="connsiteX2" fmla="*/ 9616 w 73792"/>
                  <a:gd name="connsiteY2" fmla="*/ 388405 h 387797"/>
                  <a:gd name="connsiteX3" fmla="*/ 45884 w 73792"/>
                  <a:gd name="connsiteY3" fmla="*/ 388405 h 387797"/>
                  <a:gd name="connsiteX4" fmla="*/ 66184 w 73792"/>
                  <a:gd name="connsiteY4" fmla="*/ 177589 h 387797"/>
                  <a:gd name="connsiteX5" fmla="*/ 41346 w 73792"/>
                  <a:gd name="connsiteY5" fmla="*/ 13283 h 387797"/>
                  <a:gd name="connsiteX6" fmla="*/ 39437 w 73792"/>
                  <a:gd name="connsiteY6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92" h="387797">
                    <a:moveTo>
                      <a:pt x="39437" y="608"/>
                    </a:moveTo>
                    <a:lnTo>
                      <a:pt x="-7609" y="608"/>
                    </a:lnTo>
                    <a:lnTo>
                      <a:pt x="9616" y="388405"/>
                    </a:lnTo>
                    <a:lnTo>
                      <a:pt x="45884" y="388405"/>
                    </a:lnTo>
                    <a:lnTo>
                      <a:pt x="66184" y="177589"/>
                    </a:lnTo>
                    <a:lnTo>
                      <a:pt x="41346" y="13283"/>
                    </a:lnTo>
                    <a:lnTo>
                      <a:pt x="39437" y="608"/>
                    </a:lnTo>
                  </a:path>
                </a:pathLst>
              </a:custGeom>
              <a:solidFill>
                <a:srgbClr val="723E5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BD138849-0BA6-E558-2BA5-61F40B4B22F9}"/>
                  </a:ext>
                </a:extLst>
              </p:cNvPr>
              <p:cNvSpPr/>
              <p:nvPr/>
            </p:nvSpPr>
            <p:spPr>
              <a:xfrm flipV="1">
                <a:off x="6588574" y="6470202"/>
                <a:ext cx="118974" cy="387797"/>
              </a:xfrm>
              <a:custGeom>
                <a:avLst/>
                <a:gdLst>
                  <a:gd name="connsiteX0" fmla="*/ 114083 w 118974"/>
                  <a:gd name="connsiteY0" fmla="*/ 608 h 387797"/>
                  <a:gd name="connsiteX1" fmla="*/ 32461 w 118974"/>
                  <a:gd name="connsiteY1" fmla="*/ 608 h 387797"/>
                  <a:gd name="connsiteX2" fmla="*/ -4892 w 118974"/>
                  <a:gd name="connsiteY2" fmla="*/ 388405 h 387797"/>
                  <a:gd name="connsiteX3" fmla="*/ 114083 w 118974"/>
                  <a:gd name="connsiteY3" fmla="*/ 388405 h 387797"/>
                  <a:gd name="connsiteX4" fmla="*/ 114083 w 118974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974" h="387797">
                    <a:moveTo>
                      <a:pt x="114083" y="608"/>
                    </a:moveTo>
                    <a:lnTo>
                      <a:pt x="32461" y="608"/>
                    </a:lnTo>
                    <a:lnTo>
                      <a:pt x="-4892" y="388405"/>
                    </a:lnTo>
                    <a:lnTo>
                      <a:pt x="114083" y="388405"/>
                    </a:lnTo>
                    <a:lnTo>
                      <a:pt x="114083" y="608"/>
                    </a:lnTo>
                  </a:path>
                </a:pathLst>
              </a:custGeom>
              <a:solidFill>
                <a:srgbClr val="CF9D7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A492CA63-0833-4B57-3EA3-B3210247E971}"/>
                  </a:ext>
                </a:extLst>
              </p:cNvPr>
              <p:cNvSpPr/>
              <p:nvPr/>
            </p:nvSpPr>
            <p:spPr>
              <a:xfrm flipV="1">
                <a:off x="5922824" y="6470202"/>
                <a:ext cx="118963" cy="387797"/>
              </a:xfrm>
              <a:custGeom>
                <a:avLst/>
                <a:gdLst>
                  <a:gd name="connsiteX0" fmla="*/ 114576 w 118963"/>
                  <a:gd name="connsiteY0" fmla="*/ 608 h 387797"/>
                  <a:gd name="connsiteX1" fmla="*/ 32954 w 118963"/>
                  <a:gd name="connsiteY1" fmla="*/ 608 h 387797"/>
                  <a:gd name="connsiteX2" fmla="*/ -4387 w 118963"/>
                  <a:gd name="connsiteY2" fmla="*/ 388405 h 387797"/>
                  <a:gd name="connsiteX3" fmla="*/ 114576 w 118963"/>
                  <a:gd name="connsiteY3" fmla="*/ 388405 h 387797"/>
                  <a:gd name="connsiteX4" fmla="*/ 114576 w 118963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963" h="387797">
                    <a:moveTo>
                      <a:pt x="114576" y="608"/>
                    </a:moveTo>
                    <a:lnTo>
                      <a:pt x="32954" y="608"/>
                    </a:lnTo>
                    <a:lnTo>
                      <a:pt x="-4387" y="388405"/>
                    </a:lnTo>
                    <a:lnTo>
                      <a:pt x="114576" y="388405"/>
                    </a:lnTo>
                    <a:lnTo>
                      <a:pt x="114576" y="608"/>
                    </a:lnTo>
                  </a:path>
                </a:pathLst>
              </a:custGeom>
              <a:solidFill>
                <a:srgbClr val="CF9D7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091BDE2-DF04-463A-AD03-8BE0677057A9}"/>
                  </a:ext>
                </a:extLst>
              </p:cNvPr>
              <p:cNvSpPr/>
              <p:nvPr/>
            </p:nvSpPr>
            <p:spPr>
              <a:xfrm flipV="1">
                <a:off x="8286782" y="6783249"/>
                <a:ext cx="85701" cy="74750"/>
              </a:xfrm>
              <a:custGeom>
                <a:avLst/>
                <a:gdLst>
                  <a:gd name="connsiteX0" fmla="*/ 79535 w 85701"/>
                  <a:gd name="connsiteY0" fmla="*/ 763 h 74750"/>
                  <a:gd name="connsiteX1" fmla="*/ -2086 w 85701"/>
                  <a:gd name="connsiteY1" fmla="*/ 763 h 74750"/>
                  <a:gd name="connsiteX2" fmla="*/ -6167 w 85701"/>
                  <a:gd name="connsiteY2" fmla="*/ 43237 h 74750"/>
                  <a:gd name="connsiteX3" fmla="*/ 79535 w 85701"/>
                  <a:gd name="connsiteY3" fmla="*/ 75513 h 74750"/>
                  <a:gd name="connsiteX4" fmla="*/ 79535 w 85701"/>
                  <a:gd name="connsiteY4" fmla="*/ 763 h 7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01" h="74750">
                    <a:moveTo>
                      <a:pt x="79535" y="763"/>
                    </a:moveTo>
                    <a:lnTo>
                      <a:pt x="-2086" y="763"/>
                    </a:lnTo>
                    <a:lnTo>
                      <a:pt x="-6167" y="43237"/>
                    </a:lnTo>
                    <a:lnTo>
                      <a:pt x="79535" y="75513"/>
                    </a:lnTo>
                    <a:lnTo>
                      <a:pt x="79535" y="763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21D54BE-3E6F-189F-C4EA-F2E2D056574B}"/>
                  </a:ext>
                </a:extLst>
              </p:cNvPr>
              <p:cNvSpPr/>
              <p:nvPr/>
            </p:nvSpPr>
            <p:spPr>
              <a:xfrm flipV="1">
                <a:off x="8253521" y="6470202"/>
                <a:ext cx="118962" cy="345323"/>
              </a:xfrm>
              <a:custGeom>
                <a:avLst/>
                <a:gdLst>
                  <a:gd name="connsiteX0" fmla="*/ 27106 w 118962"/>
                  <a:gd name="connsiteY0" fmla="*/ 587 h 345323"/>
                  <a:gd name="connsiteX1" fmla="*/ -6155 w 118962"/>
                  <a:gd name="connsiteY1" fmla="*/ 345910 h 345323"/>
                  <a:gd name="connsiteX2" fmla="*/ 112808 w 118962"/>
                  <a:gd name="connsiteY2" fmla="*/ 345910 h 345323"/>
                  <a:gd name="connsiteX3" fmla="*/ 112808 w 118962"/>
                  <a:gd name="connsiteY3" fmla="*/ 32863 h 345323"/>
                  <a:gd name="connsiteX4" fmla="*/ 27106 w 118962"/>
                  <a:gd name="connsiteY4" fmla="*/ 587 h 34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962" h="345323">
                    <a:moveTo>
                      <a:pt x="27106" y="587"/>
                    </a:moveTo>
                    <a:lnTo>
                      <a:pt x="-6155" y="345910"/>
                    </a:lnTo>
                    <a:lnTo>
                      <a:pt x="112808" y="345910"/>
                    </a:lnTo>
                    <a:lnTo>
                      <a:pt x="112808" y="32863"/>
                    </a:lnTo>
                    <a:lnTo>
                      <a:pt x="27106" y="587"/>
                    </a:lnTo>
                  </a:path>
                </a:pathLst>
              </a:custGeom>
              <a:solidFill>
                <a:srgbClr val="CF9D7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D1874546-C3C5-5E38-599F-04B2FDCB63CD}"/>
                  </a:ext>
                </a:extLst>
              </p:cNvPr>
              <p:cNvSpPr/>
              <p:nvPr/>
            </p:nvSpPr>
            <p:spPr>
              <a:xfrm flipV="1">
                <a:off x="10247446" y="6470202"/>
                <a:ext cx="118974" cy="387797"/>
              </a:xfrm>
              <a:custGeom>
                <a:avLst/>
                <a:gdLst>
                  <a:gd name="connsiteX0" fmla="*/ 111308 w 118974"/>
                  <a:gd name="connsiteY0" fmla="*/ 608 h 387797"/>
                  <a:gd name="connsiteX1" fmla="*/ 29686 w 118974"/>
                  <a:gd name="connsiteY1" fmla="*/ 608 h 387797"/>
                  <a:gd name="connsiteX2" fmla="*/ 12633 w 118974"/>
                  <a:gd name="connsiteY2" fmla="*/ 177589 h 387797"/>
                  <a:gd name="connsiteX3" fmla="*/ -7667 w 118974"/>
                  <a:gd name="connsiteY3" fmla="*/ 388405 h 387797"/>
                  <a:gd name="connsiteX4" fmla="*/ 111308 w 118974"/>
                  <a:gd name="connsiteY4" fmla="*/ 388405 h 387797"/>
                  <a:gd name="connsiteX5" fmla="*/ 111308 w 118974"/>
                  <a:gd name="connsiteY5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974" h="387797">
                    <a:moveTo>
                      <a:pt x="111308" y="608"/>
                    </a:moveTo>
                    <a:lnTo>
                      <a:pt x="29686" y="608"/>
                    </a:lnTo>
                    <a:lnTo>
                      <a:pt x="12633" y="177589"/>
                    </a:lnTo>
                    <a:lnTo>
                      <a:pt x="-7667" y="388405"/>
                    </a:lnTo>
                    <a:lnTo>
                      <a:pt x="111308" y="388405"/>
                    </a:lnTo>
                    <a:lnTo>
                      <a:pt x="111308" y="608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EF21818C-834C-D770-4FCC-13907D22C619}"/>
                  </a:ext>
                </a:extLst>
              </p:cNvPr>
              <p:cNvSpPr/>
              <p:nvPr/>
            </p:nvSpPr>
            <p:spPr>
              <a:xfrm flipV="1">
                <a:off x="7576649" y="6470202"/>
                <a:ext cx="118974" cy="387797"/>
              </a:xfrm>
              <a:custGeom>
                <a:avLst/>
                <a:gdLst>
                  <a:gd name="connsiteX0" fmla="*/ 113334 w 118974"/>
                  <a:gd name="connsiteY0" fmla="*/ 608 h 387797"/>
                  <a:gd name="connsiteX1" fmla="*/ 31712 w 118974"/>
                  <a:gd name="connsiteY1" fmla="*/ 608 h 387797"/>
                  <a:gd name="connsiteX2" fmla="*/ -5641 w 118974"/>
                  <a:gd name="connsiteY2" fmla="*/ 388405 h 387797"/>
                  <a:gd name="connsiteX3" fmla="*/ 113334 w 118974"/>
                  <a:gd name="connsiteY3" fmla="*/ 388405 h 387797"/>
                  <a:gd name="connsiteX4" fmla="*/ 113334 w 118974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974" h="387797">
                    <a:moveTo>
                      <a:pt x="113334" y="608"/>
                    </a:moveTo>
                    <a:lnTo>
                      <a:pt x="31712" y="608"/>
                    </a:lnTo>
                    <a:lnTo>
                      <a:pt x="-5641" y="388405"/>
                    </a:lnTo>
                    <a:lnTo>
                      <a:pt x="113334" y="388405"/>
                    </a:lnTo>
                    <a:lnTo>
                      <a:pt x="113334" y="608"/>
                    </a:lnTo>
                  </a:path>
                </a:pathLst>
              </a:custGeom>
              <a:solidFill>
                <a:srgbClr val="CF9D7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547956B-DFFE-1FFF-4D78-CFE3F18E13D2}"/>
                  </a:ext>
                </a:extLst>
              </p:cNvPr>
              <p:cNvSpPr/>
              <p:nvPr/>
            </p:nvSpPr>
            <p:spPr>
              <a:xfrm flipV="1">
                <a:off x="9648766" y="6470202"/>
                <a:ext cx="264386" cy="387797"/>
              </a:xfrm>
              <a:custGeom>
                <a:avLst/>
                <a:gdLst>
                  <a:gd name="connsiteX0" fmla="*/ 187465 w 264386"/>
                  <a:gd name="connsiteY0" fmla="*/ 608 h 387797"/>
                  <a:gd name="connsiteX1" fmla="*/ -7268 w 264386"/>
                  <a:gd name="connsiteY1" fmla="*/ 608 h 387797"/>
                  <a:gd name="connsiteX2" fmla="*/ 59643 w 264386"/>
                  <a:gd name="connsiteY2" fmla="*/ 388405 h 387797"/>
                  <a:gd name="connsiteX3" fmla="*/ 257118 w 264386"/>
                  <a:gd name="connsiteY3" fmla="*/ 388405 h 387797"/>
                  <a:gd name="connsiteX4" fmla="*/ 187465 w 264386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386" h="387797">
                    <a:moveTo>
                      <a:pt x="187465" y="608"/>
                    </a:moveTo>
                    <a:lnTo>
                      <a:pt x="-7268" y="608"/>
                    </a:lnTo>
                    <a:lnTo>
                      <a:pt x="59643" y="388405"/>
                    </a:lnTo>
                    <a:lnTo>
                      <a:pt x="257118" y="388405"/>
                    </a:lnTo>
                    <a:lnTo>
                      <a:pt x="187465" y="608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BBCE7BD7-FEA8-AFE9-A9F3-F5E796E2F1BF}"/>
                  </a:ext>
                </a:extLst>
              </p:cNvPr>
              <p:cNvSpPr/>
              <p:nvPr/>
            </p:nvSpPr>
            <p:spPr>
              <a:xfrm flipV="1">
                <a:off x="9612053" y="6470202"/>
                <a:ext cx="103624" cy="387797"/>
              </a:xfrm>
              <a:custGeom>
                <a:avLst/>
                <a:gdLst>
                  <a:gd name="connsiteX0" fmla="*/ 29534 w 103624"/>
                  <a:gd name="connsiteY0" fmla="*/ 608 h 387797"/>
                  <a:gd name="connsiteX1" fmla="*/ -7179 w 103624"/>
                  <a:gd name="connsiteY1" fmla="*/ 608 h 387797"/>
                  <a:gd name="connsiteX2" fmla="*/ 62476 w 103624"/>
                  <a:gd name="connsiteY2" fmla="*/ 388405 h 387797"/>
                  <a:gd name="connsiteX3" fmla="*/ 96445 w 103624"/>
                  <a:gd name="connsiteY3" fmla="*/ 388405 h 387797"/>
                  <a:gd name="connsiteX4" fmla="*/ 29534 w 103624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24" h="387797">
                    <a:moveTo>
                      <a:pt x="29534" y="608"/>
                    </a:moveTo>
                    <a:lnTo>
                      <a:pt x="-7179" y="608"/>
                    </a:lnTo>
                    <a:lnTo>
                      <a:pt x="62476" y="388405"/>
                    </a:lnTo>
                    <a:lnTo>
                      <a:pt x="96445" y="388405"/>
                    </a:lnTo>
                    <a:lnTo>
                      <a:pt x="29534" y="608"/>
                    </a:lnTo>
                  </a:path>
                </a:pathLst>
              </a:custGeom>
              <a:solidFill>
                <a:srgbClr val="BD5040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9C6203B0-4224-6065-342A-21056076656E}"/>
                  </a:ext>
                </a:extLst>
              </p:cNvPr>
              <p:cNvSpPr/>
              <p:nvPr/>
            </p:nvSpPr>
            <p:spPr>
              <a:xfrm flipV="1">
                <a:off x="9475042" y="6470202"/>
                <a:ext cx="206665" cy="387797"/>
              </a:xfrm>
              <a:custGeom>
                <a:avLst/>
                <a:gdLst>
                  <a:gd name="connsiteX0" fmla="*/ 129897 w 206665"/>
                  <a:gd name="connsiteY0" fmla="*/ 608 h 387797"/>
                  <a:gd name="connsiteX1" fmla="*/ -7114 w 206665"/>
                  <a:gd name="connsiteY1" fmla="*/ 608 h 387797"/>
                  <a:gd name="connsiteX2" fmla="*/ -7114 w 206665"/>
                  <a:gd name="connsiteY2" fmla="*/ 388405 h 387797"/>
                  <a:gd name="connsiteX3" fmla="*/ 199552 w 206665"/>
                  <a:gd name="connsiteY3" fmla="*/ 388405 h 387797"/>
                  <a:gd name="connsiteX4" fmla="*/ 129897 w 206665"/>
                  <a:gd name="connsiteY4" fmla="*/ 608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65" h="387797">
                    <a:moveTo>
                      <a:pt x="129897" y="608"/>
                    </a:moveTo>
                    <a:lnTo>
                      <a:pt x="-7114" y="608"/>
                    </a:lnTo>
                    <a:lnTo>
                      <a:pt x="-7114" y="388405"/>
                    </a:lnTo>
                    <a:lnTo>
                      <a:pt x="199552" y="388405"/>
                    </a:lnTo>
                    <a:lnTo>
                      <a:pt x="129897" y="608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9E3599AE-4F9D-649E-DA5C-ACD8E2082B43}"/>
                  </a:ext>
                </a:extLst>
              </p:cNvPr>
              <p:cNvSpPr/>
              <p:nvPr/>
            </p:nvSpPr>
            <p:spPr>
              <a:xfrm flipV="1">
                <a:off x="2638479" y="6470202"/>
                <a:ext cx="734147" cy="91716"/>
              </a:xfrm>
              <a:custGeom>
                <a:avLst/>
                <a:gdLst>
                  <a:gd name="connsiteX0" fmla="*/ 488490 w 734147"/>
                  <a:gd name="connsiteY0" fmla="*/ 461 h 91716"/>
                  <a:gd name="connsiteX1" fmla="*/ 7299 w 734147"/>
                  <a:gd name="connsiteY1" fmla="*/ 461 h 91716"/>
                  <a:gd name="connsiteX2" fmla="*/ 7299 w 734147"/>
                  <a:gd name="connsiteY2" fmla="*/ 38135 h 91716"/>
                  <a:gd name="connsiteX3" fmla="*/ -2130 w 734147"/>
                  <a:gd name="connsiteY3" fmla="*/ 38135 h 91716"/>
                  <a:gd name="connsiteX4" fmla="*/ 19598 w 734147"/>
                  <a:gd name="connsiteY4" fmla="*/ 92177 h 91716"/>
                  <a:gd name="connsiteX5" fmla="*/ 732017 w 734147"/>
                  <a:gd name="connsiteY5" fmla="*/ 92177 h 91716"/>
                  <a:gd name="connsiteX6" fmla="*/ 488490 w 734147"/>
                  <a:gd name="connsiteY6" fmla="*/ 461 h 9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147" h="91716">
                    <a:moveTo>
                      <a:pt x="488490" y="461"/>
                    </a:moveTo>
                    <a:lnTo>
                      <a:pt x="7299" y="461"/>
                    </a:lnTo>
                    <a:lnTo>
                      <a:pt x="7299" y="38135"/>
                    </a:lnTo>
                    <a:lnTo>
                      <a:pt x="-2130" y="38135"/>
                    </a:lnTo>
                    <a:lnTo>
                      <a:pt x="19598" y="92177"/>
                    </a:lnTo>
                    <a:lnTo>
                      <a:pt x="732017" y="92177"/>
                    </a:lnTo>
                    <a:lnTo>
                      <a:pt x="488490" y="461"/>
                    </a:lnTo>
                  </a:path>
                </a:pathLst>
              </a:custGeom>
              <a:solidFill>
                <a:srgbClr val="6E3C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EA256C65-4711-B3F3-3D80-F21191755DA1}"/>
                  </a:ext>
                </a:extLst>
              </p:cNvPr>
              <p:cNvSpPr/>
              <p:nvPr/>
            </p:nvSpPr>
            <p:spPr>
              <a:xfrm flipV="1">
                <a:off x="3129099" y="6470202"/>
                <a:ext cx="1120114" cy="91716"/>
              </a:xfrm>
              <a:custGeom>
                <a:avLst/>
                <a:gdLst>
                  <a:gd name="connsiteX0" fmla="*/ 1106425 w 1120114"/>
                  <a:gd name="connsiteY0" fmla="*/ 461 h 91716"/>
                  <a:gd name="connsiteX1" fmla="*/ -2649 w 1120114"/>
                  <a:gd name="connsiteY1" fmla="*/ 461 h 91716"/>
                  <a:gd name="connsiteX2" fmla="*/ 240878 w 1120114"/>
                  <a:gd name="connsiteY2" fmla="*/ 92177 h 91716"/>
                  <a:gd name="connsiteX3" fmla="*/ 1117466 w 1120114"/>
                  <a:gd name="connsiteY3" fmla="*/ 92177 h 91716"/>
                  <a:gd name="connsiteX4" fmla="*/ 1106425 w 1120114"/>
                  <a:gd name="connsiteY4" fmla="*/ 461 h 9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0114" h="91716">
                    <a:moveTo>
                      <a:pt x="1106425" y="461"/>
                    </a:moveTo>
                    <a:lnTo>
                      <a:pt x="-2649" y="461"/>
                    </a:lnTo>
                    <a:lnTo>
                      <a:pt x="240878" y="92177"/>
                    </a:lnTo>
                    <a:lnTo>
                      <a:pt x="1117466" y="92177"/>
                    </a:lnTo>
                    <a:lnTo>
                      <a:pt x="1106425" y="461"/>
                    </a:lnTo>
                  </a:path>
                </a:pathLst>
              </a:custGeom>
              <a:solidFill>
                <a:srgbClr val="9A6D8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54E48EBF-3907-B99D-D1D5-B405E381E56D}"/>
                  </a:ext>
                </a:extLst>
              </p:cNvPr>
              <p:cNvSpPr/>
              <p:nvPr/>
            </p:nvSpPr>
            <p:spPr>
              <a:xfrm flipV="1">
                <a:off x="3129099" y="6561919"/>
                <a:ext cx="1110684" cy="296080"/>
              </a:xfrm>
              <a:custGeom>
                <a:avLst/>
                <a:gdLst>
                  <a:gd name="connsiteX0" fmla="*/ 1108040 w 1110684"/>
                  <a:gd name="connsiteY0" fmla="*/ 653 h 296080"/>
                  <a:gd name="connsiteX1" fmla="*/ 981327 w 1110684"/>
                  <a:gd name="connsiteY1" fmla="*/ 653 h 296080"/>
                  <a:gd name="connsiteX2" fmla="*/ 981327 w 1110684"/>
                  <a:gd name="connsiteY2" fmla="*/ 296734 h 296080"/>
                  <a:gd name="connsiteX3" fmla="*/ -2645 w 1110684"/>
                  <a:gd name="connsiteY3" fmla="*/ 296734 h 296080"/>
                  <a:gd name="connsiteX4" fmla="*/ 1106428 w 1110684"/>
                  <a:gd name="connsiteY4" fmla="*/ 296734 h 296080"/>
                  <a:gd name="connsiteX5" fmla="*/ 1108040 w 1110684"/>
                  <a:gd name="connsiteY5" fmla="*/ 296734 h 296080"/>
                  <a:gd name="connsiteX6" fmla="*/ 1108040 w 1110684"/>
                  <a:gd name="connsiteY6" fmla="*/ 193293 h 296080"/>
                  <a:gd name="connsiteX7" fmla="*/ 1108040 w 1110684"/>
                  <a:gd name="connsiteY7" fmla="*/ 653 h 29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0684" h="296080">
                    <a:moveTo>
                      <a:pt x="1108040" y="653"/>
                    </a:moveTo>
                    <a:lnTo>
                      <a:pt x="981327" y="653"/>
                    </a:lnTo>
                    <a:lnTo>
                      <a:pt x="981327" y="296734"/>
                    </a:lnTo>
                    <a:lnTo>
                      <a:pt x="-2645" y="296734"/>
                    </a:lnTo>
                    <a:lnTo>
                      <a:pt x="1106428" y="296734"/>
                    </a:lnTo>
                    <a:lnTo>
                      <a:pt x="1108040" y="296734"/>
                    </a:lnTo>
                    <a:lnTo>
                      <a:pt x="1108040" y="193293"/>
                    </a:lnTo>
                    <a:lnTo>
                      <a:pt x="1108040" y="653"/>
                    </a:lnTo>
                  </a:path>
                </a:pathLst>
              </a:custGeom>
              <a:solidFill>
                <a:srgbClr val="B7A7A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82D97218-7B92-9851-E998-A6AC08620FCA}"/>
                  </a:ext>
                </a:extLst>
              </p:cNvPr>
              <p:cNvSpPr/>
              <p:nvPr/>
            </p:nvSpPr>
            <p:spPr>
              <a:xfrm flipV="1">
                <a:off x="3152313" y="6561919"/>
                <a:ext cx="926010" cy="296080"/>
              </a:xfrm>
              <a:custGeom>
                <a:avLst/>
                <a:gdLst>
                  <a:gd name="connsiteX0" fmla="*/ 622832 w 926010"/>
                  <a:gd name="connsiteY0" fmla="*/ 653 h 296080"/>
                  <a:gd name="connsiteX1" fmla="*/ 469625 w 926010"/>
                  <a:gd name="connsiteY1" fmla="*/ 653 h 296080"/>
                  <a:gd name="connsiteX2" fmla="*/ 536171 w 926010"/>
                  <a:gd name="connsiteY2" fmla="*/ 296734 h 296080"/>
                  <a:gd name="connsiteX3" fmla="*/ -2593 w 926010"/>
                  <a:gd name="connsiteY3" fmla="*/ 296734 h 296080"/>
                  <a:gd name="connsiteX4" fmla="*/ 923418 w 926010"/>
                  <a:gd name="connsiteY4" fmla="*/ 296734 h 296080"/>
                  <a:gd name="connsiteX5" fmla="*/ 781526 w 926010"/>
                  <a:gd name="connsiteY5" fmla="*/ 296734 h 296080"/>
                  <a:gd name="connsiteX6" fmla="*/ 639555 w 926010"/>
                  <a:gd name="connsiteY6" fmla="*/ 296734 h 296080"/>
                  <a:gd name="connsiteX7" fmla="*/ 622832 w 926010"/>
                  <a:gd name="connsiteY7" fmla="*/ 653 h 29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6010" h="296080">
                    <a:moveTo>
                      <a:pt x="622832" y="653"/>
                    </a:moveTo>
                    <a:lnTo>
                      <a:pt x="469625" y="653"/>
                    </a:lnTo>
                    <a:lnTo>
                      <a:pt x="536171" y="296734"/>
                    </a:lnTo>
                    <a:lnTo>
                      <a:pt x="-2593" y="296734"/>
                    </a:lnTo>
                    <a:lnTo>
                      <a:pt x="923418" y="296734"/>
                    </a:lnTo>
                    <a:lnTo>
                      <a:pt x="781526" y="296734"/>
                    </a:lnTo>
                    <a:lnTo>
                      <a:pt x="639555" y="296734"/>
                    </a:lnTo>
                    <a:lnTo>
                      <a:pt x="622832" y="653"/>
                    </a:lnTo>
                  </a:path>
                </a:pathLst>
              </a:custGeom>
              <a:solidFill>
                <a:srgbClr val="BCADB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5794F0DD-1085-51FC-1AEA-0BEA064F3018}"/>
                  </a:ext>
                </a:extLst>
              </p:cNvPr>
              <p:cNvSpPr/>
              <p:nvPr/>
            </p:nvSpPr>
            <p:spPr>
              <a:xfrm flipV="1">
                <a:off x="3777738" y="6561919"/>
                <a:ext cx="158693" cy="296080"/>
              </a:xfrm>
              <a:custGeom>
                <a:avLst/>
                <a:gdLst>
                  <a:gd name="connsiteX0" fmla="*/ 79074 w 158693"/>
                  <a:gd name="connsiteY0" fmla="*/ 653 h 296080"/>
                  <a:gd name="connsiteX1" fmla="*/ -2776 w 158693"/>
                  <a:gd name="connsiteY1" fmla="*/ 653 h 296080"/>
                  <a:gd name="connsiteX2" fmla="*/ 13946 w 158693"/>
                  <a:gd name="connsiteY2" fmla="*/ 296734 h 296080"/>
                  <a:gd name="connsiteX3" fmla="*/ 155918 w 158693"/>
                  <a:gd name="connsiteY3" fmla="*/ 296734 h 296080"/>
                  <a:gd name="connsiteX4" fmla="*/ 90093 w 158693"/>
                  <a:gd name="connsiteY4" fmla="*/ 296734 h 296080"/>
                  <a:gd name="connsiteX5" fmla="*/ 79074 w 158693"/>
                  <a:gd name="connsiteY5" fmla="*/ 653 h 29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693" h="296080">
                    <a:moveTo>
                      <a:pt x="79074" y="653"/>
                    </a:moveTo>
                    <a:lnTo>
                      <a:pt x="-2776" y="653"/>
                    </a:lnTo>
                    <a:lnTo>
                      <a:pt x="13946" y="296734"/>
                    </a:lnTo>
                    <a:lnTo>
                      <a:pt x="155918" y="296734"/>
                    </a:lnTo>
                    <a:lnTo>
                      <a:pt x="90093" y="296734"/>
                    </a:lnTo>
                    <a:lnTo>
                      <a:pt x="79074" y="653"/>
                    </a:lnTo>
                  </a:path>
                </a:pathLst>
              </a:custGeom>
              <a:solidFill>
                <a:srgbClr val="B7A7A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7F0DF9B4-E630-3006-69B6-83CC93122B27}"/>
                  </a:ext>
                </a:extLst>
              </p:cNvPr>
              <p:cNvSpPr/>
              <p:nvPr/>
            </p:nvSpPr>
            <p:spPr>
              <a:xfrm flipV="1">
                <a:off x="3859588" y="6561919"/>
                <a:ext cx="253482" cy="296080"/>
              </a:xfrm>
              <a:custGeom>
                <a:avLst/>
                <a:gdLst>
                  <a:gd name="connsiteX0" fmla="*/ 250609 w 253482"/>
                  <a:gd name="connsiteY0" fmla="*/ 653 h 296080"/>
                  <a:gd name="connsiteX1" fmla="*/ -2874 w 253482"/>
                  <a:gd name="connsiteY1" fmla="*/ 653 h 296080"/>
                  <a:gd name="connsiteX2" fmla="*/ 8144 w 253482"/>
                  <a:gd name="connsiteY2" fmla="*/ 296734 h 296080"/>
                  <a:gd name="connsiteX3" fmla="*/ 250609 w 253482"/>
                  <a:gd name="connsiteY3" fmla="*/ 296734 h 296080"/>
                  <a:gd name="connsiteX4" fmla="*/ 250609 w 253482"/>
                  <a:gd name="connsiteY4" fmla="*/ 653 h 29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482" h="296080">
                    <a:moveTo>
                      <a:pt x="250609" y="653"/>
                    </a:moveTo>
                    <a:lnTo>
                      <a:pt x="-2874" y="653"/>
                    </a:lnTo>
                    <a:lnTo>
                      <a:pt x="8144" y="296734"/>
                    </a:lnTo>
                    <a:lnTo>
                      <a:pt x="250609" y="296734"/>
                    </a:lnTo>
                    <a:lnTo>
                      <a:pt x="250609" y="653"/>
                    </a:lnTo>
                  </a:path>
                </a:pathLst>
              </a:custGeom>
              <a:solidFill>
                <a:srgbClr val="B19FA7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B2FB3B82-7178-C7D5-3624-169C1F5AD64D}"/>
                  </a:ext>
                </a:extLst>
              </p:cNvPr>
              <p:cNvSpPr/>
              <p:nvPr/>
            </p:nvSpPr>
            <p:spPr>
              <a:xfrm flipV="1">
                <a:off x="2709379" y="6561919"/>
                <a:ext cx="419719" cy="57194"/>
              </a:xfrm>
              <a:custGeom>
                <a:avLst/>
                <a:gdLst>
                  <a:gd name="connsiteX0" fmla="*/ 265797 w 419719"/>
                  <a:gd name="connsiteY0" fmla="*/ 535 h 57194"/>
                  <a:gd name="connsiteX1" fmla="*/ 268471 w 419719"/>
                  <a:gd name="connsiteY1" fmla="*/ 57729 h 57194"/>
                  <a:gd name="connsiteX2" fmla="*/ -2065 w 419719"/>
                  <a:gd name="connsiteY2" fmla="*/ 57729 h 57194"/>
                  <a:gd name="connsiteX3" fmla="*/ 417655 w 419719"/>
                  <a:gd name="connsiteY3" fmla="*/ 57729 h 57194"/>
                  <a:gd name="connsiteX4" fmla="*/ 265797 w 419719"/>
                  <a:gd name="connsiteY4" fmla="*/ 535 h 57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719" h="57194">
                    <a:moveTo>
                      <a:pt x="265797" y="535"/>
                    </a:moveTo>
                    <a:lnTo>
                      <a:pt x="268471" y="57729"/>
                    </a:lnTo>
                    <a:lnTo>
                      <a:pt x="-2065" y="57729"/>
                    </a:lnTo>
                    <a:lnTo>
                      <a:pt x="417655" y="57729"/>
                    </a:lnTo>
                    <a:lnTo>
                      <a:pt x="265797" y="535"/>
                    </a:lnTo>
                  </a:path>
                </a:pathLst>
              </a:custGeom>
              <a:solidFill>
                <a:srgbClr val="8E687C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B6796EBA-BB80-4F91-579B-1450191C097D}"/>
                  </a:ext>
                </a:extLst>
              </p:cNvPr>
              <p:cNvSpPr/>
              <p:nvPr/>
            </p:nvSpPr>
            <p:spPr>
              <a:xfrm flipV="1">
                <a:off x="2970222" y="6561919"/>
                <a:ext cx="720854" cy="296080"/>
              </a:xfrm>
              <a:custGeom>
                <a:avLst/>
                <a:gdLst>
                  <a:gd name="connsiteX0" fmla="*/ 651932 w 720854"/>
                  <a:gd name="connsiteY0" fmla="*/ 653 h 296080"/>
                  <a:gd name="connsiteX1" fmla="*/ 644960 w 720854"/>
                  <a:gd name="connsiteY1" fmla="*/ 653 h 296080"/>
                  <a:gd name="connsiteX2" fmla="*/ 461394 w 720854"/>
                  <a:gd name="connsiteY2" fmla="*/ 124039 h 296080"/>
                  <a:gd name="connsiteX3" fmla="*/ 349529 w 720854"/>
                  <a:gd name="connsiteY3" fmla="*/ 89410 h 296080"/>
                  <a:gd name="connsiteX4" fmla="*/ -2377 w 720854"/>
                  <a:gd name="connsiteY4" fmla="*/ 89410 h 296080"/>
                  <a:gd name="connsiteX5" fmla="*/ 4641 w 720854"/>
                  <a:gd name="connsiteY5" fmla="*/ 239540 h 296080"/>
                  <a:gd name="connsiteX6" fmla="*/ 156500 w 720854"/>
                  <a:gd name="connsiteY6" fmla="*/ 296734 h 296080"/>
                  <a:gd name="connsiteX7" fmla="*/ 179714 w 720854"/>
                  <a:gd name="connsiteY7" fmla="*/ 296734 h 296080"/>
                  <a:gd name="connsiteX8" fmla="*/ 718477 w 720854"/>
                  <a:gd name="connsiteY8" fmla="*/ 296734 h 296080"/>
                  <a:gd name="connsiteX9" fmla="*/ 651932 w 720854"/>
                  <a:gd name="connsiteY9" fmla="*/ 653 h 29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854" h="296080">
                    <a:moveTo>
                      <a:pt x="651932" y="653"/>
                    </a:moveTo>
                    <a:lnTo>
                      <a:pt x="644960" y="653"/>
                    </a:lnTo>
                    <a:cubicBezTo>
                      <a:pt x="615265" y="73064"/>
                      <a:pt x="544262" y="124039"/>
                      <a:pt x="461394" y="124039"/>
                    </a:cubicBezTo>
                    <a:cubicBezTo>
                      <a:pt x="419904" y="124039"/>
                      <a:pt x="381385" y="111260"/>
                      <a:pt x="349529" y="89410"/>
                    </a:cubicBezTo>
                    <a:lnTo>
                      <a:pt x="-2377" y="89410"/>
                    </a:lnTo>
                    <a:lnTo>
                      <a:pt x="4641" y="239540"/>
                    </a:lnTo>
                    <a:lnTo>
                      <a:pt x="156500" y="296734"/>
                    </a:lnTo>
                    <a:lnTo>
                      <a:pt x="179714" y="296734"/>
                    </a:lnTo>
                    <a:lnTo>
                      <a:pt x="718477" y="296734"/>
                    </a:lnTo>
                    <a:lnTo>
                      <a:pt x="651932" y="653"/>
                    </a:lnTo>
                  </a:path>
                </a:pathLst>
              </a:custGeom>
              <a:solidFill>
                <a:srgbClr val="B19FA7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0231915F-0220-5330-E506-227083A3E073}"/>
                  </a:ext>
                </a:extLst>
              </p:cNvPr>
              <p:cNvSpPr/>
              <p:nvPr/>
            </p:nvSpPr>
            <p:spPr>
              <a:xfrm flipV="1">
                <a:off x="2618545" y="6561919"/>
                <a:ext cx="361369" cy="192286"/>
              </a:xfrm>
              <a:custGeom>
                <a:avLst/>
                <a:gdLst>
                  <a:gd name="connsiteX0" fmla="*/ -1974 w 361369"/>
                  <a:gd name="connsiteY0" fmla="*/ 602 h 192286"/>
                  <a:gd name="connsiteX1" fmla="*/ -1974 w 361369"/>
                  <a:gd name="connsiteY1" fmla="*/ 163550 h 192286"/>
                  <a:gd name="connsiteX2" fmla="*/ 27390 w 361369"/>
                  <a:gd name="connsiteY2" fmla="*/ 163550 h 192286"/>
                  <a:gd name="connsiteX3" fmla="*/ 27390 w 361369"/>
                  <a:gd name="connsiteY3" fmla="*/ 192889 h 192286"/>
                  <a:gd name="connsiteX4" fmla="*/ 88860 w 361369"/>
                  <a:gd name="connsiteY4" fmla="*/ 192889 h 192286"/>
                  <a:gd name="connsiteX5" fmla="*/ 359396 w 361369"/>
                  <a:gd name="connsiteY5" fmla="*/ 192889 h 192286"/>
                  <a:gd name="connsiteX6" fmla="*/ 356722 w 361369"/>
                  <a:gd name="connsiteY6" fmla="*/ 135694 h 192286"/>
                  <a:gd name="connsiteX7" fmla="*/ -1974 w 361369"/>
                  <a:gd name="connsiteY7" fmla="*/ 602 h 19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369" h="192286">
                    <a:moveTo>
                      <a:pt x="-1974" y="602"/>
                    </a:moveTo>
                    <a:lnTo>
                      <a:pt x="-1974" y="163550"/>
                    </a:lnTo>
                    <a:lnTo>
                      <a:pt x="27390" y="163550"/>
                    </a:lnTo>
                    <a:lnTo>
                      <a:pt x="27390" y="192889"/>
                    </a:lnTo>
                    <a:lnTo>
                      <a:pt x="88860" y="192889"/>
                    </a:lnTo>
                    <a:lnTo>
                      <a:pt x="359396" y="192889"/>
                    </a:lnTo>
                    <a:lnTo>
                      <a:pt x="356722" y="135694"/>
                    </a:lnTo>
                    <a:lnTo>
                      <a:pt x="-1974" y="602"/>
                    </a:lnTo>
                  </a:path>
                </a:pathLst>
              </a:custGeom>
              <a:solidFill>
                <a:srgbClr val="816172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7C9E3421-4DFA-D513-305F-212184E4A3C2}"/>
                  </a:ext>
                </a:extLst>
              </p:cNvPr>
              <p:cNvSpPr/>
              <p:nvPr/>
            </p:nvSpPr>
            <p:spPr>
              <a:xfrm flipV="1">
                <a:off x="2618545" y="6619113"/>
                <a:ext cx="358695" cy="150130"/>
              </a:xfrm>
              <a:custGeom>
                <a:avLst/>
                <a:gdLst>
                  <a:gd name="connsiteX0" fmla="*/ 349704 w 358695"/>
                  <a:gd name="connsiteY0" fmla="*/ 638 h 150130"/>
                  <a:gd name="connsiteX1" fmla="*/ -1973 w 358695"/>
                  <a:gd name="connsiteY1" fmla="*/ 638 h 150130"/>
                  <a:gd name="connsiteX2" fmla="*/ -1973 w 358695"/>
                  <a:gd name="connsiteY2" fmla="*/ 15675 h 150130"/>
                  <a:gd name="connsiteX3" fmla="*/ 356723 w 358695"/>
                  <a:gd name="connsiteY3" fmla="*/ 150768 h 150130"/>
                  <a:gd name="connsiteX4" fmla="*/ 349704 w 358695"/>
                  <a:gd name="connsiteY4" fmla="*/ 638 h 150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695" h="150130">
                    <a:moveTo>
                      <a:pt x="349704" y="638"/>
                    </a:moveTo>
                    <a:lnTo>
                      <a:pt x="-1973" y="638"/>
                    </a:lnTo>
                    <a:lnTo>
                      <a:pt x="-1973" y="15675"/>
                    </a:lnTo>
                    <a:lnTo>
                      <a:pt x="356723" y="150768"/>
                    </a:lnTo>
                    <a:lnTo>
                      <a:pt x="349704" y="638"/>
                    </a:ln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EE09063C-4DAC-0C64-BD6B-948517288D5D}"/>
                  </a:ext>
                </a:extLst>
              </p:cNvPr>
              <p:cNvSpPr/>
              <p:nvPr/>
            </p:nvSpPr>
            <p:spPr>
              <a:xfrm flipV="1">
                <a:off x="1608661" y="6591257"/>
                <a:ext cx="164602" cy="266742"/>
              </a:xfrm>
              <a:custGeom>
                <a:avLst/>
                <a:gdLst>
                  <a:gd name="connsiteX0" fmla="*/ -1134 w 164602"/>
                  <a:gd name="connsiteY0" fmla="*/ 668 h 266742"/>
                  <a:gd name="connsiteX1" fmla="*/ 163469 w 164602"/>
                  <a:gd name="connsiteY1" fmla="*/ 668 h 266742"/>
                  <a:gd name="connsiteX2" fmla="*/ 163469 w 164602"/>
                  <a:gd name="connsiteY2" fmla="*/ 267410 h 266742"/>
                  <a:gd name="connsiteX3" fmla="*/ -1134 w 164602"/>
                  <a:gd name="connsiteY3" fmla="*/ 267410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602" h="266742">
                    <a:moveTo>
                      <a:pt x="-1134" y="668"/>
                    </a:moveTo>
                    <a:lnTo>
                      <a:pt x="163469" y="668"/>
                    </a:lnTo>
                    <a:lnTo>
                      <a:pt x="163469" y="267410"/>
                    </a:lnTo>
                    <a:lnTo>
                      <a:pt x="-1134" y="267410"/>
                    </a:lnTo>
                    <a:close/>
                  </a:path>
                </a:pathLst>
              </a:custGeom>
              <a:solidFill>
                <a:srgbClr val="976F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50951067-D619-525D-B411-98722AB0E287}"/>
                  </a:ext>
                </a:extLst>
              </p:cNvPr>
              <p:cNvSpPr/>
              <p:nvPr/>
            </p:nvSpPr>
            <p:spPr>
              <a:xfrm flipV="1">
                <a:off x="1503231" y="6591257"/>
                <a:ext cx="54623" cy="266742"/>
              </a:xfrm>
              <a:custGeom>
                <a:avLst/>
                <a:gdLst>
                  <a:gd name="connsiteX0" fmla="*/ -1012 w 54623"/>
                  <a:gd name="connsiteY0" fmla="*/ 668 h 266742"/>
                  <a:gd name="connsiteX1" fmla="*/ 53612 w 54623"/>
                  <a:gd name="connsiteY1" fmla="*/ 668 h 266742"/>
                  <a:gd name="connsiteX2" fmla="*/ 53612 w 54623"/>
                  <a:gd name="connsiteY2" fmla="*/ 267410 h 266742"/>
                  <a:gd name="connsiteX3" fmla="*/ -1012 w 54623"/>
                  <a:gd name="connsiteY3" fmla="*/ 267410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623" h="266742">
                    <a:moveTo>
                      <a:pt x="-1012" y="668"/>
                    </a:moveTo>
                    <a:lnTo>
                      <a:pt x="53612" y="668"/>
                    </a:lnTo>
                    <a:lnTo>
                      <a:pt x="53612" y="267410"/>
                    </a:lnTo>
                    <a:lnTo>
                      <a:pt x="-1012" y="267410"/>
                    </a:lnTo>
                    <a:close/>
                  </a:path>
                </a:pathLst>
              </a:custGeom>
              <a:solidFill>
                <a:srgbClr val="976F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361B4780-194B-DA0B-FE92-0157E514E2D8}"/>
                  </a:ext>
                </a:extLst>
              </p:cNvPr>
              <p:cNvSpPr/>
              <p:nvPr/>
            </p:nvSpPr>
            <p:spPr>
              <a:xfrm flipV="1">
                <a:off x="1034886" y="6591257"/>
                <a:ext cx="1288845" cy="266742"/>
              </a:xfrm>
              <a:custGeom>
                <a:avLst/>
                <a:gdLst>
                  <a:gd name="connsiteX0" fmla="*/ 197144 w 1288845"/>
                  <a:gd name="connsiteY0" fmla="*/ 668 h 266742"/>
                  <a:gd name="connsiteX1" fmla="*/ -1125 w 1288845"/>
                  <a:gd name="connsiteY1" fmla="*/ 668 h 266742"/>
                  <a:gd name="connsiteX2" fmla="*/ -1125 w 1288845"/>
                  <a:gd name="connsiteY2" fmla="*/ 267410 h 266742"/>
                  <a:gd name="connsiteX3" fmla="*/ 197144 w 1288845"/>
                  <a:gd name="connsiteY3" fmla="*/ 267410 h 266742"/>
                  <a:gd name="connsiteX4" fmla="*/ 197144 w 1288845"/>
                  <a:gd name="connsiteY4" fmla="*/ 668 h 266742"/>
                  <a:gd name="connsiteX5" fmla="*/ 1149064 w 1288845"/>
                  <a:gd name="connsiteY5" fmla="*/ 113025 h 266742"/>
                  <a:gd name="connsiteX6" fmla="*/ 1149064 w 1288845"/>
                  <a:gd name="connsiteY6" fmla="*/ 267410 h 266742"/>
                  <a:gd name="connsiteX7" fmla="*/ 1174107 w 1288845"/>
                  <a:gd name="connsiteY7" fmla="*/ 267410 h 266742"/>
                  <a:gd name="connsiteX8" fmla="*/ 1287721 w 1288845"/>
                  <a:gd name="connsiteY8" fmla="*/ 267410 h 266742"/>
                  <a:gd name="connsiteX9" fmla="*/ 1184543 w 1288845"/>
                  <a:gd name="connsiteY9" fmla="*/ 121825 h 266742"/>
                  <a:gd name="connsiteX10" fmla="*/ 1149064 w 1288845"/>
                  <a:gd name="connsiteY10" fmla="*/ 113025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845" h="266742">
                    <a:moveTo>
                      <a:pt x="197144" y="668"/>
                    </a:moveTo>
                    <a:lnTo>
                      <a:pt x="-1125" y="668"/>
                    </a:lnTo>
                    <a:lnTo>
                      <a:pt x="-1125" y="267410"/>
                    </a:lnTo>
                    <a:lnTo>
                      <a:pt x="197144" y="267410"/>
                    </a:lnTo>
                    <a:lnTo>
                      <a:pt x="197144" y="668"/>
                    </a:lnTo>
                    <a:moveTo>
                      <a:pt x="1149064" y="113025"/>
                    </a:moveTo>
                    <a:lnTo>
                      <a:pt x="1149064" y="267410"/>
                    </a:lnTo>
                    <a:lnTo>
                      <a:pt x="1174107" y="267410"/>
                    </a:lnTo>
                    <a:lnTo>
                      <a:pt x="1287721" y="267410"/>
                    </a:lnTo>
                    <a:lnTo>
                      <a:pt x="1184543" y="121825"/>
                    </a:lnTo>
                    <a:cubicBezTo>
                      <a:pt x="1172313" y="119973"/>
                      <a:pt x="1160460" y="117003"/>
                      <a:pt x="1149064" y="113025"/>
                    </a:cubicBezTo>
                  </a:path>
                </a:pathLst>
              </a:custGeom>
              <a:solidFill>
                <a:srgbClr val="976F8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F1AEAC4E-F3D2-809A-2EE5-3C8269DFC423}"/>
                  </a:ext>
                </a:extLst>
              </p:cNvPr>
              <p:cNvSpPr/>
              <p:nvPr/>
            </p:nvSpPr>
            <p:spPr>
              <a:xfrm flipV="1">
                <a:off x="1233154" y="6591257"/>
                <a:ext cx="270076" cy="266742"/>
              </a:xfrm>
              <a:custGeom>
                <a:avLst/>
                <a:gdLst>
                  <a:gd name="connsiteX0" fmla="*/ -889 w 270076"/>
                  <a:gd name="connsiteY0" fmla="*/ 668 h 266742"/>
                  <a:gd name="connsiteX1" fmla="*/ 269188 w 270076"/>
                  <a:gd name="connsiteY1" fmla="*/ 668 h 266742"/>
                  <a:gd name="connsiteX2" fmla="*/ 269188 w 270076"/>
                  <a:gd name="connsiteY2" fmla="*/ 267410 h 266742"/>
                  <a:gd name="connsiteX3" fmla="*/ -889 w 270076"/>
                  <a:gd name="connsiteY3" fmla="*/ 267410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076" h="266742">
                    <a:moveTo>
                      <a:pt x="-889" y="668"/>
                    </a:moveTo>
                    <a:lnTo>
                      <a:pt x="269188" y="668"/>
                    </a:lnTo>
                    <a:lnTo>
                      <a:pt x="269188" y="267410"/>
                    </a:lnTo>
                    <a:lnTo>
                      <a:pt x="-889" y="267410"/>
                    </a:lnTo>
                    <a:close/>
                  </a:path>
                </a:pathLst>
              </a:custGeom>
              <a:solidFill>
                <a:srgbClr val="A1798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6BB7457-3626-A3C7-DFC8-EE3A7508019D}"/>
                  </a:ext>
                </a:extLst>
              </p:cNvPr>
              <p:cNvSpPr/>
              <p:nvPr/>
            </p:nvSpPr>
            <p:spPr>
              <a:xfrm flipV="1">
                <a:off x="1557855" y="6591257"/>
                <a:ext cx="50806" cy="266742"/>
              </a:xfrm>
              <a:custGeom>
                <a:avLst/>
                <a:gdLst>
                  <a:gd name="connsiteX0" fmla="*/ -1052 w 50806"/>
                  <a:gd name="connsiteY0" fmla="*/ 668 h 266742"/>
                  <a:gd name="connsiteX1" fmla="*/ 49754 w 50806"/>
                  <a:gd name="connsiteY1" fmla="*/ 668 h 266742"/>
                  <a:gd name="connsiteX2" fmla="*/ 49754 w 50806"/>
                  <a:gd name="connsiteY2" fmla="*/ 267410 h 266742"/>
                  <a:gd name="connsiteX3" fmla="*/ -1052 w 50806"/>
                  <a:gd name="connsiteY3" fmla="*/ 267410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6" h="266742">
                    <a:moveTo>
                      <a:pt x="-1052" y="668"/>
                    </a:moveTo>
                    <a:lnTo>
                      <a:pt x="49754" y="668"/>
                    </a:lnTo>
                    <a:lnTo>
                      <a:pt x="49754" y="267410"/>
                    </a:lnTo>
                    <a:lnTo>
                      <a:pt x="-1052" y="267410"/>
                    </a:lnTo>
                    <a:close/>
                  </a:path>
                </a:pathLst>
              </a:custGeom>
              <a:solidFill>
                <a:srgbClr val="A1798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44BBE7C-C19E-D12C-6AE3-D2E932CDC776}"/>
                  </a:ext>
                </a:extLst>
              </p:cNvPr>
              <p:cNvSpPr/>
              <p:nvPr/>
            </p:nvSpPr>
            <p:spPr>
              <a:xfrm flipV="1">
                <a:off x="1773264" y="6591257"/>
                <a:ext cx="411810" cy="266742"/>
              </a:xfrm>
              <a:custGeom>
                <a:avLst/>
                <a:gdLst>
                  <a:gd name="connsiteX0" fmla="*/ 292204 w 411810"/>
                  <a:gd name="connsiteY0" fmla="*/ 668 h 266742"/>
                  <a:gd name="connsiteX1" fmla="*/ -1352 w 411810"/>
                  <a:gd name="connsiteY1" fmla="*/ 668 h 266742"/>
                  <a:gd name="connsiteX2" fmla="*/ -1352 w 411810"/>
                  <a:gd name="connsiteY2" fmla="*/ 267410 h 266742"/>
                  <a:gd name="connsiteX3" fmla="*/ 410458 w 411810"/>
                  <a:gd name="connsiteY3" fmla="*/ 267410 h 266742"/>
                  <a:gd name="connsiteX4" fmla="*/ 410458 w 411810"/>
                  <a:gd name="connsiteY4" fmla="*/ 113025 h 266742"/>
                  <a:gd name="connsiteX5" fmla="*/ 292204 w 411810"/>
                  <a:gd name="connsiteY5" fmla="*/ 668 h 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810" h="266742">
                    <a:moveTo>
                      <a:pt x="292204" y="668"/>
                    </a:moveTo>
                    <a:lnTo>
                      <a:pt x="-1352" y="668"/>
                    </a:lnTo>
                    <a:lnTo>
                      <a:pt x="-1352" y="267410"/>
                    </a:lnTo>
                    <a:lnTo>
                      <a:pt x="410458" y="267410"/>
                    </a:lnTo>
                    <a:lnTo>
                      <a:pt x="410458" y="113025"/>
                    </a:lnTo>
                    <a:cubicBezTo>
                      <a:pt x="356840" y="94268"/>
                      <a:pt x="313704" y="53085"/>
                      <a:pt x="292204" y="668"/>
                    </a:cubicBezTo>
                  </a:path>
                </a:pathLst>
              </a:custGeom>
              <a:solidFill>
                <a:srgbClr val="8B677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B8D841-E2C7-06AF-9EC0-1E7B47B84061}"/>
                  </a:ext>
                </a:extLst>
              </p:cNvPr>
              <p:cNvSpPr/>
              <p:nvPr/>
            </p:nvSpPr>
            <p:spPr>
              <a:xfrm flipV="1">
                <a:off x="2220553" y="6591257"/>
                <a:ext cx="336326" cy="177986"/>
              </a:xfrm>
              <a:custGeom>
                <a:avLst/>
                <a:gdLst>
                  <a:gd name="connsiteX0" fmla="*/ 334664 w 336326"/>
                  <a:gd name="connsiteY0" fmla="*/ 624 h 177986"/>
                  <a:gd name="connsiteX1" fmla="*/ 140035 w 336326"/>
                  <a:gd name="connsiteY1" fmla="*/ 624 h 177986"/>
                  <a:gd name="connsiteX2" fmla="*/ 28170 w 336326"/>
                  <a:gd name="connsiteY2" fmla="*/ 35253 h 177986"/>
                  <a:gd name="connsiteX3" fmla="*/ -1663 w 336326"/>
                  <a:gd name="connsiteY3" fmla="*/ 33025 h 177986"/>
                  <a:gd name="connsiteX4" fmla="*/ 101516 w 336326"/>
                  <a:gd name="connsiteY4" fmla="*/ 178610 h 177986"/>
                  <a:gd name="connsiteX5" fmla="*/ 334664 w 336326"/>
                  <a:gd name="connsiteY5" fmla="*/ 178610 h 177986"/>
                  <a:gd name="connsiteX6" fmla="*/ 334664 w 336326"/>
                  <a:gd name="connsiteY6" fmla="*/ 624 h 177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326" h="177986">
                    <a:moveTo>
                      <a:pt x="334664" y="624"/>
                    </a:moveTo>
                    <a:lnTo>
                      <a:pt x="140035" y="624"/>
                    </a:lnTo>
                    <a:cubicBezTo>
                      <a:pt x="108191" y="22475"/>
                      <a:pt x="69672" y="35253"/>
                      <a:pt x="28170" y="35253"/>
                    </a:cubicBezTo>
                    <a:cubicBezTo>
                      <a:pt x="18031" y="35253"/>
                      <a:pt x="8064" y="34489"/>
                      <a:pt x="-1663" y="33025"/>
                    </a:cubicBezTo>
                    <a:lnTo>
                      <a:pt x="101516" y="178610"/>
                    </a:lnTo>
                    <a:lnTo>
                      <a:pt x="334664" y="178610"/>
                    </a:lnTo>
                    <a:lnTo>
                      <a:pt x="334664" y="624"/>
                    </a:lnTo>
                  </a:path>
                </a:pathLst>
              </a:custGeom>
              <a:solidFill>
                <a:srgbClr val="8E687C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522F5E5-F36E-E9EA-9F50-F5F7606D9A4D}"/>
                  </a:ext>
                </a:extLst>
              </p:cNvPr>
              <p:cNvSpPr/>
              <p:nvPr/>
            </p:nvSpPr>
            <p:spPr>
              <a:xfrm flipV="1">
                <a:off x="2556880" y="6591257"/>
                <a:ext cx="61664" cy="177986"/>
              </a:xfrm>
              <a:custGeom>
                <a:avLst/>
                <a:gdLst>
                  <a:gd name="connsiteX0" fmla="*/ 19915 w 61664"/>
                  <a:gd name="connsiteY0" fmla="*/ 624 h 177986"/>
                  <a:gd name="connsiteX1" fmla="*/ -1813 w 61664"/>
                  <a:gd name="connsiteY1" fmla="*/ 624 h 177986"/>
                  <a:gd name="connsiteX2" fmla="*/ -1813 w 61664"/>
                  <a:gd name="connsiteY2" fmla="*/ 178610 h 177986"/>
                  <a:gd name="connsiteX3" fmla="*/ 59851 w 61664"/>
                  <a:gd name="connsiteY3" fmla="*/ 178610 h 177986"/>
                  <a:gd name="connsiteX4" fmla="*/ 59851 w 61664"/>
                  <a:gd name="connsiteY4" fmla="*/ 15661 h 177986"/>
                  <a:gd name="connsiteX5" fmla="*/ 19915 w 61664"/>
                  <a:gd name="connsiteY5" fmla="*/ 624 h 177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664" h="177986">
                    <a:moveTo>
                      <a:pt x="19915" y="624"/>
                    </a:moveTo>
                    <a:lnTo>
                      <a:pt x="-1813" y="624"/>
                    </a:lnTo>
                    <a:lnTo>
                      <a:pt x="-1813" y="178610"/>
                    </a:lnTo>
                    <a:lnTo>
                      <a:pt x="59851" y="178610"/>
                    </a:lnTo>
                    <a:lnTo>
                      <a:pt x="59851" y="15661"/>
                    </a:lnTo>
                    <a:lnTo>
                      <a:pt x="19915" y="624"/>
                    </a:lnTo>
                  </a:path>
                </a:pathLst>
              </a:custGeom>
              <a:solidFill>
                <a:srgbClr val="9C7488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AF4F6F3F-8A55-6CE7-943C-1652C1BFCD13}"/>
                  </a:ext>
                </a:extLst>
              </p:cNvPr>
              <p:cNvSpPr/>
              <p:nvPr/>
            </p:nvSpPr>
            <p:spPr>
              <a:xfrm flipV="1">
                <a:off x="2578608" y="6754206"/>
                <a:ext cx="39936" cy="15037"/>
              </a:xfrm>
              <a:custGeom>
                <a:avLst/>
                <a:gdLst>
                  <a:gd name="connsiteX0" fmla="*/ 38115 w 39936"/>
                  <a:gd name="connsiteY0" fmla="*/ 705 h 15037"/>
                  <a:gd name="connsiteX1" fmla="*/ -1822 w 39936"/>
                  <a:gd name="connsiteY1" fmla="*/ 705 h 15037"/>
                  <a:gd name="connsiteX2" fmla="*/ 38115 w 39936"/>
                  <a:gd name="connsiteY2" fmla="*/ 15742 h 15037"/>
                  <a:gd name="connsiteX3" fmla="*/ 38115 w 39936"/>
                  <a:gd name="connsiteY3" fmla="*/ 705 h 1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36" h="15037">
                    <a:moveTo>
                      <a:pt x="38115" y="705"/>
                    </a:moveTo>
                    <a:lnTo>
                      <a:pt x="-1822" y="705"/>
                    </a:lnTo>
                    <a:lnTo>
                      <a:pt x="38115" y="15742"/>
                    </a:lnTo>
                    <a:lnTo>
                      <a:pt x="38115" y="705"/>
                    </a:lnTo>
                  </a:path>
                </a:pathLst>
              </a:custGeom>
              <a:solidFill>
                <a:srgbClr val="BAAAB1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6FEB1904-4E15-C0C8-6145-46204C7CD9DF}"/>
                  </a:ext>
                </a:extLst>
              </p:cNvPr>
              <p:cNvSpPr/>
              <p:nvPr/>
            </p:nvSpPr>
            <p:spPr>
              <a:xfrm flipV="1">
                <a:off x="989571" y="6470202"/>
                <a:ext cx="1670635" cy="54042"/>
              </a:xfrm>
              <a:custGeom>
                <a:avLst/>
                <a:gdLst>
                  <a:gd name="connsiteX0" fmla="*/ 1647672 w 1670635"/>
                  <a:gd name="connsiteY0" fmla="*/ 442 h 54042"/>
                  <a:gd name="connsiteX1" fmla="*/ 1219311 w 1670635"/>
                  <a:gd name="connsiteY1" fmla="*/ 442 h 54042"/>
                  <a:gd name="connsiteX2" fmla="*/ 1219311 w 1670635"/>
                  <a:gd name="connsiteY2" fmla="*/ 456 h 54042"/>
                  <a:gd name="connsiteX3" fmla="*/ 105644 w 1670635"/>
                  <a:gd name="connsiteY3" fmla="*/ 456 h 54042"/>
                  <a:gd name="connsiteX4" fmla="*/ 105644 w 1670635"/>
                  <a:gd name="connsiteY4" fmla="*/ 442 h 54042"/>
                  <a:gd name="connsiteX5" fmla="*/ 20496 w 1670635"/>
                  <a:gd name="connsiteY5" fmla="*/ 442 h 54042"/>
                  <a:gd name="connsiteX6" fmla="*/ -1235 w 1670635"/>
                  <a:gd name="connsiteY6" fmla="*/ 54484 h 54042"/>
                  <a:gd name="connsiteX7" fmla="*/ 324809 w 1670635"/>
                  <a:gd name="connsiteY7" fmla="*/ 54484 h 54042"/>
                  <a:gd name="connsiteX8" fmla="*/ 1669400 w 1670635"/>
                  <a:gd name="connsiteY8" fmla="*/ 54484 h 54042"/>
                  <a:gd name="connsiteX9" fmla="*/ 1647672 w 1670635"/>
                  <a:gd name="connsiteY9" fmla="*/ 442 h 5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0635" h="54042">
                    <a:moveTo>
                      <a:pt x="1647672" y="442"/>
                    </a:moveTo>
                    <a:lnTo>
                      <a:pt x="1219311" y="442"/>
                    </a:lnTo>
                    <a:lnTo>
                      <a:pt x="1219311" y="456"/>
                    </a:lnTo>
                    <a:lnTo>
                      <a:pt x="105644" y="456"/>
                    </a:lnTo>
                    <a:lnTo>
                      <a:pt x="105644" y="442"/>
                    </a:lnTo>
                    <a:lnTo>
                      <a:pt x="20496" y="442"/>
                    </a:lnTo>
                    <a:lnTo>
                      <a:pt x="-1235" y="54484"/>
                    </a:lnTo>
                    <a:lnTo>
                      <a:pt x="324809" y="54484"/>
                    </a:lnTo>
                    <a:lnTo>
                      <a:pt x="1669400" y="54484"/>
                    </a:lnTo>
                    <a:lnTo>
                      <a:pt x="1647672" y="442"/>
                    </a:lnTo>
                  </a:path>
                </a:pathLst>
              </a:custGeom>
              <a:solidFill>
                <a:srgbClr val="6E3C4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6BD764AE-A224-30D3-9210-4AE27FA816E2}"/>
                  </a:ext>
                </a:extLst>
              </p:cNvPr>
              <p:cNvSpPr/>
              <p:nvPr/>
            </p:nvSpPr>
            <p:spPr>
              <a:xfrm flipV="1">
                <a:off x="1001877" y="6524244"/>
                <a:ext cx="1646031" cy="67012"/>
              </a:xfrm>
              <a:custGeom>
                <a:avLst/>
                <a:gdLst>
                  <a:gd name="connsiteX0" fmla="*/ 1644796 w 1646031"/>
                  <a:gd name="connsiteY0" fmla="*/ 502 h 67012"/>
                  <a:gd name="connsiteX1" fmla="*/ 1207006 w 1646031"/>
                  <a:gd name="connsiteY1" fmla="*/ 502 h 67012"/>
                  <a:gd name="connsiteX2" fmla="*/ 1207006 w 1646031"/>
                  <a:gd name="connsiteY2" fmla="*/ 67515 h 67012"/>
                  <a:gd name="connsiteX3" fmla="*/ 1644796 w 1646031"/>
                  <a:gd name="connsiteY3" fmla="*/ 67515 h 67012"/>
                  <a:gd name="connsiteX4" fmla="*/ 1644796 w 1646031"/>
                  <a:gd name="connsiteY4" fmla="*/ 29841 h 67012"/>
                  <a:gd name="connsiteX5" fmla="*/ 1644796 w 1646031"/>
                  <a:gd name="connsiteY5" fmla="*/ 502 h 67012"/>
                  <a:gd name="connsiteX6" fmla="*/ 93339 w 1646031"/>
                  <a:gd name="connsiteY6" fmla="*/ 502 h 67012"/>
                  <a:gd name="connsiteX7" fmla="*/ 31773 w 1646031"/>
                  <a:gd name="connsiteY7" fmla="*/ 502 h 67012"/>
                  <a:gd name="connsiteX8" fmla="*/ -1235 w 1646031"/>
                  <a:gd name="connsiteY8" fmla="*/ 502 h 67012"/>
                  <a:gd name="connsiteX9" fmla="*/ -1235 w 1646031"/>
                  <a:gd name="connsiteY9" fmla="*/ 67515 h 67012"/>
                  <a:gd name="connsiteX10" fmla="*/ 8190 w 1646031"/>
                  <a:gd name="connsiteY10" fmla="*/ 67515 h 67012"/>
                  <a:gd name="connsiteX11" fmla="*/ 93339 w 1646031"/>
                  <a:gd name="connsiteY11" fmla="*/ 67515 h 67012"/>
                  <a:gd name="connsiteX12" fmla="*/ 93339 w 1646031"/>
                  <a:gd name="connsiteY12" fmla="*/ 502 h 6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6031" h="67012">
                    <a:moveTo>
                      <a:pt x="1644796" y="502"/>
                    </a:moveTo>
                    <a:lnTo>
                      <a:pt x="1207006" y="502"/>
                    </a:lnTo>
                    <a:lnTo>
                      <a:pt x="1207006" y="67515"/>
                    </a:lnTo>
                    <a:lnTo>
                      <a:pt x="1644796" y="67515"/>
                    </a:lnTo>
                    <a:lnTo>
                      <a:pt x="1644796" y="29841"/>
                    </a:lnTo>
                    <a:lnTo>
                      <a:pt x="1644796" y="502"/>
                    </a:lnTo>
                    <a:moveTo>
                      <a:pt x="93339" y="502"/>
                    </a:moveTo>
                    <a:lnTo>
                      <a:pt x="31773" y="502"/>
                    </a:lnTo>
                    <a:lnTo>
                      <a:pt x="-1235" y="502"/>
                    </a:lnTo>
                    <a:lnTo>
                      <a:pt x="-1235" y="67515"/>
                    </a:lnTo>
                    <a:lnTo>
                      <a:pt x="8190" y="67515"/>
                    </a:lnTo>
                    <a:lnTo>
                      <a:pt x="93339" y="67515"/>
                    </a:lnTo>
                    <a:lnTo>
                      <a:pt x="93339" y="502"/>
                    </a:lnTo>
                  </a:path>
                </a:pathLst>
              </a:custGeom>
              <a:solidFill>
                <a:srgbClr val="8E677B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CC29E0F8-2083-A826-3D33-00823430C8CA}"/>
                  </a:ext>
                </a:extLst>
              </p:cNvPr>
              <p:cNvSpPr/>
              <p:nvPr/>
            </p:nvSpPr>
            <p:spPr>
              <a:xfrm flipV="1">
                <a:off x="1096451" y="6524231"/>
                <a:ext cx="1113666" cy="67026"/>
              </a:xfrm>
              <a:custGeom>
                <a:avLst/>
                <a:gdLst>
                  <a:gd name="connsiteX0" fmla="*/ 1112562 w 1113666"/>
                  <a:gd name="connsiteY0" fmla="*/ 502 h 67026"/>
                  <a:gd name="connsiteX1" fmla="*/ -1105 w 1113666"/>
                  <a:gd name="connsiteY1" fmla="*/ 502 h 67026"/>
                  <a:gd name="connsiteX2" fmla="*/ -1105 w 1113666"/>
                  <a:gd name="connsiteY2" fmla="*/ 67529 h 67026"/>
                  <a:gd name="connsiteX3" fmla="*/ 1112562 w 1113666"/>
                  <a:gd name="connsiteY3" fmla="*/ 67529 h 67026"/>
                  <a:gd name="connsiteX4" fmla="*/ 1112562 w 1113666"/>
                  <a:gd name="connsiteY4" fmla="*/ 67515 h 67026"/>
                  <a:gd name="connsiteX5" fmla="*/ 1112562 w 1113666"/>
                  <a:gd name="connsiteY5" fmla="*/ 502 h 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3666" h="67026">
                    <a:moveTo>
                      <a:pt x="1112562" y="502"/>
                    </a:moveTo>
                    <a:lnTo>
                      <a:pt x="-1105" y="502"/>
                    </a:lnTo>
                    <a:lnTo>
                      <a:pt x="-1105" y="67529"/>
                    </a:lnTo>
                    <a:lnTo>
                      <a:pt x="1112562" y="67529"/>
                    </a:lnTo>
                    <a:lnTo>
                      <a:pt x="1112562" y="67515"/>
                    </a:lnTo>
                    <a:lnTo>
                      <a:pt x="1112562" y="502"/>
                    </a:lnTo>
                  </a:path>
                </a:pathLst>
              </a:custGeom>
              <a:solidFill>
                <a:srgbClr val="9B7388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FCEC7E5-85CC-D7D6-603B-8B0EC770B0B1}"/>
                  </a:ext>
                </a:extLst>
              </p:cNvPr>
              <p:cNvSpPr/>
              <p:nvPr/>
            </p:nvSpPr>
            <p:spPr>
              <a:xfrm flipV="1">
                <a:off x="2066820" y="6734614"/>
                <a:ext cx="295430" cy="123385"/>
              </a:xfrm>
              <a:custGeom>
                <a:avLst/>
                <a:gdLst>
                  <a:gd name="connsiteX0" fmla="*/ 33719 w 295430"/>
                  <a:gd name="connsiteY0" fmla="*/ 739 h 123385"/>
                  <a:gd name="connsiteX1" fmla="*/ -1531 w 295430"/>
                  <a:gd name="connsiteY1" fmla="*/ 739 h 123385"/>
                  <a:gd name="connsiteX2" fmla="*/ 116724 w 295430"/>
                  <a:gd name="connsiteY2" fmla="*/ 113096 h 123385"/>
                  <a:gd name="connsiteX3" fmla="*/ 152203 w 295430"/>
                  <a:gd name="connsiteY3" fmla="*/ 121897 h 123385"/>
                  <a:gd name="connsiteX4" fmla="*/ 182035 w 295430"/>
                  <a:gd name="connsiteY4" fmla="*/ 124124 h 123385"/>
                  <a:gd name="connsiteX5" fmla="*/ 293900 w 295430"/>
                  <a:gd name="connsiteY5" fmla="*/ 89495 h 123385"/>
                  <a:gd name="connsiteX6" fmla="*/ 180320 w 295430"/>
                  <a:gd name="connsiteY6" fmla="*/ 89495 h 123385"/>
                  <a:gd name="connsiteX7" fmla="*/ 33719 w 295430"/>
                  <a:gd name="connsiteY7" fmla="*/ 739 h 12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430" h="123385">
                    <a:moveTo>
                      <a:pt x="33719" y="739"/>
                    </a:moveTo>
                    <a:lnTo>
                      <a:pt x="-1531" y="739"/>
                    </a:lnTo>
                    <a:cubicBezTo>
                      <a:pt x="19969" y="53156"/>
                      <a:pt x="63106" y="94340"/>
                      <a:pt x="116724" y="113096"/>
                    </a:cubicBezTo>
                    <a:cubicBezTo>
                      <a:pt x="128120" y="117074"/>
                      <a:pt x="139972" y="120044"/>
                      <a:pt x="152203" y="121897"/>
                    </a:cubicBezTo>
                    <a:cubicBezTo>
                      <a:pt x="161930" y="123361"/>
                      <a:pt x="171896" y="124124"/>
                      <a:pt x="182035" y="124124"/>
                    </a:cubicBezTo>
                    <a:cubicBezTo>
                      <a:pt x="223537" y="124124"/>
                      <a:pt x="262056" y="111346"/>
                      <a:pt x="293900" y="89495"/>
                    </a:cubicBezTo>
                    <a:lnTo>
                      <a:pt x="180320" y="89495"/>
                    </a:lnTo>
                    <a:cubicBezTo>
                      <a:pt x="116712" y="89495"/>
                      <a:pt x="61471" y="53522"/>
                      <a:pt x="33719" y="739"/>
                    </a:cubicBezTo>
                  </a:path>
                </a:pathLst>
              </a:custGeom>
              <a:solidFill>
                <a:srgbClr val="78405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211787C6-A258-953C-97B2-FD71CCDC0E58}"/>
                  </a:ext>
                </a:extLst>
              </p:cNvPr>
              <p:cNvSpPr/>
              <p:nvPr/>
            </p:nvSpPr>
            <p:spPr>
              <a:xfrm flipV="1">
                <a:off x="3322128" y="6734614"/>
                <a:ext cx="295430" cy="123385"/>
              </a:xfrm>
              <a:custGeom>
                <a:avLst/>
                <a:gdLst>
                  <a:gd name="connsiteX0" fmla="*/ 292948 w 295430"/>
                  <a:gd name="connsiteY0" fmla="*/ 739 h 123385"/>
                  <a:gd name="connsiteX1" fmla="*/ 264602 w 295430"/>
                  <a:gd name="connsiteY1" fmla="*/ 739 h 123385"/>
                  <a:gd name="connsiteX2" fmla="*/ 118012 w 295430"/>
                  <a:gd name="connsiteY2" fmla="*/ 89495 h 123385"/>
                  <a:gd name="connsiteX3" fmla="*/ -2482 w 295430"/>
                  <a:gd name="connsiteY3" fmla="*/ 89495 h 123385"/>
                  <a:gd name="connsiteX4" fmla="*/ 109383 w 295430"/>
                  <a:gd name="connsiteY4" fmla="*/ 124124 h 123385"/>
                  <a:gd name="connsiteX5" fmla="*/ 292948 w 295430"/>
                  <a:gd name="connsiteY5" fmla="*/ 739 h 12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5430" h="123385">
                    <a:moveTo>
                      <a:pt x="292948" y="739"/>
                    </a:moveTo>
                    <a:lnTo>
                      <a:pt x="264602" y="739"/>
                    </a:lnTo>
                    <a:cubicBezTo>
                      <a:pt x="236850" y="53522"/>
                      <a:pt x="181620" y="89495"/>
                      <a:pt x="118012" y="89495"/>
                    </a:cubicBezTo>
                    <a:lnTo>
                      <a:pt x="-2482" y="89495"/>
                    </a:lnTo>
                    <a:cubicBezTo>
                      <a:pt x="29373" y="111346"/>
                      <a:pt x="67892" y="124124"/>
                      <a:pt x="109383" y="124124"/>
                    </a:cubicBezTo>
                    <a:cubicBezTo>
                      <a:pt x="192250" y="124124"/>
                      <a:pt x="263253" y="73150"/>
                      <a:pt x="292948" y="739"/>
                    </a:cubicBezTo>
                  </a:path>
                </a:pathLst>
              </a:custGeom>
              <a:solidFill>
                <a:srgbClr val="A17689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9A621093-4A3E-1994-861D-B1D13634FDD6}"/>
                  </a:ext>
                </a:extLst>
              </p:cNvPr>
              <p:cNvSpPr/>
              <p:nvPr/>
            </p:nvSpPr>
            <p:spPr>
              <a:xfrm flipV="1">
                <a:off x="4980503" y="6470202"/>
                <a:ext cx="429035" cy="387797"/>
              </a:xfrm>
              <a:custGeom>
                <a:avLst/>
                <a:gdLst>
                  <a:gd name="connsiteX0" fmla="*/ 425245 w 429035"/>
                  <a:gd name="connsiteY0" fmla="*/ 608 h 387797"/>
                  <a:gd name="connsiteX1" fmla="*/ 380862 w 429035"/>
                  <a:gd name="connsiteY1" fmla="*/ 608 h 387797"/>
                  <a:gd name="connsiteX2" fmla="*/ 376930 w 429035"/>
                  <a:gd name="connsiteY2" fmla="*/ 1144 h 387797"/>
                  <a:gd name="connsiteX3" fmla="*/ 373010 w 429035"/>
                  <a:gd name="connsiteY3" fmla="*/ 608 h 387797"/>
                  <a:gd name="connsiteX4" fmla="*/ 39666 w 429035"/>
                  <a:gd name="connsiteY4" fmla="*/ 608 h 387797"/>
                  <a:gd name="connsiteX5" fmla="*/ 35734 w 429035"/>
                  <a:gd name="connsiteY5" fmla="*/ 1144 h 387797"/>
                  <a:gd name="connsiteX6" fmla="*/ 31802 w 429035"/>
                  <a:gd name="connsiteY6" fmla="*/ 608 h 387797"/>
                  <a:gd name="connsiteX7" fmla="*/ -3790 w 429035"/>
                  <a:gd name="connsiteY7" fmla="*/ 608 h 387797"/>
                  <a:gd name="connsiteX8" fmla="*/ -3790 w 429035"/>
                  <a:gd name="connsiteY8" fmla="*/ 388405 h 387797"/>
                  <a:gd name="connsiteX9" fmla="*/ 425245 w 429035"/>
                  <a:gd name="connsiteY9" fmla="*/ 388405 h 387797"/>
                  <a:gd name="connsiteX10" fmla="*/ 425245 w 429035"/>
                  <a:gd name="connsiteY10" fmla="*/ 60526 h 387797"/>
                  <a:gd name="connsiteX11" fmla="*/ 425245 w 429035"/>
                  <a:gd name="connsiteY11" fmla="*/ 608 h 387797"/>
                  <a:gd name="connsiteX12" fmla="*/ 376930 w 429035"/>
                  <a:gd name="connsiteY12" fmla="*/ 76037 h 387797"/>
                  <a:gd name="connsiteX13" fmla="*/ 362300 w 429035"/>
                  <a:gd name="connsiteY13" fmla="*/ 61347 h 387797"/>
                  <a:gd name="connsiteX14" fmla="*/ 376930 w 429035"/>
                  <a:gd name="connsiteY14" fmla="*/ 46658 h 387797"/>
                  <a:gd name="connsiteX15" fmla="*/ 391572 w 429035"/>
                  <a:gd name="connsiteY15" fmla="*/ 61347 h 387797"/>
                  <a:gd name="connsiteX16" fmla="*/ 376930 w 429035"/>
                  <a:gd name="connsiteY16" fmla="*/ 76037 h 387797"/>
                  <a:gd name="connsiteX17" fmla="*/ 35734 w 429035"/>
                  <a:gd name="connsiteY17" fmla="*/ 76037 h 387797"/>
                  <a:gd name="connsiteX18" fmla="*/ 21104 w 429035"/>
                  <a:gd name="connsiteY18" fmla="*/ 61347 h 387797"/>
                  <a:gd name="connsiteX19" fmla="*/ 35734 w 429035"/>
                  <a:gd name="connsiteY19" fmla="*/ 46658 h 387797"/>
                  <a:gd name="connsiteX20" fmla="*/ 50365 w 429035"/>
                  <a:gd name="connsiteY20" fmla="*/ 61347 h 387797"/>
                  <a:gd name="connsiteX21" fmla="*/ 35734 w 429035"/>
                  <a:gd name="connsiteY21" fmla="*/ 76037 h 387797"/>
                  <a:gd name="connsiteX22" fmla="*/ 376930 w 429035"/>
                  <a:gd name="connsiteY22" fmla="*/ 150912 h 387797"/>
                  <a:gd name="connsiteX23" fmla="*/ 362300 w 429035"/>
                  <a:gd name="connsiteY23" fmla="*/ 136236 h 387797"/>
                  <a:gd name="connsiteX24" fmla="*/ 376930 w 429035"/>
                  <a:gd name="connsiteY24" fmla="*/ 121547 h 387797"/>
                  <a:gd name="connsiteX25" fmla="*/ 391572 w 429035"/>
                  <a:gd name="connsiteY25" fmla="*/ 136236 h 387797"/>
                  <a:gd name="connsiteX26" fmla="*/ 376930 w 429035"/>
                  <a:gd name="connsiteY26" fmla="*/ 150912 h 387797"/>
                  <a:gd name="connsiteX27" fmla="*/ 35734 w 429035"/>
                  <a:gd name="connsiteY27" fmla="*/ 150912 h 387797"/>
                  <a:gd name="connsiteX28" fmla="*/ 21104 w 429035"/>
                  <a:gd name="connsiteY28" fmla="*/ 136236 h 387797"/>
                  <a:gd name="connsiteX29" fmla="*/ 35734 w 429035"/>
                  <a:gd name="connsiteY29" fmla="*/ 121547 h 387797"/>
                  <a:gd name="connsiteX30" fmla="*/ 50365 w 429035"/>
                  <a:gd name="connsiteY30" fmla="*/ 136236 h 387797"/>
                  <a:gd name="connsiteX31" fmla="*/ 35734 w 429035"/>
                  <a:gd name="connsiteY31" fmla="*/ 150912 h 387797"/>
                  <a:gd name="connsiteX32" fmla="*/ 376930 w 429035"/>
                  <a:gd name="connsiteY32" fmla="*/ 225801 h 387797"/>
                  <a:gd name="connsiteX33" fmla="*/ 362300 w 429035"/>
                  <a:gd name="connsiteY33" fmla="*/ 211116 h 387797"/>
                  <a:gd name="connsiteX34" fmla="*/ 376930 w 429035"/>
                  <a:gd name="connsiteY34" fmla="*/ 196440 h 387797"/>
                  <a:gd name="connsiteX35" fmla="*/ 391572 w 429035"/>
                  <a:gd name="connsiteY35" fmla="*/ 211116 h 387797"/>
                  <a:gd name="connsiteX36" fmla="*/ 376930 w 429035"/>
                  <a:gd name="connsiteY36" fmla="*/ 225801 h 387797"/>
                  <a:gd name="connsiteX37" fmla="*/ 35734 w 429035"/>
                  <a:gd name="connsiteY37" fmla="*/ 225801 h 387797"/>
                  <a:gd name="connsiteX38" fmla="*/ 21104 w 429035"/>
                  <a:gd name="connsiteY38" fmla="*/ 211116 h 387797"/>
                  <a:gd name="connsiteX39" fmla="*/ 35734 w 429035"/>
                  <a:gd name="connsiteY39" fmla="*/ 196440 h 387797"/>
                  <a:gd name="connsiteX40" fmla="*/ 50365 w 429035"/>
                  <a:gd name="connsiteY40" fmla="*/ 211116 h 387797"/>
                  <a:gd name="connsiteX41" fmla="*/ 35734 w 429035"/>
                  <a:gd name="connsiteY41" fmla="*/ 225801 h 387797"/>
                  <a:gd name="connsiteX42" fmla="*/ 376930 w 429035"/>
                  <a:gd name="connsiteY42" fmla="*/ 300689 h 387797"/>
                  <a:gd name="connsiteX43" fmla="*/ 362300 w 429035"/>
                  <a:gd name="connsiteY43" fmla="*/ 286004 h 387797"/>
                  <a:gd name="connsiteX44" fmla="*/ 376930 w 429035"/>
                  <a:gd name="connsiteY44" fmla="*/ 271329 h 387797"/>
                  <a:gd name="connsiteX45" fmla="*/ 391572 w 429035"/>
                  <a:gd name="connsiteY45" fmla="*/ 286004 h 387797"/>
                  <a:gd name="connsiteX46" fmla="*/ 376930 w 429035"/>
                  <a:gd name="connsiteY46" fmla="*/ 300689 h 387797"/>
                  <a:gd name="connsiteX47" fmla="*/ 35734 w 429035"/>
                  <a:gd name="connsiteY47" fmla="*/ 300689 h 387797"/>
                  <a:gd name="connsiteX48" fmla="*/ 21104 w 429035"/>
                  <a:gd name="connsiteY48" fmla="*/ 286004 h 387797"/>
                  <a:gd name="connsiteX49" fmla="*/ 35734 w 429035"/>
                  <a:gd name="connsiteY49" fmla="*/ 271329 h 387797"/>
                  <a:gd name="connsiteX50" fmla="*/ 50365 w 429035"/>
                  <a:gd name="connsiteY50" fmla="*/ 286004 h 387797"/>
                  <a:gd name="connsiteX51" fmla="*/ 35734 w 429035"/>
                  <a:gd name="connsiteY51" fmla="*/ 300689 h 387797"/>
                  <a:gd name="connsiteX52" fmla="*/ 376930 w 429035"/>
                  <a:gd name="connsiteY52" fmla="*/ 375569 h 387797"/>
                  <a:gd name="connsiteX53" fmla="*/ 362300 w 429035"/>
                  <a:gd name="connsiteY53" fmla="*/ 360893 h 387797"/>
                  <a:gd name="connsiteX54" fmla="*/ 376930 w 429035"/>
                  <a:gd name="connsiteY54" fmla="*/ 346203 h 387797"/>
                  <a:gd name="connsiteX55" fmla="*/ 391572 w 429035"/>
                  <a:gd name="connsiteY55" fmla="*/ 360893 h 387797"/>
                  <a:gd name="connsiteX56" fmla="*/ 376930 w 429035"/>
                  <a:gd name="connsiteY56" fmla="*/ 375569 h 387797"/>
                  <a:gd name="connsiteX57" fmla="*/ 35734 w 429035"/>
                  <a:gd name="connsiteY57" fmla="*/ 375569 h 387797"/>
                  <a:gd name="connsiteX58" fmla="*/ 21104 w 429035"/>
                  <a:gd name="connsiteY58" fmla="*/ 360893 h 387797"/>
                  <a:gd name="connsiteX59" fmla="*/ 35734 w 429035"/>
                  <a:gd name="connsiteY59" fmla="*/ 346203 h 387797"/>
                  <a:gd name="connsiteX60" fmla="*/ 50365 w 429035"/>
                  <a:gd name="connsiteY60" fmla="*/ 360893 h 387797"/>
                  <a:gd name="connsiteX61" fmla="*/ 35734 w 429035"/>
                  <a:gd name="connsiteY61" fmla="*/ 375569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29035" h="387797">
                    <a:moveTo>
                      <a:pt x="425245" y="608"/>
                    </a:moveTo>
                    <a:lnTo>
                      <a:pt x="380862" y="608"/>
                    </a:lnTo>
                    <a:cubicBezTo>
                      <a:pt x="379616" y="960"/>
                      <a:pt x="378290" y="1144"/>
                      <a:pt x="376930" y="1144"/>
                    </a:cubicBezTo>
                    <a:cubicBezTo>
                      <a:pt x="375570" y="1144"/>
                      <a:pt x="374256" y="960"/>
                      <a:pt x="373010" y="608"/>
                    </a:cubicBezTo>
                    <a:lnTo>
                      <a:pt x="39666" y="608"/>
                    </a:lnTo>
                    <a:cubicBezTo>
                      <a:pt x="38409" y="960"/>
                      <a:pt x="37095" y="1144"/>
                      <a:pt x="35734" y="1144"/>
                    </a:cubicBezTo>
                    <a:cubicBezTo>
                      <a:pt x="34374" y="1144"/>
                      <a:pt x="33059" y="960"/>
                      <a:pt x="31802" y="608"/>
                    </a:cubicBezTo>
                    <a:lnTo>
                      <a:pt x="-3790" y="608"/>
                    </a:lnTo>
                    <a:lnTo>
                      <a:pt x="-3790" y="388405"/>
                    </a:lnTo>
                    <a:lnTo>
                      <a:pt x="425245" y="388405"/>
                    </a:lnTo>
                    <a:lnTo>
                      <a:pt x="425245" y="60526"/>
                    </a:lnTo>
                    <a:lnTo>
                      <a:pt x="425245" y="608"/>
                    </a:lnTo>
                    <a:moveTo>
                      <a:pt x="376930" y="76037"/>
                    </a:moveTo>
                    <a:cubicBezTo>
                      <a:pt x="368850" y="76037"/>
                      <a:pt x="362300" y="69460"/>
                      <a:pt x="362300" y="61347"/>
                    </a:cubicBezTo>
                    <a:cubicBezTo>
                      <a:pt x="362300" y="53244"/>
                      <a:pt x="368850" y="46658"/>
                      <a:pt x="376930" y="46658"/>
                    </a:cubicBezTo>
                    <a:cubicBezTo>
                      <a:pt x="385011" y="46658"/>
                      <a:pt x="391572" y="53244"/>
                      <a:pt x="391572" y="61347"/>
                    </a:cubicBezTo>
                    <a:cubicBezTo>
                      <a:pt x="391572" y="69460"/>
                      <a:pt x="385011" y="76037"/>
                      <a:pt x="376930" y="76037"/>
                    </a:cubicBezTo>
                    <a:moveTo>
                      <a:pt x="35734" y="76037"/>
                    </a:moveTo>
                    <a:cubicBezTo>
                      <a:pt x="27653" y="76037"/>
                      <a:pt x="21104" y="69460"/>
                      <a:pt x="21104" y="61347"/>
                    </a:cubicBezTo>
                    <a:cubicBezTo>
                      <a:pt x="21104" y="53244"/>
                      <a:pt x="27653" y="46658"/>
                      <a:pt x="35734" y="46658"/>
                    </a:cubicBezTo>
                    <a:cubicBezTo>
                      <a:pt x="43815" y="46658"/>
                      <a:pt x="50365" y="53244"/>
                      <a:pt x="50365" y="61347"/>
                    </a:cubicBezTo>
                    <a:cubicBezTo>
                      <a:pt x="50365" y="69460"/>
                      <a:pt x="43815" y="76037"/>
                      <a:pt x="35734" y="76037"/>
                    </a:cubicBezTo>
                    <a:moveTo>
                      <a:pt x="376930" y="150912"/>
                    </a:moveTo>
                    <a:cubicBezTo>
                      <a:pt x="368850" y="150912"/>
                      <a:pt x="362300" y="144340"/>
                      <a:pt x="362300" y="136236"/>
                    </a:cubicBezTo>
                    <a:cubicBezTo>
                      <a:pt x="362300" y="128119"/>
                      <a:pt x="368850" y="121547"/>
                      <a:pt x="376930" y="121547"/>
                    </a:cubicBezTo>
                    <a:cubicBezTo>
                      <a:pt x="385011" y="121547"/>
                      <a:pt x="391572" y="128119"/>
                      <a:pt x="391572" y="136236"/>
                    </a:cubicBezTo>
                    <a:cubicBezTo>
                      <a:pt x="391572" y="144340"/>
                      <a:pt x="385011" y="150912"/>
                      <a:pt x="376930" y="150912"/>
                    </a:cubicBezTo>
                    <a:moveTo>
                      <a:pt x="35734" y="150912"/>
                    </a:moveTo>
                    <a:cubicBezTo>
                      <a:pt x="27653" y="150912"/>
                      <a:pt x="21104" y="144340"/>
                      <a:pt x="21104" y="136236"/>
                    </a:cubicBezTo>
                    <a:cubicBezTo>
                      <a:pt x="21104" y="128119"/>
                      <a:pt x="27653" y="121547"/>
                      <a:pt x="35734" y="121547"/>
                    </a:cubicBezTo>
                    <a:cubicBezTo>
                      <a:pt x="43815" y="121547"/>
                      <a:pt x="50365" y="128119"/>
                      <a:pt x="50365" y="136236"/>
                    </a:cubicBezTo>
                    <a:cubicBezTo>
                      <a:pt x="50365" y="144340"/>
                      <a:pt x="43815" y="150912"/>
                      <a:pt x="35734" y="150912"/>
                    </a:cubicBezTo>
                    <a:moveTo>
                      <a:pt x="376930" y="225801"/>
                    </a:moveTo>
                    <a:cubicBezTo>
                      <a:pt x="368850" y="225801"/>
                      <a:pt x="362300" y="219229"/>
                      <a:pt x="362300" y="211116"/>
                    </a:cubicBezTo>
                    <a:cubicBezTo>
                      <a:pt x="362300" y="203012"/>
                      <a:pt x="368850" y="196440"/>
                      <a:pt x="376930" y="196440"/>
                    </a:cubicBezTo>
                    <a:cubicBezTo>
                      <a:pt x="385011" y="196440"/>
                      <a:pt x="391572" y="203012"/>
                      <a:pt x="391572" y="211116"/>
                    </a:cubicBezTo>
                    <a:cubicBezTo>
                      <a:pt x="391572" y="219229"/>
                      <a:pt x="385011" y="225801"/>
                      <a:pt x="376930" y="225801"/>
                    </a:cubicBezTo>
                    <a:moveTo>
                      <a:pt x="35734" y="225801"/>
                    </a:moveTo>
                    <a:cubicBezTo>
                      <a:pt x="27653" y="225801"/>
                      <a:pt x="21104" y="219229"/>
                      <a:pt x="21104" y="211116"/>
                    </a:cubicBezTo>
                    <a:cubicBezTo>
                      <a:pt x="21104" y="203012"/>
                      <a:pt x="27653" y="196440"/>
                      <a:pt x="35734" y="196440"/>
                    </a:cubicBezTo>
                    <a:cubicBezTo>
                      <a:pt x="43815" y="196440"/>
                      <a:pt x="50365" y="203012"/>
                      <a:pt x="50365" y="211116"/>
                    </a:cubicBezTo>
                    <a:cubicBezTo>
                      <a:pt x="50365" y="219229"/>
                      <a:pt x="43815" y="225801"/>
                      <a:pt x="35734" y="225801"/>
                    </a:cubicBezTo>
                    <a:moveTo>
                      <a:pt x="376930" y="300689"/>
                    </a:moveTo>
                    <a:cubicBezTo>
                      <a:pt x="368850" y="300689"/>
                      <a:pt x="362300" y="294108"/>
                      <a:pt x="362300" y="286004"/>
                    </a:cubicBezTo>
                    <a:cubicBezTo>
                      <a:pt x="362300" y="277901"/>
                      <a:pt x="368850" y="271329"/>
                      <a:pt x="376930" y="271329"/>
                    </a:cubicBezTo>
                    <a:cubicBezTo>
                      <a:pt x="385011" y="271329"/>
                      <a:pt x="391572" y="277901"/>
                      <a:pt x="391572" y="286004"/>
                    </a:cubicBezTo>
                    <a:cubicBezTo>
                      <a:pt x="391572" y="294108"/>
                      <a:pt x="385011" y="300689"/>
                      <a:pt x="376930" y="300689"/>
                    </a:cubicBezTo>
                    <a:moveTo>
                      <a:pt x="35734" y="300689"/>
                    </a:moveTo>
                    <a:cubicBezTo>
                      <a:pt x="27653" y="300689"/>
                      <a:pt x="21104" y="294108"/>
                      <a:pt x="21104" y="286004"/>
                    </a:cubicBezTo>
                    <a:cubicBezTo>
                      <a:pt x="21104" y="277901"/>
                      <a:pt x="27653" y="271329"/>
                      <a:pt x="35734" y="271329"/>
                    </a:cubicBezTo>
                    <a:cubicBezTo>
                      <a:pt x="43815" y="271329"/>
                      <a:pt x="50365" y="277901"/>
                      <a:pt x="50365" y="286004"/>
                    </a:cubicBezTo>
                    <a:cubicBezTo>
                      <a:pt x="50365" y="294108"/>
                      <a:pt x="43815" y="300689"/>
                      <a:pt x="35734" y="300689"/>
                    </a:cubicBezTo>
                    <a:moveTo>
                      <a:pt x="376930" y="375569"/>
                    </a:moveTo>
                    <a:cubicBezTo>
                      <a:pt x="368850" y="375569"/>
                      <a:pt x="362300" y="368997"/>
                      <a:pt x="362300" y="360893"/>
                    </a:cubicBezTo>
                    <a:cubicBezTo>
                      <a:pt x="362300" y="352775"/>
                      <a:pt x="368850" y="346203"/>
                      <a:pt x="376930" y="346203"/>
                    </a:cubicBezTo>
                    <a:cubicBezTo>
                      <a:pt x="385011" y="346203"/>
                      <a:pt x="391572" y="352775"/>
                      <a:pt x="391572" y="360893"/>
                    </a:cubicBezTo>
                    <a:cubicBezTo>
                      <a:pt x="391572" y="368997"/>
                      <a:pt x="385011" y="375569"/>
                      <a:pt x="376930" y="375569"/>
                    </a:cubicBezTo>
                    <a:moveTo>
                      <a:pt x="35734" y="375569"/>
                    </a:moveTo>
                    <a:cubicBezTo>
                      <a:pt x="27653" y="375569"/>
                      <a:pt x="21104" y="368997"/>
                      <a:pt x="21104" y="360893"/>
                    </a:cubicBezTo>
                    <a:cubicBezTo>
                      <a:pt x="21104" y="352775"/>
                      <a:pt x="27653" y="346203"/>
                      <a:pt x="35734" y="346203"/>
                    </a:cubicBezTo>
                    <a:cubicBezTo>
                      <a:pt x="43815" y="346203"/>
                      <a:pt x="50365" y="352775"/>
                      <a:pt x="50365" y="360893"/>
                    </a:cubicBezTo>
                    <a:cubicBezTo>
                      <a:pt x="50365" y="368997"/>
                      <a:pt x="43815" y="375569"/>
                      <a:pt x="35734" y="375569"/>
                    </a:cubicBezTo>
                  </a:path>
                </a:pathLst>
              </a:custGeom>
              <a:solidFill>
                <a:srgbClr val="AF9DA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B8A5744D-F14C-C036-FE6C-BF4F45E31C56}"/>
                  </a:ext>
                </a:extLst>
              </p:cNvPr>
              <p:cNvSpPr/>
              <p:nvPr/>
            </p:nvSpPr>
            <p:spPr>
              <a:xfrm flipV="1">
                <a:off x="4601896" y="6470202"/>
                <a:ext cx="378606" cy="387797"/>
              </a:xfrm>
              <a:custGeom>
                <a:avLst/>
                <a:gdLst>
                  <a:gd name="connsiteX0" fmla="*/ -3484 w 378606"/>
                  <a:gd name="connsiteY0" fmla="*/ 608 h 387797"/>
                  <a:gd name="connsiteX1" fmla="*/ 375122 w 378606"/>
                  <a:gd name="connsiteY1" fmla="*/ 608 h 387797"/>
                  <a:gd name="connsiteX2" fmla="*/ 375122 w 378606"/>
                  <a:gd name="connsiteY2" fmla="*/ 388405 h 387797"/>
                  <a:gd name="connsiteX3" fmla="*/ -3484 w 378606"/>
                  <a:gd name="connsiteY3" fmla="*/ 388405 h 38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606" h="387797">
                    <a:moveTo>
                      <a:pt x="-3484" y="608"/>
                    </a:moveTo>
                    <a:lnTo>
                      <a:pt x="375122" y="608"/>
                    </a:lnTo>
                    <a:lnTo>
                      <a:pt x="375122" y="388405"/>
                    </a:lnTo>
                    <a:lnTo>
                      <a:pt x="-3484" y="388405"/>
                    </a:lnTo>
                    <a:close/>
                  </a:path>
                </a:pathLst>
              </a:custGeom>
              <a:solidFill>
                <a:srgbClr val="B7A7AD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EB5ABE4C-CF6A-5610-FADD-341B4D7A112B}"/>
                  </a:ext>
                </a:extLst>
              </p:cNvPr>
              <p:cNvSpPr/>
              <p:nvPr/>
            </p:nvSpPr>
            <p:spPr>
              <a:xfrm flipV="1">
                <a:off x="5005397" y="6483038"/>
                <a:ext cx="29260" cy="29365"/>
              </a:xfrm>
              <a:custGeom>
                <a:avLst/>
                <a:gdLst>
                  <a:gd name="connsiteX0" fmla="*/ 10972 w 29260"/>
                  <a:gd name="connsiteY0" fmla="*/ 443 h 29365"/>
                  <a:gd name="connsiteX1" fmla="*/ -3658 w 29260"/>
                  <a:gd name="connsiteY1" fmla="*/ 15133 h 29365"/>
                  <a:gd name="connsiteX2" fmla="*/ 10972 w 29260"/>
                  <a:gd name="connsiteY2" fmla="*/ 29809 h 29365"/>
                  <a:gd name="connsiteX3" fmla="*/ 25603 w 29260"/>
                  <a:gd name="connsiteY3" fmla="*/ 15133 h 29365"/>
                  <a:gd name="connsiteX4" fmla="*/ 10972 w 29260"/>
                  <a:gd name="connsiteY4" fmla="*/ 443 h 2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" h="29365">
                    <a:moveTo>
                      <a:pt x="10972" y="443"/>
                    </a:moveTo>
                    <a:cubicBezTo>
                      <a:pt x="2892" y="443"/>
                      <a:pt x="-3658" y="7015"/>
                      <a:pt x="-3658" y="15133"/>
                    </a:cubicBezTo>
                    <a:cubicBezTo>
                      <a:pt x="-3658" y="23236"/>
                      <a:pt x="2892" y="29809"/>
                      <a:pt x="10972" y="29809"/>
                    </a:cubicBezTo>
                    <a:cubicBezTo>
                      <a:pt x="19054" y="29809"/>
                      <a:pt x="25603" y="23236"/>
                      <a:pt x="25603" y="15133"/>
                    </a:cubicBezTo>
                    <a:cubicBezTo>
                      <a:pt x="25603" y="7015"/>
                      <a:pt x="19054" y="443"/>
                      <a:pt x="10972" y="443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A9C95A8B-22CC-2DD9-86F7-DE23C7B0DFE0}"/>
                  </a:ext>
                </a:extLst>
              </p:cNvPr>
              <p:cNvSpPr/>
              <p:nvPr/>
            </p:nvSpPr>
            <p:spPr>
              <a:xfrm flipV="1">
                <a:off x="5005397" y="6557918"/>
                <a:ext cx="29260" cy="29360"/>
              </a:xfrm>
              <a:custGeom>
                <a:avLst/>
                <a:gdLst>
                  <a:gd name="connsiteX0" fmla="*/ 10972 w 29260"/>
                  <a:gd name="connsiteY0" fmla="*/ 517 h 29360"/>
                  <a:gd name="connsiteX1" fmla="*/ -3658 w 29260"/>
                  <a:gd name="connsiteY1" fmla="*/ 15192 h 29360"/>
                  <a:gd name="connsiteX2" fmla="*/ 10972 w 29260"/>
                  <a:gd name="connsiteY2" fmla="*/ 29877 h 29360"/>
                  <a:gd name="connsiteX3" fmla="*/ 25603 w 29260"/>
                  <a:gd name="connsiteY3" fmla="*/ 15192 h 29360"/>
                  <a:gd name="connsiteX4" fmla="*/ 10972 w 29260"/>
                  <a:gd name="connsiteY4" fmla="*/ 517 h 2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" h="29360">
                    <a:moveTo>
                      <a:pt x="10972" y="517"/>
                    </a:moveTo>
                    <a:cubicBezTo>
                      <a:pt x="2892" y="517"/>
                      <a:pt x="-3658" y="7089"/>
                      <a:pt x="-3658" y="15192"/>
                    </a:cubicBezTo>
                    <a:cubicBezTo>
                      <a:pt x="-3658" y="23296"/>
                      <a:pt x="2892" y="29877"/>
                      <a:pt x="10972" y="29877"/>
                    </a:cubicBezTo>
                    <a:cubicBezTo>
                      <a:pt x="19054" y="29877"/>
                      <a:pt x="25603" y="23296"/>
                      <a:pt x="25603" y="15192"/>
                    </a:cubicBezTo>
                    <a:cubicBezTo>
                      <a:pt x="25603" y="7089"/>
                      <a:pt x="19054" y="517"/>
                      <a:pt x="10972" y="517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F013B1ED-2F54-6469-7CF3-77E2A834B222}"/>
                  </a:ext>
                </a:extLst>
              </p:cNvPr>
              <p:cNvSpPr/>
              <p:nvPr/>
            </p:nvSpPr>
            <p:spPr>
              <a:xfrm flipV="1">
                <a:off x="5005397" y="6632806"/>
                <a:ext cx="29260" cy="29361"/>
              </a:xfrm>
              <a:custGeom>
                <a:avLst/>
                <a:gdLst>
                  <a:gd name="connsiteX0" fmla="*/ 10972 w 29260"/>
                  <a:gd name="connsiteY0" fmla="*/ 591 h 29361"/>
                  <a:gd name="connsiteX1" fmla="*/ -3658 w 29260"/>
                  <a:gd name="connsiteY1" fmla="*/ 15267 h 29361"/>
                  <a:gd name="connsiteX2" fmla="*/ 10972 w 29260"/>
                  <a:gd name="connsiteY2" fmla="*/ 29953 h 29361"/>
                  <a:gd name="connsiteX3" fmla="*/ 25603 w 29260"/>
                  <a:gd name="connsiteY3" fmla="*/ 15267 h 29361"/>
                  <a:gd name="connsiteX4" fmla="*/ 10972 w 29260"/>
                  <a:gd name="connsiteY4" fmla="*/ 591 h 2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" h="29361">
                    <a:moveTo>
                      <a:pt x="10972" y="591"/>
                    </a:moveTo>
                    <a:cubicBezTo>
                      <a:pt x="2892" y="591"/>
                      <a:pt x="-3658" y="7164"/>
                      <a:pt x="-3658" y="15267"/>
                    </a:cubicBezTo>
                    <a:cubicBezTo>
                      <a:pt x="-3658" y="23380"/>
                      <a:pt x="2892" y="29953"/>
                      <a:pt x="10972" y="29953"/>
                    </a:cubicBezTo>
                    <a:cubicBezTo>
                      <a:pt x="19054" y="29953"/>
                      <a:pt x="25603" y="23380"/>
                      <a:pt x="25603" y="15267"/>
                    </a:cubicBezTo>
                    <a:cubicBezTo>
                      <a:pt x="25603" y="7164"/>
                      <a:pt x="19054" y="591"/>
                      <a:pt x="10972" y="591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8A01FE6C-BD84-60E3-B6B4-3C7DA0F6BBC6}"/>
                  </a:ext>
                </a:extLst>
              </p:cNvPr>
              <p:cNvSpPr/>
              <p:nvPr/>
            </p:nvSpPr>
            <p:spPr>
              <a:xfrm flipV="1">
                <a:off x="5005397" y="6707695"/>
                <a:ext cx="29260" cy="29364"/>
              </a:xfrm>
              <a:custGeom>
                <a:avLst/>
                <a:gdLst>
                  <a:gd name="connsiteX0" fmla="*/ 10972 w 29260"/>
                  <a:gd name="connsiteY0" fmla="*/ 666 h 29364"/>
                  <a:gd name="connsiteX1" fmla="*/ -3658 w 29260"/>
                  <a:gd name="connsiteY1" fmla="*/ 15354 h 29364"/>
                  <a:gd name="connsiteX2" fmla="*/ 10972 w 29260"/>
                  <a:gd name="connsiteY2" fmla="*/ 30030 h 29364"/>
                  <a:gd name="connsiteX3" fmla="*/ 25603 w 29260"/>
                  <a:gd name="connsiteY3" fmla="*/ 15354 h 29364"/>
                  <a:gd name="connsiteX4" fmla="*/ 10972 w 29260"/>
                  <a:gd name="connsiteY4" fmla="*/ 666 h 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" h="29364">
                    <a:moveTo>
                      <a:pt x="10972" y="666"/>
                    </a:moveTo>
                    <a:cubicBezTo>
                      <a:pt x="2892" y="666"/>
                      <a:pt x="-3658" y="7238"/>
                      <a:pt x="-3658" y="15354"/>
                    </a:cubicBezTo>
                    <a:cubicBezTo>
                      <a:pt x="-3658" y="23458"/>
                      <a:pt x="2892" y="30030"/>
                      <a:pt x="10972" y="30030"/>
                    </a:cubicBezTo>
                    <a:cubicBezTo>
                      <a:pt x="19054" y="30030"/>
                      <a:pt x="25603" y="23458"/>
                      <a:pt x="25603" y="15354"/>
                    </a:cubicBezTo>
                    <a:cubicBezTo>
                      <a:pt x="25603" y="7238"/>
                      <a:pt x="19054" y="666"/>
                      <a:pt x="10972" y="666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6CFCD33C-6375-E5B5-35CC-FE2B0DF7CDD4}"/>
                  </a:ext>
                </a:extLst>
              </p:cNvPr>
              <p:cNvSpPr/>
              <p:nvPr/>
            </p:nvSpPr>
            <p:spPr>
              <a:xfrm flipV="1">
                <a:off x="5005397" y="6782571"/>
                <a:ext cx="29260" cy="29378"/>
              </a:xfrm>
              <a:custGeom>
                <a:avLst/>
                <a:gdLst>
                  <a:gd name="connsiteX0" fmla="*/ 10972 w 29260"/>
                  <a:gd name="connsiteY0" fmla="*/ 740 h 29378"/>
                  <a:gd name="connsiteX1" fmla="*/ -3658 w 29260"/>
                  <a:gd name="connsiteY1" fmla="*/ 15429 h 29378"/>
                  <a:gd name="connsiteX2" fmla="*/ 10972 w 29260"/>
                  <a:gd name="connsiteY2" fmla="*/ 30118 h 29378"/>
                  <a:gd name="connsiteX3" fmla="*/ 25603 w 29260"/>
                  <a:gd name="connsiteY3" fmla="*/ 15429 h 29378"/>
                  <a:gd name="connsiteX4" fmla="*/ 10972 w 29260"/>
                  <a:gd name="connsiteY4" fmla="*/ 740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0" h="29378">
                    <a:moveTo>
                      <a:pt x="10972" y="740"/>
                    </a:moveTo>
                    <a:cubicBezTo>
                      <a:pt x="2892" y="740"/>
                      <a:pt x="-3658" y="7325"/>
                      <a:pt x="-3658" y="15429"/>
                    </a:cubicBezTo>
                    <a:cubicBezTo>
                      <a:pt x="-3658" y="23542"/>
                      <a:pt x="2892" y="30118"/>
                      <a:pt x="10972" y="30118"/>
                    </a:cubicBezTo>
                    <a:cubicBezTo>
                      <a:pt x="19054" y="30118"/>
                      <a:pt x="25603" y="23542"/>
                      <a:pt x="25603" y="15429"/>
                    </a:cubicBezTo>
                    <a:cubicBezTo>
                      <a:pt x="25603" y="7325"/>
                      <a:pt x="19054" y="740"/>
                      <a:pt x="10972" y="740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709F52CB-DC83-2A95-DF63-18C74DCC4739}"/>
                  </a:ext>
                </a:extLst>
              </p:cNvPr>
              <p:cNvSpPr/>
              <p:nvPr/>
            </p:nvSpPr>
            <p:spPr>
              <a:xfrm flipV="1">
                <a:off x="5016095" y="6857464"/>
                <a:ext cx="7864" cy="535"/>
              </a:xfrm>
              <a:custGeom>
                <a:avLst/>
                <a:gdLst>
                  <a:gd name="connsiteX0" fmla="*/ 4206 w 7864"/>
                  <a:gd name="connsiteY0" fmla="*/ 800 h 535"/>
                  <a:gd name="connsiteX1" fmla="*/ -3658 w 7864"/>
                  <a:gd name="connsiteY1" fmla="*/ 800 h 535"/>
                  <a:gd name="connsiteX2" fmla="*/ 274 w 7864"/>
                  <a:gd name="connsiteY2" fmla="*/ 1336 h 535"/>
                  <a:gd name="connsiteX3" fmla="*/ 4206 w 7864"/>
                  <a:gd name="connsiteY3" fmla="*/ 800 h 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4" h="535">
                    <a:moveTo>
                      <a:pt x="4206" y="800"/>
                    </a:moveTo>
                    <a:lnTo>
                      <a:pt x="-3658" y="800"/>
                    </a:lnTo>
                    <a:cubicBezTo>
                      <a:pt x="-2400" y="1152"/>
                      <a:pt x="-1086" y="1336"/>
                      <a:pt x="274" y="1336"/>
                    </a:cubicBezTo>
                    <a:cubicBezTo>
                      <a:pt x="1635" y="1336"/>
                      <a:pt x="2949" y="1152"/>
                      <a:pt x="4206" y="800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E1557B99-F123-7574-1D45-BBF191F00DA9}"/>
                  </a:ext>
                </a:extLst>
              </p:cNvPr>
              <p:cNvSpPr/>
              <p:nvPr/>
            </p:nvSpPr>
            <p:spPr>
              <a:xfrm flipV="1">
                <a:off x="5346594" y="6483038"/>
                <a:ext cx="29272" cy="29365"/>
              </a:xfrm>
              <a:custGeom>
                <a:avLst/>
                <a:gdLst>
                  <a:gd name="connsiteX0" fmla="*/ 10714 w 29272"/>
                  <a:gd name="connsiteY0" fmla="*/ 443 h 29365"/>
                  <a:gd name="connsiteX1" fmla="*/ -3916 w 29272"/>
                  <a:gd name="connsiteY1" fmla="*/ 15133 h 29365"/>
                  <a:gd name="connsiteX2" fmla="*/ 10714 w 29272"/>
                  <a:gd name="connsiteY2" fmla="*/ 29809 h 29365"/>
                  <a:gd name="connsiteX3" fmla="*/ 25356 w 29272"/>
                  <a:gd name="connsiteY3" fmla="*/ 15133 h 29365"/>
                  <a:gd name="connsiteX4" fmla="*/ 10714 w 29272"/>
                  <a:gd name="connsiteY4" fmla="*/ 443 h 2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72" h="29365">
                    <a:moveTo>
                      <a:pt x="10714" y="443"/>
                    </a:moveTo>
                    <a:cubicBezTo>
                      <a:pt x="2633" y="443"/>
                      <a:pt x="-3916" y="7015"/>
                      <a:pt x="-3916" y="15133"/>
                    </a:cubicBezTo>
                    <a:cubicBezTo>
                      <a:pt x="-3916" y="23236"/>
                      <a:pt x="2633" y="29809"/>
                      <a:pt x="10714" y="29809"/>
                    </a:cubicBezTo>
                    <a:cubicBezTo>
                      <a:pt x="18794" y="29809"/>
                      <a:pt x="25356" y="23236"/>
                      <a:pt x="25356" y="15133"/>
                    </a:cubicBezTo>
                    <a:cubicBezTo>
                      <a:pt x="25356" y="7015"/>
                      <a:pt x="18794" y="443"/>
                      <a:pt x="10714" y="443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E6D3AADA-63D2-B151-0017-60E2CD5A006F}"/>
                  </a:ext>
                </a:extLst>
              </p:cNvPr>
              <p:cNvSpPr/>
              <p:nvPr/>
            </p:nvSpPr>
            <p:spPr>
              <a:xfrm flipV="1">
                <a:off x="5346594" y="6557918"/>
                <a:ext cx="29272" cy="29360"/>
              </a:xfrm>
              <a:custGeom>
                <a:avLst/>
                <a:gdLst>
                  <a:gd name="connsiteX0" fmla="*/ 10714 w 29272"/>
                  <a:gd name="connsiteY0" fmla="*/ 517 h 29360"/>
                  <a:gd name="connsiteX1" fmla="*/ -3916 w 29272"/>
                  <a:gd name="connsiteY1" fmla="*/ 15192 h 29360"/>
                  <a:gd name="connsiteX2" fmla="*/ 10714 w 29272"/>
                  <a:gd name="connsiteY2" fmla="*/ 29877 h 29360"/>
                  <a:gd name="connsiteX3" fmla="*/ 25356 w 29272"/>
                  <a:gd name="connsiteY3" fmla="*/ 15192 h 29360"/>
                  <a:gd name="connsiteX4" fmla="*/ 10714 w 29272"/>
                  <a:gd name="connsiteY4" fmla="*/ 517 h 2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72" h="29360">
                    <a:moveTo>
                      <a:pt x="10714" y="517"/>
                    </a:moveTo>
                    <a:cubicBezTo>
                      <a:pt x="2633" y="517"/>
                      <a:pt x="-3916" y="7089"/>
                      <a:pt x="-3916" y="15192"/>
                    </a:cubicBezTo>
                    <a:cubicBezTo>
                      <a:pt x="-3916" y="23296"/>
                      <a:pt x="2633" y="29877"/>
                      <a:pt x="10714" y="29877"/>
                    </a:cubicBezTo>
                    <a:cubicBezTo>
                      <a:pt x="18794" y="29877"/>
                      <a:pt x="25356" y="23296"/>
                      <a:pt x="25356" y="15192"/>
                    </a:cubicBezTo>
                    <a:cubicBezTo>
                      <a:pt x="25356" y="7089"/>
                      <a:pt x="18794" y="517"/>
                      <a:pt x="10714" y="517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61125851-A678-C0B9-8C85-C25B48577F6B}"/>
                  </a:ext>
                </a:extLst>
              </p:cNvPr>
              <p:cNvSpPr/>
              <p:nvPr/>
            </p:nvSpPr>
            <p:spPr>
              <a:xfrm flipV="1">
                <a:off x="5346594" y="6632806"/>
                <a:ext cx="29272" cy="29361"/>
              </a:xfrm>
              <a:custGeom>
                <a:avLst/>
                <a:gdLst>
                  <a:gd name="connsiteX0" fmla="*/ 10714 w 29272"/>
                  <a:gd name="connsiteY0" fmla="*/ 591 h 29361"/>
                  <a:gd name="connsiteX1" fmla="*/ -3916 w 29272"/>
                  <a:gd name="connsiteY1" fmla="*/ 15267 h 29361"/>
                  <a:gd name="connsiteX2" fmla="*/ 10714 w 29272"/>
                  <a:gd name="connsiteY2" fmla="*/ 29953 h 29361"/>
                  <a:gd name="connsiteX3" fmla="*/ 25356 w 29272"/>
                  <a:gd name="connsiteY3" fmla="*/ 15267 h 29361"/>
                  <a:gd name="connsiteX4" fmla="*/ 10714 w 29272"/>
                  <a:gd name="connsiteY4" fmla="*/ 591 h 2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72" h="29361">
                    <a:moveTo>
                      <a:pt x="10714" y="591"/>
                    </a:moveTo>
                    <a:cubicBezTo>
                      <a:pt x="2633" y="591"/>
                      <a:pt x="-3916" y="7164"/>
                      <a:pt x="-3916" y="15267"/>
                    </a:cubicBezTo>
                    <a:cubicBezTo>
                      <a:pt x="-3916" y="23380"/>
                      <a:pt x="2633" y="29953"/>
                      <a:pt x="10714" y="29953"/>
                    </a:cubicBezTo>
                    <a:cubicBezTo>
                      <a:pt x="18794" y="29953"/>
                      <a:pt x="25356" y="23380"/>
                      <a:pt x="25356" y="15267"/>
                    </a:cubicBezTo>
                    <a:cubicBezTo>
                      <a:pt x="25356" y="7164"/>
                      <a:pt x="18794" y="591"/>
                      <a:pt x="10714" y="591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13E3BD85-8DA2-4408-245C-ED4D766C0D9C}"/>
                  </a:ext>
                </a:extLst>
              </p:cNvPr>
              <p:cNvSpPr/>
              <p:nvPr/>
            </p:nvSpPr>
            <p:spPr>
              <a:xfrm flipV="1">
                <a:off x="5346594" y="6707695"/>
                <a:ext cx="29272" cy="29364"/>
              </a:xfrm>
              <a:custGeom>
                <a:avLst/>
                <a:gdLst>
                  <a:gd name="connsiteX0" fmla="*/ 10714 w 29272"/>
                  <a:gd name="connsiteY0" fmla="*/ 666 h 29364"/>
                  <a:gd name="connsiteX1" fmla="*/ -3916 w 29272"/>
                  <a:gd name="connsiteY1" fmla="*/ 15354 h 29364"/>
                  <a:gd name="connsiteX2" fmla="*/ 10714 w 29272"/>
                  <a:gd name="connsiteY2" fmla="*/ 30030 h 29364"/>
                  <a:gd name="connsiteX3" fmla="*/ 25356 w 29272"/>
                  <a:gd name="connsiteY3" fmla="*/ 15354 h 29364"/>
                  <a:gd name="connsiteX4" fmla="*/ 10714 w 29272"/>
                  <a:gd name="connsiteY4" fmla="*/ 666 h 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72" h="29364">
                    <a:moveTo>
                      <a:pt x="10714" y="666"/>
                    </a:moveTo>
                    <a:cubicBezTo>
                      <a:pt x="2633" y="666"/>
                      <a:pt x="-3916" y="7238"/>
                      <a:pt x="-3916" y="15354"/>
                    </a:cubicBezTo>
                    <a:cubicBezTo>
                      <a:pt x="-3916" y="23458"/>
                      <a:pt x="2633" y="30030"/>
                      <a:pt x="10714" y="30030"/>
                    </a:cubicBezTo>
                    <a:cubicBezTo>
                      <a:pt x="18794" y="30030"/>
                      <a:pt x="25356" y="23458"/>
                      <a:pt x="25356" y="15354"/>
                    </a:cubicBezTo>
                    <a:cubicBezTo>
                      <a:pt x="25356" y="7238"/>
                      <a:pt x="18794" y="666"/>
                      <a:pt x="10714" y="666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C1D3C461-F4A4-A884-6941-FB8A664D0E83}"/>
                  </a:ext>
                </a:extLst>
              </p:cNvPr>
              <p:cNvSpPr/>
              <p:nvPr/>
            </p:nvSpPr>
            <p:spPr>
              <a:xfrm flipV="1">
                <a:off x="5346594" y="6782571"/>
                <a:ext cx="29272" cy="29378"/>
              </a:xfrm>
              <a:custGeom>
                <a:avLst/>
                <a:gdLst>
                  <a:gd name="connsiteX0" fmla="*/ 10714 w 29272"/>
                  <a:gd name="connsiteY0" fmla="*/ 740 h 29378"/>
                  <a:gd name="connsiteX1" fmla="*/ -3916 w 29272"/>
                  <a:gd name="connsiteY1" fmla="*/ 15429 h 29378"/>
                  <a:gd name="connsiteX2" fmla="*/ 10714 w 29272"/>
                  <a:gd name="connsiteY2" fmla="*/ 30118 h 29378"/>
                  <a:gd name="connsiteX3" fmla="*/ 25356 w 29272"/>
                  <a:gd name="connsiteY3" fmla="*/ 15429 h 29378"/>
                  <a:gd name="connsiteX4" fmla="*/ 10714 w 29272"/>
                  <a:gd name="connsiteY4" fmla="*/ 740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72" h="29378">
                    <a:moveTo>
                      <a:pt x="10714" y="740"/>
                    </a:moveTo>
                    <a:cubicBezTo>
                      <a:pt x="2633" y="740"/>
                      <a:pt x="-3916" y="7325"/>
                      <a:pt x="-3916" y="15429"/>
                    </a:cubicBezTo>
                    <a:cubicBezTo>
                      <a:pt x="-3916" y="23542"/>
                      <a:pt x="2633" y="30118"/>
                      <a:pt x="10714" y="30118"/>
                    </a:cubicBezTo>
                    <a:cubicBezTo>
                      <a:pt x="18794" y="30118"/>
                      <a:pt x="25356" y="23542"/>
                      <a:pt x="25356" y="15429"/>
                    </a:cubicBezTo>
                    <a:cubicBezTo>
                      <a:pt x="25356" y="7325"/>
                      <a:pt x="18794" y="740"/>
                      <a:pt x="10714" y="740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ECFB8EB5-DC4C-247D-BD8C-CF95FF6AB7B3}"/>
                  </a:ext>
                </a:extLst>
              </p:cNvPr>
              <p:cNvSpPr/>
              <p:nvPr/>
            </p:nvSpPr>
            <p:spPr>
              <a:xfrm flipV="1">
                <a:off x="5357303" y="6857464"/>
                <a:ext cx="7852" cy="535"/>
              </a:xfrm>
              <a:custGeom>
                <a:avLst/>
                <a:gdLst>
                  <a:gd name="connsiteX0" fmla="*/ 3936 w 7852"/>
                  <a:gd name="connsiteY0" fmla="*/ 800 h 535"/>
                  <a:gd name="connsiteX1" fmla="*/ -3916 w 7852"/>
                  <a:gd name="connsiteY1" fmla="*/ 800 h 535"/>
                  <a:gd name="connsiteX2" fmla="*/ 4 w 7852"/>
                  <a:gd name="connsiteY2" fmla="*/ 1336 h 535"/>
                  <a:gd name="connsiteX3" fmla="*/ 3936 w 7852"/>
                  <a:gd name="connsiteY3" fmla="*/ 800 h 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2" h="535">
                    <a:moveTo>
                      <a:pt x="3936" y="800"/>
                    </a:moveTo>
                    <a:lnTo>
                      <a:pt x="-3916" y="800"/>
                    </a:lnTo>
                    <a:cubicBezTo>
                      <a:pt x="-2670" y="1152"/>
                      <a:pt x="-1356" y="1336"/>
                      <a:pt x="4" y="1336"/>
                    </a:cubicBezTo>
                    <a:cubicBezTo>
                      <a:pt x="1364" y="1336"/>
                      <a:pt x="2690" y="1152"/>
                      <a:pt x="3936" y="800"/>
                    </a:cubicBezTo>
                  </a:path>
                </a:pathLst>
              </a:custGeom>
              <a:solidFill>
                <a:srgbClr val="A8969F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4AD3717D-BC72-E717-29C3-267F6EC77D61}"/>
                  </a:ext>
                </a:extLst>
              </p:cNvPr>
              <p:cNvSpPr/>
              <p:nvPr/>
            </p:nvSpPr>
            <p:spPr>
              <a:xfrm flipV="1">
                <a:off x="1293349" y="6412231"/>
                <a:ext cx="9187301" cy="57971"/>
              </a:xfrm>
              <a:custGeom>
                <a:avLst/>
                <a:gdLst>
                  <a:gd name="connsiteX0" fmla="*/ 9173694 w 9187301"/>
                  <a:gd name="connsiteY0" fmla="*/ 387 h 57971"/>
                  <a:gd name="connsiteX1" fmla="*/ 7906030 w 9187301"/>
                  <a:gd name="connsiteY1" fmla="*/ 387 h 57971"/>
                  <a:gd name="connsiteX2" fmla="*/ 8059969 w 9187301"/>
                  <a:gd name="connsiteY2" fmla="*/ 58358 h 57971"/>
                  <a:gd name="connsiteX3" fmla="*/ 9182986 w 9187301"/>
                  <a:gd name="connsiteY3" fmla="*/ 58358 h 57971"/>
                  <a:gd name="connsiteX4" fmla="*/ 9173694 w 9187301"/>
                  <a:gd name="connsiteY4" fmla="*/ 387 h 57971"/>
                  <a:gd name="connsiteX5" fmla="*/ 2074961 w 9187301"/>
                  <a:gd name="connsiteY5" fmla="*/ 387 h 57971"/>
                  <a:gd name="connsiteX6" fmla="*/ 1362543 w 9187301"/>
                  <a:gd name="connsiteY6" fmla="*/ 387 h 57971"/>
                  <a:gd name="connsiteX7" fmla="*/ 17952 w 9187301"/>
                  <a:gd name="connsiteY7" fmla="*/ 387 h 57971"/>
                  <a:gd name="connsiteX8" fmla="*/ -4315 w 9187301"/>
                  <a:gd name="connsiteY8" fmla="*/ 58358 h 57971"/>
                  <a:gd name="connsiteX9" fmla="*/ 2228900 w 9187301"/>
                  <a:gd name="connsiteY9" fmla="*/ 58358 h 57971"/>
                  <a:gd name="connsiteX10" fmla="*/ 2074961 w 9187301"/>
                  <a:gd name="connsiteY10" fmla="*/ 387 h 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87301" h="57971">
                    <a:moveTo>
                      <a:pt x="9173694" y="387"/>
                    </a:moveTo>
                    <a:lnTo>
                      <a:pt x="7906030" y="387"/>
                    </a:lnTo>
                    <a:lnTo>
                      <a:pt x="8059969" y="58358"/>
                    </a:lnTo>
                    <a:lnTo>
                      <a:pt x="9182986" y="58358"/>
                    </a:lnTo>
                    <a:lnTo>
                      <a:pt x="9173694" y="387"/>
                    </a:lnTo>
                    <a:moveTo>
                      <a:pt x="2074961" y="387"/>
                    </a:moveTo>
                    <a:lnTo>
                      <a:pt x="1362543" y="387"/>
                    </a:lnTo>
                    <a:lnTo>
                      <a:pt x="17952" y="387"/>
                    </a:lnTo>
                    <a:lnTo>
                      <a:pt x="-4315" y="58358"/>
                    </a:lnTo>
                    <a:lnTo>
                      <a:pt x="2228900" y="58358"/>
                    </a:lnTo>
                    <a:lnTo>
                      <a:pt x="2074961" y="387"/>
                    </a:lnTo>
                  </a:path>
                </a:pathLst>
              </a:custGeom>
              <a:solidFill>
                <a:srgbClr val="BD6445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6888F68F-9191-1BC4-D33D-7FB06FB7D76B}"/>
                  </a:ext>
                </a:extLst>
              </p:cNvPr>
              <p:cNvSpPr/>
              <p:nvPr/>
            </p:nvSpPr>
            <p:spPr>
              <a:xfrm flipV="1">
                <a:off x="3372626" y="6412231"/>
                <a:ext cx="5985007" cy="57971"/>
              </a:xfrm>
              <a:custGeom>
                <a:avLst/>
                <a:gdLst>
                  <a:gd name="connsiteX0" fmla="*/ 5826391 w 5985007"/>
                  <a:gd name="connsiteY0" fmla="*/ 387 h 57971"/>
                  <a:gd name="connsiteX1" fmla="*/ -4678 w 5985007"/>
                  <a:gd name="connsiteY1" fmla="*/ 387 h 57971"/>
                  <a:gd name="connsiteX2" fmla="*/ 149261 w 5985007"/>
                  <a:gd name="connsiteY2" fmla="*/ 58358 h 57971"/>
                  <a:gd name="connsiteX3" fmla="*/ 5980330 w 5985007"/>
                  <a:gd name="connsiteY3" fmla="*/ 58358 h 57971"/>
                  <a:gd name="connsiteX4" fmla="*/ 5826391 w 5985007"/>
                  <a:gd name="connsiteY4" fmla="*/ 387 h 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5007" h="57971">
                    <a:moveTo>
                      <a:pt x="5826391" y="387"/>
                    </a:moveTo>
                    <a:lnTo>
                      <a:pt x="-4678" y="387"/>
                    </a:lnTo>
                    <a:lnTo>
                      <a:pt x="149261" y="58358"/>
                    </a:lnTo>
                    <a:lnTo>
                      <a:pt x="5980330" y="58358"/>
                    </a:lnTo>
                    <a:lnTo>
                      <a:pt x="5826391" y="387"/>
                    </a:lnTo>
                  </a:path>
                </a:pathLst>
              </a:custGeom>
              <a:solidFill>
                <a:srgbClr val="CF9D7E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A73F7C7-6734-53E7-D41C-E7A60835737A}"/>
                  </a:ext>
                </a:extLst>
              </p:cNvPr>
              <p:cNvSpPr/>
              <p:nvPr/>
            </p:nvSpPr>
            <p:spPr>
              <a:xfrm flipV="1">
                <a:off x="547070" y="6389907"/>
                <a:ext cx="9937157" cy="22323"/>
              </a:xfrm>
              <a:custGeom>
                <a:avLst/>
                <a:gdLst>
                  <a:gd name="connsiteX0" fmla="*/ 9929547 w 9937157"/>
                  <a:gd name="connsiteY0" fmla="*/ 347 h 22323"/>
                  <a:gd name="connsiteX1" fmla="*/ 742245 w 9937157"/>
                  <a:gd name="connsiteY1" fmla="*/ 347 h 22323"/>
                  <a:gd name="connsiteX2" fmla="*/ 733673 w 9937157"/>
                  <a:gd name="connsiteY2" fmla="*/ 22671 h 22323"/>
                  <a:gd name="connsiteX3" fmla="*/ -4034 w 9937157"/>
                  <a:gd name="connsiteY3" fmla="*/ 22671 h 22323"/>
                  <a:gd name="connsiteX4" fmla="*/ 4053593 w 9937157"/>
                  <a:gd name="connsiteY4" fmla="*/ 22671 h 22323"/>
                  <a:gd name="connsiteX5" fmla="*/ 9815316 w 9937157"/>
                  <a:gd name="connsiteY5" fmla="*/ 22671 h 22323"/>
                  <a:gd name="connsiteX6" fmla="*/ 9933124 w 9937157"/>
                  <a:gd name="connsiteY6" fmla="*/ 22671 h 22323"/>
                  <a:gd name="connsiteX7" fmla="*/ 9932267 w 9937157"/>
                  <a:gd name="connsiteY7" fmla="*/ 17295 h 22323"/>
                  <a:gd name="connsiteX8" fmla="*/ 9929547 w 9937157"/>
                  <a:gd name="connsiteY8" fmla="*/ 347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7157" h="22323">
                    <a:moveTo>
                      <a:pt x="9929547" y="347"/>
                    </a:moveTo>
                    <a:lnTo>
                      <a:pt x="742245" y="347"/>
                    </a:lnTo>
                    <a:lnTo>
                      <a:pt x="733673" y="22671"/>
                    </a:lnTo>
                    <a:lnTo>
                      <a:pt x="-4034" y="22671"/>
                    </a:lnTo>
                    <a:lnTo>
                      <a:pt x="4053593" y="22671"/>
                    </a:lnTo>
                    <a:lnTo>
                      <a:pt x="9815316" y="22671"/>
                    </a:lnTo>
                    <a:lnTo>
                      <a:pt x="9933124" y="22671"/>
                    </a:lnTo>
                    <a:lnTo>
                      <a:pt x="9932267" y="17295"/>
                    </a:lnTo>
                    <a:lnTo>
                      <a:pt x="9929547" y="347"/>
                    </a:lnTo>
                  </a:path>
                </a:pathLst>
              </a:custGeom>
              <a:solidFill>
                <a:srgbClr val="57262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1893ECFE-5ED5-A37E-65AA-C18037054C91}"/>
                  </a:ext>
                </a:extLst>
              </p:cNvPr>
              <p:cNvSpPr/>
              <p:nvPr/>
            </p:nvSpPr>
            <p:spPr>
              <a:xfrm flipV="1">
                <a:off x="195997" y="6389907"/>
                <a:ext cx="1097352" cy="22323"/>
              </a:xfrm>
              <a:custGeom>
                <a:avLst/>
                <a:gdLst>
                  <a:gd name="connsiteX0" fmla="*/ 1096937 w 1097352"/>
                  <a:gd name="connsiteY0" fmla="*/ 347 h 22323"/>
                  <a:gd name="connsiteX1" fmla="*/ -416 w 1097352"/>
                  <a:gd name="connsiteY1" fmla="*/ 347 h 22323"/>
                  <a:gd name="connsiteX2" fmla="*/ -416 w 1097352"/>
                  <a:gd name="connsiteY2" fmla="*/ 22671 h 22323"/>
                  <a:gd name="connsiteX3" fmla="*/ 1088364 w 1097352"/>
                  <a:gd name="connsiteY3" fmla="*/ 22671 h 22323"/>
                  <a:gd name="connsiteX4" fmla="*/ 1096937 w 1097352"/>
                  <a:gd name="connsiteY4" fmla="*/ 347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352" h="22323">
                    <a:moveTo>
                      <a:pt x="1096937" y="347"/>
                    </a:moveTo>
                    <a:lnTo>
                      <a:pt x="-416" y="347"/>
                    </a:lnTo>
                    <a:lnTo>
                      <a:pt x="-416" y="22671"/>
                    </a:lnTo>
                    <a:lnTo>
                      <a:pt x="1088364" y="22671"/>
                    </a:lnTo>
                    <a:lnTo>
                      <a:pt x="1096937" y="347"/>
                    </a:lnTo>
                  </a:path>
                </a:pathLst>
              </a:custGeom>
              <a:solidFill>
                <a:srgbClr val="5A2923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4D70D993-3267-B913-261F-938EEAE8D337}"/>
                  </a:ext>
                </a:extLst>
              </p:cNvPr>
              <p:cNvSpPr/>
              <p:nvPr/>
            </p:nvSpPr>
            <p:spPr>
              <a:xfrm flipV="1">
                <a:off x="195997" y="6412231"/>
                <a:ext cx="1119619" cy="57971"/>
              </a:xfrm>
              <a:custGeom>
                <a:avLst/>
                <a:gdLst>
                  <a:gd name="connsiteX0" fmla="*/ 1119195 w 1119619"/>
                  <a:gd name="connsiteY0" fmla="*/ 387 h 57971"/>
                  <a:gd name="connsiteX1" fmla="*/ -424 w 1119619"/>
                  <a:gd name="connsiteY1" fmla="*/ 387 h 57971"/>
                  <a:gd name="connsiteX2" fmla="*/ -424 w 1119619"/>
                  <a:gd name="connsiteY2" fmla="*/ 58358 h 57971"/>
                  <a:gd name="connsiteX3" fmla="*/ 1096928 w 1119619"/>
                  <a:gd name="connsiteY3" fmla="*/ 58358 h 57971"/>
                  <a:gd name="connsiteX4" fmla="*/ 1119195 w 1119619"/>
                  <a:gd name="connsiteY4" fmla="*/ 387 h 5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619" h="57971">
                    <a:moveTo>
                      <a:pt x="1119195" y="387"/>
                    </a:moveTo>
                    <a:lnTo>
                      <a:pt x="-424" y="387"/>
                    </a:lnTo>
                    <a:lnTo>
                      <a:pt x="-424" y="58358"/>
                    </a:lnTo>
                    <a:lnTo>
                      <a:pt x="1096928" y="58358"/>
                    </a:lnTo>
                    <a:lnTo>
                      <a:pt x="1119195" y="387"/>
                    </a:lnTo>
                  </a:path>
                </a:pathLst>
              </a:custGeom>
              <a:solidFill>
                <a:srgbClr val="C17243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1E861926-5DD2-CE7E-51FF-4A75A86DF6DA}"/>
                  </a:ext>
                </a:extLst>
              </p:cNvPr>
              <p:cNvSpPr/>
              <p:nvPr/>
            </p:nvSpPr>
            <p:spPr>
              <a:xfrm flipV="1">
                <a:off x="2578608" y="6769243"/>
                <a:ext cx="1010603" cy="88756"/>
              </a:xfrm>
              <a:custGeom>
                <a:avLst/>
                <a:gdLst>
                  <a:gd name="connsiteX0" fmla="*/ 1008414 w 1010603"/>
                  <a:gd name="connsiteY0" fmla="*/ 756 h 88756"/>
                  <a:gd name="connsiteX1" fmla="*/ 1008414 w 1010603"/>
                  <a:gd name="connsiteY1" fmla="*/ 756 h 88756"/>
                  <a:gd name="connsiteX2" fmla="*/ 861825 w 1010603"/>
                  <a:gd name="connsiteY2" fmla="*/ 89512 h 88756"/>
                  <a:gd name="connsiteX3" fmla="*/ 654325 w 1010603"/>
                  <a:gd name="connsiteY3" fmla="*/ 89512 h 88756"/>
                  <a:gd name="connsiteX4" fmla="*/ 678568 w 1010603"/>
                  <a:gd name="connsiteY4" fmla="*/ 756 h 88756"/>
                  <a:gd name="connsiteX5" fmla="*/ 120568 w 1010603"/>
                  <a:gd name="connsiteY5" fmla="*/ 756 h 88756"/>
                  <a:gd name="connsiteX6" fmla="*/ 217334 w 1010603"/>
                  <a:gd name="connsiteY6" fmla="*/ 89512 h 88756"/>
                  <a:gd name="connsiteX7" fmla="*/ -2190 w 1010603"/>
                  <a:gd name="connsiteY7" fmla="*/ 89512 h 88756"/>
                  <a:gd name="connsiteX8" fmla="*/ 861825 w 1010603"/>
                  <a:gd name="connsiteY8" fmla="*/ 89512 h 88756"/>
                  <a:gd name="connsiteX9" fmla="*/ 1008414 w 1010603"/>
                  <a:gd name="connsiteY9" fmla="*/ 756 h 8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603" h="88756">
                    <a:moveTo>
                      <a:pt x="1008414" y="756"/>
                    </a:moveTo>
                    <a:lnTo>
                      <a:pt x="1008414" y="756"/>
                    </a:lnTo>
                    <a:cubicBezTo>
                      <a:pt x="980662" y="53539"/>
                      <a:pt x="925433" y="89512"/>
                      <a:pt x="861825" y="89512"/>
                    </a:cubicBezTo>
                    <a:lnTo>
                      <a:pt x="654325" y="89512"/>
                    </a:lnTo>
                    <a:cubicBezTo>
                      <a:pt x="666132" y="63402"/>
                      <a:pt x="674202" y="33559"/>
                      <a:pt x="678568" y="756"/>
                    </a:cubicBezTo>
                    <a:lnTo>
                      <a:pt x="120568" y="756"/>
                    </a:lnTo>
                    <a:cubicBezTo>
                      <a:pt x="152195" y="34064"/>
                      <a:pt x="184690" y="63782"/>
                      <a:pt x="217334" y="89512"/>
                    </a:cubicBezTo>
                    <a:lnTo>
                      <a:pt x="-2190" y="89512"/>
                    </a:lnTo>
                    <a:lnTo>
                      <a:pt x="861825" y="89512"/>
                    </a:lnTo>
                    <a:cubicBezTo>
                      <a:pt x="925433" y="89512"/>
                      <a:pt x="980662" y="53539"/>
                      <a:pt x="1008414" y="756"/>
                    </a:cubicBezTo>
                  </a:path>
                </a:pathLst>
              </a:custGeom>
              <a:solidFill>
                <a:srgbClr val="C8A99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519013B1-A775-6A46-8CDC-3FFC9681362A}"/>
                  </a:ext>
                </a:extLst>
              </p:cNvPr>
              <p:cNvSpPr/>
              <p:nvPr/>
            </p:nvSpPr>
            <p:spPr>
              <a:xfrm flipV="1">
                <a:off x="2102070" y="6769243"/>
                <a:ext cx="476538" cy="88756"/>
              </a:xfrm>
              <a:custGeom>
                <a:avLst/>
                <a:gdLst>
                  <a:gd name="connsiteX0" fmla="*/ 239249 w 476538"/>
                  <a:gd name="connsiteY0" fmla="*/ 756 h 88756"/>
                  <a:gd name="connsiteX1" fmla="*/ -1626 w 476538"/>
                  <a:gd name="connsiteY1" fmla="*/ 756 h 88756"/>
                  <a:gd name="connsiteX2" fmla="*/ 144975 w 476538"/>
                  <a:gd name="connsiteY2" fmla="*/ 89512 h 88756"/>
                  <a:gd name="connsiteX3" fmla="*/ 474913 w 476538"/>
                  <a:gd name="connsiteY3" fmla="*/ 89512 h 88756"/>
                  <a:gd name="connsiteX4" fmla="*/ 239249 w 476538"/>
                  <a:gd name="connsiteY4" fmla="*/ 756 h 8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538" h="88756">
                    <a:moveTo>
                      <a:pt x="239249" y="756"/>
                    </a:moveTo>
                    <a:lnTo>
                      <a:pt x="-1626" y="756"/>
                    </a:lnTo>
                    <a:cubicBezTo>
                      <a:pt x="26126" y="53539"/>
                      <a:pt x="81367" y="89512"/>
                      <a:pt x="144975" y="89512"/>
                    </a:cubicBezTo>
                    <a:lnTo>
                      <a:pt x="474913" y="89512"/>
                    </a:lnTo>
                    <a:lnTo>
                      <a:pt x="239249" y="756"/>
                    </a:lnTo>
                  </a:path>
                </a:pathLst>
              </a:custGeom>
              <a:solidFill>
                <a:srgbClr val="B27564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70A9699-B990-295B-081E-54C5494593B9}"/>
                  </a:ext>
                </a:extLst>
              </p:cNvPr>
              <p:cNvSpPr/>
              <p:nvPr/>
            </p:nvSpPr>
            <p:spPr>
              <a:xfrm flipV="1">
                <a:off x="2342945" y="6769243"/>
                <a:ext cx="455187" cy="88756"/>
              </a:xfrm>
              <a:custGeom>
                <a:avLst/>
                <a:gdLst>
                  <a:gd name="connsiteX0" fmla="*/ 356621 w 455187"/>
                  <a:gd name="connsiteY0" fmla="*/ 756 h 88756"/>
                  <a:gd name="connsiteX1" fmla="*/ -1800 w 455187"/>
                  <a:gd name="connsiteY1" fmla="*/ 756 h 88756"/>
                  <a:gd name="connsiteX2" fmla="*/ 233863 w 455187"/>
                  <a:gd name="connsiteY2" fmla="*/ 89512 h 88756"/>
                  <a:gd name="connsiteX3" fmla="*/ 453387 w 455187"/>
                  <a:gd name="connsiteY3" fmla="*/ 89512 h 88756"/>
                  <a:gd name="connsiteX4" fmla="*/ 356621 w 455187"/>
                  <a:gd name="connsiteY4" fmla="*/ 756 h 8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87" h="88756">
                    <a:moveTo>
                      <a:pt x="356621" y="756"/>
                    </a:moveTo>
                    <a:lnTo>
                      <a:pt x="-1800" y="756"/>
                    </a:lnTo>
                    <a:lnTo>
                      <a:pt x="233863" y="89512"/>
                    </a:lnTo>
                    <a:lnTo>
                      <a:pt x="453387" y="89512"/>
                    </a:lnTo>
                    <a:cubicBezTo>
                      <a:pt x="420743" y="63782"/>
                      <a:pt x="388247" y="34064"/>
                      <a:pt x="356621" y="756"/>
                    </a:cubicBezTo>
                  </a:path>
                </a:pathLst>
              </a:custGeom>
              <a:solidFill>
                <a:srgbClr val="C8A99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1C30D818-A562-C850-2EA4-C51132AAA930}"/>
                  </a:ext>
                </a:extLst>
              </p:cNvPr>
              <p:cNvSpPr/>
              <p:nvPr/>
            </p:nvSpPr>
            <p:spPr>
              <a:xfrm flipV="1">
                <a:off x="3235123" y="6769243"/>
                <a:ext cx="354089" cy="88756"/>
              </a:xfrm>
              <a:custGeom>
                <a:avLst/>
                <a:gdLst>
                  <a:gd name="connsiteX0" fmla="*/ 351651 w 354089"/>
                  <a:gd name="connsiteY0" fmla="*/ 756 h 88756"/>
                  <a:gd name="connsiteX1" fmla="*/ 21805 w 354089"/>
                  <a:gd name="connsiteY1" fmla="*/ 756 h 88756"/>
                  <a:gd name="connsiteX2" fmla="*/ -2439 w 354089"/>
                  <a:gd name="connsiteY2" fmla="*/ 89512 h 88756"/>
                  <a:gd name="connsiteX3" fmla="*/ 205061 w 354089"/>
                  <a:gd name="connsiteY3" fmla="*/ 89512 h 88756"/>
                  <a:gd name="connsiteX4" fmla="*/ 351651 w 354089"/>
                  <a:gd name="connsiteY4" fmla="*/ 756 h 8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089" h="88756">
                    <a:moveTo>
                      <a:pt x="351651" y="756"/>
                    </a:moveTo>
                    <a:lnTo>
                      <a:pt x="21805" y="756"/>
                    </a:lnTo>
                    <a:cubicBezTo>
                      <a:pt x="17438" y="33559"/>
                      <a:pt x="9369" y="63402"/>
                      <a:pt x="-2439" y="89512"/>
                    </a:cubicBezTo>
                    <a:lnTo>
                      <a:pt x="205061" y="89512"/>
                    </a:lnTo>
                    <a:cubicBezTo>
                      <a:pt x="268669" y="89512"/>
                      <a:pt x="323899" y="53539"/>
                      <a:pt x="351651" y="756"/>
                    </a:cubicBezTo>
                  </a:path>
                </a:pathLst>
              </a:custGeom>
              <a:solidFill>
                <a:srgbClr val="C8A996"/>
              </a:solidFill>
              <a:ln w="11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1D1928B2-5B66-E32A-F56D-CBA2A24E07B0}"/>
                </a:ext>
              </a:extLst>
            </p:cNvPr>
            <p:cNvSpPr/>
            <p:nvPr/>
          </p:nvSpPr>
          <p:spPr>
            <a:xfrm flipV="1">
              <a:off x="968016" y="494694"/>
              <a:ext cx="221763" cy="643107"/>
            </a:xfrm>
            <a:custGeom>
              <a:avLst/>
              <a:gdLst>
                <a:gd name="connsiteX0" fmla="*/ 221094 w 221763"/>
                <a:gd name="connsiteY0" fmla="*/ 637917 h 643107"/>
                <a:gd name="connsiteX1" fmla="*/ 221094 w 221763"/>
                <a:gd name="connsiteY1" fmla="*/ 564811 h 643107"/>
                <a:gd name="connsiteX2" fmla="*/ 74893 w 221763"/>
                <a:gd name="connsiteY2" fmla="*/ 564811 h 643107"/>
                <a:gd name="connsiteX3" fmla="*/ 74893 w 221763"/>
                <a:gd name="connsiteY3" fmla="*/ 341412 h 643107"/>
                <a:gd name="connsiteX4" fmla="*/ 182491 w 221763"/>
                <a:gd name="connsiteY4" fmla="*/ 341412 h 643107"/>
                <a:gd name="connsiteX5" fmla="*/ 182491 w 221763"/>
                <a:gd name="connsiteY5" fmla="*/ 268305 h 643107"/>
                <a:gd name="connsiteX6" fmla="*/ 74893 w 221763"/>
                <a:gd name="connsiteY6" fmla="*/ 268305 h 643107"/>
                <a:gd name="connsiteX7" fmla="*/ 74893 w 221763"/>
                <a:gd name="connsiteY7" fmla="*/ -5191 h 643107"/>
                <a:gd name="connsiteX8" fmla="*/ -669 w 221763"/>
                <a:gd name="connsiteY8" fmla="*/ -5191 h 643107"/>
                <a:gd name="connsiteX9" fmla="*/ -669 w 221763"/>
                <a:gd name="connsiteY9" fmla="*/ 637917 h 643107"/>
                <a:gd name="connsiteX10" fmla="*/ 221094 w 221763"/>
                <a:gd name="connsiteY10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63" h="643107">
                  <a:moveTo>
                    <a:pt x="221094" y="637917"/>
                  </a:moveTo>
                  <a:lnTo>
                    <a:pt x="221094" y="564811"/>
                  </a:lnTo>
                  <a:lnTo>
                    <a:pt x="74893" y="564811"/>
                  </a:lnTo>
                  <a:lnTo>
                    <a:pt x="74893" y="341412"/>
                  </a:lnTo>
                  <a:lnTo>
                    <a:pt x="182491" y="341412"/>
                  </a:lnTo>
                  <a:lnTo>
                    <a:pt x="182491" y="268305"/>
                  </a:lnTo>
                  <a:lnTo>
                    <a:pt x="74893" y="268305"/>
                  </a:lnTo>
                  <a:lnTo>
                    <a:pt x="74893" y="-5191"/>
                  </a:lnTo>
                  <a:lnTo>
                    <a:pt x="-669" y="-5191"/>
                  </a:lnTo>
                  <a:lnTo>
                    <a:pt x="-669" y="637917"/>
                  </a:lnTo>
                  <a:lnTo>
                    <a:pt x="221094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DA104660-737E-EA05-F0E7-1DCDFD00FEB0}"/>
                </a:ext>
              </a:extLst>
            </p:cNvPr>
            <p:cNvSpPr/>
            <p:nvPr/>
          </p:nvSpPr>
          <p:spPr>
            <a:xfrm flipV="1">
              <a:off x="1243987" y="494694"/>
              <a:ext cx="262821" cy="643107"/>
            </a:xfrm>
            <a:custGeom>
              <a:avLst/>
              <a:gdLst>
                <a:gd name="connsiteX0" fmla="*/ 73030 w 262821"/>
                <a:gd name="connsiteY0" fmla="*/ 359482 h 643107"/>
                <a:gd name="connsiteX1" fmla="*/ 123945 w 262821"/>
                <a:gd name="connsiteY1" fmla="*/ 359482 h 643107"/>
                <a:gd name="connsiteX2" fmla="*/ 170351 w 262821"/>
                <a:gd name="connsiteY2" fmla="*/ 373027 h 643107"/>
                <a:gd name="connsiteX3" fmla="*/ 183095 w 262821"/>
                <a:gd name="connsiteY3" fmla="*/ 417798 h 643107"/>
                <a:gd name="connsiteX4" fmla="*/ 183095 w 262821"/>
                <a:gd name="connsiteY4" fmla="*/ 501568 h 643107"/>
                <a:gd name="connsiteX5" fmla="*/ 123945 w 262821"/>
                <a:gd name="connsiteY5" fmla="*/ 566456 h 643107"/>
                <a:gd name="connsiteX6" fmla="*/ 73030 w 262821"/>
                <a:gd name="connsiteY6" fmla="*/ 566456 h 643107"/>
                <a:gd name="connsiteX7" fmla="*/ 129694 w 262821"/>
                <a:gd name="connsiteY7" fmla="*/ 637917 h 643107"/>
                <a:gd name="connsiteX8" fmla="*/ 222917 w 262821"/>
                <a:gd name="connsiteY8" fmla="*/ 604233 h 643107"/>
                <a:gd name="connsiteX9" fmla="*/ 257001 w 262821"/>
                <a:gd name="connsiteY9" fmla="*/ 510598 h 643107"/>
                <a:gd name="connsiteX10" fmla="*/ 257001 w 262821"/>
                <a:gd name="connsiteY10" fmla="*/ 421079 h 643107"/>
                <a:gd name="connsiteX11" fmla="*/ 245503 w 262821"/>
                <a:gd name="connsiteY11" fmla="*/ 361128 h 643107"/>
                <a:gd name="connsiteX12" fmla="*/ 211830 w 262821"/>
                <a:gd name="connsiteY12" fmla="*/ 329913 h 643107"/>
                <a:gd name="connsiteX13" fmla="*/ 248795 w 262821"/>
                <a:gd name="connsiteY13" fmla="*/ 297875 h 643107"/>
                <a:gd name="connsiteX14" fmla="*/ 261928 w 262821"/>
                <a:gd name="connsiteY14" fmla="*/ 236279 h 643107"/>
                <a:gd name="connsiteX15" fmla="*/ 261928 w 262821"/>
                <a:gd name="connsiteY15" fmla="*/ -5191 h 643107"/>
                <a:gd name="connsiteX16" fmla="*/ 187198 w 262821"/>
                <a:gd name="connsiteY16" fmla="*/ -5191 h 643107"/>
                <a:gd name="connsiteX17" fmla="*/ 187198 w 262821"/>
                <a:gd name="connsiteY17" fmla="*/ 238737 h 643107"/>
                <a:gd name="connsiteX18" fmla="*/ 175288 w 262821"/>
                <a:gd name="connsiteY18" fmla="*/ 281862 h 643107"/>
                <a:gd name="connsiteX19" fmla="*/ 128883 w 262821"/>
                <a:gd name="connsiteY19" fmla="*/ 294594 h 643107"/>
                <a:gd name="connsiteX20" fmla="*/ 73030 w 262821"/>
                <a:gd name="connsiteY20" fmla="*/ 294594 h 643107"/>
                <a:gd name="connsiteX21" fmla="*/ 73030 w 262821"/>
                <a:gd name="connsiteY21" fmla="*/ -5191 h 643107"/>
                <a:gd name="connsiteX22" fmla="*/ -894 w 262821"/>
                <a:gd name="connsiteY22" fmla="*/ -5191 h 643107"/>
                <a:gd name="connsiteX23" fmla="*/ -894 w 262821"/>
                <a:gd name="connsiteY23" fmla="*/ 637917 h 643107"/>
                <a:gd name="connsiteX24" fmla="*/ 129694 w 262821"/>
                <a:gd name="connsiteY24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2821" h="643107">
                  <a:moveTo>
                    <a:pt x="73030" y="359482"/>
                  </a:moveTo>
                  <a:lnTo>
                    <a:pt x="123945" y="359482"/>
                  </a:lnTo>
                  <a:cubicBezTo>
                    <a:pt x="146393" y="359482"/>
                    <a:pt x="161858" y="363997"/>
                    <a:pt x="170351" y="373027"/>
                  </a:cubicBezTo>
                  <a:cubicBezTo>
                    <a:pt x="178832" y="382068"/>
                    <a:pt x="183095" y="396973"/>
                    <a:pt x="183095" y="417798"/>
                  </a:cubicBezTo>
                  <a:lnTo>
                    <a:pt x="183095" y="501568"/>
                  </a:lnTo>
                  <a:cubicBezTo>
                    <a:pt x="183095" y="544819"/>
                    <a:pt x="163367" y="566456"/>
                    <a:pt x="123945" y="566456"/>
                  </a:cubicBezTo>
                  <a:lnTo>
                    <a:pt x="73030" y="566456"/>
                  </a:lnTo>
                  <a:close/>
                  <a:moveTo>
                    <a:pt x="129694" y="637917"/>
                  </a:moveTo>
                  <a:cubicBezTo>
                    <a:pt x="169116" y="637917"/>
                    <a:pt x="200194" y="626681"/>
                    <a:pt x="222917" y="604233"/>
                  </a:cubicBezTo>
                  <a:cubicBezTo>
                    <a:pt x="245640" y="581784"/>
                    <a:pt x="257001" y="550569"/>
                    <a:pt x="257001" y="510598"/>
                  </a:cubicBezTo>
                  <a:lnTo>
                    <a:pt x="257001" y="421079"/>
                  </a:lnTo>
                  <a:cubicBezTo>
                    <a:pt x="257001" y="395338"/>
                    <a:pt x="253172" y="375359"/>
                    <a:pt x="245503" y="361128"/>
                  </a:cubicBezTo>
                  <a:cubicBezTo>
                    <a:pt x="237833" y="346875"/>
                    <a:pt x="226621" y="336486"/>
                    <a:pt x="211830" y="329913"/>
                  </a:cubicBezTo>
                  <a:cubicBezTo>
                    <a:pt x="227706" y="323341"/>
                    <a:pt x="240028" y="312654"/>
                    <a:pt x="248795" y="297875"/>
                  </a:cubicBezTo>
                  <a:cubicBezTo>
                    <a:pt x="257550" y="283096"/>
                    <a:pt x="261928" y="262568"/>
                    <a:pt x="261928" y="236279"/>
                  </a:cubicBezTo>
                  <a:lnTo>
                    <a:pt x="261928" y="-5191"/>
                  </a:lnTo>
                  <a:lnTo>
                    <a:pt x="187198" y="-5191"/>
                  </a:lnTo>
                  <a:lnTo>
                    <a:pt x="187198" y="238737"/>
                  </a:lnTo>
                  <a:cubicBezTo>
                    <a:pt x="187198" y="258990"/>
                    <a:pt x="183209" y="273369"/>
                    <a:pt x="175288" y="281862"/>
                  </a:cubicBezTo>
                  <a:cubicBezTo>
                    <a:pt x="167333" y="290343"/>
                    <a:pt x="151868" y="294594"/>
                    <a:pt x="128883" y="294594"/>
                  </a:cubicBezTo>
                  <a:lnTo>
                    <a:pt x="73030" y="294594"/>
                  </a:lnTo>
                  <a:lnTo>
                    <a:pt x="73030" y="-5191"/>
                  </a:lnTo>
                  <a:lnTo>
                    <a:pt x="-894" y="-5191"/>
                  </a:lnTo>
                  <a:lnTo>
                    <a:pt x="-894" y="637917"/>
                  </a:lnTo>
                  <a:lnTo>
                    <a:pt x="129694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0E58E205-B95B-4F25-4DE9-02D8C0BFCB85}"/>
                </a:ext>
              </a:extLst>
            </p:cNvPr>
            <p:cNvSpPr/>
            <p:nvPr/>
          </p:nvSpPr>
          <p:spPr>
            <a:xfrm flipV="1">
              <a:off x="1574154" y="494694"/>
              <a:ext cx="264478" cy="654605"/>
            </a:xfrm>
            <a:custGeom>
              <a:avLst/>
              <a:gdLst>
                <a:gd name="connsiteX0" fmla="*/ 74430 w 264478"/>
                <a:gd name="connsiteY0" fmla="*/ 649421 h 654605"/>
                <a:gd name="connsiteX1" fmla="*/ 74430 w 264478"/>
                <a:gd name="connsiteY1" fmla="*/ 124591 h 654605"/>
                <a:gd name="connsiteX2" fmla="*/ 90443 w 264478"/>
                <a:gd name="connsiteY2" fmla="*/ 82277 h 654605"/>
                <a:gd name="connsiteX3" fmla="*/ 131088 w 264478"/>
                <a:gd name="connsiteY3" fmla="*/ 67910 h 654605"/>
                <a:gd name="connsiteX4" fmla="*/ 173402 w 264478"/>
                <a:gd name="connsiteY4" fmla="*/ 82277 h 654605"/>
                <a:gd name="connsiteX5" fmla="*/ 189415 w 264478"/>
                <a:gd name="connsiteY5" fmla="*/ 124591 h 654605"/>
                <a:gd name="connsiteX6" fmla="*/ 189415 w 264478"/>
                <a:gd name="connsiteY6" fmla="*/ 649421 h 654605"/>
                <a:gd name="connsiteX7" fmla="*/ 263333 w 264478"/>
                <a:gd name="connsiteY7" fmla="*/ 649421 h 654605"/>
                <a:gd name="connsiteX8" fmla="*/ 263333 w 264478"/>
                <a:gd name="connsiteY8" fmla="*/ 123757 h 654605"/>
                <a:gd name="connsiteX9" fmla="*/ 253057 w 264478"/>
                <a:gd name="connsiteY9" fmla="*/ 69556 h 654605"/>
                <a:gd name="connsiteX10" fmla="*/ 224722 w 264478"/>
                <a:gd name="connsiteY10" fmla="*/ 28899 h 654605"/>
                <a:gd name="connsiteX11" fmla="*/ 182432 w 264478"/>
                <a:gd name="connsiteY11" fmla="*/ 3433 h 654605"/>
                <a:gd name="connsiteX12" fmla="*/ 130277 w 264478"/>
                <a:gd name="connsiteY12" fmla="*/ -5185 h 654605"/>
                <a:gd name="connsiteX13" fmla="*/ 78533 w 264478"/>
                <a:gd name="connsiteY13" fmla="*/ 3433 h 654605"/>
                <a:gd name="connsiteX14" fmla="*/ 37042 w 264478"/>
                <a:gd name="connsiteY14" fmla="*/ 28899 h 654605"/>
                <a:gd name="connsiteX15" fmla="*/ 9130 w 264478"/>
                <a:gd name="connsiteY15" fmla="*/ 69556 h 654605"/>
                <a:gd name="connsiteX16" fmla="*/ -1145 w 264478"/>
                <a:gd name="connsiteY16" fmla="*/ 123757 h 654605"/>
                <a:gd name="connsiteX17" fmla="*/ -1145 w 264478"/>
                <a:gd name="connsiteY17" fmla="*/ 649421 h 654605"/>
                <a:gd name="connsiteX18" fmla="*/ 74430 w 264478"/>
                <a:gd name="connsiteY18" fmla="*/ 649421 h 65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4478" h="654605">
                  <a:moveTo>
                    <a:pt x="74430" y="649421"/>
                  </a:moveTo>
                  <a:lnTo>
                    <a:pt x="74430" y="124591"/>
                  </a:lnTo>
                  <a:cubicBezTo>
                    <a:pt x="74430" y="105960"/>
                    <a:pt x="79768" y="91855"/>
                    <a:pt x="90443" y="82277"/>
                  </a:cubicBezTo>
                  <a:cubicBezTo>
                    <a:pt x="101119" y="72699"/>
                    <a:pt x="114663" y="67910"/>
                    <a:pt x="131088" y="67910"/>
                  </a:cubicBezTo>
                  <a:cubicBezTo>
                    <a:pt x="148610" y="67910"/>
                    <a:pt x="162715" y="72699"/>
                    <a:pt x="173402" y="82277"/>
                  </a:cubicBezTo>
                  <a:cubicBezTo>
                    <a:pt x="184078" y="91855"/>
                    <a:pt x="189415" y="105960"/>
                    <a:pt x="189415" y="124591"/>
                  </a:cubicBezTo>
                  <a:lnTo>
                    <a:pt x="189415" y="649421"/>
                  </a:lnTo>
                  <a:lnTo>
                    <a:pt x="263333" y="649421"/>
                  </a:lnTo>
                  <a:lnTo>
                    <a:pt x="263333" y="123757"/>
                  </a:lnTo>
                  <a:cubicBezTo>
                    <a:pt x="263333" y="103491"/>
                    <a:pt x="259904" y="85432"/>
                    <a:pt x="253057" y="69556"/>
                  </a:cubicBezTo>
                  <a:cubicBezTo>
                    <a:pt x="246211" y="53657"/>
                    <a:pt x="236770" y="40112"/>
                    <a:pt x="224722" y="28899"/>
                  </a:cubicBezTo>
                  <a:cubicBezTo>
                    <a:pt x="212675" y="17675"/>
                    <a:pt x="198571" y="9182"/>
                    <a:pt x="182432" y="3433"/>
                  </a:cubicBezTo>
                  <a:cubicBezTo>
                    <a:pt x="166270" y="-2316"/>
                    <a:pt x="148885" y="-5185"/>
                    <a:pt x="130277" y="-5185"/>
                  </a:cubicBezTo>
                  <a:cubicBezTo>
                    <a:pt x="111657" y="-5185"/>
                    <a:pt x="94409" y="-2316"/>
                    <a:pt x="78533" y="3433"/>
                  </a:cubicBezTo>
                  <a:cubicBezTo>
                    <a:pt x="62645" y="9182"/>
                    <a:pt x="48815" y="17675"/>
                    <a:pt x="37042" y="28899"/>
                  </a:cubicBezTo>
                  <a:cubicBezTo>
                    <a:pt x="25269" y="40112"/>
                    <a:pt x="15965" y="53657"/>
                    <a:pt x="9130" y="69556"/>
                  </a:cubicBezTo>
                  <a:cubicBezTo>
                    <a:pt x="2272" y="85432"/>
                    <a:pt x="-1145" y="103491"/>
                    <a:pt x="-1145" y="123757"/>
                  </a:cubicBezTo>
                  <a:lnTo>
                    <a:pt x="-1145" y="649421"/>
                  </a:lnTo>
                  <a:lnTo>
                    <a:pt x="74430" y="649421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C8BA4E6B-9FCD-85EE-2225-C5C350637B87}"/>
                </a:ext>
              </a:extLst>
            </p:cNvPr>
            <p:cNvSpPr/>
            <p:nvPr/>
          </p:nvSpPr>
          <p:spPr>
            <a:xfrm flipV="1">
              <a:off x="1912527" y="494694"/>
              <a:ext cx="75563" cy="643107"/>
            </a:xfrm>
            <a:custGeom>
              <a:avLst/>
              <a:gdLst>
                <a:gd name="connsiteX0" fmla="*/ 74233 w 75563"/>
                <a:gd name="connsiteY0" fmla="*/ 637917 h 643107"/>
                <a:gd name="connsiteX1" fmla="*/ 74233 w 75563"/>
                <a:gd name="connsiteY1" fmla="*/ -5191 h 643107"/>
                <a:gd name="connsiteX2" fmla="*/ -1330 w 75563"/>
                <a:gd name="connsiteY2" fmla="*/ -5191 h 643107"/>
                <a:gd name="connsiteX3" fmla="*/ -1330 w 75563"/>
                <a:gd name="connsiteY3" fmla="*/ 637917 h 643107"/>
                <a:gd name="connsiteX4" fmla="*/ 74233 w 75563"/>
                <a:gd name="connsiteY4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3" h="643107">
                  <a:moveTo>
                    <a:pt x="74233" y="637917"/>
                  </a:moveTo>
                  <a:lnTo>
                    <a:pt x="74233" y="-5191"/>
                  </a:lnTo>
                  <a:lnTo>
                    <a:pt x="-1330" y="-5191"/>
                  </a:lnTo>
                  <a:lnTo>
                    <a:pt x="-1330" y="637917"/>
                  </a:lnTo>
                  <a:lnTo>
                    <a:pt x="74233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5EFA84A-072E-83B5-CD6A-B5FAF3DDEB16}"/>
                </a:ext>
              </a:extLst>
            </p:cNvPr>
            <p:cNvSpPr/>
            <p:nvPr/>
          </p:nvSpPr>
          <p:spPr>
            <a:xfrm flipV="1">
              <a:off x="2042303" y="494694"/>
              <a:ext cx="220118" cy="643107"/>
            </a:xfrm>
            <a:custGeom>
              <a:avLst/>
              <a:gdLst>
                <a:gd name="connsiteX0" fmla="*/ 218635 w 220118"/>
                <a:gd name="connsiteY0" fmla="*/ 637917 h 643107"/>
                <a:gd name="connsiteX1" fmla="*/ 218635 w 220118"/>
                <a:gd name="connsiteY1" fmla="*/ 564811 h 643107"/>
                <a:gd name="connsiteX2" fmla="*/ 146352 w 220118"/>
                <a:gd name="connsiteY2" fmla="*/ 564811 h 643107"/>
                <a:gd name="connsiteX3" fmla="*/ 146352 w 220118"/>
                <a:gd name="connsiteY3" fmla="*/ -5191 h 643107"/>
                <a:gd name="connsiteX4" fmla="*/ 70788 w 220118"/>
                <a:gd name="connsiteY4" fmla="*/ -5191 h 643107"/>
                <a:gd name="connsiteX5" fmla="*/ 70788 w 220118"/>
                <a:gd name="connsiteY5" fmla="*/ 564811 h 643107"/>
                <a:gd name="connsiteX6" fmla="*/ -1483 w 220118"/>
                <a:gd name="connsiteY6" fmla="*/ 564811 h 643107"/>
                <a:gd name="connsiteX7" fmla="*/ -1483 w 220118"/>
                <a:gd name="connsiteY7" fmla="*/ 637917 h 643107"/>
                <a:gd name="connsiteX8" fmla="*/ 218635 w 220118"/>
                <a:gd name="connsiteY8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118" h="643107">
                  <a:moveTo>
                    <a:pt x="218635" y="637917"/>
                  </a:moveTo>
                  <a:lnTo>
                    <a:pt x="218635" y="564811"/>
                  </a:lnTo>
                  <a:lnTo>
                    <a:pt x="146352" y="564811"/>
                  </a:lnTo>
                  <a:lnTo>
                    <a:pt x="146352" y="-5191"/>
                  </a:lnTo>
                  <a:lnTo>
                    <a:pt x="70788" y="-5191"/>
                  </a:lnTo>
                  <a:lnTo>
                    <a:pt x="70788" y="564811"/>
                  </a:lnTo>
                  <a:lnTo>
                    <a:pt x="-1483" y="564811"/>
                  </a:lnTo>
                  <a:lnTo>
                    <a:pt x="-1483" y="637917"/>
                  </a:lnTo>
                  <a:lnTo>
                    <a:pt x="218635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6824AA2-9910-18D0-7E41-1AD907557C5A}"/>
                </a:ext>
              </a:extLst>
            </p:cNvPr>
            <p:cNvSpPr/>
            <p:nvPr/>
          </p:nvSpPr>
          <p:spPr>
            <a:xfrm flipV="1">
              <a:off x="2448032" y="494694"/>
              <a:ext cx="255436" cy="654605"/>
            </a:xfrm>
            <a:custGeom>
              <a:avLst/>
              <a:gdLst>
                <a:gd name="connsiteX0" fmla="*/ 253633 w 255436"/>
                <a:gd name="connsiteY0" fmla="*/ 649421 h 654605"/>
                <a:gd name="connsiteX1" fmla="*/ 253633 w 255436"/>
                <a:gd name="connsiteY1" fmla="*/ 122122 h 654605"/>
                <a:gd name="connsiteX2" fmla="*/ 244180 w 255436"/>
                <a:gd name="connsiteY2" fmla="*/ 69144 h 654605"/>
                <a:gd name="connsiteX3" fmla="*/ 217491 w 255436"/>
                <a:gd name="connsiteY3" fmla="*/ 28899 h 654605"/>
                <a:gd name="connsiteX4" fmla="*/ 176835 w 255436"/>
                <a:gd name="connsiteY4" fmla="*/ 3433 h 654605"/>
                <a:gd name="connsiteX5" fmla="*/ 125502 w 255436"/>
                <a:gd name="connsiteY5" fmla="*/ -5185 h 654605"/>
                <a:gd name="connsiteX6" fmla="*/ 74159 w 255436"/>
                <a:gd name="connsiteY6" fmla="*/ 3433 h 654605"/>
                <a:gd name="connsiteX7" fmla="*/ 33926 w 255436"/>
                <a:gd name="connsiteY7" fmla="*/ 28899 h 654605"/>
                <a:gd name="connsiteX8" fmla="*/ 7637 w 255436"/>
                <a:gd name="connsiteY8" fmla="*/ 69144 h 654605"/>
                <a:gd name="connsiteX9" fmla="*/ -1804 w 255436"/>
                <a:gd name="connsiteY9" fmla="*/ 122122 h 654605"/>
                <a:gd name="connsiteX10" fmla="*/ -1804 w 255436"/>
                <a:gd name="connsiteY10" fmla="*/ 154972 h 654605"/>
                <a:gd name="connsiteX11" fmla="*/ 67998 w 255436"/>
                <a:gd name="connsiteY11" fmla="*/ 136901 h 654605"/>
                <a:gd name="connsiteX12" fmla="*/ 67998 w 255436"/>
                <a:gd name="connsiteY12" fmla="*/ 123757 h 654605"/>
                <a:gd name="connsiteX13" fmla="*/ 83200 w 255436"/>
                <a:gd name="connsiteY13" fmla="*/ 81877 h 654605"/>
                <a:gd name="connsiteX14" fmla="*/ 123034 w 255436"/>
                <a:gd name="connsiteY14" fmla="*/ 67910 h 654605"/>
                <a:gd name="connsiteX15" fmla="*/ 163690 w 255436"/>
                <a:gd name="connsiteY15" fmla="*/ 81877 h 654605"/>
                <a:gd name="connsiteX16" fmla="*/ 178881 w 255436"/>
                <a:gd name="connsiteY16" fmla="*/ 123757 h 654605"/>
                <a:gd name="connsiteX17" fmla="*/ 178881 w 255436"/>
                <a:gd name="connsiteY17" fmla="*/ 649421 h 654605"/>
                <a:gd name="connsiteX18" fmla="*/ 253633 w 255436"/>
                <a:gd name="connsiteY18" fmla="*/ 649421 h 65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436" h="654605">
                  <a:moveTo>
                    <a:pt x="253633" y="649421"/>
                  </a:moveTo>
                  <a:lnTo>
                    <a:pt x="253633" y="122122"/>
                  </a:lnTo>
                  <a:cubicBezTo>
                    <a:pt x="253633" y="102405"/>
                    <a:pt x="250466" y="84746"/>
                    <a:pt x="244180" y="69144"/>
                  </a:cubicBezTo>
                  <a:cubicBezTo>
                    <a:pt x="237882" y="53542"/>
                    <a:pt x="228989" y="40112"/>
                    <a:pt x="217491" y="28899"/>
                  </a:cubicBezTo>
                  <a:cubicBezTo>
                    <a:pt x="205993" y="17675"/>
                    <a:pt x="192436" y="9182"/>
                    <a:pt x="176835" y="3433"/>
                  </a:cubicBezTo>
                  <a:cubicBezTo>
                    <a:pt x="161221" y="-2316"/>
                    <a:pt x="144099" y="-5185"/>
                    <a:pt x="125502" y="-5185"/>
                  </a:cubicBezTo>
                  <a:cubicBezTo>
                    <a:pt x="106872" y="-5185"/>
                    <a:pt x="89761" y="-2316"/>
                    <a:pt x="74159" y="3433"/>
                  </a:cubicBezTo>
                  <a:cubicBezTo>
                    <a:pt x="58557" y="9182"/>
                    <a:pt x="45127" y="17675"/>
                    <a:pt x="33926" y="28899"/>
                  </a:cubicBezTo>
                  <a:cubicBezTo>
                    <a:pt x="22690" y="40112"/>
                    <a:pt x="13923" y="53542"/>
                    <a:pt x="7637" y="69144"/>
                  </a:cubicBezTo>
                  <a:cubicBezTo>
                    <a:pt x="1327" y="84746"/>
                    <a:pt x="-1804" y="102405"/>
                    <a:pt x="-1804" y="122122"/>
                  </a:cubicBezTo>
                  <a:lnTo>
                    <a:pt x="-1804" y="154972"/>
                  </a:lnTo>
                  <a:lnTo>
                    <a:pt x="67998" y="136901"/>
                  </a:lnTo>
                  <a:lnTo>
                    <a:pt x="67998" y="123757"/>
                  </a:lnTo>
                  <a:cubicBezTo>
                    <a:pt x="67998" y="105137"/>
                    <a:pt x="73062" y="91181"/>
                    <a:pt x="83200" y="81877"/>
                  </a:cubicBezTo>
                  <a:cubicBezTo>
                    <a:pt x="93327" y="72562"/>
                    <a:pt x="106609" y="67910"/>
                    <a:pt x="123034" y="67910"/>
                  </a:cubicBezTo>
                  <a:cubicBezTo>
                    <a:pt x="139996" y="67910"/>
                    <a:pt x="153552" y="72562"/>
                    <a:pt x="163690" y="81877"/>
                  </a:cubicBezTo>
                  <a:cubicBezTo>
                    <a:pt x="173817" y="91181"/>
                    <a:pt x="178881" y="105137"/>
                    <a:pt x="178881" y="123757"/>
                  </a:cubicBezTo>
                  <a:lnTo>
                    <a:pt x="178881" y="649421"/>
                  </a:lnTo>
                  <a:lnTo>
                    <a:pt x="253633" y="649421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20D5B83-32E1-BF6E-3D3D-9E062BECE646}"/>
                </a:ext>
              </a:extLst>
            </p:cNvPr>
            <p:cNvSpPr/>
            <p:nvPr/>
          </p:nvSpPr>
          <p:spPr>
            <a:xfrm flipV="1">
              <a:off x="2754379" y="494694"/>
              <a:ext cx="294870" cy="643107"/>
            </a:xfrm>
            <a:custGeom>
              <a:avLst/>
              <a:gdLst>
                <a:gd name="connsiteX0" fmla="*/ 94875 w 294870"/>
                <a:gd name="connsiteY0" fmla="*/ 150862 h 643107"/>
                <a:gd name="connsiteX1" fmla="*/ 195070 w 294870"/>
                <a:gd name="connsiteY1" fmla="*/ 150862 h 643107"/>
                <a:gd name="connsiteX2" fmla="*/ 144160 w 294870"/>
                <a:gd name="connsiteY2" fmla="*/ 472822 h 643107"/>
                <a:gd name="connsiteX3" fmla="*/ 181114 w 294870"/>
                <a:gd name="connsiteY3" fmla="*/ 637917 h 643107"/>
                <a:gd name="connsiteX4" fmla="*/ 292819 w 294870"/>
                <a:gd name="connsiteY4" fmla="*/ -5191 h 643107"/>
                <a:gd name="connsiteX5" fmla="*/ 219713 w 294870"/>
                <a:gd name="connsiteY5" fmla="*/ -5191 h 643107"/>
                <a:gd name="connsiteX6" fmla="*/ 204934 w 294870"/>
                <a:gd name="connsiteY6" fmla="*/ 87609 h 643107"/>
                <a:gd name="connsiteX7" fmla="*/ 85010 w 294870"/>
                <a:gd name="connsiteY7" fmla="*/ 87609 h 643107"/>
                <a:gd name="connsiteX8" fmla="*/ 71054 w 294870"/>
                <a:gd name="connsiteY8" fmla="*/ -5191 h 643107"/>
                <a:gd name="connsiteX9" fmla="*/ -2052 w 294870"/>
                <a:gd name="connsiteY9" fmla="*/ -5191 h 643107"/>
                <a:gd name="connsiteX10" fmla="*/ 106373 w 294870"/>
                <a:gd name="connsiteY10" fmla="*/ 637917 h 643107"/>
                <a:gd name="connsiteX11" fmla="*/ 181114 w 294870"/>
                <a:gd name="connsiteY11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870" h="643107">
                  <a:moveTo>
                    <a:pt x="94875" y="150862"/>
                  </a:moveTo>
                  <a:lnTo>
                    <a:pt x="195070" y="150862"/>
                  </a:lnTo>
                  <a:lnTo>
                    <a:pt x="144160" y="472822"/>
                  </a:lnTo>
                  <a:close/>
                  <a:moveTo>
                    <a:pt x="181114" y="637917"/>
                  </a:moveTo>
                  <a:lnTo>
                    <a:pt x="292819" y="-5191"/>
                  </a:lnTo>
                  <a:lnTo>
                    <a:pt x="219713" y="-5191"/>
                  </a:lnTo>
                  <a:lnTo>
                    <a:pt x="204934" y="87609"/>
                  </a:lnTo>
                  <a:lnTo>
                    <a:pt x="85010" y="87609"/>
                  </a:lnTo>
                  <a:lnTo>
                    <a:pt x="71054" y="-5191"/>
                  </a:lnTo>
                  <a:lnTo>
                    <a:pt x="-2052" y="-5191"/>
                  </a:lnTo>
                  <a:lnTo>
                    <a:pt x="106373" y="637917"/>
                  </a:lnTo>
                  <a:lnTo>
                    <a:pt x="181114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E9200CA4-4464-43EF-25DA-EDAB8E69DA95}"/>
                </a:ext>
              </a:extLst>
            </p:cNvPr>
            <p:cNvSpPr/>
            <p:nvPr/>
          </p:nvSpPr>
          <p:spPr>
            <a:xfrm flipV="1">
              <a:off x="3101804" y="494694"/>
              <a:ext cx="363850" cy="643107"/>
            </a:xfrm>
            <a:custGeom>
              <a:avLst/>
              <a:gdLst>
                <a:gd name="connsiteX0" fmla="*/ 79794 w 363850"/>
                <a:gd name="connsiteY0" fmla="*/ 637917 h 643107"/>
                <a:gd name="connsiteX1" fmla="*/ 179990 w 363850"/>
                <a:gd name="connsiteY1" fmla="*/ 127866 h 643107"/>
                <a:gd name="connsiteX2" fmla="*/ 285945 w 363850"/>
                <a:gd name="connsiteY2" fmla="*/ 637917 h 643107"/>
                <a:gd name="connsiteX3" fmla="*/ 361509 w 363850"/>
                <a:gd name="connsiteY3" fmla="*/ 637917 h 643107"/>
                <a:gd name="connsiteX4" fmla="*/ 361509 w 363850"/>
                <a:gd name="connsiteY4" fmla="*/ -5191 h 643107"/>
                <a:gd name="connsiteX5" fmla="*/ 294164 w 363850"/>
                <a:gd name="connsiteY5" fmla="*/ -5191 h 643107"/>
                <a:gd name="connsiteX6" fmla="*/ 294164 w 363850"/>
                <a:gd name="connsiteY6" fmla="*/ 409580 h 643107"/>
                <a:gd name="connsiteX7" fmla="*/ 215320 w 363850"/>
                <a:gd name="connsiteY7" fmla="*/ -5191 h 643107"/>
                <a:gd name="connsiteX8" fmla="*/ 145494 w 363850"/>
                <a:gd name="connsiteY8" fmla="*/ -5191 h 643107"/>
                <a:gd name="connsiteX9" fmla="*/ 65004 w 363850"/>
                <a:gd name="connsiteY9" fmla="*/ 415330 h 643107"/>
                <a:gd name="connsiteX10" fmla="*/ 65004 w 363850"/>
                <a:gd name="connsiteY10" fmla="*/ -5191 h 643107"/>
                <a:gd name="connsiteX11" fmla="*/ -2341 w 363850"/>
                <a:gd name="connsiteY11" fmla="*/ -5191 h 643107"/>
                <a:gd name="connsiteX12" fmla="*/ -2341 w 363850"/>
                <a:gd name="connsiteY12" fmla="*/ 637917 h 643107"/>
                <a:gd name="connsiteX13" fmla="*/ 79794 w 363850"/>
                <a:gd name="connsiteY13" fmla="*/ 637917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850" h="643107">
                  <a:moveTo>
                    <a:pt x="79794" y="637917"/>
                  </a:moveTo>
                  <a:lnTo>
                    <a:pt x="179990" y="127866"/>
                  </a:lnTo>
                  <a:lnTo>
                    <a:pt x="285945" y="637917"/>
                  </a:lnTo>
                  <a:lnTo>
                    <a:pt x="361509" y="637917"/>
                  </a:lnTo>
                  <a:lnTo>
                    <a:pt x="361509" y="-5191"/>
                  </a:lnTo>
                  <a:lnTo>
                    <a:pt x="294164" y="-5191"/>
                  </a:lnTo>
                  <a:lnTo>
                    <a:pt x="294164" y="409580"/>
                  </a:lnTo>
                  <a:lnTo>
                    <a:pt x="215320" y="-5191"/>
                  </a:lnTo>
                  <a:lnTo>
                    <a:pt x="145494" y="-5191"/>
                  </a:lnTo>
                  <a:lnTo>
                    <a:pt x="65004" y="415330"/>
                  </a:lnTo>
                  <a:lnTo>
                    <a:pt x="65004" y="-5191"/>
                  </a:lnTo>
                  <a:lnTo>
                    <a:pt x="-2341" y="-5191"/>
                  </a:lnTo>
                  <a:lnTo>
                    <a:pt x="-2341" y="637917"/>
                  </a:lnTo>
                  <a:lnTo>
                    <a:pt x="79794" y="637917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CC7D8C4-161F-DB51-498B-945C47A0661E}"/>
                </a:ext>
              </a:extLst>
            </p:cNvPr>
            <p:cNvSpPr/>
            <p:nvPr/>
          </p:nvSpPr>
          <p:spPr>
            <a:xfrm flipV="1">
              <a:off x="977865" y="1311446"/>
              <a:ext cx="255427" cy="666104"/>
            </a:xfrm>
            <a:custGeom>
              <a:avLst/>
              <a:gdLst>
                <a:gd name="connsiteX0" fmla="*/ 74047 w 255427"/>
                <a:gd name="connsiteY0" fmla="*/ 124583 h 666104"/>
                <a:gd name="connsiteX1" fmla="*/ 89249 w 255427"/>
                <a:gd name="connsiteY1" fmla="*/ 82693 h 666104"/>
                <a:gd name="connsiteX2" fmla="*/ 129076 w 255427"/>
                <a:gd name="connsiteY2" fmla="*/ 68737 h 666104"/>
                <a:gd name="connsiteX3" fmla="*/ 169327 w 255427"/>
                <a:gd name="connsiteY3" fmla="*/ 82693 h 666104"/>
                <a:gd name="connsiteX4" fmla="*/ 184931 w 255427"/>
                <a:gd name="connsiteY4" fmla="*/ 124583 h 666104"/>
                <a:gd name="connsiteX5" fmla="*/ 184931 w 255427"/>
                <a:gd name="connsiteY5" fmla="*/ 137717 h 666104"/>
                <a:gd name="connsiteX6" fmla="*/ 254738 w 255427"/>
                <a:gd name="connsiteY6" fmla="*/ 155787 h 666104"/>
                <a:gd name="connsiteX7" fmla="*/ 254738 w 255427"/>
                <a:gd name="connsiteY7" fmla="*/ 122937 h 666104"/>
                <a:gd name="connsiteX8" fmla="*/ 244474 w 255427"/>
                <a:gd name="connsiteY8" fmla="*/ 69959 h 666104"/>
                <a:gd name="connsiteX9" fmla="*/ 216962 w 255427"/>
                <a:gd name="connsiteY9" fmla="*/ 29715 h 666104"/>
                <a:gd name="connsiteX10" fmla="*/ 176309 w 255427"/>
                <a:gd name="connsiteY10" fmla="*/ 4260 h 666104"/>
                <a:gd name="connsiteX11" fmla="*/ 125794 w 255427"/>
                <a:gd name="connsiteY11" fmla="*/ -4369 h 666104"/>
                <a:gd name="connsiteX12" fmla="*/ 76516 w 255427"/>
                <a:gd name="connsiteY12" fmla="*/ 4260 h 666104"/>
                <a:gd name="connsiteX13" fmla="*/ 36266 w 255427"/>
                <a:gd name="connsiteY13" fmla="*/ 29715 h 666104"/>
                <a:gd name="connsiteX14" fmla="*/ 9164 w 255427"/>
                <a:gd name="connsiteY14" fmla="*/ 69959 h 666104"/>
                <a:gd name="connsiteX15" fmla="*/ -690 w 255427"/>
                <a:gd name="connsiteY15" fmla="*/ 122937 h 666104"/>
                <a:gd name="connsiteX16" fmla="*/ -690 w 255427"/>
                <a:gd name="connsiteY16" fmla="*/ 534428 h 666104"/>
                <a:gd name="connsiteX17" fmla="*/ 9164 w 255427"/>
                <a:gd name="connsiteY17" fmla="*/ 587406 h 666104"/>
                <a:gd name="connsiteX18" fmla="*/ 36266 w 255427"/>
                <a:gd name="connsiteY18" fmla="*/ 627651 h 666104"/>
                <a:gd name="connsiteX19" fmla="*/ 77337 w 255427"/>
                <a:gd name="connsiteY19" fmla="*/ 653117 h 666104"/>
                <a:gd name="connsiteX20" fmla="*/ 129902 w 255427"/>
                <a:gd name="connsiteY20" fmla="*/ 661735 h 666104"/>
                <a:gd name="connsiteX21" fmla="*/ 221073 w 255427"/>
                <a:gd name="connsiteY21" fmla="*/ 627651 h 666104"/>
                <a:gd name="connsiteX22" fmla="*/ 254738 w 255427"/>
                <a:gd name="connsiteY22" fmla="*/ 534428 h 666104"/>
                <a:gd name="connsiteX23" fmla="*/ 254738 w 255427"/>
                <a:gd name="connsiteY23" fmla="*/ 513077 h 666104"/>
                <a:gd name="connsiteX24" fmla="*/ 184931 w 255427"/>
                <a:gd name="connsiteY24" fmla="*/ 513077 h 666104"/>
                <a:gd name="connsiteX25" fmla="*/ 184931 w 255427"/>
                <a:gd name="connsiteY25" fmla="*/ 532782 h 666104"/>
                <a:gd name="connsiteX26" fmla="*/ 170559 w 255427"/>
                <a:gd name="connsiteY26" fmla="*/ 574673 h 666104"/>
                <a:gd name="connsiteX27" fmla="*/ 130723 w 255427"/>
                <a:gd name="connsiteY27" fmla="*/ 588629 h 666104"/>
                <a:gd name="connsiteX28" fmla="*/ 89249 w 255427"/>
                <a:gd name="connsiteY28" fmla="*/ 574673 h 666104"/>
                <a:gd name="connsiteX29" fmla="*/ 74047 w 255427"/>
                <a:gd name="connsiteY29" fmla="*/ 532782 h 666104"/>
                <a:gd name="connsiteX30" fmla="*/ 74047 w 255427"/>
                <a:gd name="connsiteY30" fmla="*/ 124583 h 6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5427" h="666104">
                  <a:moveTo>
                    <a:pt x="74047" y="124583"/>
                  </a:moveTo>
                  <a:cubicBezTo>
                    <a:pt x="74047" y="105964"/>
                    <a:pt x="79105" y="91997"/>
                    <a:pt x="89249" y="82693"/>
                  </a:cubicBezTo>
                  <a:cubicBezTo>
                    <a:pt x="99376" y="73377"/>
                    <a:pt x="112650" y="68737"/>
                    <a:pt x="129076" y="68737"/>
                  </a:cubicBezTo>
                  <a:cubicBezTo>
                    <a:pt x="145502" y="68737"/>
                    <a:pt x="158918" y="73377"/>
                    <a:pt x="169327" y="82693"/>
                  </a:cubicBezTo>
                  <a:cubicBezTo>
                    <a:pt x="179721" y="91997"/>
                    <a:pt x="184931" y="105964"/>
                    <a:pt x="184931" y="124583"/>
                  </a:cubicBezTo>
                  <a:lnTo>
                    <a:pt x="184931" y="137717"/>
                  </a:lnTo>
                  <a:lnTo>
                    <a:pt x="254738" y="155787"/>
                  </a:lnTo>
                  <a:lnTo>
                    <a:pt x="254738" y="122937"/>
                  </a:lnTo>
                  <a:cubicBezTo>
                    <a:pt x="254738" y="103221"/>
                    <a:pt x="251318" y="85561"/>
                    <a:pt x="244474" y="69959"/>
                  </a:cubicBezTo>
                  <a:cubicBezTo>
                    <a:pt x="237621" y="54358"/>
                    <a:pt x="228458" y="40927"/>
                    <a:pt x="216962" y="29715"/>
                  </a:cubicBezTo>
                  <a:cubicBezTo>
                    <a:pt x="205460" y="18491"/>
                    <a:pt x="191914" y="10010"/>
                    <a:pt x="176309" y="4260"/>
                  </a:cubicBezTo>
                  <a:cubicBezTo>
                    <a:pt x="160705" y="-1501"/>
                    <a:pt x="143867" y="-4369"/>
                    <a:pt x="125794" y="-4369"/>
                  </a:cubicBezTo>
                  <a:cubicBezTo>
                    <a:pt x="108265" y="-4369"/>
                    <a:pt x="91839" y="-1501"/>
                    <a:pt x="76516" y="4260"/>
                  </a:cubicBezTo>
                  <a:cubicBezTo>
                    <a:pt x="61184" y="10010"/>
                    <a:pt x="47767" y="18491"/>
                    <a:pt x="36266" y="29715"/>
                  </a:cubicBezTo>
                  <a:cubicBezTo>
                    <a:pt x="24768" y="40927"/>
                    <a:pt x="15736" y="54358"/>
                    <a:pt x="9164" y="69959"/>
                  </a:cubicBezTo>
                  <a:cubicBezTo>
                    <a:pt x="2592" y="85561"/>
                    <a:pt x="-690" y="103221"/>
                    <a:pt x="-690" y="122937"/>
                  </a:cubicBezTo>
                  <a:lnTo>
                    <a:pt x="-690" y="534428"/>
                  </a:lnTo>
                  <a:cubicBezTo>
                    <a:pt x="-690" y="554144"/>
                    <a:pt x="2592" y="571804"/>
                    <a:pt x="9164" y="587406"/>
                  </a:cubicBezTo>
                  <a:cubicBezTo>
                    <a:pt x="15736" y="603007"/>
                    <a:pt x="24768" y="616415"/>
                    <a:pt x="36266" y="627651"/>
                  </a:cubicBezTo>
                  <a:cubicBezTo>
                    <a:pt x="47767" y="638863"/>
                    <a:pt x="61442" y="647367"/>
                    <a:pt x="77337" y="653117"/>
                  </a:cubicBezTo>
                  <a:cubicBezTo>
                    <a:pt x="93214" y="658866"/>
                    <a:pt x="110725" y="661735"/>
                    <a:pt x="129902" y="661735"/>
                  </a:cubicBezTo>
                  <a:cubicBezTo>
                    <a:pt x="168219" y="661735"/>
                    <a:pt x="198607" y="650362"/>
                    <a:pt x="221073" y="627651"/>
                  </a:cubicBezTo>
                  <a:cubicBezTo>
                    <a:pt x="243509" y="604917"/>
                    <a:pt x="254738" y="573850"/>
                    <a:pt x="254738" y="534428"/>
                  </a:cubicBezTo>
                  <a:lnTo>
                    <a:pt x="254738" y="513077"/>
                  </a:lnTo>
                  <a:lnTo>
                    <a:pt x="184931" y="513077"/>
                  </a:lnTo>
                  <a:lnTo>
                    <a:pt x="184931" y="532782"/>
                  </a:lnTo>
                  <a:cubicBezTo>
                    <a:pt x="184931" y="551401"/>
                    <a:pt x="180131" y="565357"/>
                    <a:pt x="170559" y="574673"/>
                  </a:cubicBezTo>
                  <a:cubicBezTo>
                    <a:pt x="160968" y="583977"/>
                    <a:pt x="147690" y="588629"/>
                    <a:pt x="130723" y="588629"/>
                  </a:cubicBezTo>
                  <a:cubicBezTo>
                    <a:pt x="113191" y="588629"/>
                    <a:pt x="99376" y="583977"/>
                    <a:pt x="89249" y="574673"/>
                  </a:cubicBezTo>
                  <a:cubicBezTo>
                    <a:pt x="79105" y="565357"/>
                    <a:pt x="74047" y="551401"/>
                    <a:pt x="74047" y="532782"/>
                  </a:cubicBezTo>
                  <a:lnTo>
                    <a:pt x="74047" y="124583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7B562142-428F-11F3-20D1-4687A6EF9725}"/>
                </a:ext>
              </a:extLst>
            </p:cNvPr>
            <p:cNvSpPr/>
            <p:nvPr/>
          </p:nvSpPr>
          <p:spPr>
            <a:xfrm flipV="1">
              <a:off x="1282585" y="1311446"/>
              <a:ext cx="264468" cy="666104"/>
            </a:xfrm>
            <a:custGeom>
              <a:avLst/>
              <a:gdLst>
                <a:gd name="connsiteX0" fmla="*/ 73819 w 264468"/>
                <a:gd name="connsiteY0" fmla="*/ 125407 h 666104"/>
                <a:gd name="connsiteX1" fmla="*/ 89832 w 264468"/>
                <a:gd name="connsiteY1" fmla="*/ 83104 h 666104"/>
                <a:gd name="connsiteX2" fmla="*/ 131311 w 264468"/>
                <a:gd name="connsiteY2" fmla="*/ 68737 h 666104"/>
                <a:gd name="connsiteX3" fmla="*/ 172779 w 264468"/>
                <a:gd name="connsiteY3" fmla="*/ 83104 h 666104"/>
                <a:gd name="connsiteX4" fmla="*/ 188804 w 264468"/>
                <a:gd name="connsiteY4" fmla="*/ 125407 h 666104"/>
                <a:gd name="connsiteX5" fmla="*/ 188804 w 264468"/>
                <a:gd name="connsiteY5" fmla="*/ 531959 h 666104"/>
                <a:gd name="connsiteX6" fmla="*/ 172779 w 264468"/>
                <a:gd name="connsiteY6" fmla="*/ 574261 h 666104"/>
                <a:gd name="connsiteX7" fmla="*/ 131311 w 264468"/>
                <a:gd name="connsiteY7" fmla="*/ 588629 h 666104"/>
                <a:gd name="connsiteX8" fmla="*/ 89832 w 264468"/>
                <a:gd name="connsiteY8" fmla="*/ 574261 h 666104"/>
                <a:gd name="connsiteX9" fmla="*/ 73819 w 264468"/>
                <a:gd name="connsiteY9" fmla="*/ 531959 h 666104"/>
                <a:gd name="connsiteX10" fmla="*/ 263545 w 264468"/>
                <a:gd name="connsiteY10" fmla="*/ 124583 h 666104"/>
                <a:gd name="connsiteX11" fmla="*/ 253281 w 264468"/>
                <a:gd name="connsiteY11" fmla="*/ 70371 h 666104"/>
                <a:gd name="connsiteX12" fmla="*/ 224946 w 264468"/>
                <a:gd name="connsiteY12" fmla="*/ 29715 h 666104"/>
                <a:gd name="connsiteX13" fmla="*/ 182643 w 264468"/>
                <a:gd name="connsiteY13" fmla="*/ 4260 h 666104"/>
                <a:gd name="connsiteX14" fmla="*/ 131311 w 264468"/>
                <a:gd name="connsiteY14" fmla="*/ -4369 h 666104"/>
                <a:gd name="connsiteX15" fmla="*/ 79157 w 264468"/>
                <a:gd name="connsiteY15" fmla="*/ 4260 h 666104"/>
                <a:gd name="connsiteX16" fmla="*/ 37269 w 264468"/>
                <a:gd name="connsiteY16" fmla="*/ 29715 h 666104"/>
                <a:gd name="connsiteX17" fmla="*/ 9341 w 264468"/>
                <a:gd name="connsiteY17" fmla="*/ 70371 h 666104"/>
                <a:gd name="connsiteX18" fmla="*/ -924 w 264468"/>
                <a:gd name="connsiteY18" fmla="*/ 124583 h 666104"/>
                <a:gd name="connsiteX19" fmla="*/ -924 w 264468"/>
                <a:gd name="connsiteY19" fmla="*/ 532782 h 666104"/>
                <a:gd name="connsiteX20" fmla="*/ 9341 w 264468"/>
                <a:gd name="connsiteY20" fmla="*/ 586994 h 666104"/>
                <a:gd name="connsiteX21" fmla="*/ 37269 w 264468"/>
                <a:gd name="connsiteY21" fmla="*/ 627239 h 666104"/>
                <a:gd name="connsiteX22" fmla="*/ 79157 w 264468"/>
                <a:gd name="connsiteY22" fmla="*/ 652706 h 666104"/>
                <a:gd name="connsiteX23" fmla="*/ 131311 w 264468"/>
                <a:gd name="connsiteY23" fmla="*/ 661735 h 666104"/>
                <a:gd name="connsiteX24" fmla="*/ 182643 w 264468"/>
                <a:gd name="connsiteY24" fmla="*/ 652706 h 666104"/>
                <a:gd name="connsiteX25" fmla="*/ 224946 w 264468"/>
                <a:gd name="connsiteY25" fmla="*/ 627239 h 666104"/>
                <a:gd name="connsiteX26" fmla="*/ 253281 w 264468"/>
                <a:gd name="connsiteY26" fmla="*/ 586994 h 666104"/>
                <a:gd name="connsiteX27" fmla="*/ 263545 w 264468"/>
                <a:gd name="connsiteY27" fmla="*/ 532782 h 666104"/>
                <a:gd name="connsiteX28" fmla="*/ 263545 w 264468"/>
                <a:gd name="connsiteY28" fmla="*/ 124583 h 6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4468" h="666104">
                  <a:moveTo>
                    <a:pt x="73819" y="125407"/>
                  </a:moveTo>
                  <a:cubicBezTo>
                    <a:pt x="73819" y="106787"/>
                    <a:pt x="79157" y="92671"/>
                    <a:pt x="89832" y="83104"/>
                  </a:cubicBezTo>
                  <a:cubicBezTo>
                    <a:pt x="100508" y="73514"/>
                    <a:pt x="114338" y="68737"/>
                    <a:pt x="131311" y="68737"/>
                  </a:cubicBezTo>
                  <a:cubicBezTo>
                    <a:pt x="148285" y="68737"/>
                    <a:pt x="162104" y="73514"/>
                    <a:pt x="172779" y="83104"/>
                  </a:cubicBezTo>
                  <a:cubicBezTo>
                    <a:pt x="183466" y="92671"/>
                    <a:pt x="188804" y="106787"/>
                    <a:pt x="188804" y="125407"/>
                  </a:cubicBezTo>
                  <a:lnTo>
                    <a:pt x="188804" y="531959"/>
                  </a:lnTo>
                  <a:cubicBezTo>
                    <a:pt x="188804" y="550579"/>
                    <a:pt x="183466" y="564672"/>
                    <a:pt x="172779" y="574261"/>
                  </a:cubicBezTo>
                  <a:cubicBezTo>
                    <a:pt x="162104" y="583840"/>
                    <a:pt x="148285" y="588629"/>
                    <a:pt x="131311" y="588629"/>
                  </a:cubicBezTo>
                  <a:cubicBezTo>
                    <a:pt x="114338" y="588629"/>
                    <a:pt x="100508" y="583840"/>
                    <a:pt x="89832" y="574261"/>
                  </a:cubicBezTo>
                  <a:cubicBezTo>
                    <a:pt x="79157" y="564672"/>
                    <a:pt x="73819" y="550579"/>
                    <a:pt x="73819" y="531959"/>
                  </a:cubicBezTo>
                  <a:close/>
                  <a:moveTo>
                    <a:pt x="263545" y="124583"/>
                  </a:moveTo>
                  <a:cubicBezTo>
                    <a:pt x="263545" y="104318"/>
                    <a:pt x="260116" y="86247"/>
                    <a:pt x="253281" y="70371"/>
                  </a:cubicBezTo>
                  <a:cubicBezTo>
                    <a:pt x="246434" y="54483"/>
                    <a:pt x="236982" y="40927"/>
                    <a:pt x="224946" y="29715"/>
                  </a:cubicBezTo>
                  <a:cubicBezTo>
                    <a:pt x="212899" y="18491"/>
                    <a:pt x="198783" y="10010"/>
                    <a:pt x="182643" y="4260"/>
                  </a:cubicBezTo>
                  <a:cubicBezTo>
                    <a:pt x="166481" y="-1501"/>
                    <a:pt x="149382" y="-4369"/>
                    <a:pt x="131311" y="-4369"/>
                  </a:cubicBezTo>
                  <a:cubicBezTo>
                    <a:pt x="112692" y="-4369"/>
                    <a:pt x="95296" y="-1501"/>
                    <a:pt x="79157" y="4260"/>
                  </a:cubicBezTo>
                  <a:cubicBezTo>
                    <a:pt x="62995" y="10010"/>
                    <a:pt x="49037" y="18491"/>
                    <a:pt x="37269" y="29715"/>
                  </a:cubicBezTo>
                  <a:cubicBezTo>
                    <a:pt x="25486" y="40927"/>
                    <a:pt x="16185" y="54483"/>
                    <a:pt x="9341" y="70371"/>
                  </a:cubicBezTo>
                  <a:cubicBezTo>
                    <a:pt x="2488" y="86247"/>
                    <a:pt x="-924" y="104318"/>
                    <a:pt x="-924" y="124583"/>
                  </a:cubicBezTo>
                  <a:lnTo>
                    <a:pt x="-924" y="532782"/>
                  </a:lnTo>
                  <a:cubicBezTo>
                    <a:pt x="-924" y="553036"/>
                    <a:pt x="2488" y="571107"/>
                    <a:pt x="9341" y="586994"/>
                  </a:cubicBezTo>
                  <a:cubicBezTo>
                    <a:pt x="16185" y="602871"/>
                    <a:pt x="25486" y="616278"/>
                    <a:pt x="37269" y="627239"/>
                  </a:cubicBezTo>
                  <a:cubicBezTo>
                    <a:pt x="49037" y="638189"/>
                    <a:pt x="62995" y="646670"/>
                    <a:pt x="79157" y="652706"/>
                  </a:cubicBezTo>
                  <a:cubicBezTo>
                    <a:pt x="95296" y="658717"/>
                    <a:pt x="112692" y="661735"/>
                    <a:pt x="131311" y="661735"/>
                  </a:cubicBezTo>
                  <a:cubicBezTo>
                    <a:pt x="149382" y="661735"/>
                    <a:pt x="166481" y="658717"/>
                    <a:pt x="182643" y="652706"/>
                  </a:cubicBezTo>
                  <a:cubicBezTo>
                    <a:pt x="198783" y="646670"/>
                    <a:pt x="212899" y="638189"/>
                    <a:pt x="224946" y="627239"/>
                  </a:cubicBezTo>
                  <a:cubicBezTo>
                    <a:pt x="236982" y="616278"/>
                    <a:pt x="246434" y="602871"/>
                    <a:pt x="253281" y="586994"/>
                  </a:cubicBezTo>
                  <a:cubicBezTo>
                    <a:pt x="260116" y="571107"/>
                    <a:pt x="263545" y="553036"/>
                    <a:pt x="263545" y="532782"/>
                  </a:cubicBezTo>
                  <a:lnTo>
                    <a:pt x="263545" y="124583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A2F6526-9E27-E93F-88B1-31F8530DFE78}"/>
                </a:ext>
              </a:extLst>
            </p:cNvPr>
            <p:cNvSpPr/>
            <p:nvPr/>
          </p:nvSpPr>
          <p:spPr>
            <a:xfrm flipV="1">
              <a:off x="1618502" y="1322944"/>
              <a:ext cx="257071" cy="643107"/>
            </a:xfrm>
            <a:custGeom>
              <a:avLst/>
              <a:gdLst>
                <a:gd name="connsiteX0" fmla="*/ 80960 w 257071"/>
                <a:gd name="connsiteY0" fmla="*/ 638738 h 643107"/>
                <a:gd name="connsiteX1" fmla="*/ 190196 w 257071"/>
                <a:gd name="connsiteY1" fmla="*/ 195209 h 643107"/>
                <a:gd name="connsiteX2" fmla="*/ 190196 w 257071"/>
                <a:gd name="connsiteY2" fmla="*/ 638738 h 643107"/>
                <a:gd name="connsiteX3" fmla="*/ 255895 w 257071"/>
                <a:gd name="connsiteY3" fmla="*/ 638738 h 643107"/>
                <a:gd name="connsiteX4" fmla="*/ 255895 w 257071"/>
                <a:gd name="connsiteY4" fmla="*/ -4369 h 643107"/>
                <a:gd name="connsiteX5" fmla="*/ 188561 w 257071"/>
                <a:gd name="connsiteY5" fmla="*/ -4369 h 643107"/>
                <a:gd name="connsiteX6" fmla="*/ 64535 w 257071"/>
                <a:gd name="connsiteY6" fmla="*/ 468717 h 643107"/>
                <a:gd name="connsiteX7" fmla="*/ 64535 w 257071"/>
                <a:gd name="connsiteY7" fmla="*/ -4369 h 643107"/>
                <a:gd name="connsiteX8" fmla="*/ -1176 w 257071"/>
                <a:gd name="connsiteY8" fmla="*/ -4369 h 643107"/>
                <a:gd name="connsiteX9" fmla="*/ -1176 w 257071"/>
                <a:gd name="connsiteY9" fmla="*/ 638738 h 643107"/>
                <a:gd name="connsiteX10" fmla="*/ 80960 w 257071"/>
                <a:gd name="connsiteY10" fmla="*/ 638738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071" h="643107">
                  <a:moveTo>
                    <a:pt x="80960" y="638738"/>
                  </a:moveTo>
                  <a:lnTo>
                    <a:pt x="190196" y="195209"/>
                  </a:lnTo>
                  <a:lnTo>
                    <a:pt x="190196" y="638738"/>
                  </a:lnTo>
                  <a:lnTo>
                    <a:pt x="255895" y="638738"/>
                  </a:lnTo>
                  <a:lnTo>
                    <a:pt x="255895" y="-4369"/>
                  </a:lnTo>
                  <a:lnTo>
                    <a:pt x="188561" y="-4369"/>
                  </a:lnTo>
                  <a:lnTo>
                    <a:pt x="64535" y="468717"/>
                  </a:lnTo>
                  <a:lnTo>
                    <a:pt x="64535" y="-4369"/>
                  </a:lnTo>
                  <a:lnTo>
                    <a:pt x="-1176" y="-4369"/>
                  </a:lnTo>
                  <a:lnTo>
                    <a:pt x="-1176" y="638738"/>
                  </a:lnTo>
                  <a:lnTo>
                    <a:pt x="80960" y="63873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D53BA2A7-0DF0-3FF3-CE70-3B434D0104B5}"/>
                </a:ext>
              </a:extLst>
            </p:cNvPr>
            <p:cNvSpPr/>
            <p:nvPr/>
          </p:nvSpPr>
          <p:spPr>
            <a:xfrm flipV="1">
              <a:off x="1928140" y="1322944"/>
              <a:ext cx="294870" cy="643107"/>
            </a:xfrm>
            <a:custGeom>
              <a:avLst/>
              <a:gdLst>
                <a:gd name="connsiteX0" fmla="*/ 72504 w 294870"/>
                <a:gd name="connsiteY0" fmla="*/ 638738 h 643107"/>
                <a:gd name="connsiteX1" fmla="*/ 145599 w 294870"/>
                <a:gd name="connsiteY1" fmla="*/ 160725 h 643107"/>
                <a:gd name="connsiteX2" fmla="*/ 220339 w 294870"/>
                <a:gd name="connsiteY2" fmla="*/ 638738 h 643107"/>
                <a:gd name="connsiteX3" fmla="*/ 293445 w 294870"/>
                <a:gd name="connsiteY3" fmla="*/ 638738 h 643107"/>
                <a:gd name="connsiteX4" fmla="*/ 182563 w 294870"/>
                <a:gd name="connsiteY4" fmla="*/ -4369 h 643107"/>
                <a:gd name="connsiteX5" fmla="*/ 107811 w 294870"/>
                <a:gd name="connsiteY5" fmla="*/ -4369 h 643107"/>
                <a:gd name="connsiteX6" fmla="*/ -1425 w 294870"/>
                <a:gd name="connsiteY6" fmla="*/ 638738 h 643107"/>
                <a:gd name="connsiteX7" fmla="*/ 72504 w 294870"/>
                <a:gd name="connsiteY7" fmla="*/ 638738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870" h="643107">
                  <a:moveTo>
                    <a:pt x="72504" y="638738"/>
                  </a:moveTo>
                  <a:lnTo>
                    <a:pt x="145599" y="160725"/>
                  </a:lnTo>
                  <a:lnTo>
                    <a:pt x="220339" y="638738"/>
                  </a:lnTo>
                  <a:lnTo>
                    <a:pt x="293445" y="638738"/>
                  </a:lnTo>
                  <a:lnTo>
                    <a:pt x="182563" y="-4369"/>
                  </a:lnTo>
                  <a:lnTo>
                    <a:pt x="107811" y="-4369"/>
                  </a:lnTo>
                  <a:lnTo>
                    <a:pt x="-1425" y="638738"/>
                  </a:lnTo>
                  <a:lnTo>
                    <a:pt x="72504" y="63873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2CD6C64E-BD5C-0E6C-2C61-51BEEE6B5862}"/>
                </a:ext>
              </a:extLst>
            </p:cNvPr>
            <p:cNvSpPr/>
            <p:nvPr/>
          </p:nvSpPr>
          <p:spPr>
            <a:xfrm flipV="1">
              <a:off x="2275554" y="1322944"/>
              <a:ext cx="212723" cy="643107"/>
            </a:xfrm>
            <a:custGeom>
              <a:avLst/>
              <a:gdLst>
                <a:gd name="connsiteX0" fmla="*/ 211066 w 212723"/>
                <a:gd name="connsiteY0" fmla="*/ 638738 h 643107"/>
                <a:gd name="connsiteX1" fmla="*/ 211066 w 212723"/>
                <a:gd name="connsiteY1" fmla="*/ 565643 h 643107"/>
                <a:gd name="connsiteX2" fmla="*/ 73906 w 212723"/>
                <a:gd name="connsiteY2" fmla="*/ 565643 h 643107"/>
                <a:gd name="connsiteX3" fmla="*/ 73906 w 212723"/>
                <a:gd name="connsiteY3" fmla="*/ 363584 h 643107"/>
                <a:gd name="connsiteX4" fmla="*/ 170832 w 212723"/>
                <a:gd name="connsiteY4" fmla="*/ 363584 h 643107"/>
                <a:gd name="connsiteX5" fmla="*/ 170832 w 212723"/>
                <a:gd name="connsiteY5" fmla="*/ 290489 h 643107"/>
                <a:gd name="connsiteX6" fmla="*/ 73906 w 212723"/>
                <a:gd name="connsiteY6" fmla="*/ 290489 h 643107"/>
                <a:gd name="connsiteX7" fmla="*/ 73906 w 212723"/>
                <a:gd name="connsiteY7" fmla="*/ 68725 h 643107"/>
                <a:gd name="connsiteX8" fmla="*/ 211066 w 212723"/>
                <a:gd name="connsiteY8" fmla="*/ 68725 h 643107"/>
                <a:gd name="connsiteX9" fmla="*/ 211066 w 212723"/>
                <a:gd name="connsiteY9" fmla="*/ -4369 h 643107"/>
                <a:gd name="connsiteX10" fmla="*/ -1657 w 212723"/>
                <a:gd name="connsiteY10" fmla="*/ -4369 h 643107"/>
                <a:gd name="connsiteX11" fmla="*/ -1657 w 212723"/>
                <a:gd name="connsiteY11" fmla="*/ 638738 h 643107"/>
                <a:gd name="connsiteX12" fmla="*/ 211066 w 212723"/>
                <a:gd name="connsiteY12" fmla="*/ 638738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723" h="643107">
                  <a:moveTo>
                    <a:pt x="211066" y="638738"/>
                  </a:moveTo>
                  <a:lnTo>
                    <a:pt x="211066" y="565643"/>
                  </a:lnTo>
                  <a:lnTo>
                    <a:pt x="73906" y="565643"/>
                  </a:lnTo>
                  <a:lnTo>
                    <a:pt x="73906" y="363584"/>
                  </a:lnTo>
                  <a:lnTo>
                    <a:pt x="170832" y="363584"/>
                  </a:lnTo>
                  <a:lnTo>
                    <a:pt x="170832" y="290489"/>
                  </a:lnTo>
                  <a:lnTo>
                    <a:pt x="73906" y="290489"/>
                  </a:lnTo>
                  <a:lnTo>
                    <a:pt x="73906" y="68725"/>
                  </a:lnTo>
                  <a:lnTo>
                    <a:pt x="211066" y="68725"/>
                  </a:lnTo>
                  <a:lnTo>
                    <a:pt x="211066" y="-4369"/>
                  </a:lnTo>
                  <a:lnTo>
                    <a:pt x="-1657" y="-4369"/>
                  </a:lnTo>
                  <a:lnTo>
                    <a:pt x="-1657" y="638738"/>
                  </a:lnTo>
                  <a:lnTo>
                    <a:pt x="211066" y="63873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BDCC520-096A-BBEB-8246-7929E5C0DDBD}"/>
                </a:ext>
              </a:extLst>
            </p:cNvPr>
            <p:cNvSpPr/>
            <p:nvPr/>
          </p:nvSpPr>
          <p:spPr>
            <a:xfrm flipV="1">
              <a:off x="2522784" y="1322944"/>
              <a:ext cx="317033" cy="643107"/>
            </a:xfrm>
            <a:custGeom>
              <a:avLst/>
              <a:gdLst>
                <a:gd name="connsiteX0" fmla="*/ 74491 w 317033"/>
                <a:gd name="connsiteY0" fmla="*/ 638738 h 643107"/>
                <a:gd name="connsiteX1" fmla="*/ 157450 w 317033"/>
                <a:gd name="connsiteY1" fmla="*/ 389050 h 643107"/>
                <a:gd name="connsiteX2" fmla="*/ 242054 w 317033"/>
                <a:gd name="connsiteY2" fmla="*/ 638738 h 643107"/>
                <a:gd name="connsiteX3" fmla="*/ 315149 w 317033"/>
                <a:gd name="connsiteY3" fmla="*/ 638738 h 643107"/>
                <a:gd name="connsiteX4" fmla="*/ 194402 w 317033"/>
                <a:gd name="connsiteY4" fmla="*/ 296239 h 643107"/>
                <a:gd name="connsiteX5" fmla="*/ 194402 w 317033"/>
                <a:gd name="connsiteY5" fmla="*/ -4369 h 643107"/>
                <a:gd name="connsiteX6" fmla="*/ 118850 w 317033"/>
                <a:gd name="connsiteY6" fmla="*/ -4369 h 643107"/>
                <a:gd name="connsiteX7" fmla="*/ 118850 w 317033"/>
                <a:gd name="connsiteY7" fmla="*/ 296239 h 643107"/>
                <a:gd name="connsiteX8" fmla="*/ -1884 w 317033"/>
                <a:gd name="connsiteY8" fmla="*/ 638738 h 643107"/>
                <a:gd name="connsiteX9" fmla="*/ 74491 w 317033"/>
                <a:gd name="connsiteY9" fmla="*/ 638738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7033" h="643107">
                  <a:moveTo>
                    <a:pt x="74491" y="638738"/>
                  </a:moveTo>
                  <a:lnTo>
                    <a:pt x="157450" y="389050"/>
                  </a:lnTo>
                  <a:lnTo>
                    <a:pt x="242054" y="638738"/>
                  </a:lnTo>
                  <a:lnTo>
                    <a:pt x="315149" y="638738"/>
                  </a:lnTo>
                  <a:lnTo>
                    <a:pt x="194402" y="296239"/>
                  </a:lnTo>
                  <a:lnTo>
                    <a:pt x="194402" y="-4369"/>
                  </a:lnTo>
                  <a:lnTo>
                    <a:pt x="118850" y="-4369"/>
                  </a:lnTo>
                  <a:lnTo>
                    <a:pt x="118850" y="296239"/>
                  </a:lnTo>
                  <a:lnTo>
                    <a:pt x="-1884" y="638738"/>
                  </a:lnTo>
                  <a:lnTo>
                    <a:pt x="74491" y="63873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B00CF9F-1784-FF54-4AA1-05852CA3D4B4}"/>
                </a:ext>
              </a:extLst>
            </p:cNvPr>
            <p:cNvSpPr/>
            <p:nvPr/>
          </p:nvSpPr>
          <p:spPr>
            <a:xfrm flipV="1">
              <a:off x="2857065" y="1311446"/>
              <a:ext cx="264466" cy="666104"/>
            </a:xfrm>
            <a:custGeom>
              <a:avLst/>
              <a:gdLst>
                <a:gd name="connsiteX0" fmla="*/ 72623 w 264466"/>
                <a:gd name="connsiteY0" fmla="*/ 125407 h 666104"/>
                <a:gd name="connsiteX1" fmla="*/ 88636 w 264466"/>
                <a:gd name="connsiteY1" fmla="*/ 83104 h 666104"/>
                <a:gd name="connsiteX2" fmla="*/ 130116 w 264466"/>
                <a:gd name="connsiteY2" fmla="*/ 68737 h 666104"/>
                <a:gd name="connsiteX3" fmla="*/ 171584 w 264466"/>
                <a:gd name="connsiteY3" fmla="*/ 83104 h 666104"/>
                <a:gd name="connsiteX4" fmla="*/ 187608 w 264466"/>
                <a:gd name="connsiteY4" fmla="*/ 125407 h 666104"/>
                <a:gd name="connsiteX5" fmla="*/ 187608 w 264466"/>
                <a:gd name="connsiteY5" fmla="*/ 531959 h 666104"/>
                <a:gd name="connsiteX6" fmla="*/ 171584 w 264466"/>
                <a:gd name="connsiteY6" fmla="*/ 574261 h 666104"/>
                <a:gd name="connsiteX7" fmla="*/ 130116 w 264466"/>
                <a:gd name="connsiteY7" fmla="*/ 588629 h 666104"/>
                <a:gd name="connsiteX8" fmla="*/ 88636 w 264466"/>
                <a:gd name="connsiteY8" fmla="*/ 574261 h 666104"/>
                <a:gd name="connsiteX9" fmla="*/ 72623 w 264466"/>
                <a:gd name="connsiteY9" fmla="*/ 531959 h 666104"/>
                <a:gd name="connsiteX10" fmla="*/ 262349 w 264466"/>
                <a:gd name="connsiteY10" fmla="*/ 124583 h 666104"/>
                <a:gd name="connsiteX11" fmla="*/ 252085 w 264466"/>
                <a:gd name="connsiteY11" fmla="*/ 70371 h 666104"/>
                <a:gd name="connsiteX12" fmla="*/ 223750 w 264466"/>
                <a:gd name="connsiteY12" fmla="*/ 29715 h 666104"/>
                <a:gd name="connsiteX13" fmla="*/ 181447 w 264466"/>
                <a:gd name="connsiteY13" fmla="*/ 4260 h 666104"/>
                <a:gd name="connsiteX14" fmla="*/ 130116 w 264466"/>
                <a:gd name="connsiteY14" fmla="*/ -4369 h 666104"/>
                <a:gd name="connsiteX15" fmla="*/ 77960 w 264466"/>
                <a:gd name="connsiteY15" fmla="*/ 4260 h 666104"/>
                <a:gd name="connsiteX16" fmla="*/ 36070 w 264466"/>
                <a:gd name="connsiteY16" fmla="*/ 29715 h 666104"/>
                <a:gd name="connsiteX17" fmla="*/ 8146 w 264466"/>
                <a:gd name="connsiteY17" fmla="*/ 70371 h 666104"/>
                <a:gd name="connsiteX18" fmla="*/ -2118 w 264466"/>
                <a:gd name="connsiteY18" fmla="*/ 124583 h 666104"/>
                <a:gd name="connsiteX19" fmla="*/ -2118 w 264466"/>
                <a:gd name="connsiteY19" fmla="*/ 532782 h 666104"/>
                <a:gd name="connsiteX20" fmla="*/ 8146 w 264466"/>
                <a:gd name="connsiteY20" fmla="*/ 586994 h 666104"/>
                <a:gd name="connsiteX21" fmla="*/ 36070 w 264466"/>
                <a:gd name="connsiteY21" fmla="*/ 627239 h 666104"/>
                <a:gd name="connsiteX22" fmla="*/ 77960 w 264466"/>
                <a:gd name="connsiteY22" fmla="*/ 652706 h 666104"/>
                <a:gd name="connsiteX23" fmla="*/ 130116 w 264466"/>
                <a:gd name="connsiteY23" fmla="*/ 661735 h 666104"/>
                <a:gd name="connsiteX24" fmla="*/ 181447 w 264466"/>
                <a:gd name="connsiteY24" fmla="*/ 652706 h 666104"/>
                <a:gd name="connsiteX25" fmla="*/ 223750 w 264466"/>
                <a:gd name="connsiteY25" fmla="*/ 627239 h 666104"/>
                <a:gd name="connsiteX26" fmla="*/ 252085 w 264466"/>
                <a:gd name="connsiteY26" fmla="*/ 586994 h 666104"/>
                <a:gd name="connsiteX27" fmla="*/ 262349 w 264466"/>
                <a:gd name="connsiteY27" fmla="*/ 532782 h 666104"/>
                <a:gd name="connsiteX28" fmla="*/ 262349 w 264466"/>
                <a:gd name="connsiteY28" fmla="*/ 124583 h 6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4466" h="666104">
                  <a:moveTo>
                    <a:pt x="72623" y="125407"/>
                  </a:moveTo>
                  <a:cubicBezTo>
                    <a:pt x="72623" y="106787"/>
                    <a:pt x="77960" y="92671"/>
                    <a:pt x="88636" y="83104"/>
                  </a:cubicBezTo>
                  <a:cubicBezTo>
                    <a:pt x="99312" y="73514"/>
                    <a:pt x="113142" y="68737"/>
                    <a:pt x="130116" y="68737"/>
                  </a:cubicBezTo>
                  <a:cubicBezTo>
                    <a:pt x="147089" y="68737"/>
                    <a:pt x="160908" y="73514"/>
                    <a:pt x="171584" y="83104"/>
                  </a:cubicBezTo>
                  <a:cubicBezTo>
                    <a:pt x="182270" y="92671"/>
                    <a:pt x="187608" y="106787"/>
                    <a:pt x="187608" y="125407"/>
                  </a:cubicBezTo>
                  <a:lnTo>
                    <a:pt x="187608" y="531959"/>
                  </a:lnTo>
                  <a:cubicBezTo>
                    <a:pt x="187608" y="550579"/>
                    <a:pt x="182270" y="564672"/>
                    <a:pt x="171584" y="574261"/>
                  </a:cubicBezTo>
                  <a:cubicBezTo>
                    <a:pt x="160908" y="583840"/>
                    <a:pt x="147089" y="588629"/>
                    <a:pt x="130116" y="588629"/>
                  </a:cubicBezTo>
                  <a:cubicBezTo>
                    <a:pt x="113142" y="588629"/>
                    <a:pt x="99312" y="583840"/>
                    <a:pt x="88636" y="574261"/>
                  </a:cubicBezTo>
                  <a:cubicBezTo>
                    <a:pt x="77960" y="564672"/>
                    <a:pt x="72623" y="550579"/>
                    <a:pt x="72623" y="531959"/>
                  </a:cubicBezTo>
                  <a:close/>
                  <a:moveTo>
                    <a:pt x="262349" y="124583"/>
                  </a:moveTo>
                  <a:cubicBezTo>
                    <a:pt x="262349" y="104318"/>
                    <a:pt x="258920" y="86247"/>
                    <a:pt x="252085" y="70371"/>
                  </a:cubicBezTo>
                  <a:cubicBezTo>
                    <a:pt x="245227" y="54483"/>
                    <a:pt x="235774" y="40927"/>
                    <a:pt x="223750" y="29715"/>
                  </a:cubicBezTo>
                  <a:cubicBezTo>
                    <a:pt x="211691" y="18491"/>
                    <a:pt x="197587" y="10010"/>
                    <a:pt x="181447" y="4260"/>
                  </a:cubicBezTo>
                  <a:cubicBezTo>
                    <a:pt x="165286" y="-1501"/>
                    <a:pt x="148186" y="-4369"/>
                    <a:pt x="130116" y="-4369"/>
                  </a:cubicBezTo>
                  <a:cubicBezTo>
                    <a:pt x="111496" y="-4369"/>
                    <a:pt x="94100" y="-1501"/>
                    <a:pt x="77960" y="4260"/>
                  </a:cubicBezTo>
                  <a:cubicBezTo>
                    <a:pt x="61799" y="10010"/>
                    <a:pt x="47843" y="18491"/>
                    <a:pt x="36070" y="29715"/>
                  </a:cubicBezTo>
                  <a:cubicBezTo>
                    <a:pt x="24285" y="40927"/>
                    <a:pt x="14993" y="54483"/>
                    <a:pt x="8146" y="70371"/>
                  </a:cubicBezTo>
                  <a:cubicBezTo>
                    <a:pt x="1288" y="86247"/>
                    <a:pt x="-2118" y="104318"/>
                    <a:pt x="-2118" y="124583"/>
                  </a:cubicBezTo>
                  <a:lnTo>
                    <a:pt x="-2118" y="532782"/>
                  </a:lnTo>
                  <a:cubicBezTo>
                    <a:pt x="-2118" y="553036"/>
                    <a:pt x="1288" y="571107"/>
                    <a:pt x="8146" y="586994"/>
                  </a:cubicBezTo>
                  <a:cubicBezTo>
                    <a:pt x="14993" y="602871"/>
                    <a:pt x="24285" y="616278"/>
                    <a:pt x="36070" y="627239"/>
                  </a:cubicBezTo>
                  <a:cubicBezTo>
                    <a:pt x="47843" y="638189"/>
                    <a:pt x="61799" y="646670"/>
                    <a:pt x="77960" y="652706"/>
                  </a:cubicBezTo>
                  <a:cubicBezTo>
                    <a:pt x="94100" y="658717"/>
                    <a:pt x="111496" y="661735"/>
                    <a:pt x="130116" y="661735"/>
                  </a:cubicBezTo>
                  <a:cubicBezTo>
                    <a:pt x="148186" y="661735"/>
                    <a:pt x="165286" y="658717"/>
                    <a:pt x="181447" y="652706"/>
                  </a:cubicBezTo>
                  <a:cubicBezTo>
                    <a:pt x="197587" y="646670"/>
                    <a:pt x="211691" y="638189"/>
                    <a:pt x="223750" y="627239"/>
                  </a:cubicBezTo>
                  <a:cubicBezTo>
                    <a:pt x="235774" y="616278"/>
                    <a:pt x="245227" y="602871"/>
                    <a:pt x="252085" y="586994"/>
                  </a:cubicBezTo>
                  <a:cubicBezTo>
                    <a:pt x="258920" y="571107"/>
                    <a:pt x="262349" y="553036"/>
                    <a:pt x="262349" y="532782"/>
                  </a:cubicBezTo>
                  <a:lnTo>
                    <a:pt x="262349" y="124583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4D69D93-33CA-520A-077A-3A7733FF7149}"/>
                </a:ext>
              </a:extLst>
            </p:cNvPr>
            <p:cNvSpPr/>
            <p:nvPr/>
          </p:nvSpPr>
          <p:spPr>
            <a:xfrm flipV="1">
              <a:off x="3192981" y="1322944"/>
              <a:ext cx="262820" cy="643107"/>
            </a:xfrm>
            <a:custGeom>
              <a:avLst/>
              <a:gdLst>
                <a:gd name="connsiteX0" fmla="*/ 71557 w 262820"/>
                <a:gd name="connsiteY0" fmla="*/ 360304 h 643107"/>
                <a:gd name="connsiteX1" fmla="*/ 122466 w 262820"/>
                <a:gd name="connsiteY1" fmla="*/ 360304 h 643107"/>
                <a:gd name="connsiteX2" fmla="*/ 168883 w 262820"/>
                <a:gd name="connsiteY2" fmla="*/ 373859 h 643107"/>
                <a:gd name="connsiteX3" fmla="*/ 181616 w 262820"/>
                <a:gd name="connsiteY3" fmla="*/ 418619 h 643107"/>
                <a:gd name="connsiteX4" fmla="*/ 181616 w 262820"/>
                <a:gd name="connsiteY4" fmla="*/ 502401 h 643107"/>
                <a:gd name="connsiteX5" fmla="*/ 122466 w 262820"/>
                <a:gd name="connsiteY5" fmla="*/ 567278 h 643107"/>
                <a:gd name="connsiteX6" fmla="*/ 71557 w 262820"/>
                <a:gd name="connsiteY6" fmla="*/ 567278 h 643107"/>
                <a:gd name="connsiteX7" fmla="*/ 128215 w 262820"/>
                <a:gd name="connsiteY7" fmla="*/ 638738 h 643107"/>
                <a:gd name="connsiteX8" fmla="*/ 221438 w 262820"/>
                <a:gd name="connsiteY8" fmla="*/ 605065 h 643107"/>
                <a:gd name="connsiteX9" fmla="*/ 255522 w 262820"/>
                <a:gd name="connsiteY9" fmla="*/ 511431 h 643107"/>
                <a:gd name="connsiteX10" fmla="*/ 255522 w 262820"/>
                <a:gd name="connsiteY10" fmla="*/ 421911 h 643107"/>
                <a:gd name="connsiteX11" fmla="*/ 244024 w 262820"/>
                <a:gd name="connsiteY11" fmla="*/ 361949 h 643107"/>
                <a:gd name="connsiteX12" fmla="*/ 210351 w 262820"/>
                <a:gd name="connsiteY12" fmla="*/ 330734 h 643107"/>
                <a:gd name="connsiteX13" fmla="*/ 247316 w 262820"/>
                <a:gd name="connsiteY13" fmla="*/ 298707 h 643107"/>
                <a:gd name="connsiteX14" fmla="*/ 260449 w 262820"/>
                <a:gd name="connsiteY14" fmla="*/ 237100 h 643107"/>
                <a:gd name="connsiteX15" fmla="*/ 260449 w 262820"/>
                <a:gd name="connsiteY15" fmla="*/ -4369 h 643107"/>
                <a:gd name="connsiteX16" fmla="*/ 185720 w 262820"/>
                <a:gd name="connsiteY16" fmla="*/ -4369 h 643107"/>
                <a:gd name="connsiteX17" fmla="*/ 185720 w 262820"/>
                <a:gd name="connsiteY17" fmla="*/ 239569 h 643107"/>
                <a:gd name="connsiteX18" fmla="*/ 173809 w 262820"/>
                <a:gd name="connsiteY18" fmla="*/ 282694 h 643107"/>
                <a:gd name="connsiteX19" fmla="*/ 127404 w 262820"/>
                <a:gd name="connsiteY19" fmla="*/ 295416 h 643107"/>
                <a:gd name="connsiteX20" fmla="*/ 71557 w 262820"/>
                <a:gd name="connsiteY20" fmla="*/ 295416 h 643107"/>
                <a:gd name="connsiteX21" fmla="*/ 71557 w 262820"/>
                <a:gd name="connsiteY21" fmla="*/ -4369 h 643107"/>
                <a:gd name="connsiteX22" fmla="*/ -2372 w 262820"/>
                <a:gd name="connsiteY22" fmla="*/ -4369 h 643107"/>
                <a:gd name="connsiteX23" fmla="*/ -2372 w 262820"/>
                <a:gd name="connsiteY23" fmla="*/ 638738 h 643107"/>
                <a:gd name="connsiteX24" fmla="*/ 128215 w 262820"/>
                <a:gd name="connsiteY24" fmla="*/ 638738 h 6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2820" h="643107">
                  <a:moveTo>
                    <a:pt x="71557" y="360304"/>
                  </a:moveTo>
                  <a:lnTo>
                    <a:pt x="122466" y="360304"/>
                  </a:lnTo>
                  <a:cubicBezTo>
                    <a:pt x="144914" y="360304"/>
                    <a:pt x="160379" y="364819"/>
                    <a:pt x="168883" y="373859"/>
                  </a:cubicBezTo>
                  <a:cubicBezTo>
                    <a:pt x="177353" y="382890"/>
                    <a:pt x="181616" y="397805"/>
                    <a:pt x="181616" y="418619"/>
                  </a:cubicBezTo>
                  <a:lnTo>
                    <a:pt x="181616" y="502401"/>
                  </a:lnTo>
                  <a:cubicBezTo>
                    <a:pt x="181616" y="545641"/>
                    <a:pt x="161899" y="567278"/>
                    <a:pt x="122466" y="567278"/>
                  </a:cubicBezTo>
                  <a:lnTo>
                    <a:pt x="71557" y="567278"/>
                  </a:lnTo>
                  <a:close/>
                  <a:moveTo>
                    <a:pt x="128215" y="638738"/>
                  </a:moveTo>
                  <a:cubicBezTo>
                    <a:pt x="167649" y="638738"/>
                    <a:pt x="198715" y="627513"/>
                    <a:pt x="221438" y="605065"/>
                  </a:cubicBezTo>
                  <a:cubicBezTo>
                    <a:pt x="244161" y="582605"/>
                    <a:pt x="255522" y="551390"/>
                    <a:pt x="255522" y="511431"/>
                  </a:cubicBezTo>
                  <a:lnTo>
                    <a:pt x="255522" y="421911"/>
                  </a:lnTo>
                  <a:cubicBezTo>
                    <a:pt x="255522" y="396160"/>
                    <a:pt x="251693" y="376180"/>
                    <a:pt x="244024" y="361949"/>
                  </a:cubicBezTo>
                  <a:cubicBezTo>
                    <a:pt x="236366" y="347708"/>
                    <a:pt x="225142" y="337306"/>
                    <a:pt x="210351" y="330734"/>
                  </a:cubicBezTo>
                  <a:cubicBezTo>
                    <a:pt x="226227" y="324162"/>
                    <a:pt x="238549" y="313486"/>
                    <a:pt x="247316" y="298707"/>
                  </a:cubicBezTo>
                  <a:cubicBezTo>
                    <a:pt x="256071" y="283917"/>
                    <a:pt x="260449" y="263389"/>
                    <a:pt x="260449" y="237100"/>
                  </a:cubicBezTo>
                  <a:lnTo>
                    <a:pt x="260449" y="-4369"/>
                  </a:lnTo>
                  <a:lnTo>
                    <a:pt x="185720" y="-4369"/>
                  </a:lnTo>
                  <a:lnTo>
                    <a:pt x="185720" y="239569"/>
                  </a:lnTo>
                  <a:cubicBezTo>
                    <a:pt x="185720" y="259811"/>
                    <a:pt x="181731" y="274190"/>
                    <a:pt x="173809" y="282694"/>
                  </a:cubicBezTo>
                  <a:cubicBezTo>
                    <a:pt x="165854" y="291175"/>
                    <a:pt x="150389" y="295416"/>
                    <a:pt x="127404" y="295416"/>
                  </a:cubicBezTo>
                  <a:lnTo>
                    <a:pt x="71557" y="295416"/>
                  </a:lnTo>
                  <a:lnTo>
                    <a:pt x="71557" y="-4369"/>
                  </a:lnTo>
                  <a:lnTo>
                    <a:pt x="-2372" y="-4369"/>
                  </a:lnTo>
                  <a:lnTo>
                    <a:pt x="-2372" y="638738"/>
                  </a:lnTo>
                  <a:lnTo>
                    <a:pt x="128215" y="638738"/>
                  </a:lnTo>
                </a:path>
              </a:pathLst>
            </a:custGeom>
            <a:solidFill>
              <a:srgbClr val="FFFFF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6BB20F93-618D-D945-2FB7-934D2C0142CA}"/>
              </a:ext>
            </a:extLst>
          </p:cNvPr>
          <p:cNvGrpSpPr/>
          <p:nvPr/>
        </p:nvGrpSpPr>
        <p:grpSpPr>
          <a:xfrm>
            <a:off x="153976" y="2653534"/>
            <a:ext cx="3643870" cy="3689252"/>
            <a:chOff x="685422" y="2680928"/>
            <a:chExt cx="3643870" cy="3689252"/>
          </a:xfrm>
        </p:grpSpPr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277EE371-DF6B-0028-FF4B-7CFA2543D17E}"/>
                </a:ext>
              </a:extLst>
            </p:cNvPr>
            <p:cNvSpPr/>
            <p:nvPr/>
          </p:nvSpPr>
          <p:spPr>
            <a:xfrm flipV="1">
              <a:off x="2898030" y="4817418"/>
              <a:ext cx="1366361" cy="24391"/>
            </a:xfrm>
            <a:custGeom>
              <a:avLst/>
              <a:gdLst>
                <a:gd name="connsiteX0" fmla="*/ 1340009 w 1366361"/>
                <a:gd name="connsiteY0" fmla="*/ 23180 h 24391"/>
                <a:gd name="connsiteX1" fmla="*/ -2498 w 1366361"/>
                <a:gd name="connsiteY1" fmla="*/ 23180 h 24391"/>
                <a:gd name="connsiteX2" fmla="*/ -2567 w 1366361"/>
                <a:gd name="connsiteY2" fmla="*/ 22575 h 24391"/>
                <a:gd name="connsiteX3" fmla="*/ 21219 w 1366361"/>
                <a:gd name="connsiteY3" fmla="*/ -1211 h 24391"/>
                <a:gd name="connsiteX4" fmla="*/ 1363727 w 1366361"/>
                <a:gd name="connsiteY4" fmla="*/ -1211 h 24391"/>
                <a:gd name="connsiteX5" fmla="*/ 1363795 w 1366361"/>
                <a:gd name="connsiteY5" fmla="*/ -594 h 24391"/>
                <a:gd name="connsiteX6" fmla="*/ 1340009 w 1366361"/>
                <a:gd name="connsiteY6" fmla="*/ 23180 h 2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6361" h="24391">
                  <a:moveTo>
                    <a:pt x="1340009" y="23180"/>
                  </a:moveTo>
                  <a:lnTo>
                    <a:pt x="-2498" y="23180"/>
                  </a:lnTo>
                  <a:lnTo>
                    <a:pt x="-2567" y="22575"/>
                  </a:lnTo>
                  <a:cubicBezTo>
                    <a:pt x="-2567" y="9442"/>
                    <a:pt x="8086" y="-1211"/>
                    <a:pt x="21219" y="-1211"/>
                  </a:cubicBezTo>
                  <a:lnTo>
                    <a:pt x="1363727" y="-1211"/>
                  </a:lnTo>
                  <a:lnTo>
                    <a:pt x="1363795" y="-594"/>
                  </a:lnTo>
                  <a:cubicBezTo>
                    <a:pt x="1363795" y="12539"/>
                    <a:pt x="1353142" y="23180"/>
                    <a:pt x="1340009" y="23180"/>
                  </a:cubicBez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F0266F9D-2BFB-A913-24DF-9C193ABB83D9}"/>
                </a:ext>
              </a:extLst>
            </p:cNvPr>
            <p:cNvSpPr/>
            <p:nvPr/>
          </p:nvSpPr>
          <p:spPr>
            <a:xfrm flipV="1">
              <a:off x="2358684" y="4817418"/>
              <a:ext cx="1905707" cy="47560"/>
            </a:xfrm>
            <a:custGeom>
              <a:avLst/>
              <a:gdLst>
                <a:gd name="connsiteX0" fmla="*/ 1878851 w 1905707"/>
                <a:gd name="connsiteY0" fmla="*/ 46360 h 47560"/>
                <a:gd name="connsiteX1" fmla="*/ -2362 w 1905707"/>
                <a:gd name="connsiteY1" fmla="*/ 46360 h 47560"/>
                <a:gd name="connsiteX2" fmla="*/ -2362 w 1905707"/>
                <a:gd name="connsiteY2" fmla="*/ -1200 h 47560"/>
                <a:gd name="connsiteX3" fmla="*/ 1878851 w 1905707"/>
                <a:gd name="connsiteY3" fmla="*/ -1200 h 47560"/>
                <a:gd name="connsiteX4" fmla="*/ 1903345 w 1905707"/>
                <a:gd name="connsiteY4" fmla="*/ 22586 h 47560"/>
                <a:gd name="connsiteX5" fmla="*/ 1878851 w 1905707"/>
                <a:gd name="connsiteY5" fmla="*/ 46360 h 4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707" h="47560">
                  <a:moveTo>
                    <a:pt x="1878851" y="46360"/>
                  </a:moveTo>
                  <a:lnTo>
                    <a:pt x="-2362" y="46360"/>
                  </a:lnTo>
                  <a:lnTo>
                    <a:pt x="-2362" y="-1200"/>
                  </a:lnTo>
                  <a:lnTo>
                    <a:pt x="1878851" y="-1200"/>
                  </a:lnTo>
                  <a:cubicBezTo>
                    <a:pt x="1892373" y="-1200"/>
                    <a:pt x="1903345" y="9453"/>
                    <a:pt x="1903345" y="22586"/>
                  </a:cubicBezTo>
                  <a:cubicBezTo>
                    <a:pt x="1903345" y="35719"/>
                    <a:pt x="1892373" y="46360"/>
                    <a:pt x="1878851" y="46360"/>
                  </a:cubicBezTo>
                </a:path>
              </a:pathLst>
            </a:custGeom>
            <a:solidFill>
              <a:srgbClr val="77929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0263CD73-8210-DA00-2666-2609F32CEC47}"/>
                </a:ext>
              </a:extLst>
            </p:cNvPr>
            <p:cNvSpPr/>
            <p:nvPr/>
          </p:nvSpPr>
          <p:spPr>
            <a:xfrm flipV="1">
              <a:off x="1752267" y="3210856"/>
              <a:ext cx="428578" cy="2586920"/>
            </a:xfrm>
            <a:custGeom>
              <a:avLst/>
              <a:gdLst>
                <a:gd name="connsiteX0" fmla="*/ 427236 w 428578"/>
                <a:gd name="connsiteY0" fmla="*/ 2585387 h 2586920"/>
                <a:gd name="connsiteX1" fmla="*/ -1343 w 428578"/>
                <a:gd name="connsiteY1" fmla="*/ 2585387 h 2586920"/>
                <a:gd name="connsiteX2" fmla="*/ -1343 w 428578"/>
                <a:gd name="connsiteY2" fmla="*/ -1534 h 2586920"/>
                <a:gd name="connsiteX3" fmla="*/ 427236 w 428578"/>
                <a:gd name="connsiteY3" fmla="*/ -1534 h 2586920"/>
                <a:gd name="connsiteX4" fmla="*/ 427236 w 428578"/>
                <a:gd name="connsiteY4" fmla="*/ 2585387 h 258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78" h="2586920">
                  <a:moveTo>
                    <a:pt x="427236" y="2585387"/>
                  </a:moveTo>
                  <a:lnTo>
                    <a:pt x="-1343" y="2585387"/>
                  </a:lnTo>
                  <a:lnTo>
                    <a:pt x="-1343" y="-1534"/>
                  </a:lnTo>
                  <a:lnTo>
                    <a:pt x="427236" y="-1534"/>
                  </a:lnTo>
                  <a:lnTo>
                    <a:pt x="427236" y="2585387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7F762DF9-1687-5E59-2A2C-2FC32F29953F}"/>
                </a:ext>
              </a:extLst>
            </p:cNvPr>
            <p:cNvSpPr/>
            <p:nvPr/>
          </p:nvSpPr>
          <p:spPr>
            <a:xfrm flipV="1">
              <a:off x="1752267" y="3790024"/>
              <a:ext cx="428578" cy="1084955"/>
            </a:xfrm>
            <a:custGeom>
              <a:avLst/>
              <a:gdLst>
                <a:gd name="connsiteX0" fmla="*/ 427236 w 428578"/>
                <a:gd name="connsiteY0" fmla="*/ 731894 h 1084955"/>
                <a:gd name="connsiteX1" fmla="*/ -1343 w 428578"/>
                <a:gd name="connsiteY1" fmla="*/ 1083251 h 1084955"/>
                <a:gd name="connsiteX2" fmla="*/ -1343 w 428578"/>
                <a:gd name="connsiteY2" fmla="*/ 349653 h 1084955"/>
                <a:gd name="connsiteX3" fmla="*/ 427236 w 428578"/>
                <a:gd name="connsiteY3" fmla="*/ -1704 h 1084955"/>
                <a:gd name="connsiteX4" fmla="*/ 427236 w 428578"/>
                <a:gd name="connsiteY4" fmla="*/ 731894 h 108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78" h="1084955">
                  <a:moveTo>
                    <a:pt x="427236" y="731894"/>
                  </a:moveTo>
                  <a:lnTo>
                    <a:pt x="-1343" y="1083251"/>
                  </a:lnTo>
                  <a:lnTo>
                    <a:pt x="-1343" y="349653"/>
                  </a:lnTo>
                  <a:lnTo>
                    <a:pt x="427236" y="-1704"/>
                  </a:lnTo>
                  <a:lnTo>
                    <a:pt x="427236" y="731894"/>
                  </a:lnTo>
                </a:path>
              </a:pathLst>
            </a:custGeom>
            <a:solidFill>
              <a:srgbClr val="BCCBC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DB128D1D-47EC-958F-6A19-ACF31A2ACEEC}"/>
                </a:ext>
              </a:extLst>
            </p:cNvPr>
            <p:cNvSpPr/>
            <p:nvPr/>
          </p:nvSpPr>
          <p:spPr>
            <a:xfrm flipV="1">
              <a:off x="2056327" y="3210856"/>
              <a:ext cx="428578" cy="2586920"/>
            </a:xfrm>
            <a:custGeom>
              <a:avLst/>
              <a:gdLst>
                <a:gd name="connsiteX0" fmla="*/ 427005 w 428578"/>
                <a:gd name="connsiteY0" fmla="*/ 2585387 h 2586920"/>
                <a:gd name="connsiteX1" fmla="*/ -1573 w 428578"/>
                <a:gd name="connsiteY1" fmla="*/ 2585387 h 2586920"/>
                <a:gd name="connsiteX2" fmla="*/ -1573 w 428578"/>
                <a:gd name="connsiteY2" fmla="*/ -1534 h 2586920"/>
                <a:gd name="connsiteX3" fmla="*/ 427005 w 428578"/>
                <a:gd name="connsiteY3" fmla="*/ -1534 h 2586920"/>
                <a:gd name="connsiteX4" fmla="*/ 427005 w 428578"/>
                <a:gd name="connsiteY4" fmla="*/ 2585387 h 258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78" h="2586920">
                  <a:moveTo>
                    <a:pt x="427005" y="2585387"/>
                  </a:moveTo>
                  <a:lnTo>
                    <a:pt x="-1573" y="2585387"/>
                  </a:lnTo>
                  <a:lnTo>
                    <a:pt x="-1573" y="-1534"/>
                  </a:lnTo>
                  <a:lnTo>
                    <a:pt x="427005" y="-1534"/>
                  </a:lnTo>
                  <a:lnTo>
                    <a:pt x="427005" y="2585387"/>
                  </a:lnTo>
                </a:path>
              </a:pathLst>
            </a:custGeom>
            <a:solidFill>
              <a:srgbClr val="859D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0F0C04A1-BECA-6A57-98C4-367353D82601}"/>
                </a:ext>
              </a:extLst>
            </p:cNvPr>
            <p:cNvSpPr/>
            <p:nvPr/>
          </p:nvSpPr>
          <p:spPr>
            <a:xfrm flipV="1">
              <a:off x="2148030" y="2895217"/>
              <a:ext cx="852870" cy="347494"/>
            </a:xfrm>
            <a:custGeom>
              <a:avLst/>
              <a:gdLst>
                <a:gd name="connsiteX0" fmla="*/ 551144 w 852870"/>
                <a:gd name="connsiteY0" fmla="*/ 344537 h 347494"/>
                <a:gd name="connsiteX1" fmla="*/ -1803 w 852870"/>
                <a:gd name="connsiteY1" fmla="*/ 344537 h 347494"/>
                <a:gd name="connsiteX2" fmla="*/ 298108 w 852870"/>
                <a:gd name="connsiteY2" fmla="*/ -2957 h 347494"/>
                <a:gd name="connsiteX3" fmla="*/ 851067 w 852870"/>
                <a:gd name="connsiteY3" fmla="*/ -2957 h 347494"/>
                <a:gd name="connsiteX4" fmla="*/ 551144 w 852870"/>
                <a:gd name="connsiteY4" fmla="*/ 344537 h 34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870" h="347494">
                  <a:moveTo>
                    <a:pt x="551144" y="344537"/>
                  </a:moveTo>
                  <a:lnTo>
                    <a:pt x="-1803" y="344537"/>
                  </a:lnTo>
                  <a:lnTo>
                    <a:pt x="298108" y="-2957"/>
                  </a:lnTo>
                  <a:lnTo>
                    <a:pt x="851067" y="-2957"/>
                  </a:lnTo>
                  <a:lnTo>
                    <a:pt x="551144" y="344537"/>
                  </a:lnTo>
                </a:path>
              </a:pathLst>
            </a:custGeom>
            <a:solidFill>
              <a:srgbClr val="BCCBC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FD78DD34-4F07-2B24-0F68-77DBD1F7ABFC}"/>
                </a:ext>
              </a:extLst>
            </p:cNvPr>
            <p:cNvSpPr/>
            <p:nvPr/>
          </p:nvSpPr>
          <p:spPr>
            <a:xfrm flipV="1">
              <a:off x="1870762" y="3086806"/>
              <a:ext cx="85427" cy="141925"/>
            </a:xfrm>
            <a:custGeom>
              <a:avLst/>
              <a:gdLst>
                <a:gd name="connsiteX0" fmla="*/ 84125 w 85427"/>
                <a:gd name="connsiteY0" fmla="*/ 68088 h 141925"/>
                <a:gd name="connsiteX1" fmla="*/ 41412 w 85427"/>
                <a:gd name="connsiteY1" fmla="*/ 139057 h 141925"/>
                <a:gd name="connsiteX2" fmla="*/ -1302 w 85427"/>
                <a:gd name="connsiteY2" fmla="*/ 68088 h 141925"/>
                <a:gd name="connsiteX3" fmla="*/ 41412 w 85427"/>
                <a:gd name="connsiteY3" fmla="*/ -2869 h 141925"/>
                <a:gd name="connsiteX4" fmla="*/ 84125 w 85427"/>
                <a:gd name="connsiteY4" fmla="*/ 6808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27" h="141925">
                  <a:moveTo>
                    <a:pt x="84125" y="68088"/>
                  </a:moveTo>
                  <a:cubicBezTo>
                    <a:pt x="84125" y="107282"/>
                    <a:pt x="64992" y="139057"/>
                    <a:pt x="41412" y="139057"/>
                  </a:cubicBezTo>
                  <a:cubicBezTo>
                    <a:pt x="17820" y="139057"/>
                    <a:pt x="-1302" y="107282"/>
                    <a:pt x="-1302" y="68088"/>
                  </a:cubicBezTo>
                  <a:cubicBezTo>
                    <a:pt x="-1302" y="28906"/>
                    <a:pt x="17820" y="-2869"/>
                    <a:pt x="41412" y="-2869"/>
                  </a:cubicBezTo>
                  <a:cubicBezTo>
                    <a:pt x="64992" y="-2869"/>
                    <a:pt x="84125" y="28906"/>
                    <a:pt x="84125" y="68088"/>
                  </a:cubicBez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1CB0BEA1-5B8E-B310-20BA-3A61F1E00DE3}"/>
                </a:ext>
              </a:extLst>
            </p:cNvPr>
            <p:cNvSpPr/>
            <p:nvPr/>
          </p:nvSpPr>
          <p:spPr>
            <a:xfrm flipV="1">
              <a:off x="3046940" y="2741735"/>
              <a:ext cx="405409" cy="500975"/>
            </a:xfrm>
            <a:custGeom>
              <a:avLst/>
              <a:gdLst>
                <a:gd name="connsiteX0" fmla="*/ 403094 w 405409"/>
                <a:gd name="connsiteY0" fmla="*/ 347353 h 500975"/>
                <a:gd name="connsiteX1" fmla="*/ 252516 w 405409"/>
                <a:gd name="connsiteY1" fmla="*/ 497943 h 500975"/>
                <a:gd name="connsiteX2" fmla="*/ 84164 w 405409"/>
                <a:gd name="connsiteY2" fmla="*/ 497943 h 500975"/>
                <a:gd name="connsiteX3" fmla="*/ -2315 w 405409"/>
                <a:gd name="connsiteY3" fmla="*/ 361834 h 500975"/>
                <a:gd name="connsiteX4" fmla="*/ -2315 w 405409"/>
                <a:gd name="connsiteY4" fmla="*/ -3033 h 500975"/>
                <a:gd name="connsiteX5" fmla="*/ 403094 w 405409"/>
                <a:gd name="connsiteY5" fmla="*/ -3033 h 500975"/>
                <a:gd name="connsiteX6" fmla="*/ 403094 w 405409"/>
                <a:gd name="connsiteY6" fmla="*/ 347353 h 50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409" h="500975">
                  <a:moveTo>
                    <a:pt x="403094" y="347353"/>
                  </a:moveTo>
                  <a:cubicBezTo>
                    <a:pt x="403094" y="430517"/>
                    <a:pt x="335680" y="497943"/>
                    <a:pt x="252516" y="497943"/>
                  </a:cubicBezTo>
                  <a:lnTo>
                    <a:pt x="84164" y="497943"/>
                  </a:lnTo>
                  <a:cubicBezTo>
                    <a:pt x="33095" y="473837"/>
                    <a:pt x="-2315" y="422036"/>
                    <a:pt x="-2315" y="361834"/>
                  </a:cubicBezTo>
                  <a:lnTo>
                    <a:pt x="-2315" y="-3033"/>
                  </a:lnTo>
                  <a:lnTo>
                    <a:pt x="403094" y="-3033"/>
                  </a:lnTo>
                  <a:lnTo>
                    <a:pt x="403094" y="347353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FBDC9392-E17C-2623-0756-D5740BA8E597}"/>
                </a:ext>
              </a:extLst>
            </p:cNvPr>
            <p:cNvSpPr/>
            <p:nvPr/>
          </p:nvSpPr>
          <p:spPr>
            <a:xfrm flipV="1">
              <a:off x="2622705" y="3320903"/>
              <a:ext cx="1287666" cy="731666"/>
            </a:xfrm>
            <a:custGeom>
              <a:avLst/>
              <a:gdLst>
                <a:gd name="connsiteX0" fmla="*/ 1092092 w 1287666"/>
                <a:gd name="connsiteY0" fmla="*/ 729322 h 731666"/>
                <a:gd name="connsiteX1" fmla="*/ 190907 w 1287666"/>
                <a:gd name="connsiteY1" fmla="*/ 729322 h 731666"/>
                <a:gd name="connsiteX2" fmla="*/ -2328 w 1287666"/>
                <a:gd name="connsiteY2" fmla="*/ 536087 h 731666"/>
                <a:gd name="connsiteX3" fmla="*/ -2328 w 1287666"/>
                <a:gd name="connsiteY3" fmla="*/ -2344 h 731666"/>
                <a:gd name="connsiteX4" fmla="*/ 1285338 w 1287666"/>
                <a:gd name="connsiteY4" fmla="*/ -2344 h 731666"/>
                <a:gd name="connsiteX5" fmla="*/ 1285338 w 1287666"/>
                <a:gd name="connsiteY5" fmla="*/ 536087 h 731666"/>
                <a:gd name="connsiteX6" fmla="*/ 1092092 w 1287666"/>
                <a:gd name="connsiteY6" fmla="*/ 729322 h 7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666" h="731666">
                  <a:moveTo>
                    <a:pt x="1092092" y="729322"/>
                  </a:moveTo>
                  <a:lnTo>
                    <a:pt x="190907" y="729322"/>
                  </a:lnTo>
                  <a:cubicBezTo>
                    <a:pt x="84185" y="729322"/>
                    <a:pt x="-2328" y="642809"/>
                    <a:pt x="-2328" y="536087"/>
                  </a:cubicBezTo>
                  <a:lnTo>
                    <a:pt x="-2328" y="-2344"/>
                  </a:lnTo>
                  <a:lnTo>
                    <a:pt x="1285338" y="-2344"/>
                  </a:lnTo>
                  <a:lnTo>
                    <a:pt x="1285338" y="536087"/>
                  </a:lnTo>
                  <a:cubicBezTo>
                    <a:pt x="1285338" y="642809"/>
                    <a:pt x="1198813" y="729322"/>
                    <a:pt x="1092092" y="729322"/>
                  </a:cubicBez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FE3CBB6C-C725-97D8-42E8-7788C293E5EA}"/>
                </a:ext>
              </a:extLst>
            </p:cNvPr>
            <p:cNvSpPr/>
            <p:nvPr/>
          </p:nvSpPr>
          <p:spPr>
            <a:xfrm flipV="1">
              <a:off x="2700233" y="3319473"/>
              <a:ext cx="1132380" cy="735268"/>
            </a:xfrm>
            <a:custGeom>
              <a:avLst/>
              <a:gdLst>
                <a:gd name="connsiteX0" fmla="*/ 934005 w 1132380"/>
                <a:gd name="connsiteY0" fmla="*/ 732923 h 735268"/>
                <a:gd name="connsiteX1" fmla="*/ 190166 w 1132380"/>
                <a:gd name="connsiteY1" fmla="*/ 730066 h 735268"/>
                <a:gd name="connsiteX2" fmla="*/ -2327 w 1132380"/>
                <a:gd name="connsiteY2" fmla="*/ 536088 h 735268"/>
                <a:gd name="connsiteX3" fmla="*/ -258 w 1132380"/>
                <a:gd name="connsiteY3" fmla="*/ -2344 h 735268"/>
                <a:gd name="connsiteX4" fmla="*/ 1130052 w 1132380"/>
                <a:gd name="connsiteY4" fmla="*/ 1999 h 735268"/>
                <a:gd name="connsiteX5" fmla="*/ 1127983 w 1132380"/>
                <a:gd name="connsiteY5" fmla="*/ 540431 h 735268"/>
                <a:gd name="connsiteX6" fmla="*/ 934005 w 1132380"/>
                <a:gd name="connsiteY6" fmla="*/ 732923 h 7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2380" h="735268">
                  <a:moveTo>
                    <a:pt x="934005" y="732923"/>
                  </a:moveTo>
                  <a:lnTo>
                    <a:pt x="190166" y="730066"/>
                  </a:lnTo>
                  <a:cubicBezTo>
                    <a:pt x="83444" y="729654"/>
                    <a:pt x="-2738" y="642809"/>
                    <a:pt x="-2327" y="536088"/>
                  </a:cubicBezTo>
                  <a:lnTo>
                    <a:pt x="-258" y="-2344"/>
                  </a:lnTo>
                  <a:lnTo>
                    <a:pt x="1130052" y="1999"/>
                  </a:lnTo>
                  <a:lnTo>
                    <a:pt x="1127983" y="540431"/>
                  </a:lnTo>
                  <a:cubicBezTo>
                    <a:pt x="1127572" y="647153"/>
                    <a:pt x="1040727" y="733335"/>
                    <a:pt x="934005" y="732923"/>
                  </a:cubicBez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AA8AE17E-D1C2-F567-E280-3EA75EB1114C}"/>
                </a:ext>
              </a:extLst>
            </p:cNvPr>
            <p:cNvSpPr/>
            <p:nvPr/>
          </p:nvSpPr>
          <p:spPr>
            <a:xfrm flipV="1">
              <a:off x="2846641" y="3320903"/>
              <a:ext cx="620853" cy="677614"/>
            </a:xfrm>
            <a:custGeom>
              <a:avLst/>
              <a:gdLst>
                <a:gd name="connsiteX0" fmla="*/ 530586 w 620853"/>
                <a:gd name="connsiteY0" fmla="*/ 564750 h 677614"/>
                <a:gd name="connsiteX1" fmla="*/ 618608 w 620853"/>
                <a:gd name="connsiteY1" fmla="*/ 674683 h 677614"/>
                <a:gd name="connsiteX2" fmla="*/ 607807 w 620853"/>
                <a:gd name="connsiteY2" fmla="*/ 675243 h 677614"/>
                <a:gd name="connsiteX3" fmla="*/ 105871 w 620853"/>
                <a:gd name="connsiteY3" fmla="*/ 675243 h 677614"/>
                <a:gd name="connsiteX4" fmla="*/ -2245 w 620853"/>
                <a:gd name="connsiteY4" fmla="*/ 563309 h 677614"/>
                <a:gd name="connsiteX5" fmla="*/ -2245 w 620853"/>
                <a:gd name="connsiteY5" fmla="*/ -2371 h 677614"/>
                <a:gd name="connsiteX6" fmla="*/ 530586 w 620853"/>
                <a:gd name="connsiteY6" fmla="*/ -2371 h 677614"/>
                <a:gd name="connsiteX7" fmla="*/ 530586 w 620853"/>
                <a:gd name="connsiteY7" fmla="*/ 564750 h 67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853" h="677614">
                  <a:moveTo>
                    <a:pt x="530586" y="564750"/>
                  </a:moveTo>
                  <a:cubicBezTo>
                    <a:pt x="530586" y="619454"/>
                    <a:pt x="568510" y="664922"/>
                    <a:pt x="618608" y="674683"/>
                  </a:cubicBezTo>
                  <a:cubicBezTo>
                    <a:pt x="615053" y="675049"/>
                    <a:pt x="611453" y="675243"/>
                    <a:pt x="607807" y="675243"/>
                  </a:cubicBezTo>
                  <a:lnTo>
                    <a:pt x="105871" y="675243"/>
                  </a:lnTo>
                  <a:cubicBezTo>
                    <a:pt x="46161" y="675243"/>
                    <a:pt x="-2245" y="625134"/>
                    <a:pt x="-2245" y="563309"/>
                  </a:cubicBezTo>
                  <a:lnTo>
                    <a:pt x="-2245" y="-2371"/>
                  </a:lnTo>
                  <a:lnTo>
                    <a:pt x="530586" y="-2371"/>
                  </a:lnTo>
                  <a:lnTo>
                    <a:pt x="530586" y="564750"/>
                  </a:lnTo>
                </a:path>
              </a:pathLst>
            </a:custGeom>
            <a:solidFill>
              <a:srgbClr val="C8D6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ABD1665-FDBB-B7B0-97FB-97E936B0FB00}"/>
                </a:ext>
              </a:extLst>
            </p:cNvPr>
            <p:cNvSpPr/>
            <p:nvPr/>
          </p:nvSpPr>
          <p:spPr>
            <a:xfrm flipV="1">
              <a:off x="2587947" y="4035197"/>
              <a:ext cx="1413156" cy="116802"/>
            </a:xfrm>
            <a:custGeom>
              <a:avLst/>
              <a:gdLst>
                <a:gd name="connsiteX0" fmla="*/ 1372196 w 1413156"/>
                <a:gd name="connsiteY0" fmla="*/ 114862 h 116802"/>
                <a:gd name="connsiteX1" fmla="*/ 36272 w 1413156"/>
                <a:gd name="connsiteY1" fmla="*/ 114862 h 116802"/>
                <a:gd name="connsiteX2" fmla="*/ -2349 w 1413156"/>
                <a:gd name="connsiteY2" fmla="*/ 76252 h 116802"/>
                <a:gd name="connsiteX3" fmla="*/ -2349 w 1413156"/>
                <a:gd name="connsiteY3" fmla="*/ 24371 h 116802"/>
                <a:gd name="connsiteX4" fmla="*/ 23962 w 1413156"/>
                <a:gd name="connsiteY4" fmla="*/ -1941 h 116802"/>
                <a:gd name="connsiteX5" fmla="*/ 1384506 w 1413156"/>
                <a:gd name="connsiteY5" fmla="*/ -1941 h 116802"/>
                <a:gd name="connsiteX6" fmla="*/ 1410807 w 1413156"/>
                <a:gd name="connsiteY6" fmla="*/ 24371 h 116802"/>
                <a:gd name="connsiteX7" fmla="*/ 1410807 w 1413156"/>
                <a:gd name="connsiteY7" fmla="*/ 76252 h 116802"/>
                <a:gd name="connsiteX8" fmla="*/ 1372196 w 1413156"/>
                <a:gd name="connsiteY8" fmla="*/ 114862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3156" h="116802">
                  <a:moveTo>
                    <a:pt x="1372196" y="114862"/>
                  </a:moveTo>
                  <a:lnTo>
                    <a:pt x="36272" y="114862"/>
                  </a:lnTo>
                  <a:cubicBezTo>
                    <a:pt x="14944" y="114862"/>
                    <a:pt x="-2349" y="97580"/>
                    <a:pt x="-2349" y="76252"/>
                  </a:cubicBezTo>
                  <a:lnTo>
                    <a:pt x="-2349" y="24371"/>
                  </a:lnTo>
                  <a:cubicBezTo>
                    <a:pt x="-2349" y="9843"/>
                    <a:pt x="9435" y="-1941"/>
                    <a:pt x="23962" y="-1941"/>
                  </a:cubicBezTo>
                  <a:lnTo>
                    <a:pt x="1384506" y="-1941"/>
                  </a:lnTo>
                  <a:cubicBezTo>
                    <a:pt x="1399034" y="-1941"/>
                    <a:pt x="1410807" y="9843"/>
                    <a:pt x="1410807" y="24371"/>
                  </a:cubicBezTo>
                  <a:lnTo>
                    <a:pt x="1410807" y="76252"/>
                  </a:lnTo>
                  <a:cubicBezTo>
                    <a:pt x="1410807" y="97580"/>
                    <a:pt x="1393513" y="114862"/>
                    <a:pt x="1372196" y="114862"/>
                  </a:cubicBezTo>
                </a:path>
              </a:pathLst>
            </a:custGeom>
            <a:solidFill>
              <a:srgbClr val="77929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80933C7A-EDD6-F08F-420B-4658EBB4F001}"/>
                </a:ext>
              </a:extLst>
            </p:cNvPr>
            <p:cNvSpPr/>
            <p:nvPr/>
          </p:nvSpPr>
          <p:spPr>
            <a:xfrm flipV="1">
              <a:off x="2056327" y="3176109"/>
              <a:ext cx="428578" cy="818545"/>
            </a:xfrm>
            <a:custGeom>
              <a:avLst/>
              <a:gdLst>
                <a:gd name="connsiteX0" fmla="*/ 427005 w 428578"/>
                <a:gd name="connsiteY0" fmla="*/ 816101 h 818545"/>
                <a:gd name="connsiteX1" fmla="*/ -1573 w 428578"/>
                <a:gd name="connsiteY1" fmla="*/ 816101 h 818545"/>
                <a:gd name="connsiteX2" fmla="*/ -1573 w 428578"/>
                <a:gd name="connsiteY2" fmla="*/ 437712 h 818545"/>
                <a:gd name="connsiteX3" fmla="*/ 427005 w 428578"/>
                <a:gd name="connsiteY3" fmla="*/ -2445 h 818545"/>
                <a:gd name="connsiteX4" fmla="*/ 427005 w 428578"/>
                <a:gd name="connsiteY4" fmla="*/ 816101 h 81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78" h="818545">
                  <a:moveTo>
                    <a:pt x="427005" y="816101"/>
                  </a:moveTo>
                  <a:lnTo>
                    <a:pt x="-1573" y="816101"/>
                  </a:lnTo>
                  <a:lnTo>
                    <a:pt x="-1573" y="437712"/>
                  </a:lnTo>
                  <a:lnTo>
                    <a:pt x="427005" y="-2445"/>
                  </a:lnTo>
                  <a:lnTo>
                    <a:pt x="427005" y="816101"/>
                  </a:ln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C1BF2FB0-CCAC-0AB8-D05E-F176052E23D3}"/>
                </a:ext>
              </a:extLst>
            </p:cNvPr>
            <p:cNvSpPr/>
            <p:nvPr/>
          </p:nvSpPr>
          <p:spPr>
            <a:xfrm flipV="1">
              <a:off x="1752267" y="2895217"/>
              <a:ext cx="1531879" cy="347494"/>
            </a:xfrm>
            <a:custGeom>
              <a:avLst/>
              <a:gdLst>
                <a:gd name="connsiteX0" fmla="*/ 1530119 w 1531879"/>
                <a:gd name="connsiteY0" fmla="*/ 344537 h 347494"/>
                <a:gd name="connsiteX1" fmla="*/ 345733 w 1531879"/>
                <a:gd name="connsiteY1" fmla="*/ 344537 h 347494"/>
                <a:gd name="connsiteX2" fmla="*/ -1761 w 1531879"/>
                <a:gd name="connsiteY2" fmla="*/ -2957 h 347494"/>
                <a:gd name="connsiteX3" fmla="*/ -1761 w 1531879"/>
                <a:gd name="connsiteY3" fmla="*/ -2957 h 347494"/>
                <a:gd name="connsiteX4" fmla="*/ 1530119 w 1531879"/>
                <a:gd name="connsiteY4" fmla="*/ -2957 h 347494"/>
                <a:gd name="connsiteX5" fmla="*/ 1530119 w 1531879"/>
                <a:gd name="connsiteY5" fmla="*/ 344537 h 34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1879" h="347494">
                  <a:moveTo>
                    <a:pt x="1530119" y="344537"/>
                  </a:moveTo>
                  <a:lnTo>
                    <a:pt x="345733" y="344537"/>
                  </a:lnTo>
                  <a:cubicBezTo>
                    <a:pt x="153824" y="344537"/>
                    <a:pt x="-1761" y="188952"/>
                    <a:pt x="-1761" y="-2957"/>
                  </a:cubicBezTo>
                  <a:lnTo>
                    <a:pt x="-1761" y="-2957"/>
                  </a:lnTo>
                  <a:lnTo>
                    <a:pt x="1530119" y="-2957"/>
                  </a:lnTo>
                  <a:lnTo>
                    <a:pt x="1530119" y="344537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B456EB31-E05F-24CA-045E-5491B649F999}"/>
                </a:ext>
              </a:extLst>
            </p:cNvPr>
            <p:cNvSpPr/>
            <p:nvPr/>
          </p:nvSpPr>
          <p:spPr>
            <a:xfrm flipV="1">
              <a:off x="1843970" y="3058345"/>
              <a:ext cx="119694" cy="198847"/>
            </a:xfrm>
            <a:custGeom>
              <a:avLst/>
              <a:gdLst>
                <a:gd name="connsiteX0" fmla="*/ 118400 w 119694"/>
                <a:gd name="connsiteY0" fmla="*/ 96549 h 198847"/>
                <a:gd name="connsiteX1" fmla="*/ 58552 w 119694"/>
                <a:gd name="connsiteY1" fmla="*/ 195978 h 198847"/>
                <a:gd name="connsiteX2" fmla="*/ -1295 w 119694"/>
                <a:gd name="connsiteY2" fmla="*/ 96549 h 198847"/>
                <a:gd name="connsiteX3" fmla="*/ 58552 w 119694"/>
                <a:gd name="connsiteY3" fmla="*/ -2869 h 198847"/>
                <a:gd name="connsiteX4" fmla="*/ 118400 w 119694"/>
                <a:gd name="connsiteY4" fmla="*/ 96549 h 19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94" h="198847">
                  <a:moveTo>
                    <a:pt x="118400" y="96549"/>
                  </a:moveTo>
                  <a:cubicBezTo>
                    <a:pt x="118400" y="151459"/>
                    <a:pt x="91608" y="195978"/>
                    <a:pt x="58552" y="195978"/>
                  </a:cubicBezTo>
                  <a:cubicBezTo>
                    <a:pt x="25497" y="195978"/>
                    <a:pt x="-1295" y="151459"/>
                    <a:pt x="-1295" y="96549"/>
                  </a:cubicBezTo>
                  <a:cubicBezTo>
                    <a:pt x="-1295" y="41639"/>
                    <a:pt x="25497" y="-2869"/>
                    <a:pt x="58552" y="-2869"/>
                  </a:cubicBezTo>
                  <a:cubicBezTo>
                    <a:pt x="91608" y="-2869"/>
                    <a:pt x="118400" y="41639"/>
                    <a:pt x="118400" y="9654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9509C61D-EFFC-C074-3282-ADD5590D748E}"/>
                </a:ext>
              </a:extLst>
            </p:cNvPr>
            <p:cNvSpPr/>
            <p:nvPr/>
          </p:nvSpPr>
          <p:spPr>
            <a:xfrm flipV="1">
              <a:off x="2740468" y="4099090"/>
              <a:ext cx="949533" cy="69311"/>
            </a:xfrm>
            <a:custGeom>
              <a:avLst/>
              <a:gdLst>
                <a:gd name="connsiteX0" fmla="*/ 947244 w 949533"/>
                <a:gd name="connsiteY0" fmla="*/ 67410 h 69311"/>
                <a:gd name="connsiteX1" fmla="*/ -2289 w 949533"/>
                <a:gd name="connsiteY1" fmla="*/ 67410 h 69311"/>
                <a:gd name="connsiteX2" fmla="*/ -2289 w 949533"/>
                <a:gd name="connsiteY2" fmla="*/ -1901 h 69311"/>
                <a:gd name="connsiteX3" fmla="*/ 947244 w 949533"/>
                <a:gd name="connsiteY3" fmla="*/ -1901 h 69311"/>
                <a:gd name="connsiteX4" fmla="*/ 947244 w 949533"/>
                <a:gd name="connsiteY4" fmla="*/ 67410 h 6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533" h="69311">
                  <a:moveTo>
                    <a:pt x="947244" y="67410"/>
                  </a:moveTo>
                  <a:lnTo>
                    <a:pt x="-2289" y="67410"/>
                  </a:lnTo>
                  <a:lnTo>
                    <a:pt x="-2289" y="-1901"/>
                  </a:lnTo>
                  <a:lnTo>
                    <a:pt x="947244" y="-1901"/>
                  </a:lnTo>
                  <a:lnTo>
                    <a:pt x="947244" y="67410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946A80B9-FDD5-6113-743C-80CD569B1C32}"/>
                </a:ext>
              </a:extLst>
            </p:cNvPr>
            <p:cNvSpPr/>
            <p:nvPr/>
          </p:nvSpPr>
          <p:spPr>
            <a:xfrm flipV="1">
              <a:off x="2777719" y="4166470"/>
              <a:ext cx="20093" cy="140451"/>
            </a:xfrm>
            <a:custGeom>
              <a:avLst/>
              <a:gdLst>
                <a:gd name="connsiteX0" fmla="*/ 18129 w 20093"/>
                <a:gd name="connsiteY0" fmla="*/ 138653 h 140451"/>
                <a:gd name="connsiteX1" fmla="*/ -1965 w 20093"/>
                <a:gd name="connsiteY1" fmla="*/ 138653 h 140451"/>
                <a:gd name="connsiteX2" fmla="*/ -1965 w 20093"/>
                <a:gd name="connsiteY2" fmla="*/ -1799 h 140451"/>
                <a:gd name="connsiteX3" fmla="*/ 18129 w 20093"/>
                <a:gd name="connsiteY3" fmla="*/ -1799 h 140451"/>
                <a:gd name="connsiteX4" fmla="*/ 18129 w 20093"/>
                <a:gd name="connsiteY4" fmla="*/ 138653 h 14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140451">
                  <a:moveTo>
                    <a:pt x="18129" y="138653"/>
                  </a:moveTo>
                  <a:lnTo>
                    <a:pt x="-1965" y="138653"/>
                  </a:lnTo>
                  <a:lnTo>
                    <a:pt x="-1965" y="-1799"/>
                  </a:lnTo>
                  <a:lnTo>
                    <a:pt x="18129" y="-1799"/>
                  </a:lnTo>
                  <a:lnTo>
                    <a:pt x="18129" y="13865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7DFA9EE-9C74-E9F1-E14A-F9DC8D1CAD01}"/>
                </a:ext>
              </a:extLst>
            </p:cNvPr>
            <p:cNvSpPr/>
            <p:nvPr/>
          </p:nvSpPr>
          <p:spPr>
            <a:xfrm flipV="1">
              <a:off x="3046940" y="2727265"/>
              <a:ext cx="495180" cy="515445"/>
            </a:xfrm>
            <a:custGeom>
              <a:avLst/>
              <a:gdLst>
                <a:gd name="connsiteX0" fmla="*/ 245235 w 495180"/>
                <a:gd name="connsiteY0" fmla="*/ 512406 h 515445"/>
                <a:gd name="connsiteX1" fmla="*/ 245235 w 495180"/>
                <a:gd name="connsiteY1" fmla="*/ 512406 h 515445"/>
                <a:gd name="connsiteX2" fmla="*/ -2349 w 495180"/>
                <a:gd name="connsiteY2" fmla="*/ 264821 h 515445"/>
                <a:gd name="connsiteX3" fmla="*/ -2349 w 495180"/>
                <a:gd name="connsiteY3" fmla="*/ -3040 h 515445"/>
                <a:gd name="connsiteX4" fmla="*/ 492831 w 495180"/>
                <a:gd name="connsiteY4" fmla="*/ -3040 h 515445"/>
                <a:gd name="connsiteX5" fmla="*/ 492831 w 495180"/>
                <a:gd name="connsiteY5" fmla="*/ 264821 h 515445"/>
                <a:gd name="connsiteX6" fmla="*/ 245235 w 495180"/>
                <a:gd name="connsiteY6" fmla="*/ 512406 h 5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80" h="515445">
                  <a:moveTo>
                    <a:pt x="245235" y="512406"/>
                  </a:moveTo>
                  <a:lnTo>
                    <a:pt x="245235" y="512406"/>
                  </a:lnTo>
                  <a:cubicBezTo>
                    <a:pt x="108498" y="512406"/>
                    <a:pt x="-2349" y="401558"/>
                    <a:pt x="-2349" y="264821"/>
                  </a:cubicBezTo>
                  <a:lnTo>
                    <a:pt x="-2349" y="-3040"/>
                  </a:lnTo>
                  <a:lnTo>
                    <a:pt x="492831" y="-3040"/>
                  </a:lnTo>
                  <a:lnTo>
                    <a:pt x="492831" y="264821"/>
                  </a:lnTo>
                  <a:cubicBezTo>
                    <a:pt x="492831" y="401558"/>
                    <a:pt x="381983" y="512406"/>
                    <a:pt x="245235" y="512406"/>
                  </a:cubicBez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578BAA2-BEFA-42C7-1625-41E2558385C4}"/>
                </a:ext>
              </a:extLst>
            </p:cNvPr>
            <p:cNvSpPr/>
            <p:nvPr/>
          </p:nvSpPr>
          <p:spPr>
            <a:xfrm flipV="1">
              <a:off x="2622705" y="3320903"/>
              <a:ext cx="1343650" cy="731666"/>
            </a:xfrm>
            <a:custGeom>
              <a:avLst/>
              <a:gdLst>
                <a:gd name="connsiteX0" fmla="*/ 1148054 w 1343650"/>
                <a:gd name="connsiteY0" fmla="*/ 729322 h 731666"/>
                <a:gd name="connsiteX1" fmla="*/ 190885 w 1343650"/>
                <a:gd name="connsiteY1" fmla="*/ 729322 h 731666"/>
                <a:gd name="connsiteX2" fmla="*/ -2349 w 1343650"/>
                <a:gd name="connsiteY2" fmla="*/ 536087 h 731666"/>
                <a:gd name="connsiteX3" fmla="*/ -2349 w 1343650"/>
                <a:gd name="connsiteY3" fmla="*/ -2344 h 731666"/>
                <a:gd name="connsiteX4" fmla="*/ 1341301 w 1343650"/>
                <a:gd name="connsiteY4" fmla="*/ -2344 h 731666"/>
                <a:gd name="connsiteX5" fmla="*/ 1341301 w 1343650"/>
                <a:gd name="connsiteY5" fmla="*/ 536087 h 731666"/>
                <a:gd name="connsiteX6" fmla="*/ 1148054 w 1343650"/>
                <a:gd name="connsiteY6" fmla="*/ 729322 h 7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650" h="731666">
                  <a:moveTo>
                    <a:pt x="1148054" y="729322"/>
                  </a:moveTo>
                  <a:lnTo>
                    <a:pt x="190885" y="729322"/>
                  </a:lnTo>
                  <a:cubicBezTo>
                    <a:pt x="84164" y="729322"/>
                    <a:pt x="-2349" y="642809"/>
                    <a:pt x="-2349" y="536087"/>
                  </a:cubicBezTo>
                  <a:lnTo>
                    <a:pt x="-2349" y="-2344"/>
                  </a:lnTo>
                  <a:lnTo>
                    <a:pt x="1341301" y="-2344"/>
                  </a:lnTo>
                  <a:lnTo>
                    <a:pt x="1341301" y="536087"/>
                  </a:lnTo>
                  <a:cubicBezTo>
                    <a:pt x="1341301" y="642809"/>
                    <a:pt x="1254776" y="729322"/>
                    <a:pt x="1148054" y="729322"/>
                  </a:cubicBez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258F6276-C516-BCE8-BF65-ECBC33C82D86}"/>
                </a:ext>
              </a:extLst>
            </p:cNvPr>
            <p:cNvSpPr/>
            <p:nvPr/>
          </p:nvSpPr>
          <p:spPr>
            <a:xfrm flipV="1">
              <a:off x="2937532" y="4035197"/>
              <a:ext cx="701291" cy="116802"/>
            </a:xfrm>
            <a:custGeom>
              <a:avLst/>
              <a:gdLst>
                <a:gd name="connsiteX0" fmla="*/ 697307 w 701291"/>
                <a:gd name="connsiteY0" fmla="*/ 114862 h 116802"/>
                <a:gd name="connsiteX1" fmla="*/ 200892 w 701291"/>
                <a:gd name="connsiteY1" fmla="*/ 114862 h 116802"/>
                <a:gd name="connsiteX2" fmla="*/ 124105 w 701291"/>
                <a:gd name="connsiteY2" fmla="*/ 76252 h 116802"/>
                <a:gd name="connsiteX3" fmla="*/ -2345 w 701291"/>
                <a:gd name="connsiteY3" fmla="*/ -1941 h 116802"/>
                <a:gd name="connsiteX4" fmla="*/ 522760 w 701291"/>
                <a:gd name="connsiteY4" fmla="*/ -1941 h 116802"/>
                <a:gd name="connsiteX5" fmla="*/ 649210 w 701291"/>
                <a:gd name="connsiteY5" fmla="*/ 76252 h 116802"/>
                <a:gd name="connsiteX6" fmla="*/ 697307 w 701291"/>
                <a:gd name="connsiteY6" fmla="*/ 114862 h 11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291" h="116802">
                  <a:moveTo>
                    <a:pt x="697307" y="114862"/>
                  </a:moveTo>
                  <a:lnTo>
                    <a:pt x="200892" y="114862"/>
                  </a:lnTo>
                  <a:cubicBezTo>
                    <a:pt x="192971" y="114862"/>
                    <a:pt x="158589" y="97580"/>
                    <a:pt x="124105" y="76252"/>
                  </a:cubicBezTo>
                  <a:lnTo>
                    <a:pt x="-2345" y="-1941"/>
                  </a:lnTo>
                  <a:lnTo>
                    <a:pt x="522760" y="-1941"/>
                  </a:lnTo>
                  <a:lnTo>
                    <a:pt x="649210" y="76252"/>
                  </a:lnTo>
                  <a:cubicBezTo>
                    <a:pt x="683694" y="97580"/>
                    <a:pt x="705228" y="114862"/>
                    <a:pt x="697307" y="114862"/>
                  </a:cubicBez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82C4EA8B-C731-966F-8BD9-DF05724545C4}"/>
                </a:ext>
              </a:extLst>
            </p:cNvPr>
            <p:cNvSpPr/>
            <p:nvPr/>
          </p:nvSpPr>
          <p:spPr>
            <a:xfrm flipV="1">
              <a:off x="3172418" y="2680928"/>
              <a:ext cx="244212" cy="153481"/>
            </a:xfrm>
            <a:custGeom>
              <a:avLst/>
              <a:gdLst>
                <a:gd name="connsiteX0" fmla="*/ 241863 w 244212"/>
                <a:gd name="connsiteY0" fmla="*/ 84334 h 153481"/>
                <a:gd name="connsiteX1" fmla="*/ 119757 w 244212"/>
                <a:gd name="connsiteY1" fmla="*/ 150216 h 153481"/>
                <a:gd name="connsiteX2" fmla="*/ -2349 w 244212"/>
                <a:gd name="connsiteY2" fmla="*/ 84334 h 153481"/>
                <a:gd name="connsiteX3" fmla="*/ 119757 w 244212"/>
                <a:gd name="connsiteY3" fmla="*/ -3266 h 153481"/>
                <a:gd name="connsiteX4" fmla="*/ 241863 w 244212"/>
                <a:gd name="connsiteY4" fmla="*/ 84334 h 15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12" h="153481">
                  <a:moveTo>
                    <a:pt x="241863" y="84334"/>
                  </a:moveTo>
                  <a:cubicBezTo>
                    <a:pt x="241863" y="132717"/>
                    <a:pt x="187194" y="150216"/>
                    <a:pt x="119757" y="150216"/>
                  </a:cubicBezTo>
                  <a:cubicBezTo>
                    <a:pt x="52320" y="150216"/>
                    <a:pt x="-2349" y="132717"/>
                    <a:pt x="-2349" y="84334"/>
                  </a:cubicBezTo>
                  <a:cubicBezTo>
                    <a:pt x="-2349" y="35962"/>
                    <a:pt x="52320" y="-3266"/>
                    <a:pt x="119757" y="-3266"/>
                  </a:cubicBezTo>
                  <a:cubicBezTo>
                    <a:pt x="187194" y="-3266"/>
                    <a:pt x="241863" y="35962"/>
                    <a:pt x="241863" y="84334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C9340FC3-CE76-09A7-1FDF-E404FCF97233}"/>
                </a:ext>
              </a:extLst>
            </p:cNvPr>
            <p:cNvSpPr/>
            <p:nvPr/>
          </p:nvSpPr>
          <p:spPr>
            <a:xfrm flipV="1">
              <a:off x="3168555" y="3063169"/>
              <a:ext cx="251939" cy="347505"/>
            </a:xfrm>
            <a:custGeom>
              <a:avLst/>
              <a:gdLst>
                <a:gd name="connsiteX0" fmla="*/ 249590 w 251939"/>
                <a:gd name="connsiteY0" fmla="*/ 344715 h 347505"/>
                <a:gd name="connsiteX1" fmla="*/ -2349 w 251939"/>
                <a:gd name="connsiteY1" fmla="*/ 344715 h 347505"/>
                <a:gd name="connsiteX2" fmla="*/ -2349 w 251939"/>
                <a:gd name="connsiteY2" fmla="*/ -2790 h 347505"/>
                <a:gd name="connsiteX3" fmla="*/ 249590 w 251939"/>
                <a:gd name="connsiteY3" fmla="*/ -2790 h 347505"/>
                <a:gd name="connsiteX4" fmla="*/ 249590 w 251939"/>
                <a:gd name="connsiteY4" fmla="*/ 344715 h 34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39" h="347505">
                  <a:moveTo>
                    <a:pt x="249590" y="344715"/>
                  </a:moveTo>
                  <a:lnTo>
                    <a:pt x="-2349" y="344715"/>
                  </a:lnTo>
                  <a:lnTo>
                    <a:pt x="-2349" y="-2790"/>
                  </a:lnTo>
                  <a:lnTo>
                    <a:pt x="249590" y="-2790"/>
                  </a:lnTo>
                  <a:lnTo>
                    <a:pt x="249590" y="344715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FF7066F4-C73D-4948-5C94-FDBC74823651}"/>
                </a:ext>
              </a:extLst>
            </p:cNvPr>
            <p:cNvSpPr/>
            <p:nvPr/>
          </p:nvSpPr>
          <p:spPr>
            <a:xfrm flipV="1">
              <a:off x="2938321" y="3374567"/>
              <a:ext cx="166248" cy="397499"/>
            </a:xfrm>
            <a:custGeom>
              <a:avLst/>
              <a:gdLst>
                <a:gd name="connsiteX0" fmla="*/ 115358 w 166248"/>
                <a:gd name="connsiteY0" fmla="*/ 395043 h 397499"/>
                <a:gd name="connsiteX1" fmla="*/ -2142 w 166248"/>
                <a:gd name="connsiteY1" fmla="*/ 395043 h 397499"/>
                <a:gd name="connsiteX2" fmla="*/ 67020 w 166248"/>
                <a:gd name="connsiteY2" fmla="*/ -2457 h 397499"/>
                <a:gd name="connsiteX3" fmla="*/ 164107 w 166248"/>
                <a:gd name="connsiteY3" fmla="*/ -2457 h 397499"/>
                <a:gd name="connsiteX4" fmla="*/ 115358 w 166248"/>
                <a:gd name="connsiteY4" fmla="*/ 395043 h 3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48" h="397499">
                  <a:moveTo>
                    <a:pt x="115358" y="395043"/>
                  </a:moveTo>
                  <a:lnTo>
                    <a:pt x="-2142" y="395043"/>
                  </a:lnTo>
                  <a:lnTo>
                    <a:pt x="67020" y="-2457"/>
                  </a:lnTo>
                  <a:lnTo>
                    <a:pt x="164107" y="-2457"/>
                  </a:lnTo>
                  <a:lnTo>
                    <a:pt x="115358" y="395043"/>
                  </a:lnTo>
                </a:path>
              </a:pathLst>
            </a:custGeom>
            <a:solidFill>
              <a:srgbClr val="ECF4F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8EC36F16-9B10-4745-CDBB-60FA1DE9508B}"/>
                </a:ext>
              </a:extLst>
            </p:cNvPr>
            <p:cNvSpPr/>
            <p:nvPr/>
          </p:nvSpPr>
          <p:spPr>
            <a:xfrm flipV="1">
              <a:off x="3046940" y="2728008"/>
              <a:ext cx="135708" cy="514703"/>
            </a:xfrm>
            <a:custGeom>
              <a:avLst/>
              <a:gdLst>
                <a:gd name="connsiteX0" fmla="*/ 107674 w 135708"/>
                <a:gd name="connsiteY0" fmla="*/ 409022 h 514703"/>
                <a:gd name="connsiteX1" fmla="*/ 133495 w 135708"/>
                <a:gd name="connsiteY1" fmla="*/ 511663 h 514703"/>
                <a:gd name="connsiteX2" fmla="*/ -2213 w 135708"/>
                <a:gd name="connsiteY2" fmla="*/ 361828 h 514703"/>
                <a:gd name="connsiteX3" fmla="*/ -2213 w 135708"/>
                <a:gd name="connsiteY3" fmla="*/ -3040 h 514703"/>
                <a:gd name="connsiteX4" fmla="*/ 107674 w 135708"/>
                <a:gd name="connsiteY4" fmla="*/ -3040 h 514703"/>
                <a:gd name="connsiteX5" fmla="*/ 107674 w 135708"/>
                <a:gd name="connsiteY5" fmla="*/ 409022 h 5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708" h="514703">
                  <a:moveTo>
                    <a:pt x="107674" y="409022"/>
                  </a:moveTo>
                  <a:cubicBezTo>
                    <a:pt x="107674" y="446158"/>
                    <a:pt x="117036" y="481099"/>
                    <a:pt x="133495" y="511663"/>
                  </a:cubicBezTo>
                  <a:cubicBezTo>
                    <a:pt x="57314" y="504188"/>
                    <a:pt x="-2213" y="439974"/>
                    <a:pt x="-2213" y="361828"/>
                  </a:cubicBezTo>
                  <a:lnTo>
                    <a:pt x="-2213" y="-3040"/>
                  </a:lnTo>
                  <a:lnTo>
                    <a:pt x="107674" y="-3040"/>
                  </a:lnTo>
                  <a:lnTo>
                    <a:pt x="107674" y="409022"/>
                  </a:lnTo>
                </a:path>
              </a:pathLst>
            </a:custGeom>
            <a:solidFill>
              <a:srgbClr val="C8D6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D4E4D31B-8BBB-875C-8AA0-9263AA64E5F1}"/>
                </a:ext>
              </a:extLst>
            </p:cNvPr>
            <p:cNvSpPr/>
            <p:nvPr/>
          </p:nvSpPr>
          <p:spPr>
            <a:xfrm flipV="1">
              <a:off x="3182968" y="2761463"/>
              <a:ext cx="54246" cy="131947"/>
            </a:xfrm>
            <a:custGeom>
              <a:avLst/>
              <a:gdLst>
                <a:gd name="connsiteX0" fmla="*/ 51961 w 54246"/>
                <a:gd name="connsiteY0" fmla="*/ -3196 h 131947"/>
                <a:gd name="connsiteX1" fmla="*/ 51961 w 54246"/>
                <a:gd name="connsiteY1" fmla="*/ 128751 h 131947"/>
                <a:gd name="connsiteX2" fmla="*/ -2285 w 54246"/>
                <a:gd name="connsiteY2" fmla="*/ 60834 h 131947"/>
                <a:gd name="connsiteX3" fmla="*/ -2285 w 54246"/>
                <a:gd name="connsiteY3" fmla="*/ -3196 h 131947"/>
                <a:gd name="connsiteX4" fmla="*/ 51961 w 54246"/>
                <a:gd name="connsiteY4" fmla="*/ -3196 h 13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46" h="131947">
                  <a:moveTo>
                    <a:pt x="51961" y="-3196"/>
                  </a:moveTo>
                  <a:lnTo>
                    <a:pt x="51961" y="128751"/>
                  </a:lnTo>
                  <a:cubicBezTo>
                    <a:pt x="21432" y="124831"/>
                    <a:pt x="-2285" y="95936"/>
                    <a:pt x="-2285" y="60834"/>
                  </a:cubicBezTo>
                  <a:lnTo>
                    <a:pt x="-2285" y="-3196"/>
                  </a:lnTo>
                  <a:lnTo>
                    <a:pt x="51961" y="-3196"/>
                  </a:lnTo>
                </a:path>
              </a:pathLst>
            </a:custGeom>
            <a:solidFill>
              <a:srgbClr val="C8D6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0A2D904-CDBB-E8D0-25CA-F7C1D8849061}"/>
                </a:ext>
              </a:extLst>
            </p:cNvPr>
            <p:cNvSpPr/>
            <p:nvPr/>
          </p:nvSpPr>
          <p:spPr>
            <a:xfrm flipV="1">
              <a:off x="3092786" y="3297712"/>
              <a:ext cx="403489" cy="51194"/>
            </a:xfrm>
            <a:custGeom>
              <a:avLst/>
              <a:gdLst>
                <a:gd name="connsiteX0" fmla="*/ 364930 w 403489"/>
                <a:gd name="connsiteY0" fmla="*/ 48490 h 51194"/>
                <a:gd name="connsiteX1" fmla="*/ 33861 w 403489"/>
                <a:gd name="connsiteY1" fmla="*/ 48490 h 51194"/>
                <a:gd name="connsiteX2" fmla="*/ -2349 w 403489"/>
                <a:gd name="connsiteY2" fmla="*/ 12280 h 51194"/>
                <a:gd name="connsiteX3" fmla="*/ -2349 w 403489"/>
                <a:gd name="connsiteY3" fmla="*/ -2705 h 51194"/>
                <a:gd name="connsiteX4" fmla="*/ 401140 w 403489"/>
                <a:gd name="connsiteY4" fmla="*/ -2705 h 51194"/>
                <a:gd name="connsiteX5" fmla="*/ 401140 w 403489"/>
                <a:gd name="connsiteY5" fmla="*/ 12280 h 51194"/>
                <a:gd name="connsiteX6" fmla="*/ 364930 w 403489"/>
                <a:gd name="connsiteY6" fmla="*/ 48490 h 5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489" h="51194">
                  <a:moveTo>
                    <a:pt x="364930" y="48490"/>
                  </a:moveTo>
                  <a:lnTo>
                    <a:pt x="33861" y="48490"/>
                  </a:lnTo>
                  <a:cubicBezTo>
                    <a:pt x="13858" y="48490"/>
                    <a:pt x="-2349" y="32271"/>
                    <a:pt x="-2349" y="12280"/>
                  </a:cubicBezTo>
                  <a:lnTo>
                    <a:pt x="-2349" y="-2705"/>
                  </a:lnTo>
                  <a:lnTo>
                    <a:pt x="401140" y="-2705"/>
                  </a:lnTo>
                  <a:lnTo>
                    <a:pt x="401140" y="12280"/>
                  </a:lnTo>
                  <a:cubicBezTo>
                    <a:pt x="401140" y="32271"/>
                    <a:pt x="384921" y="48490"/>
                    <a:pt x="364930" y="48490"/>
                  </a:cubicBez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DD67EADA-11C4-2D90-7BFD-0591DF4DD9BA}"/>
                </a:ext>
              </a:extLst>
            </p:cNvPr>
            <p:cNvSpPr/>
            <p:nvPr/>
          </p:nvSpPr>
          <p:spPr>
            <a:xfrm flipV="1">
              <a:off x="3108319" y="3374567"/>
              <a:ext cx="73540" cy="175838"/>
            </a:xfrm>
            <a:custGeom>
              <a:avLst/>
              <a:gdLst>
                <a:gd name="connsiteX0" fmla="*/ 49736 w 73540"/>
                <a:gd name="connsiteY0" fmla="*/ 173272 h 175838"/>
                <a:gd name="connsiteX1" fmla="*/ -2236 w 73540"/>
                <a:gd name="connsiteY1" fmla="*/ 173272 h 175838"/>
                <a:gd name="connsiteX2" fmla="*/ 28350 w 73540"/>
                <a:gd name="connsiteY2" fmla="*/ -2567 h 175838"/>
                <a:gd name="connsiteX3" fmla="*/ 71304 w 73540"/>
                <a:gd name="connsiteY3" fmla="*/ -2567 h 175838"/>
                <a:gd name="connsiteX4" fmla="*/ 49736 w 73540"/>
                <a:gd name="connsiteY4" fmla="*/ 173272 h 17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0" h="175838">
                  <a:moveTo>
                    <a:pt x="49736" y="173272"/>
                  </a:moveTo>
                  <a:lnTo>
                    <a:pt x="-2236" y="173272"/>
                  </a:lnTo>
                  <a:lnTo>
                    <a:pt x="28350" y="-2567"/>
                  </a:lnTo>
                  <a:lnTo>
                    <a:pt x="71304" y="-2567"/>
                  </a:lnTo>
                  <a:lnTo>
                    <a:pt x="49736" y="173272"/>
                  </a:lnTo>
                </a:path>
              </a:pathLst>
            </a:custGeom>
            <a:solidFill>
              <a:srgbClr val="ECF4F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B2B1728-5F70-1D7D-8DE2-6B977F2CAF1A}"/>
                </a:ext>
              </a:extLst>
            </p:cNvPr>
            <p:cNvSpPr/>
            <p:nvPr/>
          </p:nvSpPr>
          <p:spPr>
            <a:xfrm flipV="1">
              <a:off x="685422" y="4252903"/>
              <a:ext cx="213325" cy="1871645"/>
            </a:xfrm>
            <a:custGeom>
              <a:avLst/>
              <a:gdLst>
                <a:gd name="connsiteX0" fmla="*/ 212874 w 213325"/>
                <a:gd name="connsiteY0" fmla="*/ 1870790 h 1871645"/>
                <a:gd name="connsiteX1" fmla="*/ 117313 w 213325"/>
                <a:gd name="connsiteY1" fmla="*/ 1870790 h 1871645"/>
                <a:gd name="connsiteX2" fmla="*/ -452 w 213325"/>
                <a:gd name="connsiteY2" fmla="*/ -855 h 1871645"/>
                <a:gd name="connsiteX3" fmla="*/ 212874 w 213325"/>
                <a:gd name="connsiteY3" fmla="*/ -855 h 1871645"/>
                <a:gd name="connsiteX4" fmla="*/ 212874 w 213325"/>
                <a:gd name="connsiteY4" fmla="*/ 1870790 h 187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25" h="1871645">
                  <a:moveTo>
                    <a:pt x="212874" y="1870790"/>
                  </a:moveTo>
                  <a:lnTo>
                    <a:pt x="117313" y="1870790"/>
                  </a:lnTo>
                  <a:lnTo>
                    <a:pt x="-452" y="-855"/>
                  </a:lnTo>
                  <a:lnTo>
                    <a:pt x="212874" y="-855"/>
                  </a:lnTo>
                  <a:lnTo>
                    <a:pt x="212874" y="1870790"/>
                  </a:ln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7872478-0BE2-3BA7-37E4-C33DE165C29D}"/>
                </a:ext>
              </a:extLst>
            </p:cNvPr>
            <p:cNvSpPr/>
            <p:nvPr/>
          </p:nvSpPr>
          <p:spPr>
            <a:xfrm flipV="1">
              <a:off x="786181" y="4252903"/>
              <a:ext cx="112566" cy="284709"/>
            </a:xfrm>
            <a:custGeom>
              <a:avLst/>
              <a:gdLst>
                <a:gd name="connsiteX0" fmla="*/ 112077 w 112566"/>
                <a:gd name="connsiteY0" fmla="*/ -1642 h 284709"/>
                <a:gd name="connsiteX1" fmla="*/ 112077 w 112566"/>
                <a:gd name="connsiteY1" fmla="*/ 283067 h 284709"/>
                <a:gd name="connsiteX2" fmla="*/ 16516 w 112566"/>
                <a:gd name="connsiteY2" fmla="*/ 283067 h 284709"/>
                <a:gd name="connsiteX3" fmla="*/ -490 w 112566"/>
                <a:gd name="connsiteY3" fmla="*/ 12783 h 284709"/>
                <a:gd name="connsiteX4" fmla="*/ 112077 w 112566"/>
                <a:gd name="connsiteY4" fmla="*/ -1642 h 28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66" h="284709">
                  <a:moveTo>
                    <a:pt x="112077" y="-1642"/>
                  </a:moveTo>
                  <a:lnTo>
                    <a:pt x="112077" y="283067"/>
                  </a:lnTo>
                  <a:lnTo>
                    <a:pt x="16516" y="283067"/>
                  </a:lnTo>
                  <a:lnTo>
                    <a:pt x="-490" y="12783"/>
                  </a:lnTo>
                  <a:lnTo>
                    <a:pt x="112077" y="-1642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A7AFADC8-6E5E-580B-4DA1-DB3865ED4A33}"/>
                </a:ext>
              </a:extLst>
            </p:cNvPr>
            <p:cNvSpPr/>
            <p:nvPr/>
          </p:nvSpPr>
          <p:spPr>
            <a:xfrm flipV="1">
              <a:off x="884268" y="4252903"/>
              <a:ext cx="544416" cy="1871645"/>
            </a:xfrm>
            <a:custGeom>
              <a:avLst/>
              <a:gdLst>
                <a:gd name="connsiteX0" fmla="*/ 543688 w 544416"/>
                <a:gd name="connsiteY0" fmla="*/ 1870790 h 1871645"/>
                <a:gd name="connsiteX1" fmla="*/ -728 w 544416"/>
                <a:gd name="connsiteY1" fmla="*/ 1870790 h 1871645"/>
                <a:gd name="connsiteX2" fmla="*/ -728 w 544416"/>
                <a:gd name="connsiteY2" fmla="*/ -855 h 1871645"/>
                <a:gd name="connsiteX3" fmla="*/ 543688 w 544416"/>
                <a:gd name="connsiteY3" fmla="*/ -855 h 1871645"/>
                <a:gd name="connsiteX4" fmla="*/ 543688 w 544416"/>
                <a:gd name="connsiteY4" fmla="*/ 1870790 h 187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416" h="1871645">
                  <a:moveTo>
                    <a:pt x="543688" y="1870790"/>
                  </a:moveTo>
                  <a:lnTo>
                    <a:pt x="-728" y="1870790"/>
                  </a:lnTo>
                  <a:lnTo>
                    <a:pt x="-728" y="-855"/>
                  </a:lnTo>
                  <a:lnTo>
                    <a:pt x="543688" y="-855"/>
                  </a:lnTo>
                  <a:lnTo>
                    <a:pt x="543688" y="1870790"/>
                  </a:lnTo>
                </a:path>
              </a:pathLst>
            </a:custGeom>
            <a:solidFill>
              <a:srgbClr val="F89D1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2894BA7B-DCEF-D11B-C283-46733BE0A26E}"/>
                </a:ext>
              </a:extLst>
            </p:cNvPr>
            <p:cNvSpPr/>
            <p:nvPr/>
          </p:nvSpPr>
          <p:spPr>
            <a:xfrm flipV="1">
              <a:off x="1044503" y="4174711"/>
              <a:ext cx="517386" cy="693067"/>
            </a:xfrm>
            <a:custGeom>
              <a:avLst/>
              <a:gdLst>
                <a:gd name="connsiteX0" fmla="*/ 516547 w 517386"/>
                <a:gd name="connsiteY0" fmla="*/ 691551 h 693067"/>
                <a:gd name="connsiteX1" fmla="*/ 465010 w 517386"/>
                <a:gd name="connsiteY1" fmla="*/ 691551 h 693067"/>
                <a:gd name="connsiteX2" fmla="*/ -840 w 517386"/>
                <a:gd name="connsiteY2" fmla="*/ 225699 h 693067"/>
                <a:gd name="connsiteX3" fmla="*/ -840 w 517386"/>
                <a:gd name="connsiteY3" fmla="*/ -1517 h 693067"/>
                <a:gd name="connsiteX4" fmla="*/ 473411 w 517386"/>
                <a:gd name="connsiteY4" fmla="*/ -1517 h 693067"/>
                <a:gd name="connsiteX5" fmla="*/ 516547 w 517386"/>
                <a:gd name="connsiteY5" fmla="*/ 41620 h 693067"/>
                <a:gd name="connsiteX6" fmla="*/ 516547 w 517386"/>
                <a:gd name="connsiteY6" fmla="*/ 691551 h 693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86" h="693067">
                  <a:moveTo>
                    <a:pt x="516547" y="691551"/>
                  </a:moveTo>
                  <a:lnTo>
                    <a:pt x="465010" y="691551"/>
                  </a:lnTo>
                  <a:cubicBezTo>
                    <a:pt x="207730" y="691551"/>
                    <a:pt x="-840" y="482977"/>
                    <a:pt x="-840" y="225699"/>
                  </a:cubicBezTo>
                  <a:lnTo>
                    <a:pt x="-840" y="-1517"/>
                  </a:lnTo>
                  <a:lnTo>
                    <a:pt x="473411" y="-1517"/>
                  </a:lnTo>
                  <a:cubicBezTo>
                    <a:pt x="497231" y="-1517"/>
                    <a:pt x="516547" y="17800"/>
                    <a:pt x="516547" y="41620"/>
                  </a:cubicBezTo>
                  <a:lnTo>
                    <a:pt x="516547" y="691551"/>
                  </a:lnTo>
                </a:path>
              </a:pathLst>
            </a:custGeom>
            <a:solidFill>
              <a:srgbClr val="FAE7C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AE35E2A7-C4B9-0822-9051-E60A7AF7C17E}"/>
                </a:ext>
              </a:extLst>
            </p:cNvPr>
            <p:cNvSpPr/>
            <p:nvPr/>
          </p:nvSpPr>
          <p:spPr>
            <a:xfrm flipV="1">
              <a:off x="1453293" y="4302132"/>
              <a:ext cx="92662" cy="525584"/>
            </a:xfrm>
            <a:custGeom>
              <a:avLst/>
              <a:gdLst>
                <a:gd name="connsiteX0" fmla="*/ 53304 w 92662"/>
                <a:gd name="connsiteY0" fmla="*/ 524111 h 525584"/>
                <a:gd name="connsiteX1" fmla="*/ 37382 w 92662"/>
                <a:gd name="connsiteY1" fmla="*/ 524111 h 525584"/>
                <a:gd name="connsiteX2" fmla="*/ -988 w 92662"/>
                <a:gd name="connsiteY2" fmla="*/ 485752 h 525584"/>
                <a:gd name="connsiteX3" fmla="*/ -988 w 92662"/>
                <a:gd name="connsiteY3" fmla="*/ 36897 h 525584"/>
                <a:gd name="connsiteX4" fmla="*/ 37382 w 92662"/>
                <a:gd name="connsiteY4" fmla="*/ -1474 h 525584"/>
                <a:gd name="connsiteX5" fmla="*/ 53304 w 92662"/>
                <a:gd name="connsiteY5" fmla="*/ -1474 h 525584"/>
                <a:gd name="connsiteX6" fmla="*/ 91674 w 92662"/>
                <a:gd name="connsiteY6" fmla="*/ 36897 h 525584"/>
                <a:gd name="connsiteX7" fmla="*/ 91674 w 92662"/>
                <a:gd name="connsiteY7" fmla="*/ 485752 h 525584"/>
                <a:gd name="connsiteX8" fmla="*/ 53304 w 92662"/>
                <a:gd name="connsiteY8" fmla="*/ 524111 h 52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662" h="525584">
                  <a:moveTo>
                    <a:pt x="53304" y="524111"/>
                  </a:moveTo>
                  <a:lnTo>
                    <a:pt x="37382" y="524111"/>
                  </a:lnTo>
                  <a:cubicBezTo>
                    <a:pt x="16191" y="524111"/>
                    <a:pt x="-988" y="506932"/>
                    <a:pt x="-988" y="485752"/>
                  </a:cubicBezTo>
                  <a:lnTo>
                    <a:pt x="-988" y="36897"/>
                  </a:lnTo>
                  <a:cubicBezTo>
                    <a:pt x="-988" y="15706"/>
                    <a:pt x="16191" y="-1474"/>
                    <a:pt x="37382" y="-1474"/>
                  </a:cubicBezTo>
                  <a:lnTo>
                    <a:pt x="53304" y="-1474"/>
                  </a:lnTo>
                  <a:cubicBezTo>
                    <a:pt x="74495" y="-1474"/>
                    <a:pt x="91674" y="15706"/>
                    <a:pt x="91674" y="36897"/>
                  </a:cubicBezTo>
                  <a:lnTo>
                    <a:pt x="91674" y="485752"/>
                  </a:lnTo>
                  <a:cubicBezTo>
                    <a:pt x="91674" y="506932"/>
                    <a:pt x="74495" y="524111"/>
                    <a:pt x="53304" y="524111"/>
                  </a:cubicBezTo>
                </a:path>
              </a:pathLst>
            </a:custGeom>
            <a:solidFill>
              <a:srgbClr val="EADB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306BDE8-112E-4512-EDC4-66C5487A4AFA}"/>
                </a:ext>
              </a:extLst>
            </p:cNvPr>
            <p:cNvSpPr/>
            <p:nvPr/>
          </p:nvSpPr>
          <p:spPr>
            <a:xfrm flipV="1">
              <a:off x="1339874" y="4286679"/>
              <a:ext cx="191120" cy="478778"/>
            </a:xfrm>
            <a:custGeom>
              <a:avLst/>
              <a:gdLst>
                <a:gd name="connsiteX0" fmla="*/ 39602 w 191120"/>
                <a:gd name="connsiteY0" fmla="*/ 465676 h 478778"/>
                <a:gd name="connsiteX1" fmla="*/ 10639 w 191120"/>
                <a:gd name="connsiteY1" fmla="*/ 436724 h 478778"/>
                <a:gd name="connsiteX2" fmla="*/ 10639 w 191120"/>
                <a:gd name="connsiteY2" fmla="*/ 39030 h 478778"/>
                <a:gd name="connsiteX3" fmla="*/ 39602 w 191120"/>
                <a:gd name="connsiteY3" fmla="*/ 10078 h 478778"/>
                <a:gd name="connsiteX4" fmla="*/ 149639 w 191120"/>
                <a:gd name="connsiteY4" fmla="*/ 10078 h 478778"/>
                <a:gd name="connsiteX5" fmla="*/ 178602 w 191120"/>
                <a:gd name="connsiteY5" fmla="*/ 39030 h 478778"/>
                <a:gd name="connsiteX6" fmla="*/ 178602 w 191120"/>
                <a:gd name="connsiteY6" fmla="*/ 436724 h 478778"/>
                <a:gd name="connsiteX7" fmla="*/ 149639 w 191120"/>
                <a:gd name="connsiteY7" fmla="*/ 465676 h 478778"/>
                <a:gd name="connsiteX8" fmla="*/ 149639 w 191120"/>
                <a:gd name="connsiteY8" fmla="*/ -1512 h 478778"/>
                <a:gd name="connsiteX9" fmla="*/ 39602 w 191120"/>
                <a:gd name="connsiteY9" fmla="*/ -1512 h 478778"/>
                <a:gd name="connsiteX10" fmla="*/ -940 w 191120"/>
                <a:gd name="connsiteY10" fmla="*/ 39030 h 478778"/>
                <a:gd name="connsiteX11" fmla="*/ -940 w 191120"/>
                <a:gd name="connsiteY11" fmla="*/ 436724 h 478778"/>
                <a:gd name="connsiteX12" fmla="*/ 39602 w 191120"/>
                <a:gd name="connsiteY12" fmla="*/ 477266 h 478778"/>
                <a:gd name="connsiteX13" fmla="*/ 149639 w 191120"/>
                <a:gd name="connsiteY13" fmla="*/ 477266 h 478778"/>
                <a:gd name="connsiteX14" fmla="*/ 190181 w 191120"/>
                <a:gd name="connsiteY14" fmla="*/ 436724 h 478778"/>
                <a:gd name="connsiteX15" fmla="*/ 190181 w 191120"/>
                <a:gd name="connsiteY15" fmla="*/ 39030 h 478778"/>
                <a:gd name="connsiteX16" fmla="*/ 149639 w 191120"/>
                <a:gd name="connsiteY16" fmla="*/ -1512 h 47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120" h="478778">
                  <a:moveTo>
                    <a:pt x="39602" y="465676"/>
                  </a:moveTo>
                  <a:cubicBezTo>
                    <a:pt x="23623" y="465676"/>
                    <a:pt x="10639" y="452692"/>
                    <a:pt x="10639" y="436724"/>
                  </a:cubicBezTo>
                  <a:lnTo>
                    <a:pt x="10639" y="39030"/>
                  </a:lnTo>
                  <a:cubicBezTo>
                    <a:pt x="10639" y="23062"/>
                    <a:pt x="23623" y="10078"/>
                    <a:pt x="39602" y="10078"/>
                  </a:cubicBezTo>
                  <a:lnTo>
                    <a:pt x="149639" y="10078"/>
                  </a:lnTo>
                  <a:cubicBezTo>
                    <a:pt x="165606" y="10078"/>
                    <a:pt x="178602" y="23062"/>
                    <a:pt x="178602" y="39030"/>
                  </a:cubicBezTo>
                  <a:lnTo>
                    <a:pt x="178602" y="436724"/>
                  </a:lnTo>
                  <a:cubicBezTo>
                    <a:pt x="178602" y="452692"/>
                    <a:pt x="165606" y="465676"/>
                    <a:pt x="149639" y="465676"/>
                  </a:cubicBezTo>
                  <a:close/>
                  <a:moveTo>
                    <a:pt x="149639" y="-1512"/>
                  </a:moveTo>
                  <a:lnTo>
                    <a:pt x="39602" y="-1512"/>
                  </a:lnTo>
                  <a:cubicBezTo>
                    <a:pt x="17245" y="-1512"/>
                    <a:pt x="-940" y="16684"/>
                    <a:pt x="-940" y="39030"/>
                  </a:cubicBezTo>
                  <a:lnTo>
                    <a:pt x="-940" y="436724"/>
                  </a:lnTo>
                  <a:cubicBezTo>
                    <a:pt x="-940" y="459070"/>
                    <a:pt x="17245" y="477266"/>
                    <a:pt x="39602" y="477266"/>
                  </a:cubicBezTo>
                  <a:lnTo>
                    <a:pt x="149639" y="477266"/>
                  </a:lnTo>
                  <a:cubicBezTo>
                    <a:pt x="171996" y="477266"/>
                    <a:pt x="190181" y="459070"/>
                    <a:pt x="190181" y="436724"/>
                  </a:cubicBezTo>
                  <a:lnTo>
                    <a:pt x="190181" y="39030"/>
                  </a:lnTo>
                  <a:cubicBezTo>
                    <a:pt x="190181" y="16684"/>
                    <a:pt x="171996" y="-1512"/>
                    <a:pt x="149639" y="-1512"/>
                  </a:cubicBezTo>
                </a:path>
              </a:pathLst>
            </a:custGeom>
            <a:solidFill>
              <a:srgbClr val="502C3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C3A7A6-C784-AE5B-5480-67FA2FDE1A0F}"/>
                </a:ext>
              </a:extLst>
            </p:cNvPr>
            <p:cNvSpPr/>
            <p:nvPr/>
          </p:nvSpPr>
          <p:spPr>
            <a:xfrm flipV="1">
              <a:off x="2383293" y="4832506"/>
              <a:ext cx="1856490" cy="1374543"/>
            </a:xfrm>
            <a:custGeom>
              <a:avLst/>
              <a:gdLst>
                <a:gd name="connsiteX0" fmla="*/ 1854128 w 1856490"/>
                <a:gd name="connsiteY0" fmla="*/ 1374016 h 1374543"/>
                <a:gd name="connsiteX1" fmla="*/ -2362 w 1856490"/>
                <a:gd name="connsiteY1" fmla="*/ 1374016 h 1374543"/>
                <a:gd name="connsiteX2" fmla="*/ -2362 w 1856490"/>
                <a:gd name="connsiteY2" fmla="*/ -527 h 1374543"/>
                <a:gd name="connsiteX3" fmla="*/ 1854128 w 1856490"/>
                <a:gd name="connsiteY3" fmla="*/ -527 h 1374543"/>
                <a:gd name="connsiteX4" fmla="*/ 1854128 w 1856490"/>
                <a:gd name="connsiteY4" fmla="*/ 1374016 h 137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490" h="1374543">
                  <a:moveTo>
                    <a:pt x="1854128" y="1374016"/>
                  </a:moveTo>
                  <a:lnTo>
                    <a:pt x="-2362" y="1374016"/>
                  </a:lnTo>
                  <a:lnTo>
                    <a:pt x="-2362" y="-527"/>
                  </a:lnTo>
                  <a:lnTo>
                    <a:pt x="1854128" y="-527"/>
                  </a:lnTo>
                  <a:lnTo>
                    <a:pt x="1854128" y="1374016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8D0B9886-22F6-111A-515E-BEAFD3BE42E2}"/>
                </a:ext>
              </a:extLst>
            </p:cNvPr>
            <p:cNvSpPr/>
            <p:nvPr/>
          </p:nvSpPr>
          <p:spPr>
            <a:xfrm flipV="1">
              <a:off x="2957649" y="4913590"/>
              <a:ext cx="1120674" cy="1293459"/>
            </a:xfrm>
            <a:custGeom>
              <a:avLst/>
              <a:gdLst>
                <a:gd name="connsiteX0" fmla="*/ 1118156 w 1120674"/>
                <a:gd name="connsiteY0" fmla="*/ 1292972 h 1293459"/>
                <a:gd name="connsiteX1" fmla="*/ -2519 w 1120674"/>
                <a:gd name="connsiteY1" fmla="*/ 1292972 h 1293459"/>
                <a:gd name="connsiteX2" fmla="*/ 192145 w 1120674"/>
                <a:gd name="connsiteY2" fmla="*/ -487 h 1293459"/>
                <a:gd name="connsiteX3" fmla="*/ 1118156 w 1120674"/>
                <a:gd name="connsiteY3" fmla="*/ -487 h 1293459"/>
                <a:gd name="connsiteX4" fmla="*/ 1118156 w 1120674"/>
                <a:gd name="connsiteY4" fmla="*/ 1292972 h 12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0674" h="1293459">
                  <a:moveTo>
                    <a:pt x="1118156" y="1292972"/>
                  </a:moveTo>
                  <a:lnTo>
                    <a:pt x="-2519" y="1292972"/>
                  </a:lnTo>
                  <a:lnTo>
                    <a:pt x="192145" y="-487"/>
                  </a:lnTo>
                  <a:lnTo>
                    <a:pt x="1118156" y="-487"/>
                  </a:lnTo>
                  <a:lnTo>
                    <a:pt x="1118156" y="1292972"/>
                  </a:lnTo>
                </a:path>
              </a:pathLst>
            </a:custGeom>
            <a:solidFill>
              <a:srgbClr val="BCCBC8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D2F7DA8-EDC5-A176-32D9-86A9617F8D27}"/>
                </a:ext>
              </a:extLst>
            </p:cNvPr>
            <p:cNvSpPr/>
            <p:nvPr/>
          </p:nvSpPr>
          <p:spPr>
            <a:xfrm flipV="1">
              <a:off x="3819629" y="4841810"/>
              <a:ext cx="293441" cy="1365239"/>
            </a:xfrm>
            <a:custGeom>
              <a:avLst/>
              <a:gdLst>
                <a:gd name="connsiteX0" fmla="*/ 290583 w 293441"/>
                <a:gd name="connsiteY0" fmla="*/ 1364717 h 1365239"/>
                <a:gd name="connsiteX1" fmla="*/ -2859 w 293441"/>
                <a:gd name="connsiteY1" fmla="*/ 1364717 h 1365239"/>
                <a:gd name="connsiteX2" fmla="*/ 48119 w 293441"/>
                <a:gd name="connsiteY2" fmla="*/ -522 h 1365239"/>
                <a:gd name="connsiteX3" fmla="*/ 290583 w 293441"/>
                <a:gd name="connsiteY3" fmla="*/ -522 h 1365239"/>
                <a:gd name="connsiteX4" fmla="*/ 290583 w 293441"/>
                <a:gd name="connsiteY4" fmla="*/ 1364717 h 136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441" h="1365239">
                  <a:moveTo>
                    <a:pt x="290583" y="1364717"/>
                  </a:moveTo>
                  <a:lnTo>
                    <a:pt x="-2859" y="1364717"/>
                  </a:lnTo>
                  <a:lnTo>
                    <a:pt x="48119" y="-522"/>
                  </a:lnTo>
                  <a:lnTo>
                    <a:pt x="290583" y="-522"/>
                  </a:lnTo>
                  <a:lnTo>
                    <a:pt x="290583" y="1364717"/>
                  </a:ln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AB9932F3-E2D4-65CC-8006-9C4F54D66799}"/>
                </a:ext>
              </a:extLst>
            </p:cNvPr>
            <p:cNvSpPr/>
            <p:nvPr/>
          </p:nvSpPr>
          <p:spPr>
            <a:xfrm flipV="1">
              <a:off x="1034886" y="5263358"/>
              <a:ext cx="1580013" cy="964161"/>
            </a:xfrm>
            <a:custGeom>
              <a:avLst/>
              <a:gdLst>
                <a:gd name="connsiteX0" fmla="*/ 1578778 w 1580013"/>
                <a:gd name="connsiteY0" fmla="*/ 963858 h 964161"/>
                <a:gd name="connsiteX1" fmla="*/ -1235 w 1580013"/>
                <a:gd name="connsiteY1" fmla="*/ 963858 h 964161"/>
                <a:gd name="connsiteX2" fmla="*/ -1235 w 1580013"/>
                <a:gd name="connsiteY2" fmla="*/ -303 h 964161"/>
                <a:gd name="connsiteX3" fmla="*/ 1578778 w 1580013"/>
                <a:gd name="connsiteY3" fmla="*/ -303 h 964161"/>
                <a:gd name="connsiteX4" fmla="*/ 1578778 w 1580013"/>
                <a:gd name="connsiteY4" fmla="*/ 963858 h 9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013" h="964161">
                  <a:moveTo>
                    <a:pt x="1578778" y="963858"/>
                  </a:moveTo>
                  <a:lnTo>
                    <a:pt x="-1235" y="963858"/>
                  </a:lnTo>
                  <a:lnTo>
                    <a:pt x="-1235" y="-303"/>
                  </a:lnTo>
                  <a:lnTo>
                    <a:pt x="1578778" y="-303"/>
                  </a:lnTo>
                  <a:lnTo>
                    <a:pt x="1578778" y="963858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882F90D-856A-B5D5-D313-06387D309EBC}"/>
                </a:ext>
              </a:extLst>
            </p:cNvPr>
            <p:cNvSpPr/>
            <p:nvPr/>
          </p:nvSpPr>
          <p:spPr>
            <a:xfrm flipV="1">
              <a:off x="1233154" y="5263358"/>
              <a:ext cx="270076" cy="964161"/>
            </a:xfrm>
            <a:custGeom>
              <a:avLst/>
              <a:gdLst>
                <a:gd name="connsiteX0" fmla="*/ 269188 w 270076"/>
                <a:gd name="connsiteY0" fmla="*/ 963858 h 964161"/>
                <a:gd name="connsiteX1" fmla="*/ -889 w 270076"/>
                <a:gd name="connsiteY1" fmla="*/ 963858 h 964161"/>
                <a:gd name="connsiteX2" fmla="*/ -889 w 270076"/>
                <a:gd name="connsiteY2" fmla="*/ -303 h 964161"/>
                <a:gd name="connsiteX3" fmla="*/ 269188 w 270076"/>
                <a:gd name="connsiteY3" fmla="*/ -303 h 964161"/>
                <a:gd name="connsiteX4" fmla="*/ 269188 w 270076"/>
                <a:gd name="connsiteY4" fmla="*/ 963858 h 9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76" h="964161">
                  <a:moveTo>
                    <a:pt x="269188" y="963858"/>
                  </a:moveTo>
                  <a:lnTo>
                    <a:pt x="-889" y="963858"/>
                  </a:lnTo>
                  <a:lnTo>
                    <a:pt x="-889" y="-303"/>
                  </a:lnTo>
                  <a:lnTo>
                    <a:pt x="269188" y="-303"/>
                  </a:lnTo>
                  <a:lnTo>
                    <a:pt x="269188" y="963858"/>
                  </a:lnTo>
                </a:path>
              </a:pathLst>
            </a:custGeom>
            <a:solidFill>
              <a:srgbClr val="C2D5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756AB3FB-4B61-D58C-E2B9-068A26447433}"/>
                </a:ext>
              </a:extLst>
            </p:cNvPr>
            <p:cNvSpPr/>
            <p:nvPr/>
          </p:nvSpPr>
          <p:spPr>
            <a:xfrm flipV="1">
              <a:off x="1773264" y="5263358"/>
              <a:ext cx="411810" cy="964161"/>
            </a:xfrm>
            <a:custGeom>
              <a:avLst/>
              <a:gdLst>
                <a:gd name="connsiteX0" fmla="*/ 410458 w 411810"/>
                <a:gd name="connsiteY0" fmla="*/ 963858 h 964161"/>
                <a:gd name="connsiteX1" fmla="*/ -1352 w 411810"/>
                <a:gd name="connsiteY1" fmla="*/ 963858 h 964161"/>
                <a:gd name="connsiteX2" fmla="*/ -1352 w 411810"/>
                <a:gd name="connsiteY2" fmla="*/ -303 h 964161"/>
                <a:gd name="connsiteX3" fmla="*/ 410458 w 411810"/>
                <a:gd name="connsiteY3" fmla="*/ -303 h 964161"/>
                <a:gd name="connsiteX4" fmla="*/ 410458 w 411810"/>
                <a:gd name="connsiteY4" fmla="*/ 963858 h 9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10" h="964161">
                  <a:moveTo>
                    <a:pt x="410458" y="963858"/>
                  </a:moveTo>
                  <a:lnTo>
                    <a:pt x="-1352" y="963858"/>
                  </a:lnTo>
                  <a:lnTo>
                    <a:pt x="-1352" y="-303"/>
                  </a:lnTo>
                  <a:lnTo>
                    <a:pt x="410458" y="-303"/>
                  </a:lnTo>
                  <a:lnTo>
                    <a:pt x="410458" y="963858"/>
                  </a:lnTo>
                </a:path>
              </a:pathLst>
            </a:custGeom>
            <a:solidFill>
              <a:srgbClr val="859D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7E4A7A6-B505-1CC7-63BC-17F6221B772C}"/>
                </a:ext>
              </a:extLst>
            </p:cNvPr>
            <p:cNvSpPr/>
            <p:nvPr/>
          </p:nvSpPr>
          <p:spPr>
            <a:xfrm flipV="1">
              <a:off x="2083028" y="5669168"/>
              <a:ext cx="1525227" cy="331262"/>
            </a:xfrm>
            <a:custGeom>
              <a:avLst/>
              <a:gdLst>
                <a:gd name="connsiteX0" fmla="*/ 1357586 w 1525227"/>
                <a:gd name="connsiteY0" fmla="*/ -215 h 331262"/>
                <a:gd name="connsiteX1" fmla="*/ 163634 w 1525227"/>
                <a:gd name="connsiteY1" fmla="*/ -215 h 331262"/>
                <a:gd name="connsiteX2" fmla="*/ -2009 w 1525227"/>
                <a:gd name="connsiteY2" fmla="*/ 165417 h 331262"/>
                <a:gd name="connsiteX3" fmla="*/ 163634 w 1525227"/>
                <a:gd name="connsiteY3" fmla="*/ 331048 h 331262"/>
                <a:gd name="connsiteX4" fmla="*/ 1357586 w 1525227"/>
                <a:gd name="connsiteY4" fmla="*/ 331048 h 331262"/>
                <a:gd name="connsiteX5" fmla="*/ 1523218 w 1525227"/>
                <a:gd name="connsiteY5" fmla="*/ 165417 h 331262"/>
                <a:gd name="connsiteX6" fmla="*/ 1357586 w 1525227"/>
                <a:gd name="connsiteY6" fmla="*/ -215 h 33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227" h="331262">
                  <a:moveTo>
                    <a:pt x="1357586" y="-215"/>
                  </a:moveTo>
                  <a:lnTo>
                    <a:pt x="163634" y="-215"/>
                  </a:lnTo>
                  <a:cubicBezTo>
                    <a:pt x="72149" y="-215"/>
                    <a:pt x="-2009" y="73942"/>
                    <a:pt x="-2009" y="165417"/>
                  </a:cubicBezTo>
                  <a:cubicBezTo>
                    <a:pt x="-2009" y="256889"/>
                    <a:pt x="72149" y="331048"/>
                    <a:pt x="163634" y="331048"/>
                  </a:cubicBezTo>
                  <a:lnTo>
                    <a:pt x="1357586" y="331048"/>
                  </a:lnTo>
                  <a:cubicBezTo>
                    <a:pt x="1449060" y="331048"/>
                    <a:pt x="1523218" y="256889"/>
                    <a:pt x="1523218" y="165417"/>
                  </a:cubicBezTo>
                  <a:cubicBezTo>
                    <a:pt x="1523218" y="73942"/>
                    <a:pt x="1449060" y="-215"/>
                    <a:pt x="1357586" y="-215"/>
                  </a:cubicBezTo>
                </a:path>
              </a:pathLst>
            </a:custGeom>
            <a:solidFill>
              <a:srgbClr val="EEDE7F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23BF370-0A46-B587-2FB3-4CF4861E30CE}"/>
                </a:ext>
              </a:extLst>
            </p:cNvPr>
            <p:cNvSpPr/>
            <p:nvPr/>
          </p:nvSpPr>
          <p:spPr>
            <a:xfrm flipV="1">
              <a:off x="726892" y="6024593"/>
              <a:ext cx="619405" cy="295040"/>
            </a:xfrm>
            <a:custGeom>
              <a:avLst/>
              <a:gdLst>
                <a:gd name="connsiteX0" fmla="*/ 618768 w 619405"/>
                <a:gd name="connsiteY0" fmla="*/ 295161 h 295040"/>
                <a:gd name="connsiteX1" fmla="*/ -637 w 619405"/>
                <a:gd name="connsiteY1" fmla="*/ 295161 h 295040"/>
                <a:gd name="connsiteX2" fmla="*/ -637 w 619405"/>
                <a:gd name="connsiteY2" fmla="*/ 120 h 295040"/>
                <a:gd name="connsiteX3" fmla="*/ 618768 w 619405"/>
                <a:gd name="connsiteY3" fmla="*/ 120 h 295040"/>
                <a:gd name="connsiteX4" fmla="*/ 618768 w 619405"/>
                <a:gd name="connsiteY4" fmla="*/ 295161 h 29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05" h="295040">
                  <a:moveTo>
                    <a:pt x="618768" y="295161"/>
                  </a:moveTo>
                  <a:lnTo>
                    <a:pt x="-637" y="295161"/>
                  </a:lnTo>
                  <a:lnTo>
                    <a:pt x="-637" y="120"/>
                  </a:lnTo>
                  <a:lnTo>
                    <a:pt x="618768" y="120"/>
                  </a:lnTo>
                  <a:lnTo>
                    <a:pt x="618768" y="295161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B26D3BC3-F2AC-F252-7D6B-9B2A580D408B}"/>
                </a:ext>
              </a:extLst>
            </p:cNvPr>
            <p:cNvSpPr/>
            <p:nvPr/>
          </p:nvSpPr>
          <p:spPr>
            <a:xfrm flipV="1">
              <a:off x="1173849" y="3931470"/>
              <a:ext cx="299709" cy="270753"/>
            </a:xfrm>
            <a:custGeom>
              <a:avLst/>
              <a:gdLst>
                <a:gd name="connsiteX0" fmla="*/ 298855 w 299709"/>
                <a:gd name="connsiteY0" fmla="*/ -1968 h 270753"/>
                <a:gd name="connsiteX1" fmla="*/ 264108 w 299709"/>
                <a:gd name="connsiteY1" fmla="*/ -1968 h 270753"/>
                <a:gd name="connsiteX2" fmla="*/ 264108 w 299709"/>
                <a:gd name="connsiteY2" fmla="*/ 118927 h 270753"/>
                <a:gd name="connsiteX3" fmla="*/ 149002 w 299709"/>
                <a:gd name="connsiteY3" fmla="*/ 234038 h 270753"/>
                <a:gd name="connsiteX4" fmla="*/ 33894 w 299709"/>
                <a:gd name="connsiteY4" fmla="*/ 118927 h 270753"/>
                <a:gd name="connsiteX5" fmla="*/ 33894 w 299709"/>
                <a:gd name="connsiteY5" fmla="*/ 26996 h 270753"/>
                <a:gd name="connsiteX6" fmla="*/ -855 w 299709"/>
                <a:gd name="connsiteY6" fmla="*/ 26996 h 270753"/>
                <a:gd name="connsiteX7" fmla="*/ -855 w 299709"/>
                <a:gd name="connsiteY7" fmla="*/ 118927 h 270753"/>
                <a:gd name="connsiteX8" fmla="*/ 149002 w 299709"/>
                <a:gd name="connsiteY8" fmla="*/ 268785 h 270753"/>
                <a:gd name="connsiteX9" fmla="*/ 298855 w 299709"/>
                <a:gd name="connsiteY9" fmla="*/ 118927 h 270753"/>
                <a:gd name="connsiteX10" fmla="*/ 298855 w 299709"/>
                <a:gd name="connsiteY10" fmla="*/ -1968 h 27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9709" h="270753">
                  <a:moveTo>
                    <a:pt x="298855" y="-1968"/>
                  </a:moveTo>
                  <a:lnTo>
                    <a:pt x="264108" y="-1968"/>
                  </a:lnTo>
                  <a:lnTo>
                    <a:pt x="264108" y="118927"/>
                  </a:lnTo>
                  <a:cubicBezTo>
                    <a:pt x="264108" y="182398"/>
                    <a:pt x="212479" y="234038"/>
                    <a:pt x="149002" y="234038"/>
                  </a:cubicBezTo>
                  <a:cubicBezTo>
                    <a:pt x="85535" y="234038"/>
                    <a:pt x="33894" y="182398"/>
                    <a:pt x="33894" y="118927"/>
                  </a:cubicBezTo>
                  <a:lnTo>
                    <a:pt x="33894" y="26996"/>
                  </a:lnTo>
                  <a:lnTo>
                    <a:pt x="-855" y="26996"/>
                  </a:lnTo>
                  <a:lnTo>
                    <a:pt x="-855" y="118927"/>
                  </a:lnTo>
                  <a:cubicBezTo>
                    <a:pt x="-855" y="201566"/>
                    <a:pt x="66371" y="268785"/>
                    <a:pt x="149002" y="268785"/>
                  </a:cubicBezTo>
                  <a:cubicBezTo>
                    <a:pt x="231635" y="268785"/>
                    <a:pt x="298855" y="201566"/>
                    <a:pt x="298855" y="118927"/>
                  </a:cubicBezTo>
                  <a:lnTo>
                    <a:pt x="298855" y="-1968"/>
                  </a:lnTo>
                </a:path>
              </a:pathLst>
            </a:custGeom>
            <a:solidFill>
              <a:srgbClr val="D2184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70BCFF0-6C68-79D9-A27E-F82F3480880E}"/>
                </a:ext>
              </a:extLst>
            </p:cNvPr>
            <p:cNvSpPr/>
            <p:nvPr/>
          </p:nvSpPr>
          <p:spPr>
            <a:xfrm flipV="1">
              <a:off x="884268" y="4252903"/>
              <a:ext cx="544416" cy="1033795"/>
            </a:xfrm>
            <a:custGeom>
              <a:avLst/>
              <a:gdLst>
                <a:gd name="connsiteX0" fmla="*/ 543688 w 544416"/>
                <a:gd name="connsiteY0" fmla="*/ 1032525 h 1033795"/>
                <a:gd name="connsiteX1" fmla="*/ -728 w 544416"/>
                <a:gd name="connsiteY1" fmla="*/ 1032525 h 1033795"/>
                <a:gd name="connsiteX2" fmla="*/ -728 w 544416"/>
                <a:gd name="connsiteY2" fmla="*/ 612645 h 1033795"/>
                <a:gd name="connsiteX3" fmla="*/ 543688 w 544416"/>
                <a:gd name="connsiteY3" fmla="*/ -1271 h 1033795"/>
                <a:gd name="connsiteX4" fmla="*/ 543688 w 544416"/>
                <a:gd name="connsiteY4" fmla="*/ 1032525 h 103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416" h="1033795">
                  <a:moveTo>
                    <a:pt x="543688" y="1032525"/>
                  </a:moveTo>
                  <a:lnTo>
                    <a:pt x="-728" y="1032525"/>
                  </a:lnTo>
                  <a:lnTo>
                    <a:pt x="-728" y="612645"/>
                  </a:lnTo>
                  <a:lnTo>
                    <a:pt x="543688" y="-1271"/>
                  </a:lnTo>
                  <a:lnTo>
                    <a:pt x="543688" y="1032525"/>
                  </a:lnTo>
                </a:path>
              </a:pathLst>
            </a:custGeom>
            <a:solidFill>
              <a:srgbClr val="F470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3B6F55B-A235-0C24-299C-DEADE129C450}"/>
                </a:ext>
              </a:extLst>
            </p:cNvPr>
            <p:cNvSpPr/>
            <p:nvPr/>
          </p:nvSpPr>
          <p:spPr>
            <a:xfrm flipV="1">
              <a:off x="759749" y="4107148"/>
              <a:ext cx="658797" cy="204630"/>
            </a:xfrm>
            <a:custGeom>
              <a:avLst/>
              <a:gdLst>
                <a:gd name="connsiteX0" fmla="*/ 658120 w 658797"/>
                <a:gd name="connsiteY0" fmla="*/ -1826 h 204630"/>
                <a:gd name="connsiteX1" fmla="*/ 101643 w 658797"/>
                <a:gd name="connsiteY1" fmla="*/ -1826 h 204630"/>
                <a:gd name="connsiteX2" fmla="*/ -677 w 658797"/>
                <a:gd name="connsiteY2" fmla="*/ 100495 h 204630"/>
                <a:gd name="connsiteX3" fmla="*/ -677 w 658797"/>
                <a:gd name="connsiteY3" fmla="*/ 100495 h 204630"/>
                <a:gd name="connsiteX4" fmla="*/ 101643 w 658797"/>
                <a:gd name="connsiteY4" fmla="*/ 202805 h 204630"/>
                <a:gd name="connsiteX5" fmla="*/ 592718 w 658797"/>
                <a:gd name="connsiteY5" fmla="*/ 202805 h 204630"/>
                <a:gd name="connsiteX6" fmla="*/ 658120 w 658797"/>
                <a:gd name="connsiteY6" fmla="*/ 137414 h 204630"/>
                <a:gd name="connsiteX7" fmla="*/ 658120 w 658797"/>
                <a:gd name="connsiteY7" fmla="*/ -1826 h 20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797" h="204630">
                  <a:moveTo>
                    <a:pt x="658120" y="-1826"/>
                  </a:moveTo>
                  <a:lnTo>
                    <a:pt x="101643" y="-1826"/>
                  </a:lnTo>
                  <a:cubicBezTo>
                    <a:pt x="45132" y="-1826"/>
                    <a:pt x="-677" y="43985"/>
                    <a:pt x="-677" y="100495"/>
                  </a:cubicBezTo>
                  <a:lnTo>
                    <a:pt x="-677" y="100495"/>
                  </a:lnTo>
                  <a:cubicBezTo>
                    <a:pt x="-677" y="157005"/>
                    <a:pt x="45132" y="202805"/>
                    <a:pt x="101643" y="202805"/>
                  </a:cubicBezTo>
                  <a:lnTo>
                    <a:pt x="592718" y="202805"/>
                  </a:lnTo>
                  <a:cubicBezTo>
                    <a:pt x="628836" y="202805"/>
                    <a:pt x="658120" y="173533"/>
                    <a:pt x="658120" y="137414"/>
                  </a:cubicBezTo>
                  <a:lnTo>
                    <a:pt x="658120" y="-1826"/>
                  </a:ln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5CB1F715-1321-4955-3604-FF3E6F957B1B}"/>
                </a:ext>
              </a:extLst>
            </p:cNvPr>
            <p:cNvSpPr/>
            <p:nvPr/>
          </p:nvSpPr>
          <p:spPr>
            <a:xfrm flipV="1">
              <a:off x="1078287" y="4829168"/>
              <a:ext cx="137552" cy="186777"/>
            </a:xfrm>
            <a:custGeom>
              <a:avLst/>
              <a:gdLst>
                <a:gd name="connsiteX0" fmla="*/ 81722 w 137552"/>
                <a:gd name="connsiteY0" fmla="*/ -1119 h 186777"/>
                <a:gd name="connsiteX1" fmla="*/ 54384 w 137552"/>
                <a:gd name="connsiteY1" fmla="*/ -1119 h 186777"/>
                <a:gd name="connsiteX2" fmla="*/ -721 w 137552"/>
                <a:gd name="connsiteY2" fmla="*/ 61871 h 186777"/>
                <a:gd name="connsiteX3" fmla="*/ -721 w 137552"/>
                <a:gd name="connsiteY3" fmla="*/ 185658 h 186777"/>
                <a:gd name="connsiteX4" fmla="*/ 21286 w 137552"/>
                <a:gd name="connsiteY4" fmla="*/ 185658 h 186777"/>
                <a:gd name="connsiteX5" fmla="*/ 21286 w 137552"/>
                <a:gd name="connsiteY5" fmla="*/ 61871 h 186777"/>
                <a:gd name="connsiteX6" fmla="*/ 54384 w 137552"/>
                <a:gd name="connsiteY6" fmla="*/ 22049 h 186777"/>
                <a:gd name="connsiteX7" fmla="*/ 81722 w 137552"/>
                <a:gd name="connsiteY7" fmla="*/ 22049 h 186777"/>
                <a:gd name="connsiteX8" fmla="*/ 114820 w 137552"/>
                <a:gd name="connsiteY8" fmla="*/ 61871 h 186777"/>
                <a:gd name="connsiteX9" fmla="*/ 114820 w 137552"/>
                <a:gd name="connsiteY9" fmla="*/ 145127 h 186777"/>
                <a:gd name="connsiteX10" fmla="*/ 136832 w 137552"/>
                <a:gd name="connsiteY10" fmla="*/ 145127 h 186777"/>
                <a:gd name="connsiteX11" fmla="*/ 136832 w 137552"/>
                <a:gd name="connsiteY11" fmla="*/ 61871 h 186777"/>
                <a:gd name="connsiteX12" fmla="*/ 81722 w 137552"/>
                <a:gd name="connsiteY12" fmla="*/ -1119 h 1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52" h="186777">
                  <a:moveTo>
                    <a:pt x="81722" y="-1119"/>
                  </a:moveTo>
                  <a:lnTo>
                    <a:pt x="54384" y="-1119"/>
                  </a:lnTo>
                  <a:cubicBezTo>
                    <a:pt x="23996" y="-1119"/>
                    <a:pt x="-721" y="27136"/>
                    <a:pt x="-721" y="61871"/>
                  </a:cubicBezTo>
                  <a:lnTo>
                    <a:pt x="-721" y="185658"/>
                  </a:lnTo>
                  <a:lnTo>
                    <a:pt x="21286" y="185658"/>
                  </a:lnTo>
                  <a:lnTo>
                    <a:pt x="21286" y="61871"/>
                  </a:lnTo>
                  <a:cubicBezTo>
                    <a:pt x="21286" y="39915"/>
                    <a:pt x="36136" y="22049"/>
                    <a:pt x="54384" y="22049"/>
                  </a:cubicBezTo>
                  <a:lnTo>
                    <a:pt x="81722" y="22049"/>
                  </a:lnTo>
                  <a:cubicBezTo>
                    <a:pt x="99970" y="22049"/>
                    <a:pt x="114820" y="39915"/>
                    <a:pt x="114820" y="61871"/>
                  </a:cubicBezTo>
                  <a:lnTo>
                    <a:pt x="114820" y="145127"/>
                  </a:lnTo>
                  <a:lnTo>
                    <a:pt x="136832" y="145127"/>
                  </a:lnTo>
                  <a:lnTo>
                    <a:pt x="136832" y="61871"/>
                  </a:lnTo>
                  <a:cubicBezTo>
                    <a:pt x="136832" y="27136"/>
                    <a:pt x="112114" y="-1119"/>
                    <a:pt x="81722" y="-1119"/>
                  </a:cubicBezTo>
                </a:path>
              </a:pathLst>
            </a:custGeom>
            <a:solidFill>
              <a:srgbClr val="D2184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757374EF-4398-B5FA-9CF5-6322C5FE2096}"/>
                </a:ext>
              </a:extLst>
            </p:cNvPr>
            <p:cNvSpPr/>
            <p:nvPr/>
          </p:nvSpPr>
          <p:spPr>
            <a:xfrm flipV="1">
              <a:off x="1044503" y="4174711"/>
              <a:ext cx="517386" cy="693056"/>
            </a:xfrm>
            <a:custGeom>
              <a:avLst/>
              <a:gdLst>
                <a:gd name="connsiteX0" fmla="*/ 259781 w 517386"/>
                <a:gd name="connsiteY0" fmla="*/ 691539 h 693056"/>
                <a:gd name="connsiteX1" fmla="*/ 232756 w 517386"/>
                <a:gd name="connsiteY1" fmla="*/ 690145 h 693056"/>
                <a:gd name="connsiteX2" fmla="*/ 232756 w 517386"/>
                <a:gd name="connsiteY2" fmla="*/ 37082 h 693056"/>
                <a:gd name="connsiteX3" fmla="*/ 208623 w 517386"/>
                <a:gd name="connsiteY3" fmla="*/ 12953 h 693056"/>
                <a:gd name="connsiteX4" fmla="*/ -840 w 517386"/>
                <a:gd name="connsiteY4" fmla="*/ 12953 h 693056"/>
                <a:gd name="connsiteX5" fmla="*/ -840 w 517386"/>
                <a:gd name="connsiteY5" fmla="*/ -1517 h 693056"/>
                <a:gd name="connsiteX6" fmla="*/ 492419 w 517386"/>
                <a:gd name="connsiteY6" fmla="*/ -1517 h 693056"/>
                <a:gd name="connsiteX7" fmla="*/ 516547 w 517386"/>
                <a:gd name="connsiteY7" fmla="*/ 22612 h 693056"/>
                <a:gd name="connsiteX8" fmla="*/ 516547 w 517386"/>
                <a:gd name="connsiteY8" fmla="*/ 691539 h 693056"/>
                <a:gd name="connsiteX9" fmla="*/ 259781 w 517386"/>
                <a:gd name="connsiteY9" fmla="*/ 691539 h 69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386" h="693056">
                  <a:moveTo>
                    <a:pt x="259781" y="691539"/>
                  </a:moveTo>
                  <a:cubicBezTo>
                    <a:pt x="250655" y="691539"/>
                    <a:pt x="241640" y="691059"/>
                    <a:pt x="232756" y="690145"/>
                  </a:cubicBezTo>
                  <a:lnTo>
                    <a:pt x="232756" y="37082"/>
                  </a:lnTo>
                  <a:cubicBezTo>
                    <a:pt x="232756" y="23755"/>
                    <a:pt x="221951" y="12953"/>
                    <a:pt x="208623" y="12953"/>
                  </a:cubicBezTo>
                  <a:lnTo>
                    <a:pt x="-840" y="12953"/>
                  </a:lnTo>
                  <a:lnTo>
                    <a:pt x="-840" y="-1517"/>
                  </a:lnTo>
                  <a:lnTo>
                    <a:pt x="492419" y="-1517"/>
                  </a:lnTo>
                  <a:cubicBezTo>
                    <a:pt x="505735" y="-1517"/>
                    <a:pt x="516547" y="9284"/>
                    <a:pt x="516547" y="22612"/>
                  </a:cubicBezTo>
                  <a:lnTo>
                    <a:pt x="516547" y="691539"/>
                  </a:lnTo>
                  <a:lnTo>
                    <a:pt x="259781" y="691539"/>
                  </a:lnTo>
                </a:path>
              </a:pathLst>
            </a:custGeom>
            <a:solidFill>
              <a:srgbClr val="DDCDB0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B18B817B-7D56-DA5E-1307-219A8E0D89E2}"/>
                </a:ext>
              </a:extLst>
            </p:cNvPr>
            <p:cNvSpPr/>
            <p:nvPr/>
          </p:nvSpPr>
          <p:spPr>
            <a:xfrm flipV="1">
              <a:off x="2312096" y="5915531"/>
              <a:ext cx="1945769" cy="454649"/>
            </a:xfrm>
            <a:custGeom>
              <a:avLst/>
              <a:gdLst>
                <a:gd name="connsiteX0" fmla="*/ 1888564 w 1945769"/>
                <a:gd name="connsiteY0" fmla="*/ 454741 h 454649"/>
                <a:gd name="connsiteX1" fmla="*/ 200483 w 1945769"/>
                <a:gd name="connsiteY1" fmla="*/ 454741 h 454649"/>
                <a:gd name="connsiteX2" fmla="*/ -2342 w 1945769"/>
                <a:gd name="connsiteY2" fmla="*/ 91 h 454649"/>
                <a:gd name="connsiteX3" fmla="*/ 1943428 w 1945769"/>
                <a:gd name="connsiteY3" fmla="*/ 91 h 454649"/>
                <a:gd name="connsiteX4" fmla="*/ 1888564 w 1945769"/>
                <a:gd name="connsiteY4" fmla="*/ 454741 h 45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769" h="454649">
                  <a:moveTo>
                    <a:pt x="1888564" y="454741"/>
                  </a:moveTo>
                  <a:lnTo>
                    <a:pt x="200483" y="454741"/>
                  </a:lnTo>
                  <a:lnTo>
                    <a:pt x="-2342" y="91"/>
                  </a:lnTo>
                  <a:lnTo>
                    <a:pt x="1943428" y="91"/>
                  </a:lnTo>
                  <a:lnTo>
                    <a:pt x="1888564" y="454741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91E2977A-C50D-F8DD-0948-07CA6A85F1FF}"/>
                </a:ext>
              </a:extLst>
            </p:cNvPr>
            <p:cNvSpPr/>
            <p:nvPr/>
          </p:nvSpPr>
          <p:spPr>
            <a:xfrm flipV="1">
              <a:off x="2709379" y="5770965"/>
              <a:ext cx="981697" cy="436084"/>
            </a:xfrm>
            <a:custGeom>
              <a:avLst/>
              <a:gdLst>
                <a:gd name="connsiteX0" fmla="*/ 881065 w 981697"/>
                <a:gd name="connsiteY0" fmla="*/ 436023 h 436084"/>
                <a:gd name="connsiteX1" fmla="*/ -2278 w 981697"/>
                <a:gd name="connsiteY1" fmla="*/ 342847 h 436084"/>
                <a:gd name="connsiteX2" fmla="*/ -2278 w 981697"/>
                <a:gd name="connsiteY2" fmla="*/ -62 h 436084"/>
                <a:gd name="connsiteX3" fmla="*/ 979420 w 981697"/>
                <a:gd name="connsiteY3" fmla="*/ -62 h 436084"/>
                <a:gd name="connsiteX4" fmla="*/ 881065 w 981697"/>
                <a:gd name="connsiteY4" fmla="*/ 436023 h 43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97" h="436084">
                  <a:moveTo>
                    <a:pt x="881065" y="436023"/>
                  </a:moveTo>
                  <a:lnTo>
                    <a:pt x="-2278" y="342847"/>
                  </a:lnTo>
                  <a:lnTo>
                    <a:pt x="-2278" y="-62"/>
                  </a:lnTo>
                  <a:lnTo>
                    <a:pt x="979420" y="-62"/>
                  </a:lnTo>
                  <a:lnTo>
                    <a:pt x="881065" y="436023"/>
                  </a:ln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0ABCC737-9974-8057-0F82-4AD67D66B16D}"/>
                </a:ext>
              </a:extLst>
            </p:cNvPr>
            <p:cNvSpPr/>
            <p:nvPr/>
          </p:nvSpPr>
          <p:spPr>
            <a:xfrm flipV="1">
              <a:off x="2383293" y="5310290"/>
              <a:ext cx="596621" cy="896758"/>
            </a:xfrm>
            <a:custGeom>
              <a:avLst/>
              <a:gdLst>
                <a:gd name="connsiteX0" fmla="*/ 552675 w 596621"/>
                <a:gd name="connsiteY0" fmla="*/ 896469 h 896758"/>
                <a:gd name="connsiteX1" fmla="*/ -1885 w 596621"/>
                <a:gd name="connsiteY1" fmla="*/ 896469 h 896758"/>
                <a:gd name="connsiteX2" fmla="*/ -1885 w 596621"/>
                <a:gd name="connsiteY2" fmla="*/ -290 h 896758"/>
                <a:gd name="connsiteX3" fmla="*/ 594737 w 596621"/>
                <a:gd name="connsiteY3" fmla="*/ -290 h 896758"/>
                <a:gd name="connsiteX4" fmla="*/ 552675 w 596621"/>
                <a:gd name="connsiteY4" fmla="*/ 896469 h 8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621" h="896758">
                  <a:moveTo>
                    <a:pt x="552675" y="896469"/>
                  </a:moveTo>
                  <a:lnTo>
                    <a:pt x="-1885" y="896469"/>
                  </a:lnTo>
                  <a:lnTo>
                    <a:pt x="-1885" y="-290"/>
                  </a:lnTo>
                  <a:lnTo>
                    <a:pt x="594737" y="-290"/>
                  </a:lnTo>
                  <a:lnTo>
                    <a:pt x="552675" y="896469"/>
                  </a:lnTo>
                </a:path>
              </a:pathLst>
            </a:custGeom>
            <a:solidFill>
              <a:srgbClr val="668887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1741E28-4605-9FEF-6495-054372FB5D80}"/>
                </a:ext>
              </a:extLst>
            </p:cNvPr>
            <p:cNvSpPr/>
            <p:nvPr/>
          </p:nvSpPr>
          <p:spPr>
            <a:xfrm flipV="1">
              <a:off x="1191463" y="5098692"/>
              <a:ext cx="1404347" cy="218958"/>
            </a:xfrm>
            <a:custGeom>
              <a:avLst/>
              <a:gdLst>
                <a:gd name="connsiteX0" fmla="*/ 1376646 w 1404347"/>
                <a:gd name="connsiteY0" fmla="*/ 217031 h 218958"/>
                <a:gd name="connsiteX1" fmla="*/ 1360107 w 1404347"/>
                <a:gd name="connsiteY1" fmla="*/ 195691 h 218958"/>
                <a:gd name="connsiteX2" fmla="*/ 1170861 w 1404347"/>
                <a:gd name="connsiteY2" fmla="*/ 43924 h 218958"/>
                <a:gd name="connsiteX3" fmla="*/ 1023060 w 1404347"/>
                <a:gd name="connsiteY3" fmla="*/ 52714 h 218958"/>
                <a:gd name="connsiteX4" fmla="*/ 575748 w 1404347"/>
                <a:gd name="connsiteY4" fmla="*/ 154257 h 218958"/>
                <a:gd name="connsiteX5" fmla="*/ 403373 w 1404347"/>
                <a:gd name="connsiteY5" fmla="*/ 141056 h 218958"/>
                <a:gd name="connsiteX6" fmla="*/ -1287 w 1404347"/>
                <a:gd name="connsiteY6" fmla="*/ 37055 h 218958"/>
                <a:gd name="connsiteX7" fmla="*/ 1377812 w 1404347"/>
                <a:gd name="connsiteY7" fmla="*/ -836 h 218958"/>
                <a:gd name="connsiteX8" fmla="*/ 1402992 w 1404347"/>
                <a:gd name="connsiteY8" fmla="*/ 174077 h 218958"/>
                <a:gd name="connsiteX9" fmla="*/ 1376646 w 1404347"/>
                <a:gd name="connsiteY9" fmla="*/ 217031 h 2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4347" h="218958">
                  <a:moveTo>
                    <a:pt x="1376646" y="217031"/>
                  </a:moveTo>
                  <a:cubicBezTo>
                    <a:pt x="1368520" y="213842"/>
                    <a:pt x="1364085" y="204218"/>
                    <a:pt x="1360107" y="195691"/>
                  </a:cubicBezTo>
                  <a:cubicBezTo>
                    <a:pt x="1323360" y="117041"/>
                    <a:pt x="1250356" y="58326"/>
                    <a:pt x="1170861" y="43924"/>
                  </a:cubicBezTo>
                  <a:cubicBezTo>
                    <a:pt x="1121804" y="35031"/>
                    <a:pt x="1071786" y="42038"/>
                    <a:pt x="1023060" y="52714"/>
                  </a:cubicBezTo>
                  <a:cubicBezTo>
                    <a:pt x="877534" y="84603"/>
                    <a:pt x="733573" y="149388"/>
                    <a:pt x="575748" y="154257"/>
                  </a:cubicBezTo>
                  <a:cubicBezTo>
                    <a:pt x="518667" y="156018"/>
                    <a:pt x="460991" y="149823"/>
                    <a:pt x="403373" y="141056"/>
                  </a:cubicBezTo>
                  <a:cubicBezTo>
                    <a:pt x="268053" y="120459"/>
                    <a:pt x="132158" y="85666"/>
                    <a:pt x="-1287" y="37055"/>
                  </a:cubicBezTo>
                  <a:lnTo>
                    <a:pt x="1377812" y="-836"/>
                  </a:lnTo>
                  <a:cubicBezTo>
                    <a:pt x="1391814" y="56394"/>
                    <a:pt x="1400283" y="115110"/>
                    <a:pt x="1402992" y="174077"/>
                  </a:cubicBezTo>
                  <a:cubicBezTo>
                    <a:pt x="1403953" y="194994"/>
                    <a:pt x="1394786" y="224140"/>
                    <a:pt x="1376646" y="217031"/>
                  </a:cubicBezTo>
                </a:path>
              </a:pathLst>
            </a:custGeom>
            <a:solidFill>
              <a:srgbClr val="2474C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7A02F57-5CB5-56C7-739A-87565C4658F4}"/>
                </a:ext>
              </a:extLst>
            </p:cNvPr>
            <p:cNvSpPr/>
            <p:nvPr/>
          </p:nvSpPr>
          <p:spPr>
            <a:xfrm flipV="1">
              <a:off x="1557855" y="5263358"/>
              <a:ext cx="50806" cy="964161"/>
            </a:xfrm>
            <a:custGeom>
              <a:avLst/>
              <a:gdLst>
                <a:gd name="connsiteX0" fmla="*/ 49754 w 50806"/>
                <a:gd name="connsiteY0" fmla="*/ 963858 h 964161"/>
                <a:gd name="connsiteX1" fmla="*/ -1052 w 50806"/>
                <a:gd name="connsiteY1" fmla="*/ 963858 h 964161"/>
                <a:gd name="connsiteX2" fmla="*/ -1052 w 50806"/>
                <a:gd name="connsiteY2" fmla="*/ -303 h 964161"/>
                <a:gd name="connsiteX3" fmla="*/ 49754 w 50806"/>
                <a:gd name="connsiteY3" fmla="*/ -303 h 964161"/>
                <a:gd name="connsiteX4" fmla="*/ 49754 w 50806"/>
                <a:gd name="connsiteY4" fmla="*/ 963858 h 9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6" h="964161">
                  <a:moveTo>
                    <a:pt x="49754" y="963858"/>
                  </a:moveTo>
                  <a:lnTo>
                    <a:pt x="-1052" y="963858"/>
                  </a:lnTo>
                  <a:lnTo>
                    <a:pt x="-1052" y="-303"/>
                  </a:lnTo>
                  <a:lnTo>
                    <a:pt x="49754" y="-303"/>
                  </a:lnTo>
                  <a:lnTo>
                    <a:pt x="49754" y="963858"/>
                  </a:lnTo>
                </a:path>
              </a:pathLst>
            </a:custGeom>
            <a:solidFill>
              <a:srgbClr val="C2D5D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4AAA2FB3-92DC-D83A-C594-4CF02BB2F67C}"/>
                </a:ext>
              </a:extLst>
            </p:cNvPr>
            <p:cNvSpPr/>
            <p:nvPr/>
          </p:nvSpPr>
          <p:spPr>
            <a:xfrm flipV="1">
              <a:off x="2556880" y="5263358"/>
              <a:ext cx="61664" cy="964161"/>
            </a:xfrm>
            <a:custGeom>
              <a:avLst/>
              <a:gdLst>
                <a:gd name="connsiteX0" fmla="*/ 59851 w 61664"/>
                <a:gd name="connsiteY0" fmla="*/ 963858 h 964161"/>
                <a:gd name="connsiteX1" fmla="*/ -1813 w 61664"/>
                <a:gd name="connsiteY1" fmla="*/ 963858 h 964161"/>
                <a:gd name="connsiteX2" fmla="*/ -1813 w 61664"/>
                <a:gd name="connsiteY2" fmla="*/ -303 h 964161"/>
                <a:gd name="connsiteX3" fmla="*/ 59851 w 61664"/>
                <a:gd name="connsiteY3" fmla="*/ -303 h 964161"/>
                <a:gd name="connsiteX4" fmla="*/ 59851 w 61664"/>
                <a:gd name="connsiteY4" fmla="*/ 963858 h 9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64" h="964161">
                  <a:moveTo>
                    <a:pt x="59851" y="963858"/>
                  </a:moveTo>
                  <a:lnTo>
                    <a:pt x="-1813" y="963858"/>
                  </a:lnTo>
                  <a:lnTo>
                    <a:pt x="-1813" y="-303"/>
                  </a:lnTo>
                  <a:lnTo>
                    <a:pt x="59851" y="-303"/>
                  </a:lnTo>
                  <a:lnTo>
                    <a:pt x="59851" y="963858"/>
                  </a:lnTo>
                </a:path>
              </a:pathLst>
            </a:custGeom>
            <a:solidFill>
              <a:srgbClr val="B4C6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69B802DC-3E9E-B832-6FFE-4452D9C73211}"/>
                </a:ext>
              </a:extLst>
            </p:cNvPr>
            <p:cNvSpPr/>
            <p:nvPr/>
          </p:nvSpPr>
          <p:spPr>
            <a:xfrm flipV="1">
              <a:off x="974556" y="6205897"/>
              <a:ext cx="1700670" cy="129775"/>
            </a:xfrm>
            <a:custGeom>
              <a:avLst/>
              <a:gdLst>
                <a:gd name="connsiteX0" fmla="*/ 1647074 w 1700670"/>
                <a:gd name="connsiteY0" fmla="*/ 129994 h 129775"/>
                <a:gd name="connsiteX1" fmla="*/ 51129 w 1700670"/>
                <a:gd name="connsiteY1" fmla="*/ 129994 h 129775"/>
                <a:gd name="connsiteX2" fmla="*/ -1235 w 1700670"/>
                <a:gd name="connsiteY2" fmla="*/ 218 h 129775"/>
                <a:gd name="connsiteX3" fmla="*/ 1699435 w 1700670"/>
                <a:gd name="connsiteY3" fmla="*/ 218 h 129775"/>
                <a:gd name="connsiteX4" fmla="*/ 1647074 w 1700670"/>
                <a:gd name="connsiteY4" fmla="*/ 129994 h 12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670" h="129775">
                  <a:moveTo>
                    <a:pt x="1647074" y="129994"/>
                  </a:moveTo>
                  <a:lnTo>
                    <a:pt x="51129" y="129994"/>
                  </a:lnTo>
                  <a:lnTo>
                    <a:pt x="-1235" y="218"/>
                  </a:lnTo>
                  <a:lnTo>
                    <a:pt x="1699435" y="218"/>
                  </a:lnTo>
                  <a:lnTo>
                    <a:pt x="1647074" y="129994"/>
                  </a:lnTo>
                </a:path>
              </a:pathLst>
            </a:custGeom>
            <a:solidFill>
              <a:srgbClr val="3F232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F182517A-276D-E96F-CEC1-5CE7FCB8E9A0}"/>
                </a:ext>
              </a:extLst>
            </p:cNvPr>
            <p:cNvSpPr/>
            <p:nvPr/>
          </p:nvSpPr>
          <p:spPr>
            <a:xfrm flipV="1">
              <a:off x="1010649" y="5239447"/>
              <a:ext cx="1628480" cy="59767"/>
            </a:xfrm>
            <a:custGeom>
              <a:avLst/>
              <a:gdLst>
                <a:gd name="connsiteX0" fmla="*/ 1597368 w 1628480"/>
                <a:gd name="connsiteY0" fmla="*/ 58992 h 59767"/>
                <a:gd name="connsiteX1" fmla="*/ 28649 w 1628480"/>
                <a:gd name="connsiteY1" fmla="*/ 58992 h 59767"/>
                <a:gd name="connsiteX2" fmla="*/ -1235 w 1628480"/>
                <a:gd name="connsiteY2" fmla="*/ 29103 h 59767"/>
                <a:gd name="connsiteX3" fmla="*/ 28649 w 1628480"/>
                <a:gd name="connsiteY3" fmla="*/ -775 h 59767"/>
                <a:gd name="connsiteX4" fmla="*/ 1597368 w 1628480"/>
                <a:gd name="connsiteY4" fmla="*/ -775 h 59767"/>
                <a:gd name="connsiteX5" fmla="*/ 1627246 w 1628480"/>
                <a:gd name="connsiteY5" fmla="*/ 29103 h 59767"/>
                <a:gd name="connsiteX6" fmla="*/ 1597368 w 1628480"/>
                <a:gd name="connsiteY6" fmla="*/ 58992 h 5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480" h="59767">
                  <a:moveTo>
                    <a:pt x="1597368" y="58992"/>
                  </a:moveTo>
                  <a:lnTo>
                    <a:pt x="28649" y="58992"/>
                  </a:lnTo>
                  <a:cubicBezTo>
                    <a:pt x="12146" y="58992"/>
                    <a:pt x="-1235" y="45608"/>
                    <a:pt x="-1235" y="29103"/>
                  </a:cubicBezTo>
                  <a:cubicBezTo>
                    <a:pt x="-1235" y="12609"/>
                    <a:pt x="12146" y="-775"/>
                    <a:pt x="28649" y="-775"/>
                  </a:cubicBezTo>
                  <a:lnTo>
                    <a:pt x="1597368" y="-775"/>
                  </a:lnTo>
                  <a:cubicBezTo>
                    <a:pt x="1613873" y="-775"/>
                    <a:pt x="1627246" y="12609"/>
                    <a:pt x="1627246" y="29103"/>
                  </a:cubicBezTo>
                  <a:cubicBezTo>
                    <a:pt x="1627246" y="45608"/>
                    <a:pt x="1613873" y="58992"/>
                    <a:pt x="1597368" y="58992"/>
                  </a:cubicBezTo>
                </a:path>
              </a:pathLst>
            </a:custGeom>
            <a:solidFill>
              <a:srgbClr val="B2C3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AFD1AB7-DBC6-98F0-627E-0D0500F1AA35}"/>
                </a:ext>
              </a:extLst>
            </p:cNvPr>
            <p:cNvSpPr/>
            <p:nvPr/>
          </p:nvSpPr>
          <p:spPr>
            <a:xfrm flipV="1">
              <a:off x="3235123" y="5669168"/>
              <a:ext cx="373131" cy="331262"/>
            </a:xfrm>
            <a:custGeom>
              <a:avLst/>
              <a:gdLst>
                <a:gd name="connsiteX0" fmla="*/ 205054 w 373131"/>
                <a:gd name="connsiteY0" fmla="*/ 331048 h 331262"/>
                <a:gd name="connsiteX1" fmla="*/ -194 w 373131"/>
                <a:gd name="connsiteY1" fmla="*/ 331048 h 331262"/>
                <a:gd name="connsiteX2" fmla="*/ -2446 w 373131"/>
                <a:gd name="connsiteY2" fmla="*/ -215 h 331262"/>
                <a:gd name="connsiteX3" fmla="*/ 205054 w 373131"/>
                <a:gd name="connsiteY3" fmla="*/ -215 h 331262"/>
                <a:gd name="connsiteX4" fmla="*/ 370686 w 373131"/>
                <a:gd name="connsiteY4" fmla="*/ 165417 h 331262"/>
                <a:gd name="connsiteX5" fmla="*/ 205054 w 373131"/>
                <a:gd name="connsiteY5" fmla="*/ 331048 h 33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131" h="331262">
                  <a:moveTo>
                    <a:pt x="205054" y="331048"/>
                  </a:moveTo>
                  <a:lnTo>
                    <a:pt x="-194" y="331048"/>
                  </a:lnTo>
                  <a:cubicBezTo>
                    <a:pt x="34782" y="199833"/>
                    <a:pt x="34633" y="81474"/>
                    <a:pt x="-2446" y="-215"/>
                  </a:cubicBezTo>
                  <a:lnTo>
                    <a:pt x="205054" y="-215"/>
                  </a:lnTo>
                  <a:cubicBezTo>
                    <a:pt x="296528" y="-215"/>
                    <a:pt x="370686" y="73942"/>
                    <a:pt x="370686" y="165417"/>
                  </a:cubicBezTo>
                  <a:cubicBezTo>
                    <a:pt x="370686" y="256889"/>
                    <a:pt x="296528" y="331048"/>
                    <a:pt x="205054" y="331048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520FA95A-E14A-DBD6-0BFA-B492493161F2}"/>
                </a:ext>
              </a:extLst>
            </p:cNvPr>
            <p:cNvSpPr/>
            <p:nvPr/>
          </p:nvSpPr>
          <p:spPr>
            <a:xfrm flipV="1">
              <a:off x="2131342" y="5783046"/>
              <a:ext cx="483099" cy="444473"/>
            </a:xfrm>
            <a:custGeom>
              <a:avLst/>
              <a:gdLst>
                <a:gd name="connsiteX0" fmla="*/ 481448 w 483099"/>
                <a:gd name="connsiteY0" fmla="*/ 444428 h 444473"/>
                <a:gd name="connsiteX1" fmla="*/ -1651 w 483099"/>
                <a:gd name="connsiteY1" fmla="*/ 320207 h 444473"/>
                <a:gd name="connsiteX2" fmla="*/ 226092 w 483099"/>
                <a:gd name="connsiteY2" fmla="*/ -46 h 444473"/>
                <a:gd name="connsiteX3" fmla="*/ 481448 w 483099"/>
                <a:gd name="connsiteY3" fmla="*/ -46 h 444473"/>
                <a:gd name="connsiteX4" fmla="*/ 481448 w 483099"/>
                <a:gd name="connsiteY4" fmla="*/ 444428 h 4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099" h="444473">
                  <a:moveTo>
                    <a:pt x="481448" y="444428"/>
                  </a:moveTo>
                  <a:lnTo>
                    <a:pt x="-1651" y="320207"/>
                  </a:lnTo>
                  <a:lnTo>
                    <a:pt x="226092" y="-46"/>
                  </a:lnTo>
                  <a:lnTo>
                    <a:pt x="481448" y="-46"/>
                  </a:lnTo>
                  <a:lnTo>
                    <a:pt x="481448" y="444428"/>
                  </a:ln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AFB7328-BB7E-4AC5-42BE-7AD4BE4B14E8}"/>
                </a:ext>
              </a:extLst>
            </p:cNvPr>
            <p:cNvSpPr/>
            <p:nvPr/>
          </p:nvSpPr>
          <p:spPr>
            <a:xfrm flipV="1">
              <a:off x="1096446" y="6177800"/>
              <a:ext cx="1113671" cy="66799"/>
            </a:xfrm>
            <a:custGeom>
              <a:avLst/>
              <a:gdLst>
                <a:gd name="connsiteX0" fmla="*/ 1112566 w 1113671"/>
                <a:gd name="connsiteY0" fmla="*/ 66958 h 66799"/>
                <a:gd name="connsiteX1" fmla="*/ -1105 w 1113671"/>
                <a:gd name="connsiteY1" fmla="*/ 66958 h 66799"/>
                <a:gd name="connsiteX2" fmla="*/ -1105 w 1113671"/>
                <a:gd name="connsiteY2" fmla="*/ 159 h 66799"/>
                <a:gd name="connsiteX3" fmla="*/ 1112566 w 1113671"/>
                <a:gd name="connsiteY3" fmla="*/ 159 h 66799"/>
                <a:gd name="connsiteX4" fmla="*/ 1112566 w 1113671"/>
                <a:gd name="connsiteY4" fmla="*/ 66958 h 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671" h="66799">
                  <a:moveTo>
                    <a:pt x="1112566" y="66958"/>
                  </a:moveTo>
                  <a:lnTo>
                    <a:pt x="-1105" y="66958"/>
                  </a:lnTo>
                  <a:lnTo>
                    <a:pt x="-1105" y="159"/>
                  </a:lnTo>
                  <a:lnTo>
                    <a:pt x="1112566" y="159"/>
                  </a:lnTo>
                  <a:lnTo>
                    <a:pt x="1112566" y="66958"/>
                  </a:lnTo>
                </a:path>
              </a:pathLst>
            </a:custGeom>
            <a:solidFill>
              <a:srgbClr val="B2C3C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BBC0487D-CF09-9123-6A61-211DAFF01017}"/>
                </a:ext>
              </a:extLst>
            </p:cNvPr>
            <p:cNvSpPr/>
            <p:nvPr/>
          </p:nvSpPr>
          <p:spPr>
            <a:xfrm flipV="1">
              <a:off x="3235580" y="5638113"/>
              <a:ext cx="396825" cy="396834"/>
            </a:xfrm>
            <a:custGeom>
              <a:avLst/>
              <a:gdLst>
                <a:gd name="connsiteX0" fmla="*/ 394371 w 396825"/>
                <a:gd name="connsiteY0" fmla="*/ 198209 h 396834"/>
                <a:gd name="connsiteX1" fmla="*/ 195958 w 396825"/>
                <a:gd name="connsiteY1" fmla="*/ 396622 h 396834"/>
                <a:gd name="connsiteX2" fmla="*/ -2455 w 396825"/>
                <a:gd name="connsiteY2" fmla="*/ 198209 h 396834"/>
                <a:gd name="connsiteX3" fmla="*/ 195958 w 396825"/>
                <a:gd name="connsiteY3" fmla="*/ -213 h 396834"/>
                <a:gd name="connsiteX4" fmla="*/ 394371 w 396825"/>
                <a:gd name="connsiteY4" fmla="*/ 198209 h 3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25" h="396834">
                  <a:moveTo>
                    <a:pt x="394371" y="198209"/>
                  </a:moveTo>
                  <a:cubicBezTo>
                    <a:pt x="394371" y="307790"/>
                    <a:pt x="305537" y="396622"/>
                    <a:pt x="195958" y="396622"/>
                  </a:cubicBezTo>
                  <a:cubicBezTo>
                    <a:pt x="86379" y="396622"/>
                    <a:pt x="-2455" y="307790"/>
                    <a:pt x="-2455" y="198209"/>
                  </a:cubicBezTo>
                  <a:cubicBezTo>
                    <a:pt x="-2455" y="88620"/>
                    <a:pt x="86379" y="-213"/>
                    <a:pt x="195958" y="-213"/>
                  </a:cubicBezTo>
                  <a:cubicBezTo>
                    <a:pt x="305537" y="-213"/>
                    <a:pt x="394371" y="88620"/>
                    <a:pt x="394371" y="19820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B57C09DA-D87C-2498-E1CE-19BDDAEE7D9A}"/>
                </a:ext>
              </a:extLst>
            </p:cNvPr>
            <p:cNvSpPr/>
            <p:nvPr/>
          </p:nvSpPr>
          <p:spPr>
            <a:xfrm flipV="1">
              <a:off x="2083028" y="5677375"/>
              <a:ext cx="1525227" cy="323055"/>
            </a:xfrm>
            <a:custGeom>
              <a:avLst/>
              <a:gdLst>
                <a:gd name="connsiteX0" fmla="*/ 1408930 w 1525227"/>
                <a:gd name="connsiteY0" fmla="*/ 322845 h 323055"/>
                <a:gd name="connsiteX1" fmla="*/ 1243709 w 1525227"/>
                <a:gd name="connsiteY1" fmla="*/ 165421 h 323055"/>
                <a:gd name="connsiteX2" fmla="*/ 49757 w 1525227"/>
                <a:gd name="connsiteY2" fmla="*/ 165421 h 323055"/>
                <a:gd name="connsiteX3" fmla="*/ -1586 w 1525227"/>
                <a:gd name="connsiteY3" fmla="*/ 173628 h 323055"/>
                <a:gd name="connsiteX4" fmla="*/ -2009 w 1525227"/>
                <a:gd name="connsiteY4" fmla="*/ 165421 h 323055"/>
                <a:gd name="connsiteX5" fmla="*/ 163634 w 1525227"/>
                <a:gd name="connsiteY5" fmla="*/ -210 h 323055"/>
                <a:gd name="connsiteX6" fmla="*/ 1357586 w 1525227"/>
                <a:gd name="connsiteY6" fmla="*/ -210 h 323055"/>
                <a:gd name="connsiteX7" fmla="*/ 1523218 w 1525227"/>
                <a:gd name="connsiteY7" fmla="*/ 165421 h 323055"/>
                <a:gd name="connsiteX8" fmla="*/ 1408930 w 1525227"/>
                <a:gd name="connsiteY8" fmla="*/ 322845 h 32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27" h="323055">
                  <a:moveTo>
                    <a:pt x="1408930" y="322845"/>
                  </a:moveTo>
                  <a:cubicBezTo>
                    <a:pt x="1404621" y="235211"/>
                    <a:pt x="1332417" y="165421"/>
                    <a:pt x="1243709" y="165421"/>
                  </a:cubicBezTo>
                  <a:lnTo>
                    <a:pt x="49757" y="165421"/>
                  </a:lnTo>
                  <a:cubicBezTo>
                    <a:pt x="31824" y="165421"/>
                    <a:pt x="14587" y="168360"/>
                    <a:pt x="-1586" y="173628"/>
                  </a:cubicBezTo>
                  <a:cubicBezTo>
                    <a:pt x="-1723" y="170895"/>
                    <a:pt x="-2009" y="168199"/>
                    <a:pt x="-2009" y="165421"/>
                  </a:cubicBezTo>
                  <a:cubicBezTo>
                    <a:pt x="-2009" y="73946"/>
                    <a:pt x="72149" y="-210"/>
                    <a:pt x="163634" y="-210"/>
                  </a:cubicBezTo>
                  <a:lnTo>
                    <a:pt x="1357586" y="-210"/>
                  </a:lnTo>
                  <a:cubicBezTo>
                    <a:pt x="1449060" y="-210"/>
                    <a:pt x="1523218" y="73946"/>
                    <a:pt x="1523218" y="165421"/>
                  </a:cubicBezTo>
                  <a:cubicBezTo>
                    <a:pt x="1523218" y="238962"/>
                    <a:pt x="1475258" y="301220"/>
                    <a:pt x="1408930" y="322845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CB4064E6-443A-ABBE-C10A-467450EA129E}"/>
                </a:ext>
              </a:extLst>
            </p:cNvPr>
            <p:cNvSpPr/>
            <p:nvPr/>
          </p:nvSpPr>
          <p:spPr>
            <a:xfrm flipV="1">
              <a:off x="2083028" y="5669168"/>
              <a:ext cx="715104" cy="331262"/>
            </a:xfrm>
            <a:custGeom>
              <a:avLst/>
              <a:gdLst>
                <a:gd name="connsiteX0" fmla="*/ 469110 w 715104"/>
                <a:gd name="connsiteY0" fmla="*/ 281382 h 331262"/>
                <a:gd name="connsiteX1" fmla="*/ 440295 w 715104"/>
                <a:gd name="connsiteY1" fmla="*/ 331048 h 331262"/>
                <a:gd name="connsiteX2" fmla="*/ 163941 w 715104"/>
                <a:gd name="connsiteY2" fmla="*/ 331048 h 331262"/>
                <a:gd name="connsiteX3" fmla="*/ -1702 w 715104"/>
                <a:gd name="connsiteY3" fmla="*/ 165417 h 331262"/>
                <a:gd name="connsiteX4" fmla="*/ 163941 w 715104"/>
                <a:gd name="connsiteY4" fmla="*/ -215 h 331262"/>
                <a:gd name="connsiteX5" fmla="*/ 713403 w 715104"/>
                <a:gd name="connsiteY5" fmla="*/ -215 h 331262"/>
                <a:gd name="connsiteX6" fmla="*/ 469110 w 715104"/>
                <a:gd name="connsiteY6" fmla="*/ 281382 h 33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104" h="331262">
                  <a:moveTo>
                    <a:pt x="469110" y="281382"/>
                  </a:moveTo>
                  <a:cubicBezTo>
                    <a:pt x="458983" y="297889"/>
                    <a:pt x="449439" y="314463"/>
                    <a:pt x="440295" y="331048"/>
                  </a:cubicBezTo>
                  <a:lnTo>
                    <a:pt x="163941" y="331048"/>
                  </a:lnTo>
                  <a:cubicBezTo>
                    <a:pt x="72456" y="331048"/>
                    <a:pt x="-1702" y="256889"/>
                    <a:pt x="-1702" y="165417"/>
                  </a:cubicBezTo>
                  <a:cubicBezTo>
                    <a:pt x="-1702" y="73942"/>
                    <a:pt x="72456" y="-215"/>
                    <a:pt x="163941" y="-215"/>
                  </a:cubicBezTo>
                  <a:lnTo>
                    <a:pt x="713403" y="-215"/>
                  </a:lnTo>
                  <a:cubicBezTo>
                    <a:pt x="626524" y="68021"/>
                    <a:pt x="540845" y="164377"/>
                    <a:pt x="469110" y="281382"/>
                  </a:cubicBezTo>
                </a:path>
              </a:pathLst>
            </a:custGeom>
            <a:solidFill>
              <a:srgbClr val="E4C16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1E91E0C-17DE-8B72-1AC9-A56B33A7C422}"/>
                </a:ext>
              </a:extLst>
            </p:cNvPr>
            <p:cNvSpPr/>
            <p:nvPr/>
          </p:nvSpPr>
          <p:spPr>
            <a:xfrm flipV="1">
              <a:off x="2364079" y="4523699"/>
              <a:ext cx="1965213" cy="554551"/>
            </a:xfrm>
            <a:custGeom>
              <a:avLst/>
              <a:gdLst>
                <a:gd name="connsiteX0" fmla="*/ 1958069 w 1965213"/>
                <a:gd name="connsiteY0" fmla="*/ 530243 h 554551"/>
                <a:gd name="connsiteX1" fmla="*/ 1948387 w 1965213"/>
                <a:gd name="connsiteY1" fmla="*/ 549239 h 554551"/>
                <a:gd name="connsiteX2" fmla="*/ 1925710 w 1965213"/>
                <a:gd name="connsiteY2" fmla="*/ 551594 h 554551"/>
                <a:gd name="connsiteX3" fmla="*/ 1886745 w 1965213"/>
                <a:gd name="connsiteY3" fmla="*/ 424001 h 554551"/>
                <a:gd name="connsiteX4" fmla="*/ 1769062 w 1965213"/>
                <a:gd name="connsiteY4" fmla="*/ 270177 h 554551"/>
                <a:gd name="connsiteX5" fmla="*/ 1595635 w 1965213"/>
                <a:gd name="connsiteY5" fmla="*/ 79845 h 554551"/>
                <a:gd name="connsiteX6" fmla="*/ 815197 w 1965213"/>
                <a:gd name="connsiteY6" fmla="*/ 154665 h 554551"/>
                <a:gd name="connsiteX7" fmla="*/ 603742 w 1965213"/>
                <a:gd name="connsiteY7" fmla="*/ 157054 h 554551"/>
                <a:gd name="connsiteX8" fmla="*/ 505228 w 1965213"/>
                <a:gd name="connsiteY8" fmla="*/ 184383 h 554551"/>
                <a:gd name="connsiteX9" fmla="*/ 35684 w 1965213"/>
                <a:gd name="connsiteY9" fmla="*/ 229394 h 554551"/>
                <a:gd name="connsiteX10" fmla="*/ -2389 w 1965213"/>
                <a:gd name="connsiteY10" fmla="*/ 280006 h 554551"/>
                <a:gd name="connsiteX11" fmla="*/ 72363 w 1965213"/>
                <a:gd name="connsiteY11" fmla="*/ 148310 h 554551"/>
                <a:gd name="connsiteX12" fmla="*/ 1632314 w 1965213"/>
                <a:gd name="connsiteY12" fmla="*/ -1240 h 554551"/>
                <a:gd name="connsiteX13" fmla="*/ 1805741 w 1965213"/>
                <a:gd name="connsiteY13" fmla="*/ 189092 h 554551"/>
                <a:gd name="connsiteX14" fmla="*/ 1923424 w 1965213"/>
                <a:gd name="connsiteY14" fmla="*/ 342917 h 554551"/>
                <a:gd name="connsiteX15" fmla="*/ 1958069 w 1965213"/>
                <a:gd name="connsiteY15" fmla="*/ 530243 h 55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65213" h="554551">
                  <a:moveTo>
                    <a:pt x="1958069" y="530243"/>
                  </a:moveTo>
                  <a:cubicBezTo>
                    <a:pt x="1956571" y="537238"/>
                    <a:pt x="1954377" y="544667"/>
                    <a:pt x="1948387" y="549239"/>
                  </a:cubicBezTo>
                  <a:cubicBezTo>
                    <a:pt x="1941838" y="554223"/>
                    <a:pt x="1933780" y="554154"/>
                    <a:pt x="1925710" y="551594"/>
                  </a:cubicBezTo>
                  <a:cubicBezTo>
                    <a:pt x="1923070" y="507531"/>
                    <a:pt x="1908348" y="463732"/>
                    <a:pt x="1886745" y="424001"/>
                  </a:cubicBezTo>
                  <a:cubicBezTo>
                    <a:pt x="1856204" y="367846"/>
                    <a:pt x="1812588" y="318640"/>
                    <a:pt x="1769062" y="270177"/>
                  </a:cubicBezTo>
                  <a:cubicBezTo>
                    <a:pt x="1711741" y="206363"/>
                    <a:pt x="1653928" y="142915"/>
                    <a:pt x="1595635" y="79845"/>
                  </a:cubicBezTo>
                  <a:lnTo>
                    <a:pt x="815197" y="154665"/>
                  </a:lnTo>
                  <a:cubicBezTo>
                    <a:pt x="744971" y="144630"/>
                    <a:pt x="673248" y="144081"/>
                    <a:pt x="603742" y="157054"/>
                  </a:cubicBezTo>
                  <a:cubicBezTo>
                    <a:pt x="569716" y="163398"/>
                    <a:pt x="537037" y="172885"/>
                    <a:pt x="505228" y="184383"/>
                  </a:cubicBezTo>
                  <a:lnTo>
                    <a:pt x="35684" y="229394"/>
                  </a:lnTo>
                  <a:cubicBezTo>
                    <a:pt x="21317" y="245145"/>
                    <a:pt x="8698" y="262176"/>
                    <a:pt x="-2389" y="280006"/>
                  </a:cubicBezTo>
                  <a:cubicBezTo>
                    <a:pt x="12104" y="231943"/>
                    <a:pt x="37444" y="186612"/>
                    <a:pt x="72363" y="148310"/>
                  </a:cubicBezTo>
                  <a:lnTo>
                    <a:pt x="1632314" y="-1240"/>
                  </a:lnTo>
                  <a:cubicBezTo>
                    <a:pt x="1690607" y="61831"/>
                    <a:pt x="1748420" y="125279"/>
                    <a:pt x="1805741" y="189092"/>
                  </a:cubicBezTo>
                  <a:cubicBezTo>
                    <a:pt x="1849267" y="237567"/>
                    <a:pt x="1892883" y="286761"/>
                    <a:pt x="1923424" y="342917"/>
                  </a:cubicBezTo>
                  <a:cubicBezTo>
                    <a:pt x="1954822" y="400650"/>
                    <a:pt x="1971682" y="466966"/>
                    <a:pt x="1958069" y="530243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15F5EBAF-77C3-9587-1961-375E1DD08977}"/>
                </a:ext>
              </a:extLst>
            </p:cNvPr>
            <p:cNvSpPr/>
            <p:nvPr/>
          </p:nvSpPr>
          <p:spPr>
            <a:xfrm flipV="1">
              <a:off x="3720211" y="4896216"/>
              <a:ext cx="216220" cy="1310832"/>
            </a:xfrm>
            <a:custGeom>
              <a:avLst/>
              <a:gdLst>
                <a:gd name="connsiteX0" fmla="*/ 169061 w 216220"/>
                <a:gd name="connsiteY0" fmla="*/ 1310337 h 1310832"/>
                <a:gd name="connsiteX1" fmla="*/ -2754 w 216220"/>
                <a:gd name="connsiteY1" fmla="*/ 1310337 h 1310832"/>
                <a:gd name="connsiteX2" fmla="*/ 71495 w 216220"/>
                <a:gd name="connsiteY2" fmla="*/ -495 h 1310832"/>
                <a:gd name="connsiteX3" fmla="*/ 213467 w 216220"/>
                <a:gd name="connsiteY3" fmla="*/ -495 h 1310832"/>
                <a:gd name="connsiteX4" fmla="*/ 169061 w 216220"/>
                <a:gd name="connsiteY4" fmla="*/ 1310337 h 131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20" h="1310832">
                  <a:moveTo>
                    <a:pt x="169061" y="1310337"/>
                  </a:moveTo>
                  <a:lnTo>
                    <a:pt x="-2754" y="1310337"/>
                  </a:lnTo>
                  <a:lnTo>
                    <a:pt x="71495" y="-495"/>
                  </a:lnTo>
                  <a:lnTo>
                    <a:pt x="213467" y="-495"/>
                  </a:lnTo>
                  <a:lnTo>
                    <a:pt x="169061" y="1310337"/>
                  </a:lnTo>
                </a:path>
              </a:pathLst>
            </a:custGeom>
            <a:solidFill>
              <a:srgbClr val="A9BAB9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7CFFADE-5E1D-70B9-646C-0C53E4CB3B79}"/>
                </a:ext>
              </a:extLst>
            </p:cNvPr>
            <p:cNvSpPr/>
            <p:nvPr/>
          </p:nvSpPr>
          <p:spPr>
            <a:xfrm flipV="1">
              <a:off x="1001877" y="6177800"/>
              <a:ext cx="1646031" cy="66799"/>
            </a:xfrm>
            <a:custGeom>
              <a:avLst/>
              <a:gdLst>
                <a:gd name="connsiteX0" fmla="*/ 1644796 w 1646031"/>
                <a:gd name="connsiteY0" fmla="*/ 66958 h 66799"/>
                <a:gd name="connsiteX1" fmla="*/ -1235 w 1646031"/>
                <a:gd name="connsiteY1" fmla="*/ 66958 h 66799"/>
                <a:gd name="connsiteX2" fmla="*/ -1235 w 1646031"/>
                <a:gd name="connsiteY2" fmla="*/ 159 h 66799"/>
                <a:gd name="connsiteX3" fmla="*/ 1644796 w 1646031"/>
                <a:gd name="connsiteY3" fmla="*/ 159 h 66799"/>
                <a:gd name="connsiteX4" fmla="*/ 1644796 w 1646031"/>
                <a:gd name="connsiteY4" fmla="*/ 66958 h 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031" h="66799">
                  <a:moveTo>
                    <a:pt x="1644796" y="66958"/>
                  </a:moveTo>
                  <a:lnTo>
                    <a:pt x="-1235" y="66958"/>
                  </a:lnTo>
                  <a:lnTo>
                    <a:pt x="-1235" y="159"/>
                  </a:lnTo>
                  <a:lnTo>
                    <a:pt x="1644796" y="159"/>
                  </a:lnTo>
                  <a:lnTo>
                    <a:pt x="1644796" y="66958"/>
                  </a:lnTo>
                </a:path>
              </a:pathLst>
            </a:custGeom>
            <a:solidFill>
              <a:srgbClr val="92A1A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DF4153D5-973F-72BD-2C9E-7C4A23EAC204}"/>
                </a:ext>
              </a:extLst>
            </p:cNvPr>
            <p:cNvSpPr/>
            <p:nvPr/>
          </p:nvSpPr>
          <p:spPr>
            <a:xfrm flipV="1">
              <a:off x="2051973" y="5638113"/>
              <a:ext cx="396837" cy="396834"/>
            </a:xfrm>
            <a:custGeom>
              <a:avLst/>
              <a:gdLst>
                <a:gd name="connsiteX0" fmla="*/ 395279 w 396837"/>
                <a:gd name="connsiteY0" fmla="*/ 198209 h 396834"/>
                <a:gd name="connsiteX1" fmla="*/ 196855 w 396837"/>
                <a:gd name="connsiteY1" fmla="*/ 396622 h 396834"/>
                <a:gd name="connsiteX2" fmla="*/ -1558 w 396837"/>
                <a:gd name="connsiteY2" fmla="*/ 198209 h 396834"/>
                <a:gd name="connsiteX3" fmla="*/ 196855 w 396837"/>
                <a:gd name="connsiteY3" fmla="*/ -213 h 396834"/>
                <a:gd name="connsiteX4" fmla="*/ 395279 w 396837"/>
                <a:gd name="connsiteY4" fmla="*/ 198209 h 3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837" h="396834">
                  <a:moveTo>
                    <a:pt x="395279" y="198209"/>
                  </a:moveTo>
                  <a:cubicBezTo>
                    <a:pt x="395279" y="307790"/>
                    <a:pt x="306446" y="396622"/>
                    <a:pt x="196855" y="396622"/>
                  </a:cubicBezTo>
                  <a:cubicBezTo>
                    <a:pt x="87276" y="396622"/>
                    <a:pt x="-1558" y="307790"/>
                    <a:pt x="-1558" y="198209"/>
                  </a:cubicBezTo>
                  <a:cubicBezTo>
                    <a:pt x="-1558" y="88620"/>
                    <a:pt x="87276" y="-213"/>
                    <a:pt x="196855" y="-213"/>
                  </a:cubicBezTo>
                  <a:cubicBezTo>
                    <a:pt x="306446" y="-213"/>
                    <a:pt x="395279" y="88620"/>
                    <a:pt x="395279" y="198209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C7E33F51-21C9-8E6F-5AD0-7AD13D02711D}"/>
                </a:ext>
              </a:extLst>
            </p:cNvPr>
            <p:cNvSpPr/>
            <p:nvPr/>
          </p:nvSpPr>
          <p:spPr>
            <a:xfrm flipV="1">
              <a:off x="2370316" y="4611126"/>
              <a:ext cx="1565854" cy="304704"/>
            </a:xfrm>
            <a:custGeom>
              <a:avLst/>
              <a:gdLst>
                <a:gd name="connsiteX0" fmla="*/ 1563439 w 1565854"/>
                <a:gd name="connsiteY0" fmla="*/ 213024 h 304704"/>
                <a:gd name="connsiteX1" fmla="*/ 1505261 w 1565854"/>
                <a:gd name="connsiteY1" fmla="*/ 298314 h 304704"/>
                <a:gd name="connsiteX2" fmla="*/ 1444876 w 1565854"/>
                <a:gd name="connsiteY2" fmla="*/ 300349 h 304704"/>
                <a:gd name="connsiteX3" fmla="*/ 1264523 w 1565854"/>
                <a:gd name="connsiteY3" fmla="*/ 212692 h 304704"/>
                <a:gd name="connsiteX4" fmla="*/ 908102 w 1565854"/>
                <a:gd name="connsiteY4" fmla="*/ 165178 h 304704"/>
                <a:gd name="connsiteX5" fmla="*/ 600133 w 1565854"/>
                <a:gd name="connsiteY5" fmla="*/ 190838 h 304704"/>
                <a:gd name="connsiteX6" fmla="*/ 313515 w 1565854"/>
                <a:gd name="connsiteY6" fmla="*/ 273408 h 304704"/>
                <a:gd name="connsiteX7" fmla="*/ 21993 w 1565854"/>
                <a:gd name="connsiteY7" fmla="*/ 268734 h 304704"/>
                <a:gd name="connsiteX8" fmla="*/ 2745 w 1565854"/>
                <a:gd name="connsiteY8" fmla="*/ 256218 h 304704"/>
                <a:gd name="connsiteX9" fmla="*/ 17958 w 1565854"/>
                <a:gd name="connsiteY9" fmla="*/ 200405 h 304704"/>
                <a:gd name="connsiteX10" fmla="*/ 240946 w 1565854"/>
                <a:gd name="connsiteY10" fmla="*/ -1277 h 304704"/>
                <a:gd name="connsiteX11" fmla="*/ 1536888 w 1565854"/>
                <a:gd name="connsiteY11" fmla="*/ 111686 h 304704"/>
                <a:gd name="connsiteX12" fmla="*/ 1563439 w 1565854"/>
                <a:gd name="connsiteY12" fmla="*/ 213024 h 30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5854" h="304704">
                  <a:moveTo>
                    <a:pt x="1563439" y="213024"/>
                  </a:moveTo>
                  <a:cubicBezTo>
                    <a:pt x="1561576" y="248388"/>
                    <a:pt x="1540728" y="285581"/>
                    <a:pt x="1505261" y="298314"/>
                  </a:cubicBezTo>
                  <a:cubicBezTo>
                    <a:pt x="1486001" y="305229"/>
                    <a:pt x="1464719" y="304326"/>
                    <a:pt x="1444876" y="300349"/>
                  </a:cubicBezTo>
                  <a:cubicBezTo>
                    <a:pt x="1377999" y="286941"/>
                    <a:pt x="1325124" y="241667"/>
                    <a:pt x="1264523" y="212692"/>
                  </a:cubicBezTo>
                  <a:cubicBezTo>
                    <a:pt x="1157264" y="161406"/>
                    <a:pt x="1029911" y="162732"/>
                    <a:pt x="908102" y="165178"/>
                  </a:cubicBezTo>
                  <a:cubicBezTo>
                    <a:pt x="805084" y="167247"/>
                    <a:pt x="701242" y="169407"/>
                    <a:pt x="600133" y="190838"/>
                  </a:cubicBezTo>
                  <a:cubicBezTo>
                    <a:pt x="502818" y="211481"/>
                    <a:pt x="410086" y="249554"/>
                    <a:pt x="313515" y="273408"/>
                  </a:cubicBezTo>
                  <a:cubicBezTo>
                    <a:pt x="216931" y="297274"/>
                    <a:pt x="111650" y="306018"/>
                    <a:pt x="21993" y="268734"/>
                  </a:cubicBezTo>
                  <a:cubicBezTo>
                    <a:pt x="14758" y="265716"/>
                    <a:pt x="7386" y="262218"/>
                    <a:pt x="2745" y="256218"/>
                  </a:cubicBezTo>
                  <a:cubicBezTo>
                    <a:pt x="-9954" y="239804"/>
                    <a:pt x="3979" y="216636"/>
                    <a:pt x="17958" y="200405"/>
                  </a:cubicBezTo>
                  <a:cubicBezTo>
                    <a:pt x="83029" y="124853"/>
                    <a:pt x="158170" y="56890"/>
                    <a:pt x="240946" y="-1277"/>
                  </a:cubicBezTo>
                  <a:lnTo>
                    <a:pt x="1536888" y="111686"/>
                  </a:lnTo>
                  <a:cubicBezTo>
                    <a:pt x="1551815" y="143712"/>
                    <a:pt x="1565302" y="177659"/>
                    <a:pt x="1563439" y="213024"/>
                  </a:cubicBezTo>
                </a:path>
              </a:pathLst>
            </a:custGeom>
            <a:solidFill>
              <a:srgbClr val="B9194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CB5E0167-56A3-F868-E404-1800015A49FC}"/>
                </a:ext>
              </a:extLst>
            </p:cNvPr>
            <p:cNvSpPr/>
            <p:nvPr/>
          </p:nvSpPr>
          <p:spPr>
            <a:xfrm flipV="1">
              <a:off x="2777719" y="4199297"/>
              <a:ext cx="20093" cy="303088"/>
            </a:xfrm>
            <a:custGeom>
              <a:avLst/>
              <a:gdLst>
                <a:gd name="connsiteX0" fmla="*/ 18129 w 20093"/>
                <a:gd name="connsiteY0" fmla="*/ 301403 h 303088"/>
                <a:gd name="connsiteX1" fmla="*/ -1965 w 20093"/>
                <a:gd name="connsiteY1" fmla="*/ 301403 h 303088"/>
                <a:gd name="connsiteX2" fmla="*/ -1965 w 20093"/>
                <a:gd name="connsiteY2" fmla="*/ -1686 h 303088"/>
                <a:gd name="connsiteX3" fmla="*/ 18129 w 20093"/>
                <a:gd name="connsiteY3" fmla="*/ -1686 h 303088"/>
                <a:gd name="connsiteX4" fmla="*/ 18129 w 20093"/>
                <a:gd name="connsiteY4" fmla="*/ 301403 h 30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303088">
                  <a:moveTo>
                    <a:pt x="18129" y="301403"/>
                  </a:moveTo>
                  <a:lnTo>
                    <a:pt x="-1965" y="301403"/>
                  </a:lnTo>
                  <a:lnTo>
                    <a:pt x="-1965" y="-1686"/>
                  </a:lnTo>
                  <a:lnTo>
                    <a:pt x="18129" y="-1686"/>
                  </a:lnTo>
                  <a:lnTo>
                    <a:pt x="18129" y="30140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CF40A630-8977-BA7D-9899-25DCCD4AFEF6}"/>
                </a:ext>
              </a:extLst>
            </p:cNvPr>
            <p:cNvSpPr/>
            <p:nvPr/>
          </p:nvSpPr>
          <p:spPr>
            <a:xfrm flipV="1">
              <a:off x="2721163" y="4112417"/>
              <a:ext cx="133204" cy="119694"/>
            </a:xfrm>
            <a:custGeom>
              <a:avLst/>
              <a:gdLst>
                <a:gd name="connsiteX0" fmla="*/ 131240 w 133204"/>
                <a:gd name="connsiteY0" fmla="*/ 117832 h 119694"/>
                <a:gd name="connsiteX1" fmla="*/ -1965 w 133204"/>
                <a:gd name="connsiteY1" fmla="*/ 117832 h 119694"/>
                <a:gd name="connsiteX2" fmla="*/ -1965 w 133204"/>
                <a:gd name="connsiteY2" fmla="*/ 64739 h 119694"/>
                <a:gd name="connsiteX3" fmla="*/ 64637 w 133204"/>
                <a:gd name="connsiteY3" fmla="*/ -1863 h 119694"/>
                <a:gd name="connsiteX4" fmla="*/ 64637 w 133204"/>
                <a:gd name="connsiteY4" fmla="*/ -1863 h 119694"/>
                <a:gd name="connsiteX5" fmla="*/ 131240 w 133204"/>
                <a:gd name="connsiteY5" fmla="*/ 64739 h 119694"/>
                <a:gd name="connsiteX6" fmla="*/ 131240 w 133204"/>
                <a:gd name="connsiteY6" fmla="*/ 117832 h 1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204" h="119694">
                  <a:moveTo>
                    <a:pt x="131240" y="117832"/>
                  </a:moveTo>
                  <a:lnTo>
                    <a:pt x="-1965" y="117832"/>
                  </a:lnTo>
                  <a:lnTo>
                    <a:pt x="-1965" y="64739"/>
                  </a:lnTo>
                  <a:cubicBezTo>
                    <a:pt x="-1965" y="27958"/>
                    <a:pt x="27856" y="-1863"/>
                    <a:pt x="64637" y="-1863"/>
                  </a:cubicBezTo>
                  <a:lnTo>
                    <a:pt x="64637" y="-1863"/>
                  </a:lnTo>
                  <a:cubicBezTo>
                    <a:pt x="101419" y="-1863"/>
                    <a:pt x="131240" y="27958"/>
                    <a:pt x="131240" y="64739"/>
                  </a:cubicBezTo>
                  <a:lnTo>
                    <a:pt x="131240" y="117832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0D41ABDF-AE72-8D99-D395-86EDC51AAB4D}"/>
                </a:ext>
              </a:extLst>
            </p:cNvPr>
            <p:cNvSpPr/>
            <p:nvPr/>
          </p:nvSpPr>
          <p:spPr>
            <a:xfrm flipV="1">
              <a:off x="3233317" y="4199297"/>
              <a:ext cx="20105" cy="303088"/>
            </a:xfrm>
            <a:custGeom>
              <a:avLst/>
              <a:gdLst>
                <a:gd name="connsiteX0" fmla="*/ 17795 w 20105"/>
                <a:gd name="connsiteY0" fmla="*/ 301403 h 303088"/>
                <a:gd name="connsiteX1" fmla="*/ -2311 w 20105"/>
                <a:gd name="connsiteY1" fmla="*/ 301403 h 303088"/>
                <a:gd name="connsiteX2" fmla="*/ -2311 w 20105"/>
                <a:gd name="connsiteY2" fmla="*/ -1686 h 303088"/>
                <a:gd name="connsiteX3" fmla="*/ 17795 w 20105"/>
                <a:gd name="connsiteY3" fmla="*/ -1686 h 303088"/>
                <a:gd name="connsiteX4" fmla="*/ 17795 w 20105"/>
                <a:gd name="connsiteY4" fmla="*/ 301403 h 30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5" h="303088">
                  <a:moveTo>
                    <a:pt x="17795" y="301403"/>
                  </a:moveTo>
                  <a:lnTo>
                    <a:pt x="-2311" y="301403"/>
                  </a:lnTo>
                  <a:lnTo>
                    <a:pt x="-2311" y="-1686"/>
                  </a:lnTo>
                  <a:lnTo>
                    <a:pt x="17795" y="-1686"/>
                  </a:lnTo>
                  <a:lnTo>
                    <a:pt x="17795" y="30140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43CF079C-2B7B-9551-65E1-0AA12ADEC948}"/>
                </a:ext>
              </a:extLst>
            </p:cNvPr>
            <p:cNvSpPr/>
            <p:nvPr/>
          </p:nvSpPr>
          <p:spPr>
            <a:xfrm flipV="1">
              <a:off x="3176762" y="4112417"/>
              <a:ext cx="133204" cy="119694"/>
            </a:xfrm>
            <a:custGeom>
              <a:avLst/>
              <a:gdLst>
                <a:gd name="connsiteX0" fmla="*/ 130894 w 133204"/>
                <a:gd name="connsiteY0" fmla="*/ 117832 h 119694"/>
                <a:gd name="connsiteX1" fmla="*/ -2311 w 133204"/>
                <a:gd name="connsiteY1" fmla="*/ 117832 h 119694"/>
                <a:gd name="connsiteX2" fmla="*/ -2311 w 133204"/>
                <a:gd name="connsiteY2" fmla="*/ 64739 h 119694"/>
                <a:gd name="connsiteX3" fmla="*/ 64292 w 133204"/>
                <a:gd name="connsiteY3" fmla="*/ -1863 h 119694"/>
                <a:gd name="connsiteX4" fmla="*/ 130894 w 133204"/>
                <a:gd name="connsiteY4" fmla="*/ 64739 h 119694"/>
                <a:gd name="connsiteX5" fmla="*/ 130894 w 133204"/>
                <a:gd name="connsiteY5" fmla="*/ 117832 h 1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204" h="119694">
                  <a:moveTo>
                    <a:pt x="130894" y="117832"/>
                  </a:moveTo>
                  <a:lnTo>
                    <a:pt x="-2311" y="117832"/>
                  </a:lnTo>
                  <a:lnTo>
                    <a:pt x="-2311" y="64739"/>
                  </a:lnTo>
                  <a:cubicBezTo>
                    <a:pt x="-2311" y="27958"/>
                    <a:pt x="27510" y="-1863"/>
                    <a:pt x="64292" y="-1863"/>
                  </a:cubicBezTo>
                  <a:cubicBezTo>
                    <a:pt x="101085" y="-1863"/>
                    <a:pt x="130894" y="27958"/>
                    <a:pt x="130894" y="64739"/>
                  </a:cubicBezTo>
                  <a:lnTo>
                    <a:pt x="130894" y="117832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B96F7945-E049-C6C4-9881-916B79AA64CD}"/>
                </a:ext>
              </a:extLst>
            </p:cNvPr>
            <p:cNvSpPr/>
            <p:nvPr/>
          </p:nvSpPr>
          <p:spPr>
            <a:xfrm flipV="1">
              <a:off x="3688927" y="4166470"/>
              <a:ext cx="20093" cy="140451"/>
            </a:xfrm>
            <a:custGeom>
              <a:avLst/>
              <a:gdLst>
                <a:gd name="connsiteX0" fmla="*/ 17438 w 20093"/>
                <a:gd name="connsiteY0" fmla="*/ 138653 h 140451"/>
                <a:gd name="connsiteX1" fmla="*/ -2656 w 20093"/>
                <a:gd name="connsiteY1" fmla="*/ 138653 h 140451"/>
                <a:gd name="connsiteX2" fmla="*/ -2656 w 20093"/>
                <a:gd name="connsiteY2" fmla="*/ -1799 h 140451"/>
                <a:gd name="connsiteX3" fmla="*/ 17438 w 20093"/>
                <a:gd name="connsiteY3" fmla="*/ -1799 h 140451"/>
                <a:gd name="connsiteX4" fmla="*/ 17438 w 20093"/>
                <a:gd name="connsiteY4" fmla="*/ 138653 h 14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140451">
                  <a:moveTo>
                    <a:pt x="17438" y="138653"/>
                  </a:moveTo>
                  <a:lnTo>
                    <a:pt x="-2656" y="138653"/>
                  </a:lnTo>
                  <a:lnTo>
                    <a:pt x="-2656" y="-1799"/>
                  </a:lnTo>
                  <a:lnTo>
                    <a:pt x="17438" y="-1799"/>
                  </a:lnTo>
                  <a:lnTo>
                    <a:pt x="17438" y="13865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01E7257B-9F9C-514B-9061-FAAE3F5B1E35}"/>
                </a:ext>
              </a:extLst>
            </p:cNvPr>
            <p:cNvSpPr/>
            <p:nvPr/>
          </p:nvSpPr>
          <p:spPr>
            <a:xfrm flipV="1">
              <a:off x="3632372" y="4112417"/>
              <a:ext cx="133204" cy="119694"/>
            </a:xfrm>
            <a:custGeom>
              <a:avLst/>
              <a:gdLst>
                <a:gd name="connsiteX0" fmla="*/ 130549 w 133204"/>
                <a:gd name="connsiteY0" fmla="*/ 117832 h 119694"/>
                <a:gd name="connsiteX1" fmla="*/ -2656 w 133204"/>
                <a:gd name="connsiteY1" fmla="*/ 117832 h 119694"/>
                <a:gd name="connsiteX2" fmla="*/ -2656 w 133204"/>
                <a:gd name="connsiteY2" fmla="*/ 64739 h 119694"/>
                <a:gd name="connsiteX3" fmla="*/ 63946 w 133204"/>
                <a:gd name="connsiteY3" fmla="*/ -1863 h 119694"/>
                <a:gd name="connsiteX4" fmla="*/ 130549 w 133204"/>
                <a:gd name="connsiteY4" fmla="*/ 64739 h 119694"/>
                <a:gd name="connsiteX5" fmla="*/ 130549 w 133204"/>
                <a:gd name="connsiteY5" fmla="*/ 117832 h 1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204" h="119694">
                  <a:moveTo>
                    <a:pt x="130549" y="117832"/>
                  </a:moveTo>
                  <a:lnTo>
                    <a:pt x="-2656" y="117832"/>
                  </a:lnTo>
                  <a:lnTo>
                    <a:pt x="-2656" y="64739"/>
                  </a:lnTo>
                  <a:cubicBezTo>
                    <a:pt x="-2656" y="27958"/>
                    <a:pt x="27165" y="-1863"/>
                    <a:pt x="63946" y="-1863"/>
                  </a:cubicBezTo>
                  <a:cubicBezTo>
                    <a:pt x="100728" y="-1863"/>
                    <a:pt x="130549" y="27958"/>
                    <a:pt x="130549" y="64739"/>
                  </a:cubicBezTo>
                  <a:lnTo>
                    <a:pt x="130549" y="117832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E6CBF3A1-506B-0D21-4BA1-71A2C1B78DA8}"/>
                </a:ext>
              </a:extLst>
            </p:cNvPr>
            <p:cNvSpPr/>
            <p:nvPr/>
          </p:nvSpPr>
          <p:spPr>
            <a:xfrm flipV="1">
              <a:off x="2350501" y="4523673"/>
              <a:ext cx="1978791" cy="554577"/>
            </a:xfrm>
            <a:custGeom>
              <a:avLst/>
              <a:gdLst>
                <a:gd name="connsiteX0" fmla="*/ 1971652 w 1978791"/>
                <a:gd name="connsiteY0" fmla="*/ 530243 h 554577"/>
                <a:gd name="connsiteX1" fmla="*/ 1961971 w 1978791"/>
                <a:gd name="connsiteY1" fmla="*/ 549239 h 554577"/>
                <a:gd name="connsiteX2" fmla="*/ 1915851 w 1978791"/>
                <a:gd name="connsiteY2" fmla="*/ 538255 h 554577"/>
                <a:gd name="connsiteX3" fmla="*/ 1699356 w 1978791"/>
                <a:gd name="connsiteY3" fmla="*/ 365662 h 554577"/>
                <a:gd name="connsiteX4" fmla="*/ 1662368 w 1978791"/>
                <a:gd name="connsiteY4" fmla="*/ 345409 h 554577"/>
                <a:gd name="connsiteX5" fmla="*/ 1592177 w 1978791"/>
                <a:gd name="connsiteY5" fmla="*/ 391906 h 554577"/>
                <a:gd name="connsiteX6" fmla="*/ 1536398 w 1978791"/>
                <a:gd name="connsiteY6" fmla="*/ 457594 h 554577"/>
                <a:gd name="connsiteX7" fmla="*/ 1469567 w 1978791"/>
                <a:gd name="connsiteY7" fmla="*/ 454222 h 554577"/>
                <a:gd name="connsiteX8" fmla="*/ 1134132 w 1978791"/>
                <a:gd name="connsiteY8" fmla="*/ 260667 h 554577"/>
                <a:gd name="connsiteX9" fmla="*/ 914048 w 1978791"/>
                <a:gd name="connsiteY9" fmla="*/ 171410 h 554577"/>
                <a:gd name="connsiteX10" fmla="*/ 617326 w 1978791"/>
                <a:gd name="connsiteY10" fmla="*/ 157043 h 554577"/>
                <a:gd name="connsiteX11" fmla="*/ 80586 w 1978791"/>
                <a:gd name="connsiteY11" fmla="*/ 418469 h 554577"/>
                <a:gd name="connsiteX12" fmla="*/ 42947 w 1978791"/>
                <a:gd name="connsiteY12" fmla="*/ 428482 h 554577"/>
                <a:gd name="connsiteX13" fmla="*/ -2167 w 1978791"/>
                <a:gd name="connsiteY13" fmla="*/ 352209 h 554577"/>
                <a:gd name="connsiteX14" fmla="*/ 85946 w 1978791"/>
                <a:gd name="connsiteY14" fmla="*/ 148310 h 554577"/>
                <a:gd name="connsiteX15" fmla="*/ 1645898 w 1978791"/>
                <a:gd name="connsiteY15" fmla="*/ -1240 h 554577"/>
                <a:gd name="connsiteX16" fmla="*/ 1819325 w 1978791"/>
                <a:gd name="connsiteY16" fmla="*/ 189092 h 554577"/>
                <a:gd name="connsiteX17" fmla="*/ 1937007 w 1978791"/>
                <a:gd name="connsiteY17" fmla="*/ 342917 h 554577"/>
                <a:gd name="connsiteX18" fmla="*/ 1971652 w 1978791"/>
                <a:gd name="connsiteY18" fmla="*/ 530243 h 55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78791" h="554577">
                  <a:moveTo>
                    <a:pt x="1971652" y="530243"/>
                  </a:moveTo>
                  <a:cubicBezTo>
                    <a:pt x="1970154" y="537238"/>
                    <a:pt x="1967960" y="544667"/>
                    <a:pt x="1961971" y="549239"/>
                  </a:cubicBezTo>
                  <a:cubicBezTo>
                    <a:pt x="1948620" y="559412"/>
                    <a:pt x="1928949" y="548702"/>
                    <a:pt x="1915851" y="538255"/>
                  </a:cubicBezTo>
                  <a:cubicBezTo>
                    <a:pt x="1843682" y="480728"/>
                    <a:pt x="1771524" y="423201"/>
                    <a:pt x="1699356" y="365662"/>
                  </a:cubicBezTo>
                  <a:cubicBezTo>
                    <a:pt x="1688383" y="356918"/>
                    <a:pt x="1676678" y="347843"/>
                    <a:pt x="1662368" y="345409"/>
                  </a:cubicBezTo>
                  <a:cubicBezTo>
                    <a:pt x="1631850" y="340219"/>
                    <a:pt x="1606350" y="366645"/>
                    <a:pt x="1592177" y="391906"/>
                  </a:cubicBezTo>
                  <a:cubicBezTo>
                    <a:pt x="1578015" y="417166"/>
                    <a:pt x="1565111" y="446804"/>
                    <a:pt x="1536398" y="457594"/>
                  </a:cubicBezTo>
                  <a:cubicBezTo>
                    <a:pt x="1515299" y="465526"/>
                    <a:pt x="1491216" y="460748"/>
                    <a:pt x="1469567" y="454222"/>
                  </a:cubicBezTo>
                  <a:cubicBezTo>
                    <a:pt x="1343483" y="416229"/>
                    <a:pt x="1246306" y="325578"/>
                    <a:pt x="1134132" y="260667"/>
                  </a:cubicBezTo>
                  <a:cubicBezTo>
                    <a:pt x="1066078" y="221291"/>
                    <a:pt x="991657" y="191115"/>
                    <a:pt x="914048" y="171410"/>
                  </a:cubicBezTo>
                  <a:cubicBezTo>
                    <a:pt x="817727" y="146950"/>
                    <a:pt x="715292" y="138778"/>
                    <a:pt x="617326" y="157043"/>
                  </a:cubicBezTo>
                  <a:cubicBezTo>
                    <a:pt x="417621" y="194304"/>
                    <a:pt x="261956" y="333464"/>
                    <a:pt x="80586" y="418469"/>
                  </a:cubicBezTo>
                  <a:cubicBezTo>
                    <a:pt x="68801" y="424001"/>
                    <a:pt x="56148" y="429430"/>
                    <a:pt x="42947" y="428482"/>
                  </a:cubicBezTo>
                  <a:cubicBezTo>
                    <a:pt x="7891" y="425956"/>
                    <a:pt x="-4202" y="384305"/>
                    <a:pt x="-2167" y="352209"/>
                  </a:cubicBezTo>
                  <a:cubicBezTo>
                    <a:pt x="2519" y="277995"/>
                    <a:pt x="33883" y="205403"/>
                    <a:pt x="85946" y="148310"/>
                  </a:cubicBezTo>
                  <a:lnTo>
                    <a:pt x="1645898" y="-1240"/>
                  </a:lnTo>
                  <a:cubicBezTo>
                    <a:pt x="1704190" y="61831"/>
                    <a:pt x="1762003" y="125279"/>
                    <a:pt x="1819325" y="189092"/>
                  </a:cubicBezTo>
                  <a:cubicBezTo>
                    <a:pt x="1862850" y="237567"/>
                    <a:pt x="1906467" y="286761"/>
                    <a:pt x="1937007" y="342917"/>
                  </a:cubicBezTo>
                  <a:cubicBezTo>
                    <a:pt x="1968406" y="400650"/>
                    <a:pt x="1985265" y="466966"/>
                    <a:pt x="1971652" y="530243"/>
                  </a:cubicBezTo>
                </a:path>
              </a:pathLst>
            </a:custGeom>
            <a:solidFill>
              <a:srgbClr val="D2174B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3DA1408-5EAD-876A-1714-B5F25B4A2E3C}"/>
                </a:ext>
              </a:extLst>
            </p:cNvPr>
            <p:cNvSpPr/>
            <p:nvPr/>
          </p:nvSpPr>
          <p:spPr>
            <a:xfrm flipV="1">
              <a:off x="2621734" y="4074767"/>
              <a:ext cx="34758" cy="41513"/>
            </a:xfrm>
            <a:custGeom>
              <a:avLst/>
              <a:gdLst>
                <a:gd name="connsiteX0" fmla="*/ 32906 w 34758"/>
                <a:gd name="connsiteY0" fmla="*/ 18818 h 41513"/>
                <a:gd name="connsiteX1" fmla="*/ 15521 w 34758"/>
                <a:gd name="connsiteY1" fmla="*/ 39575 h 41513"/>
                <a:gd name="connsiteX2" fmla="*/ -1852 w 34758"/>
                <a:gd name="connsiteY2" fmla="*/ 18818 h 41513"/>
                <a:gd name="connsiteX3" fmla="*/ 15521 w 34758"/>
                <a:gd name="connsiteY3" fmla="*/ -1939 h 41513"/>
                <a:gd name="connsiteX4" fmla="*/ 32906 w 34758"/>
                <a:gd name="connsiteY4" fmla="*/ 18818 h 4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8" h="41513">
                  <a:moveTo>
                    <a:pt x="32906" y="18818"/>
                  </a:moveTo>
                  <a:cubicBezTo>
                    <a:pt x="32906" y="30282"/>
                    <a:pt x="25122" y="39575"/>
                    <a:pt x="15521" y="39575"/>
                  </a:cubicBezTo>
                  <a:cubicBezTo>
                    <a:pt x="5931" y="39575"/>
                    <a:pt x="-1852" y="30282"/>
                    <a:pt x="-1852" y="18818"/>
                  </a:cubicBezTo>
                  <a:cubicBezTo>
                    <a:pt x="-1852" y="7354"/>
                    <a:pt x="5931" y="-1939"/>
                    <a:pt x="15521" y="-1939"/>
                  </a:cubicBezTo>
                  <a:cubicBezTo>
                    <a:pt x="25122" y="-1939"/>
                    <a:pt x="32906" y="7354"/>
                    <a:pt x="32906" y="18818"/>
                  </a:cubicBezTo>
                </a:path>
              </a:pathLst>
            </a:custGeom>
            <a:solidFill>
              <a:srgbClr val="4B656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AE0A120E-3628-A6FD-7EBE-6125FE65730A}"/>
                </a:ext>
              </a:extLst>
            </p:cNvPr>
            <p:cNvSpPr/>
            <p:nvPr/>
          </p:nvSpPr>
          <p:spPr>
            <a:xfrm flipV="1">
              <a:off x="3937392" y="4074767"/>
              <a:ext cx="34747" cy="41513"/>
            </a:xfrm>
            <a:custGeom>
              <a:avLst/>
              <a:gdLst>
                <a:gd name="connsiteX0" fmla="*/ 31897 w 34747"/>
                <a:gd name="connsiteY0" fmla="*/ 18818 h 41513"/>
                <a:gd name="connsiteX1" fmla="*/ 14523 w 34747"/>
                <a:gd name="connsiteY1" fmla="*/ 39575 h 41513"/>
                <a:gd name="connsiteX2" fmla="*/ -2850 w 34747"/>
                <a:gd name="connsiteY2" fmla="*/ 18818 h 41513"/>
                <a:gd name="connsiteX3" fmla="*/ 14523 w 34747"/>
                <a:gd name="connsiteY3" fmla="*/ -1939 h 41513"/>
                <a:gd name="connsiteX4" fmla="*/ 31897 w 34747"/>
                <a:gd name="connsiteY4" fmla="*/ 18818 h 4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7" h="41513">
                  <a:moveTo>
                    <a:pt x="31897" y="18818"/>
                  </a:moveTo>
                  <a:cubicBezTo>
                    <a:pt x="31897" y="30282"/>
                    <a:pt x="24125" y="39575"/>
                    <a:pt x="14523" y="39575"/>
                  </a:cubicBezTo>
                  <a:cubicBezTo>
                    <a:pt x="4934" y="39575"/>
                    <a:pt x="-2850" y="30282"/>
                    <a:pt x="-2850" y="18818"/>
                  </a:cubicBezTo>
                  <a:cubicBezTo>
                    <a:pt x="-2850" y="7354"/>
                    <a:pt x="4934" y="-1939"/>
                    <a:pt x="14523" y="-1939"/>
                  </a:cubicBezTo>
                  <a:cubicBezTo>
                    <a:pt x="24125" y="-1939"/>
                    <a:pt x="31897" y="7354"/>
                    <a:pt x="31897" y="18818"/>
                  </a:cubicBezTo>
                </a:path>
              </a:pathLst>
            </a:custGeom>
            <a:solidFill>
              <a:srgbClr val="4B656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39A16A95-AED0-1AAE-85D0-CD28BA029AFA}"/>
                </a:ext>
              </a:extLst>
            </p:cNvPr>
            <p:cNvSpPr/>
            <p:nvPr/>
          </p:nvSpPr>
          <p:spPr>
            <a:xfrm flipV="1">
              <a:off x="1399721" y="4147199"/>
              <a:ext cx="118723" cy="53572"/>
            </a:xfrm>
            <a:custGeom>
              <a:avLst/>
              <a:gdLst>
                <a:gd name="connsiteX0" fmla="*/ 64193 w 118723"/>
                <a:gd name="connsiteY0" fmla="*/ 51711 h 53572"/>
                <a:gd name="connsiteX1" fmla="*/ -958 w 118723"/>
                <a:gd name="connsiteY1" fmla="*/ 51711 h 53572"/>
                <a:gd name="connsiteX2" fmla="*/ -958 w 118723"/>
                <a:gd name="connsiteY2" fmla="*/ -1861 h 53572"/>
                <a:gd name="connsiteX3" fmla="*/ 117765 w 118723"/>
                <a:gd name="connsiteY3" fmla="*/ -1861 h 53572"/>
                <a:gd name="connsiteX4" fmla="*/ 64193 w 118723"/>
                <a:gd name="connsiteY4" fmla="*/ 51711 h 5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23" h="53572">
                  <a:moveTo>
                    <a:pt x="64193" y="51711"/>
                  </a:moveTo>
                  <a:lnTo>
                    <a:pt x="-958" y="51711"/>
                  </a:lnTo>
                  <a:lnTo>
                    <a:pt x="-958" y="-1861"/>
                  </a:lnTo>
                  <a:lnTo>
                    <a:pt x="117765" y="-1861"/>
                  </a:lnTo>
                  <a:cubicBezTo>
                    <a:pt x="117765" y="27719"/>
                    <a:pt x="93785" y="51711"/>
                    <a:pt x="64193" y="5171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B1D1D04D-9AA3-09D5-5BC8-BF6F221E911A}"/>
                </a:ext>
              </a:extLst>
            </p:cNvPr>
            <p:cNvSpPr/>
            <p:nvPr/>
          </p:nvSpPr>
          <p:spPr>
            <a:xfrm flipV="1">
              <a:off x="1359305" y="4926652"/>
              <a:ext cx="107018" cy="393044"/>
            </a:xfrm>
            <a:custGeom>
              <a:avLst/>
              <a:gdLst>
                <a:gd name="connsiteX0" fmla="*/ 89728 w 107018"/>
                <a:gd name="connsiteY0" fmla="*/ 79192 h 393044"/>
                <a:gd name="connsiteX1" fmla="*/ 74504 w 107018"/>
                <a:gd name="connsiteY1" fmla="*/ 371011 h 393044"/>
                <a:gd name="connsiteX2" fmla="*/ 67977 w 107018"/>
                <a:gd name="connsiteY2" fmla="*/ 391334 h 393044"/>
                <a:gd name="connsiteX3" fmla="*/ 54730 w 107018"/>
                <a:gd name="connsiteY3" fmla="*/ 381344 h 393044"/>
                <a:gd name="connsiteX4" fmla="*/ 51289 w 107018"/>
                <a:gd name="connsiteY4" fmla="*/ 315656 h 393044"/>
                <a:gd name="connsiteX5" fmla="*/ 46969 w 107018"/>
                <a:gd name="connsiteY5" fmla="*/ 138857 h 393044"/>
                <a:gd name="connsiteX6" fmla="*/ -923 w 107018"/>
                <a:gd name="connsiteY6" fmla="*/ 23494 h 393044"/>
                <a:gd name="connsiteX7" fmla="*/ 87225 w 107018"/>
                <a:gd name="connsiteY7" fmla="*/ 6681 h 393044"/>
                <a:gd name="connsiteX8" fmla="*/ 106096 w 107018"/>
                <a:gd name="connsiteY8" fmla="*/ -920 h 393044"/>
                <a:gd name="connsiteX9" fmla="*/ 89728 w 107018"/>
                <a:gd name="connsiteY9" fmla="*/ 79192 h 39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018" h="393044">
                  <a:moveTo>
                    <a:pt x="89728" y="79192"/>
                  </a:moveTo>
                  <a:cubicBezTo>
                    <a:pt x="76790" y="175639"/>
                    <a:pt x="77590" y="273605"/>
                    <a:pt x="74504" y="371011"/>
                  </a:cubicBezTo>
                  <a:cubicBezTo>
                    <a:pt x="74252" y="378795"/>
                    <a:pt x="73143" y="388328"/>
                    <a:pt x="67977" y="391334"/>
                  </a:cubicBezTo>
                  <a:cubicBezTo>
                    <a:pt x="62731" y="394385"/>
                    <a:pt x="57393" y="388087"/>
                    <a:pt x="54730" y="381344"/>
                  </a:cubicBezTo>
                  <a:cubicBezTo>
                    <a:pt x="47152" y="362164"/>
                    <a:pt x="49552" y="338047"/>
                    <a:pt x="51289" y="315656"/>
                  </a:cubicBezTo>
                  <a:cubicBezTo>
                    <a:pt x="55907" y="256426"/>
                    <a:pt x="54444" y="196670"/>
                    <a:pt x="46969" y="138857"/>
                  </a:cubicBezTo>
                  <a:cubicBezTo>
                    <a:pt x="41025" y="92840"/>
                    <a:pt x="28647" y="43463"/>
                    <a:pt x="-923" y="23494"/>
                  </a:cubicBezTo>
                  <a:lnTo>
                    <a:pt x="87225" y="6681"/>
                  </a:lnTo>
                  <a:cubicBezTo>
                    <a:pt x="93512" y="4143"/>
                    <a:pt x="99810" y="1606"/>
                    <a:pt x="106096" y="-920"/>
                  </a:cubicBezTo>
                  <a:cubicBezTo>
                    <a:pt x="98164" y="24729"/>
                    <a:pt x="93386" y="51932"/>
                    <a:pt x="89728" y="79192"/>
                  </a:cubicBezTo>
                </a:path>
              </a:pathLst>
            </a:custGeom>
            <a:solidFill>
              <a:srgbClr val="2474C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1AB59A8A-4FC0-ADB6-F07C-418FB16F7096}"/>
                </a:ext>
              </a:extLst>
            </p:cNvPr>
            <p:cNvSpPr/>
            <p:nvPr/>
          </p:nvSpPr>
          <p:spPr>
            <a:xfrm flipV="1">
              <a:off x="998170" y="4195948"/>
              <a:ext cx="104249" cy="557919"/>
            </a:xfrm>
            <a:custGeom>
              <a:avLst/>
              <a:gdLst>
                <a:gd name="connsiteX0" fmla="*/ -648 w 104249"/>
                <a:gd name="connsiteY0" fmla="*/ 556357 h 557919"/>
                <a:gd name="connsiteX1" fmla="*/ 103602 w 104249"/>
                <a:gd name="connsiteY1" fmla="*/ 556357 h 557919"/>
                <a:gd name="connsiteX2" fmla="*/ 103602 w 104249"/>
                <a:gd name="connsiteY2" fmla="*/ -1563 h 557919"/>
                <a:gd name="connsiteX3" fmla="*/ 67075 w 104249"/>
                <a:gd name="connsiteY3" fmla="*/ -1563 h 557919"/>
                <a:gd name="connsiteX4" fmla="*/ -648 w 104249"/>
                <a:gd name="connsiteY4" fmla="*/ 66148 h 557919"/>
                <a:gd name="connsiteX5" fmla="*/ -648 w 104249"/>
                <a:gd name="connsiteY5" fmla="*/ 556357 h 55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49" h="557919">
                  <a:moveTo>
                    <a:pt x="-648" y="556357"/>
                  </a:moveTo>
                  <a:lnTo>
                    <a:pt x="103602" y="556357"/>
                  </a:lnTo>
                  <a:lnTo>
                    <a:pt x="103602" y="-1563"/>
                  </a:lnTo>
                  <a:lnTo>
                    <a:pt x="67075" y="-1563"/>
                  </a:lnTo>
                  <a:cubicBezTo>
                    <a:pt x="29674" y="-1563"/>
                    <a:pt x="-648" y="28749"/>
                    <a:pt x="-648" y="66148"/>
                  </a:cubicBezTo>
                  <a:lnTo>
                    <a:pt x="-648" y="556357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7A68DBA-6FAF-E9A5-8408-7487B9C437E9}"/>
                </a:ext>
              </a:extLst>
            </p:cNvPr>
            <p:cNvSpPr/>
            <p:nvPr/>
          </p:nvSpPr>
          <p:spPr>
            <a:xfrm flipV="1">
              <a:off x="1002028" y="4107148"/>
              <a:ext cx="416518" cy="204630"/>
            </a:xfrm>
            <a:custGeom>
              <a:avLst/>
              <a:gdLst>
                <a:gd name="connsiteX0" fmla="*/ 350347 w 416518"/>
                <a:gd name="connsiteY0" fmla="*/ 202805 h 204630"/>
                <a:gd name="connsiteX1" fmla="*/ -769 w 416518"/>
                <a:gd name="connsiteY1" fmla="*/ 202805 h 204630"/>
                <a:gd name="connsiteX2" fmla="*/ 101552 w 416518"/>
                <a:gd name="connsiteY2" fmla="*/ 100495 h 204630"/>
                <a:gd name="connsiteX3" fmla="*/ -769 w 416518"/>
                <a:gd name="connsiteY3" fmla="*/ -1826 h 204630"/>
                <a:gd name="connsiteX4" fmla="*/ 415749 w 416518"/>
                <a:gd name="connsiteY4" fmla="*/ -1826 h 204630"/>
                <a:gd name="connsiteX5" fmla="*/ 415749 w 416518"/>
                <a:gd name="connsiteY5" fmla="*/ 137414 h 204630"/>
                <a:gd name="connsiteX6" fmla="*/ 350347 w 416518"/>
                <a:gd name="connsiteY6" fmla="*/ 202805 h 20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518" h="204630">
                  <a:moveTo>
                    <a:pt x="350347" y="202805"/>
                  </a:moveTo>
                  <a:lnTo>
                    <a:pt x="-769" y="202805"/>
                  </a:lnTo>
                  <a:cubicBezTo>
                    <a:pt x="55743" y="202805"/>
                    <a:pt x="101552" y="157005"/>
                    <a:pt x="101552" y="100495"/>
                  </a:cubicBezTo>
                  <a:cubicBezTo>
                    <a:pt x="101552" y="43985"/>
                    <a:pt x="55743" y="-1826"/>
                    <a:pt x="-769" y="-1826"/>
                  </a:cubicBezTo>
                  <a:lnTo>
                    <a:pt x="415749" y="-1826"/>
                  </a:lnTo>
                  <a:lnTo>
                    <a:pt x="415749" y="137414"/>
                  </a:lnTo>
                  <a:cubicBezTo>
                    <a:pt x="415749" y="173533"/>
                    <a:pt x="386466" y="202805"/>
                    <a:pt x="350347" y="20280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A8076032-9A20-8C30-C056-FF213C88EC7C}"/>
                </a:ext>
              </a:extLst>
            </p:cNvPr>
            <p:cNvSpPr/>
            <p:nvPr/>
          </p:nvSpPr>
          <p:spPr>
            <a:xfrm flipV="1">
              <a:off x="1063808" y="4835923"/>
              <a:ext cx="54055" cy="46325"/>
            </a:xfrm>
            <a:custGeom>
              <a:avLst/>
              <a:gdLst>
                <a:gd name="connsiteX0" fmla="*/ -679 w 54055"/>
                <a:gd name="connsiteY0" fmla="*/ 45144 h 46325"/>
                <a:gd name="connsiteX1" fmla="*/ -679 w 54055"/>
                <a:gd name="connsiteY1" fmla="*/ 17643 h 46325"/>
                <a:gd name="connsiteX2" fmla="*/ 19593 w 54055"/>
                <a:gd name="connsiteY2" fmla="*/ -1182 h 46325"/>
                <a:gd name="connsiteX3" fmla="*/ 33107 w 54055"/>
                <a:gd name="connsiteY3" fmla="*/ -1182 h 46325"/>
                <a:gd name="connsiteX4" fmla="*/ 53377 w 54055"/>
                <a:gd name="connsiteY4" fmla="*/ 17643 h 46325"/>
                <a:gd name="connsiteX5" fmla="*/ 53377 w 54055"/>
                <a:gd name="connsiteY5" fmla="*/ 45144 h 46325"/>
                <a:gd name="connsiteX6" fmla="*/ -679 w 54055"/>
                <a:gd name="connsiteY6" fmla="*/ 45144 h 4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55" h="46325">
                  <a:moveTo>
                    <a:pt x="-679" y="45144"/>
                  </a:moveTo>
                  <a:lnTo>
                    <a:pt x="-679" y="17643"/>
                  </a:lnTo>
                  <a:cubicBezTo>
                    <a:pt x="-679" y="7242"/>
                    <a:pt x="8399" y="-1182"/>
                    <a:pt x="19593" y="-1182"/>
                  </a:cubicBezTo>
                  <a:lnTo>
                    <a:pt x="33107" y="-1182"/>
                  </a:lnTo>
                  <a:cubicBezTo>
                    <a:pt x="44301" y="-1182"/>
                    <a:pt x="53377" y="7242"/>
                    <a:pt x="53377" y="17643"/>
                  </a:cubicBezTo>
                  <a:lnTo>
                    <a:pt x="53377" y="45144"/>
                  </a:lnTo>
                  <a:lnTo>
                    <a:pt x="-679" y="45144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99D023C9-AE27-0C23-D088-DA0FCE80621A}"/>
                </a:ext>
              </a:extLst>
            </p:cNvPr>
            <p:cNvSpPr/>
            <p:nvPr/>
          </p:nvSpPr>
          <p:spPr>
            <a:xfrm flipV="1">
              <a:off x="1176746" y="4887084"/>
              <a:ext cx="54055" cy="46325"/>
            </a:xfrm>
            <a:custGeom>
              <a:avLst/>
              <a:gdLst>
                <a:gd name="connsiteX0" fmla="*/ -764 w 54055"/>
                <a:gd name="connsiteY0" fmla="*/ 45194 h 46325"/>
                <a:gd name="connsiteX1" fmla="*/ -764 w 54055"/>
                <a:gd name="connsiteY1" fmla="*/ 17694 h 46325"/>
                <a:gd name="connsiteX2" fmla="*/ 19506 w 54055"/>
                <a:gd name="connsiteY2" fmla="*/ -1131 h 46325"/>
                <a:gd name="connsiteX3" fmla="*/ 33016 w 54055"/>
                <a:gd name="connsiteY3" fmla="*/ -1131 h 46325"/>
                <a:gd name="connsiteX4" fmla="*/ 53292 w 54055"/>
                <a:gd name="connsiteY4" fmla="*/ 17694 h 46325"/>
                <a:gd name="connsiteX5" fmla="*/ 53292 w 54055"/>
                <a:gd name="connsiteY5" fmla="*/ 45194 h 46325"/>
                <a:gd name="connsiteX6" fmla="*/ -764 w 54055"/>
                <a:gd name="connsiteY6" fmla="*/ 45194 h 4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55" h="46325">
                  <a:moveTo>
                    <a:pt x="-764" y="45194"/>
                  </a:moveTo>
                  <a:lnTo>
                    <a:pt x="-764" y="17694"/>
                  </a:lnTo>
                  <a:cubicBezTo>
                    <a:pt x="-764" y="7293"/>
                    <a:pt x="8308" y="-1131"/>
                    <a:pt x="19506" y="-1131"/>
                  </a:cubicBezTo>
                  <a:lnTo>
                    <a:pt x="33016" y="-1131"/>
                  </a:lnTo>
                  <a:cubicBezTo>
                    <a:pt x="44214" y="-1131"/>
                    <a:pt x="53292" y="7293"/>
                    <a:pt x="53292" y="17694"/>
                  </a:cubicBezTo>
                  <a:lnTo>
                    <a:pt x="53292" y="45194"/>
                  </a:lnTo>
                  <a:lnTo>
                    <a:pt x="-764" y="45194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13D1F27B-E683-FDFB-879A-23D897B119C5}"/>
                </a:ext>
              </a:extLst>
            </p:cNvPr>
            <p:cNvSpPr/>
            <p:nvPr/>
          </p:nvSpPr>
          <p:spPr>
            <a:xfrm flipV="1">
              <a:off x="1223359" y="4957829"/>
              <a:ext cx="142986" cy="359936"/>
            </a:xfrm>
            <a:custGeom>
              <a:avLst/>
              <a:gdLst>
                <a:gd name="connsiteX0" fmla="*/ 118996 w 142986"/>
                <a:gd name="connsiteY0" fmla="*/ 72452 h 359936"/>
                <a:gd name="connsiteX1" fmla="*/ 93804 w 142986"/>
                <a:gd name="connsiteY1" fmla="*/ 339696 h 359936"/>
                <a:gd name="connsiteX2" fmla="*/ 84767 w 142986"/>
                <a:gd name="connsiteY2" fmla="*/ 358304 h 359936"/>
                <a:gd name="connsiteX3" fmla="*/ 67283 w 142986"/>
                <a:gd name="connsiteY3" fmla="*/ 349160 h 359936"/>
                <a:gd name="connsiteX4" fmla="*/ 63814 w 142986"/>
                <a:gd name="connsiteY4" fmla="*/ 289004 h 359936"/>
                <a:gd name="connsiteX5" fmla="*/ 32934 w 142986"/>
                <a:gd name="connsiteY5" fmla="*/ 115211 h 359936"/>
                <a:gd name="connsiteX6" fmla="*/ -833 w 142986"/>
                <a:gd name="connsiteY6" fmla="*/ 21451 h 359936"/>
                <a:gd name="connsiteX7" fmla="*/ 116870 w 142986"/>
                <a:gd name="connsiteY7" fmla="*/ 6055 h 359936"/>
                <a:gd name="connsiteX8" fmla="*/ 142153 w 142986"/>
                <a:gd name="connsiteY8" fmla="*/ -906 h 359936"/>
                <a:gd name="connsiteX9" fmla="*/ 118996 w 142986"/>
                <a:gd name="connsiteY9" fmla="*/ 72452 h 35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986" h="359936">
                  <a:moveTo>
                    <a:pt x="118996" y="72452"/>
                  </a:moveTo>
                  <a:cubicBezTo>
                    <a:pt x="100135" y="160783"/>
                    <a:pt x="99554" y="250497"/>
                    <a:pt x="93804" y="339696"/>
                  </a:cubicBezTo>
                  <a:cubicBezTo>
                    <a:pt x="93340" y="346817"/>
                    <a:pt x="91705" y="355549"/>
                    <a:pt x="84767" y="358304"/>
                  </a:cubicBezTo>
                  <a:cubicBezTo>
                    <a:pt x="77722" y="361104"/>
                    <a:pt x="70716" y="355332"/>
                    <a:pt x="67283" y="349160"/>
                  </a:cubicBezTo>
                  <a:cubicBezTo>
                    <a:pt x="57523" y="331604"/>
                    <a:pt x="61112" y="309509"/>
                    <a:pt x="63814" y="289004"/>
                  </a:cubicBezTo>
                  <a:cubicBezTo>
                    <a:pt x="70953" y="234769"/>
                    <a:pt x="41913" y="168155"/>
                    <a:pt x="32934" y="115211"/>
                  </a:cubicBezTo>
                  <a:cubicBezTo>
                    <a:pt x="25786" y="73069"/>
                    <a:pt x="38221" y="39739"/>
                    <a:pt x="-833" y="21451"/>
                  </a:cubicBezTo>
                  <a:lnTo>
                    <a:pt x="116870" y="6055"/>
                  </a:lnTo>
                  <a:cubicBezTo>
                    <a:pt x="125306" y="3735"/>
                    <a:pt x="133730" y="1415"/>
                    <a:pt x="142153" y="-906"/>
                  </a:cubicBezTo>
                  <a:cubicBezTo>
                    <a:pt x="131158" y="22583"/>
                    <a:pt x="124323" y="47489"/>
                    <a:pt x="118996" y="72452"/>
                  </a:cubicBezTo>
                </a:path>
              </a:pathLst>
            </a:custGeom>
            <a:solidFill>
              <a:srgbClr val="2474C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0FF76F4D-E0B9-464F-22EE-890E298B1750}"/>
                </a:ext>
              </a:extLst>
            </p:cNvPr>
            <p:cNvSpPr/>
            <p:nvPr/>
          </p:nvSpPr>
          <p:spPr>
            <a:xfrm flipV="1">
              <a:off x="1240937" y="4852325"/>
              <a:ext cx="128860" cy="207053"/>
            </a:xfrm>
            <a:custGeom>
              <a:avLst/>
              <a:gdLst>
                <a:gd name="connsiteX0" fmla="*/ 100507 w 128860"/>
                <a:gd name="connsiteY0" fmla="*/ 205968 h 207053"/>
                <a:gd name="connsiteX1" fmla="*/ 26666 w 128860"/>
                <a:gd name="connsiteY1" fmla="*/ 205968 h 207053"/>
                <a:gd name="connsiteX2" fmla="*/ -841 w 128860"/>
                <a:gd name="connsiteY2" fmla="*/ -1086 h 207053"/>
                <a:gd name="connsiteX3" fmla="*/ 128019 w 128860"/>
                <a:gd name="connsiteY3" fmla="*/ -1086 h 207053"/>
                <a:gd name="connsiteX4" fmla="*/ 100507 w 128860"/>
                <a:gd name="connsiteY4" fmla="*/ 205968 h 20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60" h="207053">
                  <a:moveTo>
                    <a:pt x="100507" y="205968"/>
                  </a:moveTo>
                  <a:lnTo>
                    <a:pt x="26666" y="205968"/>
                  </a:lnTo>
                  <a:lnTo>
                    <a:pt x="-841" y="-1086"/>
                  </a:lnTo>
                  <a:lnTo>
                    <a:pt x="128019" y="-1086"/>
                  </a:lnTo>
                  <a:lnTo>
                    <a:pt x="100507" y="205968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55F9591-D97E-0BDA-EB69-4F551C2A3418}"/>
                </a:ext>
              </a:extLst>
            </p:cNvPr>
            <p:cNvSpPr/>
            <p:nvPr/>
          </p:nvSpPr>
          <p:spPr>
            <a:xfrm flipV="1">
              <a:off x="1142961" y="4819030"/>
              <a:ext cx="326254" cy="97006"/>
            </a:xfrm>
            <a:custGeom>
              <a:avLst/>
              <a:gdLst>
                <a:gd name="connsiteX0" fmla="*/ 294267 w 326254"/>
                <a:gd name="connsiteY0" fmla="*/ 95833 h 97006"/>
                <a:gd name="connsiteX1" fmla="*/ 30309 w 326254"/>
                <a:gd name="connsiteY1" fmla="*/ 95833 h 97006"/>
                <a:gd name="connsiteX2" fmla="*/ -842 w 326254"/>
                <a:gd name="connsiteY2" fmla="*/ 68321 h 97006"/>
                <a:gd name="connsiteX3" fmla="*/ -842 w 326254"/>
                <a:gd name="connsiteY3" fmla="*/ 26338 h 97006"/>
                <a:gd name="connsiteX4" fmla="*/ 30309 w 326254"/>
                <a:gd name="connsiteY4" fmla="*/ -1174 h 97006"/>
                <a:gd name="connsiteX5" fmla="*/ 294267 w 326254"/>
                <a:gd name="connsiteY5" fmla="*/ -1174 h 97006"/>
                <a:gd name="connsiteX6" fmla="*/ 325413 w 326254"/>
                <a:gd name="connsiteY6" fmla="*/ 26338 h 97006"/>
                <a:gd name="connsiteX7" fmla="*/ 325413 w 326254"/>
                <a:gd name="connsiteY7" fmla="*/ 68321 h 97006"/>
                <a:gd name="connsiteX8" fmla="*/ 294267 w 326254"/>
                <a:gd name="connsiteY8" fmla="*/ 95833 h 9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54" h="97006">
                  <a:moveTo>
                    <a:pt x="294267" y="95833"/>
                  </a:moveTo>
                  <a:lnTo>
                    <a:pt x="30309" y="95833"/>
                  </a:lnTo>
                  <a:cubicBezTo>
                    <a:pt x="13102" y="95833"/>
                    <a:pt x="-842" y="83522"/>
                    <a:pt x="-842" y="68321"/>
                  </a:cubicBezTo>
                  <a:lnTo>
                    <a:pt x="-842" y="26338"/>
                  </a:lnTo>
                  <a:cubicBezTo>
                    <a:pt x="-842" y="11136"/>
                    <a:pt x="13102" y="-1174"/>
                    <a:pt x="30309" y="-1174"/>
                  </a:cubicBezTo>
                  <a:lnTo>
                    <a:pt x="294267" y="-1174"/>
                  </a:lnTo>
                  <a:cubicBezTo>
                    <a:pt x="311469" y="-1174"/>
                    <a:pt x="325413" y="11136"/>
                    <a:pt x="325413" y="26338"/>
                  </a:cubicBezTo>
                  <a:lnTo>
                    <a:pt x="325413" y="68321"/>
                  </a:lnTo>
                  <a:cubicBezTo>
                    <a:pt x="325413" y="83522"/>
                    <a:pt x="311469" y="95833"/>
                    <a:pt x="294267" y="95833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0BD6ADD2-7895-8A60-D67B-F6AEA1EAC718}"/>
                </a:ext>
              </a:extLst>
            </p:cNvPr>
            <p:cNvSpPr/>
            <p:nvPr/>
          </p:nvSpPr>
          <p:spPr>
            <a:xfrm flipV="1">
              <a:off x="1142961" y="4885632"/>
              <a:ext cx="207531" cy="30403"/>
            </a:xfrm>
            <a:custGeom>
              <a:avLst/>
              <a:gdLst>
                <a:gd name="connsiteX0" fmla="*/ 175587 w 207531"/>
                <a:gd name="connsiteY0" fmla="*/ 29263 h 30403"/>
                <a:gd name="connsiteX1" fmla="*/ -797 w 207531"/>
                <a:gd name="connsiteY1" fmla="*/ 29263 h 30403"/>
                <a:gd name="connsiteX2" fmla="*/ -797 w 207531"/>
                <a:gd name="connsiteY2" fmla="*/ 26371 h 30403"/>
                <a:gd name="connsiteX3" fmla="*/ 30355 w 207531"/>
                <a:gd name="connsiteY3" fmla="*/ -1141 h 30403"/>
                <a:gd name="connsiteX4" fmla="*/ 206735 w 207531"/>
                <a:gd name="connsiteY4" fmla="*/ -1141 h 30403"/>
                <a:gd name="connsiteX5" fmla="*/ 206735 w 207531"/>
                <a:gd name="connsiteY5" fmla="*/ 1751 h 30403"/>
                <a:gd name="connsiteX6" fmla="*/ 175587 w 207531"/>
                <a:gd name="connsiteY6" fmla="*/ 29263 h 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531" h="30403">
                  <a:moveTo>
                    <a:pt x="175587" y="29263"/>
                  </a:moveTo>
                  <a:lnTo>
                    <a:pt x="-797" y="29263"/>
                  </a:lnTo>
                  <a:lnTo>
                    <a:pt x="-797" y="26371"/>
                  </a:lnTo>
                  <a:cubicBezTo>
                    <a:pt x="-797" y="11169"/>
                    <a:pt x="13151" y="-1141"/>
                    <a:pt x="30355" y="-1141"/>
                  </a:cubicBezTo>
                  <a:lnTo>
                    <a:pt x="206735" y="-1141"/>
                  </a:lnTo>
                  <a:lnTo>
                    <a:pt x="206735" y="1751"/>
                  </a:lnTo>
                  <a:cubicBezTo>
                    <a:pt x="206735" y="16953"/>
                    <a:pt x="192789" y="29263"/>
                    <a:pt x="175587" y="29263"/>
                  </a:cubicBez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DD2552E-DF8D-CB3A-0BB1-C53BDF100541}"/>
                </a:ext>
              </a:extLst>
            </p:cNvPr>
            <p:cNvSpPr/>
            <p:nvPr/>
          </p:nvSpPr>
          <p:spPr>
            <a:xfrm flipV="1">
              <a:off x="1392966" y="4852325"/>
              <a:ext cx="57435" cy="134656"/>
            </a:xfrm>
            <a:custGeom>
              <a:avLst/>
              <a:gdLst>
                <a:gd name="connsiteX0" fmla="*/ 44242 w 57435"/>
                <a:gd name="connsiteY0" fmla="*/ 133535 h 134656"/>
                <a:gd name="connsiteX1" fmla="*/ 11335 w 57435"/>
                <a:gd name="connsiteY1" fmla="*/ 133535 h 134656"/>
                <a:gd name="connsiteX2" fmla="*/ -929 w 57435"/>
                <a:gd name="connsiteY2" fmla="*/ -1122 h 134656"/>
                <a:gd name="connsiteX3" fmla="*/ 56506 w 57435"/>
                <a:gd name="connsiteY3" fmla="*/ -1122 h 134656"/>
                <a:gd name="connsiteX4" fmla="*/ 44242 w 57435"/>
                <a:gd name="connsiteY4" fmla="*/ 133535 h 13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35" h="134656">
                  <a:moveTo>
                    <a:pt x="44242" y="133535"/>
                  </a:moveTo>
                  <a:lnTo>
                    <a:pt x="11335" y="133535"/>
                  </a:lnTo>
                  <a:lnTo>
                    <a:pt x="-929" y="-1122"/>
                  </a:lnTo>
                  <a:lnTo>
                    <a:pt x="56506" y="-1122"/>
                  </a:lnTo>
                  <a:lnTo>
                    <a:pt x="44242" y="133535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BE32309B-1A54-B5FF-8455-CFD7F67EA196}"/>
                </a:ext>
              </a:extLst>
            </p:cNvPr>
            <p:cNvSpPr/>
            <p:nvPr/>
          </p:nvSpPr>
          <p:spPr>
            <a:xfrm flipV="1">
              <a:off x="791605" y="4163132"/>
              <a:ext cx="69498" cy="97006"/>
            </a:xfrm>
            <a:custGeom>
              <a:avLst/>
              <a:gdLst>
                <a:gd name="connsiteX0" fmla="*/ 69021 w 69498"/>
                <a:gd name="connsiteY0" fmla="*/ 46685 h 97006"/>
                <a:gd name="connsiteX1" fmla="*/ 34271 w 69498"/>
                <a:gd name="connsiteY1" fmla="*/ 95182 h 97006"/>
                <a:gd name="connsiteX2" fmla="*/ -478 w 69498"/>
                <a:gd name="connsiteY2" fmla="*/ 46685 h 97006"/>
                <a:gd name="connsiteX3" fmla="*/ 34271 w 69498"/>
                <a:gd name="connsiteY3" fmla="*/ -1824 h 97006"/>
                <a:gd name="connsiteX4" fmla="*/ 69021 w 69498"/>
                <a:gd name="connsiteY4" fmla="*/ 46685 h 9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98" h="97006">
                  <a:moveTo>
                    <a:pt x="69021" y="46685"/>
                  </a:moveTo>
                  <a:cubicBezTo>
                    <a:pt x="69021" y="73465"/>
                    <a:pt x="53461" y="95182"/>
                    <a:pt x="34271" y="95182"/>
                  </a:cubicBezTo>
                  <a:cubicBezTo>
                    <a:pt x="15077" y="95182"/>
                    <a:pt x="-478" y="73465"/>
                    <a:pt x="-478" y="46685"/>
                  </a:cubicBezTo>
                  <a:cubicBezTo>
                    <a:pt x="-478" y="19893"/>
                    <a:pt x="15077" y="-1824"/>
                    <a:pt x="34271" y="-1824"/>
                  </a:cubicBezTo>
                  <a:cubicBezTo>
                    <a:pt x="53461" y="-1824"/>
                    <a:pt x="69021" y="19893"/>
                    <a:pt x="69021" y="46685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6710E5ED-4B13-7974-4C20-26A0F5AA1DF9}"/>
                </a:ext>
              </a:extLst>
            </p:cNvPr>
            <p:cNvSpPr/>
            <p:nvPr/>
          </p:nvSpPr>
          <p:spPr>
            <a:xfrm flipV="1">
              <a:off x="808683" y="4177534"/>
              <a:ext cx="48853" cy="68191"/>
            </a:xfrm>
            <a:custGeom>
              <a:avLst/>
              <a:gdLst>
                <a:gd name="connsiteX0" fmla="*/ 48371 w 48853"/>
                <a:gd name="connsiteY0" fmla="*/ 32272 h 68191"/>
                <a:gd name="connsiteX1" fmla="*/ 23944 w 48853"/>
                <a:gd name="connsiteY1" fmla="*/ 66367 h 68191"/>
                <a:gd name="connsiteX2" fmla="*/ -483 w 48853"/>
                <a:gd name="connsiteY2" fmla="*/ 32272 h 68191"/>
                <a:gd name="connsiteX3" fmla="*/ 23944 w 48853"/>
                <a:gd name="connsiteY3" fmla="*/ -1824 h 68191"/>
                <a:gd name="connsiteX4" fmla="*/ 48371 w 48853"/>
                <a:gd name="connsiteY4" fmla="*/ 32272 h 6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53" h="68191">
                  <a:moveTo>
                    <a:pt x="48371" y="32272"/>
                  </a:moveTo>
                  <a:cubicBezTo>
                    <a:pt x="48371" y="51097"/>
                    <a:pt x="37437" y="66367"/>
                    <a:pt x="23944" y="66367"/>
                  </a:cubicBezTo>
                  <a:cubicBezTo>
                    <a:pt x="10455" y="66367"/>
                    <a:pt x="-483" y="51097"/>
                    <a:pt x="-483" y="32272"/>
                  </a:cubicBezTo>
                  <a:cubicBezTo>
                    <a:pt x="-483" y="13435"/>
                    <a:pt x="10455" y="-1824"/>
                    <a:pt x="23944" y="-1824"/>
                  </a:cubicBezTo>
                  <a:cubicBezTo>
                    <a:pt x="37437" y="-1824"/>
                    <a:pt x="48371" y="13435"/>
                    <a:pt x="48371" y="32272"/>
                  </a:cubicBezTo>
                </a:path>
              </a:pathLst>
            </a:custGeom>
            <a:solidFill>
              <a:srgbClr val="F4701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3F4EE519-523D-B5B3-6A40-A1EAE489886F}"/>
                </a:ext>
              </a:extLst>
            </p:cNvPr>
            <p:cNvSpPr/>
            <p:nvPr/>
          </p:nvSpPr>
          <p:spPr>
            <a:xfrm flipV="1">
              <a:off x="1027612" y="4157337"/>
              <a:ext cx="215736" cy="560331"/>
            </a:xfrm>
            <a:custGeom>
              <a:avLst/>
              <a:gdLst>
                <a:gd name="connsiteX0" fmla="*/ 215024 w 215736"/>
                <a:gd name="connsiteY0" fmla="*/ -1600 h 560331"/>
                <a:gd name="connsiteX1" fmla="*/ -712 w 215736"/>
                <a:gd name="connsiteY1" fmla="*/ -1600 h 560331"/>
                <a:gd name="connsiteX2" fmla="*/ -712 w 215736"/>
                <a:gd name="connsiteY2" fmla="*/ 9978 h 560331"/>
                <a:gd name="connsiteX3" fmla="*/ 203443 w 215736"/>
                <a:gd name="connsiteY3" fmla="*/ 9978 h 560331"/>
                <a:gd name="connsiteX4" fmla="*/ 203443 w 215736"/>
                <a:gd name="connsiteY4" fmla="*/ 558731 h 560331"/>
                <a:gd name="connsiteX5" fmla="*/ 215024 w 215736"/>
                <a:gd name="connsiteY5" fmla="*/ 558731 h 560331"/>
                <a:gd name="connsiteX6" fmla="*/ 215024 w 215736"/>
                <a:gd name="connsiteY6" fmla="*/ -1600 h 5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36" h="560331">
                  <a:moveTo>
                    <a:pt x="215024" y="-1600"/>
                  </a:moveTo>
                  <a:lnTo>
                    <a:pt x="-712" y="-1600"/>
                  </a:lnTo>
                  <a:lnTo>
                    <a:pt x="-712" y="9978"/>
                  </a:lnTo>
                  <a:lnTo>
                    <a:pt x="203443" y="9978"/>
                  </a:lnTo>
                  <a:lnTo>
                    <a:pt x="203443" y="558731"/>
                  </a:lnTo>
                  <a:lnTo>
                    <a:pt x="215024" y="558731"/>
                  </a:lnTo>
                  <a:lnTo>
                    <a:pt x="215024" y="-1600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6CDE6566-F6DB-0906-AB34-F642BCC401E4}"/>
                </a:ext>
              </a:extLst>
            </p:cNvPr>
            <p:cNvSpPr/>
            <p:nvPr/>
          </p:nvSpPr>
          <p:spPr>
            <a:xfrm flipV="1">
              <a:off x="808683" y="4195458"/>
              <a:ext cx="39481" cy="50266"/>
            </a:xfrm>
            <a:custGeom>
              <a:avLst/>
              <a:gdLst>
                <a:gd name="connsiteX0" fmla="*/ 23947 w 39481"/>
                <a:gd name="connsiteY0" fmla="*/ -1815 h 50266"/>
                <a:gd name="connsiteX1" fmla="*/ 38905 w 39481"/>
                <a:gd name="connsiteY1" fmla="*/ 5500 h 50266"/>
                <a:gd name="connsiteX2" fmla="*/ 35824 w 39481"/>
                <a:gd name="connsiteY2" fmla="*/ 24542 h 50266"/>
                <a:gd name="connsiteX3" fmla="*/ 2303 w 39481"/>
                <a:gd name="connsiteY3" fmla="*/ 47757 h 50266"/>
                <a:gd name="connsiteX4" fmla="*/ -480 w 39481"/>
                <a:gd name="connsiteY4" fmla="*/ 32281 h 50266"/>
                <a:gd name="connsiteX5" fmla="*/ 23947 w 39481"/>
                <a:gd name="connsiteY5" fmla="*/ -1815 h 5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81" h="50266">
                  <a:moveTo>
                    <a:pt x="23947" y="-1815"/>
                  </a:moveTo>
                  <a:cubicBezTo>
                    <a:pt x="29613" y="-1815"/>
                    <a:pt x="34761" y="985"/>
                    <a:pt x="38905" y="5500"/>
                  </a:cubicBezTo>
                  <a:cubicBezTo>
                    <a:pt x="39329" y="11467"/>
                    <a:pt x="38373" y="18050"/>
                    <a:pt x="35824" y="24542"/>
                  </a:cubicBezTo>
                  <a:cubicBezTo>
                    <a:pt x="29243" y="41322"/>
                    <a:pt x="14562" y="51243"/>
                    <a:pt x="2303" y="47757"/>
                  </a:cubicBezTo>
                  <a:cubicBezTo>
                    <a:pt x="584" y="43093"/>
                    <a:pt x="-480" y="37881"/>
                    <a:pt x="-480" y="32281"/>
                  </a:cubicBezTo>
                  <a:cubicBezTo>
                    <a:pt x="-480" y="13444"/>
                    <a:pt x="10459" y="-1815"/>
                    <a:pt x="23947" y="-1815"/>
                  </a:cubicBezTo>
                </a:path>
              </a:pathLst>
            </a:custGeom>
            <a:solidFill>
              <a:srgbClr val="FAB726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4AD1D207-087D-BB5F-0E32-04702DC9A28F}"/>
                </a:ext>
              </a:extLst>
            </p:cNvPr>
            <p:cNvSpPr/>
            <p:nvPr/>
          </p:nvSpPr>
          <p:spPr>
            <a:xfrm flipV="1">
              <a:off x="1240937" y="4929157"/>
              <a:ext cx="74265" cy="130221"/>
            </a:xfrm>
            <a:custGeom>
              <a:avLst/>
              <a:gdLst>
                <a:gd name="connsiteX0" fmla="*/ -820 w 74265"/>
                <a:gd name="connsiteY0" fmla="*/ -1048 h 130221"/>
                <a:gd name="connsiteX1" fmla="*/ 72622 w 74265"/>
                <a:gd name="connsiteY1" fmla="*/ -1048 h 130221"/>
                <a:gd name="connsiteX2" fmla="*/ 34774 w 74265"/>
                <a:gd name="connsiteY2" fmla="*/ 129037 h 130221"/>
                <a:gd name="connsiteX3" fmla="*/ 15584 w 74265"/>
                <a:gd name="connsiteY3" fmla="*/ 122430 h 130221"/>
                <a:gd name="connsiteX4" fmla="*/ -820 w 74265"/>
                <a:gd name="connsiteY4" fmla="*/ -1048 h 13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65" h="130221">
                  <a:moveTo>
                    <a:pt x="-820" y="-1048"/>
                  </a:moveTo>
                  <a:lnTo>
                    <a:pt x="72622" y="-1048"/>
                  </a:lnTo>
                  <a:cubicBezTo>
                    <a:pt x="77309" y="69349"/>
                    <a:pt x="61611" y="125836"/>
                    <a:pt x="34774" y="129037"/>
                  </a:cubicBezTo>
                  <a:cubicBezTo>
                    <a:pt x="28393" y="129802"/>
                    <a:pt x="21918" y="127334"/>
                    <a:pt x="15584" y="122430"/>
                  </a:cubicBezTo>
                  <a:lnTo>
                    <a:pt x="-820" y="-1048"/>
                  </a:ln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CF014EC-EC3F-8EC0-EEE8-7D038AE450EF}"/>
                </a:ext>
              </a:extLst>
            </p:cNvPr>
            <p:cNvSpPr/>
            <p:nvPr/>
          </p:nvSpPr>
          <p:spPr>
            <a:xfrm flipV="1">
              <a:off x="1183501" y="4637076"/>
              <a:ext cx="25096" cy="38610"/>
            </a:xfrm>
            <a:custGeom>
              <a:avLst/>
              <a:gdLst>
                <a:gd name="connsiteX0" fmla="*/ 24339 w 25096"/>
                <a:gd name="connsiteY0" fmla="*/ 17922 h 38610"/>
                <a:gd name="connsiteX1" fmla="*/ 11792 w 25096"/>
                <a:gd name="connsiteY1" fmla="*/ 37227 h 38610"/>
                <a:gd name="connsiteX2" fmla="*/ -758 w 25096"/>
                <a:gd name="connsiteY2" fmla="*/ 17922 h 38610"/>
                <a:gd name="connsiteX3" fmla="*/ 11792 w 25096"/>
                <a:gd name="connsiteY3" fmla="*/ -1383 h 38610"/>
                <a:gd name="connsiteX4" fmla="*/ 24339 w 25096"/>
                <a:gd name="connsiteY4" fmla="*/ 17922 h 3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96" h="38610">
                  <a:moveTo>
                    <a:pt x="24339" y="17922"/>
                  </a:moveTo>
                  <a:cubicBezTo>
                    <a:pt x="24339" y="28586"/>
                    <a:pt x="18722" y="37227"/>
                    <a:pt x="11792" y="37227"/>
                  </a:cubicBezTo>
                  <a:cubicBezTo>
                    <a:pt x="4863" y="37227"/>
                    <a:pt x="-758" y="28586"/>
                    <a:pt x="-758" y="17922"/>
                  </a:cubicBezTo>
                  <a:cubicBezTo>
                    <a:pt x="-758" y="7258"/>
                    <a:pt x="4863" y="-1383"/>
                    <a:pt x="11792" y="-1383"/>
                  </a:cubicBezTo>
                  <a:cubicBezTo>
                    <a:pt x="18722" y="-1383"/>
                    <a:pt x="24339" y="7258"/>
                    <a:pt x="24339" y="17922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95B9FEC-EFC7-E9EE-C5DA-945A5B1F7BB1}"/>
                </a:ext>
              </a:extLst>
            </p:cNvPr>
            <p:cNvSpPr/>
            <p:nvPr/>
          </p:nvSpPr>
          <p:spPr>
            <a:xfrm flipV="1">
              <a:off x="2670002" y="4487903"/>
              <a:ext cx="235526" cy="610051"/>
            </a:xfrm>
            <a:custGeom>
              <a:avLst/>
              <a:gdLst>
                <a:gd name="connsiteX0" fmla="*/ 45332 w 235526"/>
                <a:gd name="connsiteY0" fmla="*/ 585636 h 610051"/>
                <a:gd name="connsiteX1" fmla="*/ 21203 w 235526"/>
                <a:gd name="connsiteY1" fmla="*/ 561496 h 610051"/>
                <a:gd name="connsiteX2" fmla="*/ 21203 w 235526"/>
                <a:gd name="connsiteY2" fmla="*/ 46050 h 610051"/>
                <a:gd name="connsiteX3" fmla="*/ 45332 w 235526"/>
                <a:gd name="connsiteY3" fmla="*/ 21921 h 610051"/>
                <a:gd name="connsiteX4" fmla="*/ 186264 w 235526"/>
                <a:gd name="connsiteY4" fmla="*/ 21921 h 610051"/>
                <a:gd name="connsiteX5" fmla="*/ 210392 w 235526"/>
                <a:gd name="connsiteY5" fmla="*/ 46050 h 610051"/>
                <a:gd name="connsiteX6" fmla="*/ 210392 w 235526"/>
                <a:gd name="connsiteY6" fmla="*/ 561496 h 610051"/>
                <a:gd name="connsiteX7" fmla="*/ 186264 w 235526"/>
                <a:gd name="connsiteY7" fmla="*/ 585636 h 610051"/>
                <a:gd name="connsiteX8" fmla="*/ 186264 w 235526"/>
                <a:gd name="connsiteY8" fmla="*/ -1248 h 610051"/>
                <a:gd name="connsiteX9" fmla="*/ 45332 w 235526"/>
                <a:gd name="connsiteY9" fmla="*/ -1248 h 610051"/>
                <a:gd name="connsiteX10" fmla="*/ -1965 w 235526"/>
                <a:gd name="connsiteY10" fmla="*/ 46050 h 610051"/>
                <a:gd name="connsiteX11" fmla="*/ -1965 w 235526"/>
                <a:gd name="connsiteY11" fmla="*/ 561496 h 610051"/>
                <a:gd name="connsiteX12" fmla="*/ 45332 w 235526"/>
                <a:gd name="connsiteY12" fmla="*/ 608804 h 610051"/>
                <a:gd name="connsiteX13" fmla="*/ 186264 w 235526"/>
                <a:gd name="connsiteY13" fmla="*/ 608804 h 610051"/>
                <a:gd name="connsiteX14" fmla="*/ 233561 w 235526"/>
                <a:gd name="connsiteY14" fmla="*/ 561496 h 610051"/>
                <a:gd name="connsiteX15" fmla="*/ 233561 w 235526"/>
                <a:gd name="connsiteY15" fmla="*/ 46050 h 610051"/>
                <a:gd name="connsiteX16" fmla="*/ 186264 w 235526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26" h="610051">
                  <a:moveTo>
                    <a:pt x="45332" y="585636"/>
                  </a:moveTo>
                  <a:cubicBezTo>
                    <a:pt x="32028" y="585636"/>
                    <a:pt x="21203" y="574812"/>
                    <a:pt x="21203" y="561496"/>
                  </a:cubicBezTo>
                  <a:lnTo>
                    <a:pt x="21203" y="46050"/>
                  </a:lnTo>
                  <a:cubicBezTo>
                    <a:pt x="21203" y="32745"/>
                    <a:pt x="32028" y="21921"/>
                    <a:pt x="45332" y="21921"/>
                  </a:cubicBezTo>
                  <a:lnTo>
                    <a:pt x="186264" y="21921"/>
                  </a:lnTo>
                  <a:cubicBezTo>
                    <a:pt x="199568" y="21921"/>
                    <a:pt x="210392" y="32745"/>
                    <a:pt x="210392" y="46050"/>
                  </a:cubicBezTo>
                  <a:lnTo>
                    <a:pt x="210392" y="561496"/>
                  </a:lnTo>
                  <a:cubicBezTo>
                    <a:pt x="210392" y="574812"/>
                    <a:pt x="199568" y="585636"/>
                    <a:pt x="186264" y="585636"/>
                  </a:cubicBezTo>
                  <a:close/>
                  <a:moveTo>
                    <a:pt x="186264" y="-1248"/>
                  </a:moveTo>
                  <a:lnTo>
                    <a:pt x="45332" y="-1248"/>
                  </a:lnTo>
                  <a:cubicBezTo>
                    <a:pt x="19260" y="-1248"/>
                    <a:pt x="-1965" y="19966"/>
                    <a:pt x="-1965" y="46050"/>
                  </a:cubicBezTo>
                  <a:lnTo>
                    <a:pt x="-1965" y="561496"/>
                  </a:lnTo>
                  <a:cubicBezTo>
                    <a:pt x="-1965" y="587579"/>
                    <a:pt x="19260" y="608804"/>
                    <a:pt x="45332" y="608804"/>
                  </a:cubicBezTo>
                  <a:lnTo>
                    <a:pt x="186264" y="608804"/>
                  </a:lnTo>
                  <a:cubicBezTo>
                    <a:pt x="212335" y="608804"/>
                    <a:pt x="233561" y="587579"/>
                    <a:pt x="233561" y="561496"/>
                  </a:cubicBezTo>
                  <a:lnTo>
                    <a:pt x="233561" y="46050"/>
                  </a:lnTo>
                  <a:cubicBezTo>
                    <a:pt x="233561" y="19966"/>
                    <a:pt x="212335" y="-1248"/>
                    <a:pt x="186264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101CA7F1-07FA-20E6-D2FD-1C75FCE3BB55}"/>
                </a:ext>
              </a:extLst>
            </p:cNvPr>
            <p:cNvSpPr/>
            <p:nvPr/>
          </p:nvSpPr>
          <p:spPr>
            <a:xfrm flipV="1">
              <a:off x="2751201" y="4427096"/>
              <a:ext cx="73128" cy="69757"/>
            </a:xfrm>
            <a:custGeom>
              <a:avLst/>
              <a:gdLst>
                <a:gd name="connsiteX0" fmla="*/ 34599 w 73128"/>
                <a:gd name="connsiteY0" fmla="*/ 68181 h 69757"/>
                <a:gd name="connsiteX1" fmla="*/ 34599 w 73128"/>
                <a:gd name="connsiteY1" fmla="*/ 68181 h 69757"/>
                <a:gd name="connsiteX2" fmla="*/ -1965 w 73128"/>
                <a:gd name="connsiteY2" fmla="*/ 31617 h 69757"/>
                <a:gd name="connsiteX3" fmla="*/ -1965 w 73128"/>
                <a:gd name="connsiteY3" fmla="*/ -1576 h 69757"/>
                <a:gd name="connsiteX4" fmla="*/ 71164 w 73128"/>
                <a:gd name="connsiteY4" fmla="*/ -1576 h 69757"/>
                <a:gd name="connsiteX5" fmla="*/ 71164 w 73128"/>
                <a:gd name="connsiteY5" fmla="*/ 31617 h 69757"/>
                <a:gd name="connsiteX6" fmla="*/ 34599 w 73128"/>
                <a:gd name="connsiteY6" fmla="*/ 68181 h 6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28" h="69757">
                  <a:moveTo>
                    <a:pt x="34599" y="68181"/>
                  </a:moveTo>
                  <a:lnTo>
                    <a:pt x="34599" y="68181"/>
                  </a:lnTo>
                  <a:cubicBezTo>
                    <a:pt x="14403" y="68181"/>
                    <a:pt x="-1965" y="51814"/>
                    <a:pt x="-1965" y="31617"/>
                  </a:cubicBezTo>
                  <a:lnTo>
                    <a:pt x="-1965" y="-1576"/>
                  </a:lnTo>
                  <a:lnTo>
                    <a:pt x="71164" y="-1576"/>
                  </a:lnTo>
                  <a:lnTo>
                    <a:pt x="71164" y="31617"/>
                  </a:lnTo>
                  <a:cubicBezTo>
                    <a:pt x="71164" y="51814"/>
                    <a:pt x="54785" y="68181"/>
                    <a:pt x="34599" y="6818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C55A6771-DF68-3367-9229-CDEB5049A39F}"/>
                </a:ext>
              </a:extLst>
            </p:cNvPr>
            <p:cNvSpPr/>
            <p:nvPr/>
          </p:nvSpPr>
          <p:spPr>
            <a:xfrm flipV="1">
              <a:off x="3125613" y="4487903"/>
              <a:ext cx="235514" cy="610051"/>
            </a:xfrm>
            <a:custGeom>
              <a:avLst/>
              <a:gdLst>
                <a:gd name="connsiteX0" fmla="*/ 44986 w 235514"/>
                <a:gd name="connsiteY0" fmla="*/ 585636 h 610051"/>
                <a:gd name="connsiteX1" fmla="*/ 20858 w 235514"/>
                <a:gd name="connsiteY1" fmla="*/ 561496 h 610051"/>
                <a:gd name="connsiteX2" fmla="*/ 20858 w 235514"/>
                <a:gd name="connsiteY2" fmla="*/ 46050 h 610051"/>
                <a:gd name="connsiteX3" fmla="*/ 44986 w 235514"/>
                <a:gd name="connsiteY3" fmla="*/ 21921 h 610051"/>
                <a:gd name="connsiteX4" fmla="*/ 185918 w 235514"/>
                <a:gd name="connsiteY4" fmla="*/ 21921 h 610051"/>
                <a:gd name="connsiteX5" fmla="*/ 210047 w 235514"/>
                <a:gd name="connsiteY5" fmla="*/ 46050 h 610051"/>
                <a:gd name="connsiteX6" fmla="*/ 210047 w 235514"/>
                <a:gd name="connsiteY6" fmla="*/ 561496 h 610051"/>
                <a:gd name="connsiteX7" fmla="*/ 185918 w 235514"/>
                <a:gd name="connsiteY7" fmla="*/ 585636 h 610051"/>
                <a:gd name="connsiteX8" fmla="*/ 185918 w 235514"/>
                <a:gd name="connsiteY8" fmla="*/ -1248 h 610051"/>
                <a:gd name="connsiteX9" fmla="*/ 44986 w 235514"/>
                <a:gd name="connsiteY9" fmla="*/ -1248 h 610051"/>
                <a:gd name="connsiteX10" fmla="*/ -2311 w 235514"/>
                <a:gd name="connsiteY10" fmla="*/ 46050 h 610051"/>
                <a:gd name="connsiteX11" fmla="*/ -2311 w 235514"/>
                <a:gd name="connsiteY11" fmla="*/ 561496 h 610051"/>
                <a:gd name="connsiteX12" fmla="*/ 44986 w 235514"/>
                <a:gd name="connsiteY12" fmla="*/ 608804 h 610051"/>
                <a:gd name="connsiteX13" fmla="*/ 185918 w 235514"/>
                <a:gd name="connsiteY13" fmla="*/ 608804 h 610051"/>
                <a:gd name="connsiteX14" fmla="*/ 233204 w 235514"/>
                <a:gd name="connsiteY14" fmla="*/ 561496 h 610051"/>
                <a:gd name="connsiteX15" fmla="*/ 233204 w 235514"/>
                <a:gd name="connsiteY15" fmla="*/ 46050 h 610051"/>
                <a:gd name="connsiteX16" fmla="*/ 185918 w 235514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14" h="610051">
                  <a:moveTo>
                    <a:pt x="44986" y="585636"/>
                  </a:moveTo>
                  <a:cubicBezTo>
                    <a:pt x="31682" y="585636"/>
                    <a:pt x="20858" y="574812"/>
                    <a:pt x="20858" y="561496"/>
                  </a:cubicBezTo>
                  <a:lnTo>
                    <a:pt x="20858" y="46050"/>
                  </a:lnTo>
                  <a:cubicBezTo>
                    <a:pt x="20858" y="32745"/>
                    <a:pt x="31682" y="21921"/>
                    <a:pt x="44986" y="21921"/>
                  </a:cubicBezTo>
                  <a:lnTo>
                    <a:pt x="185918" y="21921"/>
                  </a:lnTo>
                  <a:cubicBezTo>
                    <a:pt x="199211" y="21921"/>
                    <a:pt x="210047" y="32745"/>
                    <a:pt x="210047" y="46050"/>
                  </a:cubicBezTo>
                  <a:lnTo>
                    <a:pt x="210047" y="561496"/>
                  </a:lnTo>
                  <a:cubicBezTo>
                    <a:pt x="210047" y="574812"/>
                    <a:pt x="199211" y="585636"/>
                    <a:pt x="185918" y="585636"/>
                  </a:cubicBezTo>
                  <a:close/>
                  <a:moveTo>
                    <a:pt x="185918" y="-1248"/>
                  </a:moveTo>
                  <a:lnTo>
                    <a:pt x="44986" y="-1248"/>
                  </a:lnTo>
                  <a:cubicBezTo>
                    <a:pt x="18903" y="-1248"/>
                    <a:pt x="-2311" y="19966"/>
                    <a:pt x="-2311" y="46050"/>
                  </a:cubicBezTo>
                  <a:lnTo>
                    <a:pt x="-2311" y="561496"/>
                  </a:lnTo>
                  <a:cubicBezTo>
                    <a:pt x="-2311" y="587579"/>
                    <a:pt x="18903" y="608804"/>
                    <a:pt x="44986" y="608804"/>
                  </a:cubicBezTo>
                  <a:lnTo>
                    <a:pt x="185918" y="608804"/>
                  </a:lnTo>
                  <a:cubicBezTo>
                    <a:pt x="211990" y="608804"/>
                    <a:pt x="233204" y="587579"/>
                    <a:pt x="233204" y="561496"/>
                  </a:cubicBezTo>
                  <a:lnTo>
                    <a:pt x="233204" y="46050"/>
                  </a:lnTo>
                  <a:cubicBezTo>
                    <a:pt x="233204" y="19966"/>
                    <a:pt x="211990" y="-1248"/>
                    <a:pt x="185918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31C75F0A-B45E-C971-6209-716AE0AA41CB}"/>
                </a:ext>
              </a:extLst>
            </p:cNvPr>
            <p:cNvSpPr/>
            <p:nvPr/>
          </p:nvSpPr>
          <p:spPr>
            <a:xfrm flipV="1">
              <a:off x="3206811" y="4427096"/>
              <a:ext cx="73117" cy="69757"/>
            </a:xfrm>
            <a:custGeom>
              <a:avLst/>
              <a:gdLst>
                <a:gd name="connsiteX0" fmla="*/ 34243 w 73117"/>
                <a:gd name="connsiteY0" fmla="*/ 68181 h 69757"/>
                <a:gd name="connsiteX1" fmla="*/ 34243 w 73117"/>
                <a:gd name="connsiteY1" fmla="*/ 68181 h 69757"/>
                <a:gd name="connsiteX2" fmla="*/ -2311 w 73117"/>
                <a:gd name="connsiteY2" fmla="*/ 31617 h 69757"/>
                <a:gd name="connsiteX3" fmla="*/ -2311 w 73117"/>
                <a:gd name="connsiteY3" fmla="*/ -1576 h 69757"/>
                <a:gd name="connsiteX4" fmla="*/ 70807 w 73117"/>
                <a:gd name="connsiteY4" fmla="*/ -1576 h 69757"/>
                <a:gd name="connsiteX5" fmla="*/ 70807 w 73117"/>
                <a:gd name="connsiteY5" fmla="*/ 31617 h 69757"/>
                <a:gd name="connsiteX6" fmla="*/ 34243 w 73117"/>
                <a:gd name="connsiteY6" fmla="*/ 68181 h 6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17" h="69757">
                  <a:moveTo>
                    <a:pt x="34243" y="68181"/>
                  </a:moveTo>
                  <a:lnTo>
                    <a:pt x="34243" y="68181"/>
                  </a:lnTo>
                  <a:cubicBezTo>
                    <a:pt x="14057" y="68181"/>
                    <a:pt x="-2311" y="51814"/>
                    <a:pt x="-2311" y="31617"/>
                  </a:cubicBezTo>
                  <a:lnTo>
                    <a:pt x="-2311" y="-1576"/>
                  </a:lnTo>
                  <a:lnTo>
                    <a:pt x="70807" y="-1576"/>
                  </a:lnTo>
                  <a:lnTo>
                    <a:pt x="70807" y="31617"/>
                  </a:lnTo>
                  <a:cubicBezTo>
                    <a:pt x="70807" y="51814"/>
                    <a:pt x="54439" y="68181"/>
                    <a:pt x="34243" y="6818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B0EA5161-C617-83AA-8317-513712DC8623}"/>
                </a:ext>
              </a:extLst>
            </p:cNvPr>
            <p:cNvSpPr/>
            <p:nvPr/>
          </p:nvSpPr>
          <p:spPr>
            <a:xfrm flipV="1">
              <a:off x="3233317" y="4166470"/>
              <a:ext cx="20105" cy="140451"/>
            </a:xfrm>
            <a:custGeom>
              <a:avLst/>
              <a:gdLst>
                <a:gd name="connsiteX0" fmla="*/ 17795 w 20105"/>
                <a:gd name="connsiteY0" fmla="*/ 138653 h 140451"/>
                <a:gd name="connsiteX1" fmla="*/ -2311 w 20105"/>
                <a:gd name="connsiteY1" fmla="*/ 138653 h 140451"/>
                <a:gd name="connsiteX2" fmla="*/ -2311 w 20105"/>
                <a:gd name="connsiteY2" fmla="*/ -1799 h 140451"/>
                <a:gd name="connsiteX3" fmla="*/ 17795 w 20105"/>
                <a:gd name="connsiteY3" fmla="*/ -1799 h 140451"/>
                <a:gd name="connsiteX4" fmla="*/ 17795 w 20105"/>
                <a:gd name="connsiteY4" fmla="*/ 138653 h 14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5" h="140451">
                  <a:moveTo>
                    <a:pt x="17795" y="138653"/>
                  </a:moveTo>
                  <a:lnTo>
                    <a:pt x="-2311" y="138653"/>
                  </a:lnTo>
                  <a:lnTo>
                    <a:pt x="-2311" y="-1799"/>
                  </a:lnTo>
                  <a:lnTo>
                    <a:pt x="17795" y="-1799"/>
                  </a:lnTo>
                  <a:lnTo>
                    <a:pt x="17795" y="13865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9028F760-FB33-A0EA-D878-0E8B833F60FA}"/>
                </a:ext>
              </a:extLst>
            </p:cNvPr>
            <p:cNvSpPr/>
            <p:nvPr/>
          </p:nvSpPr>
          <p:spPr>
            <a:xfrm flipV="1">
              <a:off x="3581211" y="4487903"/>
              <a:ext cx="235526" cy="610051"/>
            </a:xfrm>
            <a:custGeom>
              <a:avLst/>
              <a:gdLst>
                <a:gd name="connsiteX0" fmla="*/ 44641 w 235526"/>
                <a:gd name="connsiteY0" fmla="*/ 585636 h 610051"/>
                <a:gd name="connsiteX1" fmla="*/ 20512 w 235526"/>
                <a:gd name="connsiteY1" fmla="*/ 561496 h 610051"/>
                <a:gd name="connsiteX2" fmla="*/ 20512 w 235526"/>
                <a:gd name="connsiteY2" fmla="*/ 46050 h 610051"/>
                <a:gd name="connsiteX3" fmla="*/ 44641 w 235526"/>
                <a:gd name="connsiteY3" fmla="*/ 21921 h 610051"/>
                <a:gd name="connsiteX4" fmla="*/ 185573 w 235526"/>
                <a:gd name="connsiteY4" fmla="*/ 21921 h 610051"/>
                <a:gd name="connsiteX5" fmla="*/ 209701 w 235526"/>
                <a:gd name="connsiteY5" fmla="*/ 46050 h 610051"/>
                <a:gd name="connsiteX6" fmla="*/ 209701 w 235526"/>
                <a:gd name="connsiteY6" fmla="*/ 561496 h 610051"/>
                <a:gd name="connsiteX7" fmla="*/ 185573 w 235526"/>
                <a:gd name="connsiteY7" fmla="*/ 585636 h 610051"/>
                <a:gd name="connsiteX8" fmla="*/ 185573 w 235526"/>
                <a:gd name="connsiteY8" fmla="*/ -1248 h 610051"/>
                <a:gd name="connsiteX9" fmla="*/ 44641 w 235526"/>
                <a:gd name="connsiteY9" fmla="*/ -1248 h 610051"/>
                <a:gd name="connsiteX10" fmla="*/ -2656 w 235526"/>
                <a:gd name="connsiteY10" fmla="*/ 46050 h 610051"/>
                <a:gd name="connsiteX11" fmla="*/ -2656 w 235526"/>
                <a:gd name="connsiteY11" fmla="*/ 561496 h 610051"/>
                <a:gd name="connsiteX12" fmla="*/ 44641 w 235526"/>
                <a:gd name="connsiteY12" fmla="*/ 608804 h 610051"/>
                <a:gd name="connsiteX13" fmla="*/ 185573 w 235526"/>
                <a:gd name="connsiteY13" fmla="*/ 608804 h 610051"/>
                <a:gd name="connsiteX14" fmla="*/ 232870 w 235526"/>
                <a:gd name="connsiteY14" fmla="*/ 561496 h 610051"/>
                <a:gd name="connsiteX15" fmla="*/ 232870 w 235526"/>
                <a:gd name="connsiteY15" fmla="*/ 46050 h 610051"/>
                <a:gd name="connsiteX16" fmla="*/ 185573 w 235526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26" h="610051">
                  <a:moveTo>
                    <a:pt x="44641" y="585636"/>
                  </a:moveTo>
                  <a:cubicBezTo>
                    <a:pt x="31337" y="585636"/>
                    <a:pt x="20512" y="574812"/>
                    <a:pt x="20512" y="561496"/>
                  </a:cubicBezTo>
                  <a:lnTo>
                    <a:pt x="20512" y="46050"/>
                  </a:lnTo>
                  <a:cubicBezTo>
                    <a:pt x="20512" y="32745"/>
                    <a:pt x="31337" y="21921"/>
                    <a:pt x="44641" y="21921"/>
                  </a:cubicBezTo>
                  <a:lnTo>
                    <a:pt x="185573" y="21921"/>
                  </a:lnTo>
                  <a:cubicBezTo>
                    <a:pt x="198877" y="21921"/>
                    <a:pt x="209701" y="32745"/>
                    <a:pt x="209701" y="46050"/>
                  </a:cubicBezTo>
                  <a:lnTo>
                    <a:pt x="209701" y="561496"/>
                  </a:lnTo>
                  <a:cubicBezTo>
                    <a:pt x="209701" y="574812"/>
                    <a:pt x="198877" y="585636"/>
                    <a:pt x="185573" y="585636"/>
                  </a:cubicBezTo>
                  <a:close/>
                  <a:moveTo>
                    <a:pt x="185573" y="-1248"/>
                  </a:moveTo>
                  <a:lnTo>
                    <a:pt x="44641" y="-1248"/>
                  </a:lnTo>
                  <a:cubicBezTo>
                    <a:pt x="18569" y="-1248"/>
                    <a:pt x="-2656" y="19966"/>
                    <a:pt x="-2656" y="46050"/>
                  </a:cubicBezTo>
                  <a:lnTo>
                    <a:pt x="-2656" y="561496"/>
                  </a:lnTo>
                  <a:cubicBezTo>
                    <a:pt x="-2656" y="587579"/>
                    <a:pt x="18569" y="608804"/>
                    <a:pt x="44641" y="608804"/>
                  </a:cubicBezTo>
                  <a:lnTo>
                    <a:pt x="185573" y="608804"/>
                  </a:lnTo>
                  <a:cubicBezTo>
                    <a:pt x="211644" y="608804"/>
                    <a:pt x="232870" y="587579"/>
                    <a:pt x="232870" y="561496"/>
                  </a:cubicBezTo>
                  <a:lnTo>
                    <a:pt x="232870" y="46050"/>
                  </a:lnTo>
                  <a:cubicBezTo>
                    <a:pt x="232870" y="19966"/>
                    <a:pt x="211644" y="-1248"/>
                    <a:pt x="185573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1A3CE77B-1D06-9AB9-03CE-02A276672082}"/>
                </a:ext>
              </a:extLst>
            </p:cNvPr>
            <p:cNvSpPr/>
            <p:nvPr/>
          </p:nvSpPr>
          <p:spPr>
            <a:xfrm flipV="1">
              <a:off x="3662410" y="4427096"/>
              <a:ext cx="73128" cy="69757"/>
            </a:xfrm>
            <a:custGeom>
              <a:avLst/>
              <a:gdLst>
                <a:gd name="connsiteX0" fmla="*/ 33908 w 73128"/>
                <a:gd name="connsiteY0" fmla="*/ 68181 h 69757"/>
                <a:gd name="connsiteX1" fmla="*/ 33908 w 73128"/>
                <a:gd name="connsiteY1" fmla="*/ 68181 h 69757"/>
                <a:gd name="connsiteX2" fmla="*/ -2656 w 73128"/>
                <a:gd name="connsiteY2" fmla="*/ 31617 h 69757"/>
                <a:gd name="connsiteX3" fmla="*/ -2656 w 73128"/>
                <a:gd name="connsiteY3" fmla="*/ -1576 h 69757"/>
                <a:gd name="connsiteX4" fmla="*/ 70473 w 73128"/>
                <a:gd name="connsiteY4" fmla="*/ -1576 h 69757"/>
                <a:gd name="connsiteX5" fmla="*/ 70473 w 73128"/>
                <a:gd name="connsiteY5" fmla="*/ 31617 h 69757"/>
                <a:gd name="connsiteX6" fmla="*/ 33908 w 73128"/>
                <a:gd name="connsiteY6" fmla="*/ 68181 h 6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28" h="69757">
                  <a:moveTo>
                    <a:pt x="33908" y="68181"/>
                  </a:moveTo>
                  <a:lnTo>
                    <a:pt x="33908" y="68181"/>
                  </a:lnTo>
                  <a:cubicBezTo>
                    <a:pt x="13712" y="68181"/>
                    <a:pt x="-2656" y="51814"/>
                    <a:pt x="-2656" y="31617"/>
                  </a:cubicBezTo>
                  <a:lnTo>
                    <a:pt x="-2656" y="-1576"/>
                  </a:lnTo>
                  <a:lnTo>
                    <a:pt x="70473" y="-1576"/>
                  </a:lnTo>
                  <a:lnTo>
                    <a:pt x="70473" y="31617"/>
                  </a:lnTo>
                  <a:cubicBezTo>
                    <a:pt x="70473" y="51814"/>
                    <a:pt x="54105" y="68181"/>
                    <a:pt x="33908" y="68181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7676C0AE-09CE-450A-E54F-103BB31C76A3}"/>
                </a:ext>
              </a:extLst>
            </p:cNvPr>
            <p:cNvSpPr/>
            <p:nvPr/>
          </p:nvSpPr>
          <p:spPr>
            <a:xfrm flipV="1">
              <a:off x="3688927" y="4199297"/>
              <a:ext cx="20093" cy="303088"/>
            </a:xfrm>
            <a:custGeom>
              <a:avLst/>
              <a:gdLst>
                <a:gd name="connsiteX0" fmla="*/ 17438 w 20093"/>
                <a:gd name="connsiteY0" fmla="*/ 301403 h 303088"/>
                <a:gd name="connsiteX1" fmla="*/ -2656 w 20093"/>
                <a:gd name="connsiteY1" fmla="*/ 301403 h 303088"/>
                <a:gd name="connsiteX2" fmla="*/ -2656 w 20093"/>
                <a:gd name="connsiteY2" fmla="*/ -1686 h 303088"/>
                <a:gd name="connsiteX3" fmla="*/ 17438 w 20093"/>
                <a:gd name="connsiteY3" fmla="*/ -1686 h 303088"/>
                <a:gd name="connsiteX4" fmla="*/ 17438 w 20093"/>
                <a:gd name="connsiteY4" fmla="*/ 301403 h 30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303088">
                  <a:moveTo>
                    <a:pt x="17438" y="301403"/>
                  </a:moveTo>
                  <a:lnTo>
                    <a:pt x="-2656" y="301403"/>
                  </a:lnTo>
                  <a:lnTo>
                    <a:pt x="-2656" y="-1686"/>
                  </a:lnTo>
                  <a:lnTo>
                    <a:pt x="17438" y="-1686"/>
                  </a:lnTo>
                  <a:lnTo>
                    <a:pt x="17438" y="301403"/>
                  </a:ln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486F5320-D930-0F19-9430-68685865EE00}"/>
                </a:ext>
              </a:extLst>
            </p:cNvPr>
            <p:cNvSpPr/>
            <p:nvPr/>
          </p:nvSpPr>
          <p:spPr>
            <a:xfrm flipV="1">
              <a:off x="3764868" y="5020792"/>
              <a:ext cx="89531" cy="3743"/>
            </a:xfrm>
            <a:custGeom>
              <a:avLst/>
              <a:gdLst>
                <a:gd name="connsiteX0" fmla="*/ 86791 w 89531"/>
                <a:gd name="connsiteY0" fmla="*/ 2724 h 3743"/>
                <a:gd name="connsiteX1" fmla="*/ -2740 w 89531"/>
                <a:gd name="connsiteY1" fmla="*/ 2118 h 3743"/>
                <a:gd name="connsiteX2" fmla="*/ 86791 w 89531"/>
                <a:gd name="connsiteY2" fmla="*/ 2724 h 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1" h="3743">
                  <a:moveTo>
                    <a:pt x="86791" y="2724"/>
                  </a:moveTo>
                  <a:lnTo>
                    <a:pt x="-2740" y="2118"/>
                  </a:lnTo>
                  <a:cubicBezTo>
                    <a:pt x="26269" y="-2911"/>
                    <a:pt x="57530" y="-1288"/>
                    <a:pt x="86791" y="2724"/>
                  </a:cubicBezTo>
                </a:path>
              </a:pathLst>
            </a:custGeom>
            <a:solidFill>
              <a:srgbClr val="EEDAAD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21704ED2-5649-1670-3F93-2D6DFD5450B2}"/>
                </a:ext>
              </a:extLst>
            </p:cNvPr>
            <p:cNvSpPr/>
            <p:nvPr/>
          </p:nvSpPr>
          <p:spPr>
            <a:xfrm flipV="1">
              <a:off x="3305143" y="4968614"/>
              <a:ext cx="85187" cy="203670"/>
            </a:xfrm>
            <a:custGeom>
              <a:avLst/>
              <a:gdLst>
                <a:gd name="connsiteX0" fmla="*/ 57824 w 85187"/>
                <a:gd name="connsiteY0" fmla="*/ 202698 h 203670"/>
                <a:gd name="connsiteX1" fmla="*/ -2390 w 85187"/>
                <a:gd name="connsiteY1" fmla="*/ 202698 h 203670"/>
                <a:gd name="connsiteX2" fmla="*/ 33055 w 85187"/>
                <a:gd name="connsiteY2" fmla="*/ -972 h 203670"/>
                <a:gd name="connsiteX3" fmla="*/ 82798 w 85187"/>
                <a:gd name="connsiteY3" fmla="*/ -972 h 203670"/>
                <a:gd name="connsiteX4" fmla="*/ 57824 w 85187"/>
                <a:gd name="connsiteY4" fmla="*/ 202698 h 20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87" h="203670">
                  <a:moveTo>
                    <a:pt x="57824" y="202698"/>
                  </a:moveTo>
                  <a:lnTo>
                    <a:pt x="-2390" y="202698"/>
                  </a:lnTo>
                  <a:lnTo>
                    <a:pt x="33055" y="-972"/>
                  </a:lnTo>
                  <a:lnTo>
                    <a:pt x="82798" y="-972"/>
                  </a:lnTo>
                  <a:lnTo>
                    <a:pt x="57824" y="202698"/>
                  </a:lnTo>
                </a:path>
              </a:pathLst>
            </a:custGeom>
            <a:solidFill>
              <a:srgbClr val="ECF4F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5CE8E59F-C6BE-AFCA-B7C8-2CD5F0CD6350}"/>
                </a:ext>
              </a:extLst>
            </p:cNvPr>
            <p:cNvSpPr/>
            <p:nvPr/>
          </p:nvSpPr>
          <p:spPr>
            <a:xfrm flipV="1">
              <a:off x="2787526" y="4805725"/>
              <a:ext cx="38370" cy="46325"/>
            </a:xfrm>
            <a:custGeom>
              <a:avLst/>
              <a:gdLst>
                <a:gd name="connsiteX0" fmla="*/ 36391 w 38370"/>
                <a:gd name="connsiteY0" fmla="*/ 21957 h 46325"/>
                <a:gd name="connsiteX1" fmla="*/ 17200 w 38370"/>
                <a:gd name="connsiteY1" fmla="*/ 45114 h 46325"/>
                <a:gd name="connsiteX2" fmla="*/ -1980 w 38370"/>
                <a:gd name="connsiteY2" fmla="*/ 21957 h 46325"/>
                <a:gd name="connsiteX3" fmla="*/ 17200 w 38370"/>
                <a:gd name="connsiteY3" fmla="*/ -1212 h 46325"/>
                <a:gd name="connsiteX4" fmla="*/ 36391 w 38370"/>
                <a:gd name="connsiteY4" fmla="*/ 21957 h 4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70" h="46325">
                  <a:moveTo>
                    <a:pt x="36391" y="21957"/>
                  </a:moveTo>
                  <a:cubicBezTo>
                    <a:pt x="36391" y="34747"/>
                    <a:pt x="27796" y="45114"/>
                    <a:pt x="17200" y="45114"/>
                  </a:cubicBezTo>
                  <a:cubicBezTo>
                    <a:pt x="6604" y="45114"/>
                    <a:pt x="-1980" y="34747"/>
                    <a:pt x="-1980" y="21957"/>
                  </a:cubicBezTo>
                  <a:cubicBezTo>
                    <a:pt x="-1980" y="9155"/>
                    <a:pt x="6604" y="-1212"/>
                    <a:pt x="17200" y="-1212"/>
                  </a:cubicBezTo>
                  <a:cubicBezTo>
                    <a:pt x="27796" y="-1212"/>
                    <a:pt x="36391" y="9155"/>
                    <a:pt x="36391" y="21957"/>
                  </a:cubicBezTo>
                </a:path>
              </a:pathLst>
            </a:custGeom>
            <a:solidFill>
              <a:srgbClr val="74405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BF692306-94B0-421D-DA01-C40DE90B8179}"/>
                </a:ext>
              </a:extLst>
            </p:cNvPr>
            <p:cNvSpPr/>
            <p:nvPr/>
          </p:nvSpPr>
          <p:spPr>
            <a:xfrm flipV="1">
              <a:off x="3655540" y="4074767"/>
              <a:ext cx="34747" cy="41513"/>
            </a:xfrm>
            <a:custGeom>
              <a:avLst/>
              <a:gdLst>
                <a:gd name="connsiteX0" fmla="*/ 32111 w 34747"/>
                <a:gd name="connsiteY0" fmla="*/ 18818 h 41513"/>
                <a:gd name="connsiteX1" fmla="*/ 14737 w 34747"/>
                <a:gd name="connsiteY1" fmla="*/ 39575 h 41513"/>
                <a:gd name="connsiteX2" fmla="*/ -2636 w 34747"/>
                <a:gd name="connsiteY2" fmla="*/ 18818 h 41513"/>
                <a:gd name="connsiteX3" fmla="*/ 14737 w 34747"/>
                <a:gd name="connsiteY3" fmla="*/ -1939 h 41513"/>
                <a:gd name="connsiteX4" fmla="*/ 32111 w 34747"/>
                <a:gd name="connsiteY4" fmla="*/ 18818 h 4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7" h="41513">
                  <a:moveTo>
                    <a:pt x="32111" y="18818"/>
                  </a:moveTo>
                  <a:cubicBezTo>
                    <a:pt x="32111" y="30282"/>
                    <a:pt x="24327" y="39575"/>
                    <a:pt x="14737" y="39575"/>
                  </a:cubicBezTo>
                  <a:cubicBezTo>
                    <a:pt x="5136" y="39575"/>
                    <a:pt x="-2636" y="30282"/>
                    <a:pt x="-2636" y="18818"/>
                  </a:cubicBezTo>
                  <a:cubicBezTo>
                    <a:pt x="-2636" y="7354"/>
                    <a:pt x="5136" y="-1939"/>
                    <a:pt x="14737" y="-1939"/>
                  </a:cubicBezTo>
                  <a:cubicBezTo>
                    <a:pt x="24327" y="-1939"/>
                    <a:pt x="32111" y="7354"/>
                    <a:pt x="32111" y="18818"/>
                  </a:cubicBezTo>
                </a:path>
              </a:pathLst>
            </a:custGeom>
            <a:solidFill>
              <a:srgbClr val="4B656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214DE7D8-3508-FA13-E461-329A8F034759}"/>
                </a:ext>
              </a:extLst>
            </p:cNvPr>
            <p:cNvSpPr/>
            <p:nvPr/>
          </p:nvSpPr>
          <p:spPr>
            <a:xfrm flipV="1">
              <a:off x="1059600" y="5160651"/>
              <a:ext cx="695158" cy="208072"/>
            </a:xfrm>
            <a:custGeom>
              <a:avLst/>
              <a:gdLst>
                <a:gd name="connsiteX0" fmla="*/ 349878 w 695158"/>
                <a:gd name="connsiteY0" fmla="*/ 127914 h 208072"/>
                <a:gd name="connsiteX1" fmla="*/ 124411 w 695158"/>
                <a:gd name="connsiteY1" fmla="*/ 202654 h 208072"/>
                <a:gd name="connsiteX2" fmla="*/ 12688 w 695158"/>
                <a:gd name="connsiteY2" fmla="*/ 186012 h 208072"/>
                <a:gd name="connsiteX3" fmla="*/ 17974 w 695158"/>
                <a:gd name="connsiteY3" fmla="*/ 94881 h 208072"/>
                <a:gd name="connsiteX4" fmla="*/ 111937 w 695158"/>
                <a:gd name="connsiteY4" fmla="*/ 24907 h 208072"/>
                <a:gd name="connsiteX5" fmla="*/ 339580 w 695158"/>
                <a:gd name="connsiteY5" fmla="*/ 22941 h 208072"/>
                <a:gd name="connsiteX6" fmla="*/ 694240 w 695158"/>
                <a:gd name="connsiteY6" fmla="*/ 28496 h 208072"/>
                <a:gd name="connsiteX7" fmla="*/ 564041 w 695158"/>
                <a:gd name="connsiteY7" fmla="*/ 61997 h 208072"/>
                <a:gd name="connsiteX8" fmla="*/ 349878 w 695158"/>
                <a:gd name="connsiteY8" fmla="*/ 127914 h 20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158" h="208072">
                  <a:moveTo>
                    <a:pt x="349878" y="127914"/>
                  </a:moveTo>
                  <a:cubicBezTo>
                    <a:pt x="275023" y="155083"/>
                    <a:pt x="200617" y="188561"/>
                    <a:pt x="124411" y="202654"/>
                  </a:cubicBezTo>
                  <a:cubicBezTo>
                    <a:pt x="82393" y="210427"/>
                    <a:pt x="35990" y="210598"/>
                    <a:pt x="12688" y="186012"/>
                  </a:cubicBezTo>
                  <a:cubicBezTo>
                    <a:pt x="-8444" y="163724"/>
                    <a:pt x="-3635" y="125536"/>
                    <a:pt x="17974" y="94881"/>
                  </a:cubicBezTo>
                  <a:cubicBezTo>
                    <a:pt x="39584" y="64226"/>
                    <a:pt x="75146" y="40657"/>
                    <a:pt x="111937" y="24907"/>
                  </a:cubicBezTo>
                  <a:cubicBezTo>
                    <a:pt x="190232" y="-8617"/>
                    <a:pt x="278486" y="-9383"/>
                    <a:pt x="339580" y="22941"/>
                  </a:cubicBezTo>
                  <a:lnTo>
                    <a:pt x="694240" y="28496"/>
                  </a:lnTo>
                  <a:cubicBezTo>
                    <a:pt x="650818" y="37903"/>
                    <a:pt x="607304" y="49893"/>
                    <a:pt x="564041" y="61997"/>
                  </a:cubicBezTo>
                  <a:cubicBezTo>
                    <a:pt x="492364" y="82034"/>
                    <a:pt x="420572" y="102253"/>
                    <a:pt x="349878" y="127914"/>
                  </a:cubicBezTo>
                </a:path>
              </a:pathLst>
            </a:custGeom>
            <a:solidFill>
              <a:srgbClr val="1F5B9C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5759C494-996E-47EF-940D-EE04EA04AE6A}"/>
                </a:ext>
              </a:extLst>
            </p:cNvPr>
            <p:cNvSpPr/>
            <p:nvPr/>
          </p:nvSpPr>
          <p:spPr>
            <a:xfrm flipV="1">
              <a:off x="1034886" y="5277543"/>
              <a:ext cx="1580013" cy="48348"/>
            </a:xfrm>
            <a:custGeom>
              <a:avLst/>
              <a:gdLst>
                <a:gd name="connsiteX0" fmla="*/ 1578778 w 1580013"/>
                <a:gd name="connsiteY0" fmla="*/ 47606 h 48348"/>
                <a:gd name="connsiteX1" fmla="*/ -1235 w 1580013"/>
                <a:gd name="connsiteY1" fmla="*/ 47606 h 48348"/>
                <a:gd name="connsiteX2" fmla="*/ -1235 w 1580013"/>
                <a:gd name="connsiteY2" fmla="*/ -743 h 48348"/>
                <a:gd name="connsiteX3" fmla="*/ 1578778 w 1580013"/>
                <a:gd name="connsiteY3" fmla="*/ -743 h 48348"/>
                <a:gd name="connsiteX4" fmla="*/ 1578778 w 1580013"/>
                <a:gd name="connsiteY4" fmla="*/ 47606 h 4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013" h="48348">
                  <a:moveTo>
                    <a:pt x="1578778" y="47606"/>
                  </a:moveTo>
                  <a:lnTo>
                    <a:pt x="-1235" y="47606"/>
                  </a:lnTo>
                  <a:lnTo>
                    <a:pt x="-1235" y="-743"/>
                  </a:lnTo>
                  <a:lnTo>
                    <a:pt x="1578778" y="-743"/>
                  </a:lnTo>
                  <a:lnTo>
                    <a:pt x="1578778" y="47606"/>
                  </a:lnTo>
                </a:path>
              </a:pathLst>
            </a:custGeom>
            <a:solidFill>
              <a:srgbClr val="90A4A3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2E51BF2-64AB-59AC-12BD-912FD286574C}"/>
                </a:ext>
              </a:extLst>
            </p:cNvPr>
            <p:cNvSpPr/>
            <p:nvPr/>
          </p:nvSpPr>
          <p:spPr>
            <a:xfrm flipV="1">
              <a:off x="1010649" y="5239447"/>
              <a:ext cx="1570690" cy="30872"/>
            </a:xfrm>
            <a:custGeom>
              <a:avLst/>
              <a:gdLst>
                <a:gd name="connsiteX0" fmla="*/ -1213 w 1570690"/>
                <a:gd name="connsiteY0" fmla="*/ 193 h 30872"/>
                <a:gd name="connsiteX1" fmla="*/ -1110 w 1570690"/>
                <a:gd name="connsiteY1" fmla="*/ -790 h 30872"/>
                <a:gd name="connsiteX2" fmla="*/ 1539588 w 1570690"/>
                <a:gd name="connsiteY2" fmla="*/ -790 h 30872"/>
                <a:gd name="connsiteX3" fmla="*/ 1569478 w 1570690"/>
                <a:gd name="connsiteY3" fmla="*/ 29100 h 30872"/>
                <a:gd name="connsiteX4" fmla="*/ 1569375 w 1570690"/>
                <a:gd name="connsiteY4" fmla="*/ 30083 h 30872"/>
                <a:gd name="connsiteX5" fmla="*/ 28671 w 1570690"/>
                <a:gd name="connsiteY5" fmla="*/ 30083 h 30872"/>
                <a:gd name="connsiteX6" fmla="*/ -1213 w 1570690"/>
                <a:gd name="connsiteY6" fmla="*/ 193 h 3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0690" h="30872">
                  <a:moveTo>
                    <a:pt x="-1213" y="193"/>
                  </a:moveTo>
                  <a:lnTo>
                    <a:pt x="-1110" y="-790"/>
                  </a:lnTo>
                  <a:lnTo>
                    <a:pt x="1539588" y="-790"/>
                  </a:lnTo>
                  <a:cubicBezTo>
                    <a:pt x="1556093" y="-790"/>
                    <a:pt x="1569478" y="12595"/>
                    <a:pt x="1569478" y="29100"/>
                  </a:cubicBezTo>
                  <a:lnTo>
                    <a:pt x="1569375" y="30083"/>
                  </a:lnTo>
                  <a:lnTo>
                    <a:pt x="28671" y="30083"/>
                  </a:lnTo>
                  <a:cubicBezTo>
                    <a:pt x="12168" y="30083"/>
                    <a:pt x="-1213" y="16698"/>
                    <a:pt x="-1213" y="193"/>
                  </a:cubicBezTo>
                </a:path>
              </a:pathLst>
            </a:custGeom>
            <a:solidFill>
              <a:srgbClr val="D6E6E5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31734CE1-4AFE-E96F-1269-E28ADB074A54}"/>
                </a:ext>
              </a:extLst>
            </p:cNvPr>
            <p:cNvSpPr/>
            <p:nvPr/>
          </p:nvSpPr>
          <p:spPr>
            <a:xfrm flipV="1">
              <a:off x="3165183" y="4611126"/>
              <a:ext cx="770987" cy="244548"/>
            </a:xfrm>
            <a:custGeom>
              <a:avLst/>
              <a:gdLst>
                <a:gd name="connsiteX0" fmla="*/ 768271 w 770987"/>
                <a:gd name="connsiteY0" fmla="*/ 152838 h 244548"/>
                <a:gd name="connsiteX1" fmla="*/ 710092 w 770987"/>
                <a:gd name="connsiteY1" fmla="*/ 238129 h 244548"/>
                <a:gd name="connsiteX2" fmla="*/ 649708 w 770987"/>
                <a:gd name="connsiteY2" fmla="*/ 240163 h 244548"/>
                <a:gd name="connsiteX3" fmla="*/ 469354 w 770987"/>
                <a:gd name="connsiteY3" fmla="*/ 152507 h 244548"/>
                <a:gd name="connsiteX4" fmla="*/ 403792 w 770987"/>
                <a:gd name="connsiteY4" fmla="*/ 127989 h 244548"/>
                <a:gd name="connsiteX5" fmla="*/ -2544 w 770987"/>
                <a:gd name="connsiteY5" fmla="*/ -1307 h 244548"/>
                <a:gd name="connsiteX6" fmla="*/ 741719 w 770987"/>
                <a:gd name="connsiteY6" fmla="*/ 51500 h 244548"/>
                <a:gd name="connsiteX7" fmla="*/ 768271 w 770987"/>
                <a:gd name="connsiteY7" fmla="*/ 152838 h 2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987" h="244548">
                  <a:moveTo>
                    <a:pt x="768271" y="152838"/>
                  </a:moveTo>
                  <a:cubicBezTo>
                    <a:pt x="766408" y="188202"/>
                    <a:pt x="745559" y="225396"/>
                    <a:pt x="710092" y="238129"/>
                  </a:cubicBezTo>
                  <a:cubicBezTo>
                    <a:pt x="690844" y="245044"/>
                    <a:pt x="669550" y="244141"/>
                    <a:pt x="649708" y="240163"/>
                  </a:cubicBezTo>
                  <a:cubicBezTo>
                    <a:pt x="582831" y="226756"/>
                    <a:pt x="529956" y="181482"/>
                    <a:pt x="469354" y="152507"/>
                  </a:cubicBezTo>
                  <a:cubicBezTo>
                    <a:pt x="448220" y="142403"/>
                    <a:pt x="426286" y="134402"/>
                    <a:pt x="403792" y="127989"/>
                  </a:cubicBezTo>
                  <a:cubicBezTo>
                    <a:pt x="267729" y="83641"/>
                    <a:pt x="59281" y="38333"/>
                    <a:pt x="-2544" y="-1307"/>
                  </a:cubicBezTo>
                  <a:lnTo>
                    <a:pt x="741719" y="51500"/>
                  </a:lnTo>
                  <a:cubicBezTo>
                    <a:pt x="756646" y="83527"/>
                    <a:pt x="770134" y="117474"/>
                    <a:pt x="768271" y="152838"/>
                  </a:cubicBezTo>
                </a:path>
              </a:pathLst>
            </a:custGeom>
            <a:solidFill>
              <a:srgbClr val="8D153A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4D429CA1-EC18-3958-5B3D-5A868B27122D}"/>
                </a:ext>
              </a:extLst>
            </p:cNvPr>
            <p:cNvSpPr/>
            <p:nvPr/>
          </p:nvSpPr>
          <p:spPr>
            <a:xfrm flipV="1">
              <a:off x="3108227" y="4968614"/>
              <a:ext cx="192572" cy="460422"/>
            </a:xfrm>
            <a:custGeom>
              <a:avLst/>
              <a:gdLst>
                <a:gd name="connsiteX0" fmla="*/ 133827 w 192572"/>
                <a:gd name="connsiteY0" fmla="*/ 459577 h 460422"/>
                <a:gd name="connsiteX1" fmla="*/ -2281 w 192572"/>
                <a:gd name="connsiteY1" fmla="*/ 459577 h 460422"/>
                <a:gd name="connsiteX2" fmla="*/ 77832 w 192572"/>
                <a:gd name="connsiteY2" fmla="*/ -845 h 460422"/>
                <a:gd name="connsiteX3" fmla="*/ 190291 w 192572"/>
                <a:gd name="connsiteY3" fmla="*/ -845 h 460422"/>
                <a:gd name="connsiteX4" fmla="*/ 133827 w 192572"/>
                <a:gd name="connsiteY4" fmla="*/ 459577 h 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72" h="460422">
                  <a:moveTo>
                    <a:pt x="133827" y="459577"/>
                  </a:moveTo>
                  <a:lnTo>
                    <a:pt x="-2281" y="459577"/>
                  </a:lnTo>
                  <a:lnTo>
                    <a:pt x="77832" y="-845"/>
                  </a:lnTo>
                  <a:lnTo>
                    <a:pt x="190291" y="-845"/>
                  </a:lnTo>
                  <a:lnTo>
                    <a:pt x="133827" y="459577"/>
                  </a:lnTo>
                </a:path>
              </a:pathLst>
            </a:custGeom>
            <a:solidFill>
              <a:srgbClr val="ECF4F2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36265C0C-E1EC-248D-C663-4EFBDAAF1996}"/>
                </a:ext>
              </a:extLst>
            </p:cNvPr>
            <p:cNvSpPr/>
            <p:nvPr/>
          </p:nvSpPr>
          <p:spPr>
            <a:xfrm flipV="1">
              <a:off x="2724421" y="4487903"/>
              <a:ext cx="126678" cy="610051"/>
            </a:xfrm>
            <a:custGeom>
              <a:avLst/>
              <a:gdLst>
                <a:gd name="connsiteX0" fmla="*/ 45343 w 126678"/>
                <a:gd name="connsiteY0" fmla="*/ 585636 h 610051"/>
                <a:gd name="connsiteX1" fmla="*/ 21203 w 126678"/>
                <a:gd name="connsiteY1" fmla="*/ 561496 h 610051"/>
                <a:gd name="connsiteX2" fmla="*/ 21203 w 126678"/>
                <a:gd name="connsiteY2" fmla="*/ 46050 h 610051"/>
                <a:gd name="connsiteX3" fmla="*/ 45343 w 126678"/>
                <a:gd name="connsiteY3" fmla="*/ 21921 h 610051"/>
                <a:gd name="connsiteX4" fmla="*/ 77416 w 126678"/>
                <a:gd name="connsiteY4" fmla="*/ 21921 h 610051"/>
                <a:gd name="connsiteX5" fmla="*/ 101544 w 126678"/>
                <a:gd name="connsiteY5" fmla="*/ 46050 h 610051"/>
                <a:gd name="connsiteX6" fmla="*/ 101544 w 126678"/>
                <a:gd name="connsiteY6" fmla="*/ 561496 h 610051"/>
                <a:gd name="connsiteX7" fmla="*/ 77416 w 126678"/>
                <a:gd name="connsiteY7" fmla="*/ 585636 h 610051"/>
                <a:gd name="connsiteX8" fmla="*/ 77416 w 126678"/>
                <a:gd name="connsiteY8" fmla="*/ -1248 h 610051"/>
                <a:gd name="connsiteX9" fmla="*/ 45343 w 126678"/>
                <a:gd name="connsiteY9" fmla="*/ -1248 h 610051"/>
                <a:gd name="connsiteX10" fmla="*/ -1965 w 126678"/>
                <a:gd name="connsiteY10" fmla="*/ 46050 h 610051"/>
                <a:gd name="connsiteX11" fmla="*/ -1965 w 126678"/>
                <a:gd name="connsiteY11" fmla="*/ 561496 h 610051"/>
                <a:gd name="connsiteX12" fmla="*/ 45343 w 126678"/>
                <a:gd name="connsiteY12" fmla="*/ 608804 h 610051"/>
                <a:gd name="connsiteX13" fmla="*/ 77416 w 126678"/>
                <a:gd name="connsiteY13" fmla="*/ 608804 h 610051"/>
                <a:gd name="connsiteX14" fmla="*/ 124713 w 126678"/>
                <a:gd name="connsiteY14" fmla="*/ 561496 h 610051"/>
                <a:gd name="connsiteX15" fmla="*/ 124713 w 126678"/>
                <a:gd name="connsiteY15" fmla="*/ 46050 h 610051"/>
                <a:gd name="connsiteX16" fmla="*/ 77416 w 126678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678" h="610051">
                  <a:moveTo>
                    <a:pt x="45343" y="585636"/>
                  </a:moveTo>
                  <a:cubicBezTo>
                    <a:pt x="32028" y="585636"/>
                    <a:pt x="21203" y="574812"/>
                    <a:pt x="21203" y="561496"/>
                  </a:cubicBezTo>
                  <a:lnTo>
                    <a:pt x="21203" y="46050"/>
                  </a:lnTo>
                  <a:cubicBezTo>
                    <a:pt x="21203" y="32745"/>
                    <a:pt x="32028" y="21921"/>
                    <a:pt x="45343" y="21921"/>
                  </a:cubicBezTo>
                  <a:lnTo>
                    <a:pt x="77416" y="21921"/>
                  </a:lnTo>
                  <a:cubicBezTo>
                    <a:pt x="90720" y="21921"/>
                    <a:pt x="101544" y="32745"/>
                    <a:pt x="101544" y="46050"/>
                  </a:cubicBezTo>
                  <a:lnTo>
                    <a:pt x="101544" y="561496"/>
                  </a:lnTo>
                  <a:cubicBezTo>
                    <a:pt x="101544" y="574812"/>
                    <a:pt x="90720" y="585636"/>
                    <a:pt x="77416" y="585636"/>
                  </a:cubicBezTo>
                  <a:close/>
                  <a:moveTo>
                    <a:pt x="77416" y="-1248"/>
                  </a:moveTo>
                  <a:lnTo>
                    <a:pt x="45343" y="-1248"/>
                  </a:lnTo>
                  <a:cubicBezTo>
                    <a:pt x="19260" y="-1248"/>
                    <a:pt x="-1965" y="19966"/>
                    <a:pt x="-1965" y="46050"/>
                  </a:cubicBezTo>
                  <a:lnTo>
                    <a:pt x="-1965" y="561496"/>
                  </a:lnTo>
                  <a:cubicBezTo>
                    <a:pt x="-1965" y="587579"/>
                    <a:pt x="19260" y="608804"/>
                    <a:pt x="45343" y="608804"/>
                  </a:cubicBezTo>
                  <a:lnTo>
                    <a:pt x="77416" y="608804"/>
                  </a:lnTo>
                  <a:cubicBezTo>
                    <a:pt x="103488" y="608804"/>
                    <a:pt x="124713" y="587579"/>
                    <a:pt x="124713" y="561496"/>
                  </a:cubicBezTo>
                  <a:lnTo>
                    <a:pt x="124713" y="46050"/>
                  </a:lnTo>
                  <a:cubicBezTo>
                    <a:pt x="124713" y="19966"/>
                    <a:pt x="103488" y="-1248"/>
                    <a:pt x="77416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84498681-31B7-8F2E-EDF9-DA2DCA588DBA}"/>
                </a:ext>
              </a:extLst>
            </p:cNvPr>
            <p:cNvSpPr/>
            <p:nvPr/>
          </p:nvSpPr>
          <p:spPr>
            <a:xfrm flipV="1">
              <a:off x="3180031" y="4487903"/>
              <a:ext cx="126667" cy="610051"/>
            </a:xfrm>
            <a:custGeom>
              <a:avLst/>
              <a:gdLst>
                <a:gd name="connsiteX0" fmla="*/ 44998 w 126667"/>
                <a:gd name="connsiteY0" fmla="*/ 585636 h 610051"/>
                <a:gd name="connsiteX1" fmla="*/ 20858 w 126667"/>
                <a:gd name="connsiteY1" fmla="*/ 561496 h 610051"/>
                <a:gd name="connsiteX2" fmla="*/ 20858 w 126667"/>
                <a:gd name="connsiteY2" fmla="*/ 46050 h 610051"/>
                <a:gd name="connsiteX3" fmla="*/ 44998 w 126667"/>
                <a:gd name="connsiteY3" fmla="*/ 21921 h 610051"/>
                <a:gd name="connsiteX4" fmla="*/ 77059 w 126667"/>
                <a:gd name="connsiteY4" fmla="*/ 21921 h 610051"/>
                <a:gd name="connsiteX5" fmla="*/ 101188 w 126667"/>
                <a:gd name="connsiteY5" fmla="*/ 46050 h 610051"/>
                <a:gd name="connsiteX6" fmla="*/ 101188 w 126667"/>
                <a:gd name="connsiteY6" fmla="*/ 561496 h 610051"/>
                <a:gd name="connsiteX7" fmla="*/ 77059 w 126667"/>
                <a:gd name="connsiteY7" fmla="*/ 585636 h 610051"/>
                <a:gd name="connsiteX8" fmla="*/ 77059 w 126667"/>
                <a:gd name="connsiteY8" fmla="*/ -1248 h 610051"/>
                <a:gd name="connsiteX9" fmla="*/ 44998 w 126667"/>
                <a:gd name="connsiteY9" fmla="*/ -1248 h 610051"/>
                <a:gd name="connsiteX10" fmla="*/ -2311 w 126667"/>
                <a:gd name="connsiteY10" fmla="*/ 46050 h 610051"/>
                <a:gd name="connsiteX11" fmla="*/ -2311 w 126667"/>
                <a:gd name="connsiteY11" fmla="*/ 561496 h 610051"/>
                <a:gd name="connsiteX12" fmla="*/ 44998 w 126667"/>
                <a:gd name="connsiteY12" fmla="*/ 608804 h 610051"/>
                <a:gd name="connsiteX13" fmla="*/ 77059 w 126667"/>
                <a:gd name="connsiteY13" fmla="*/ 608804 h 610051"/>
                <a:gd name="connsiteX14" fmla="*/ 124356 w 126667"/>
                <a:gd name="connsiteY14" fmla="*/ 561496 h 610051"/>
                <a:gd name="connsiteX15" fmla="*/ 124356 w 126667"/>
                <a:gd name="connsiteY15" fmla="*/ 46050 h 610051"/>
                <a:gd name="connsiteX16" fmla="*/ 77059 w 126667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667" h="610051">
                  <a:moveTo>
                    <a:pt x="44998" y="585636"/>
                  </a:moveTo>
                  <a:cubicBezTo>
                    <a:pt x="31682" y="585636"/>
                    <a:pt x="20858" y="574812"/>
                    <a:pt x="20858" y="561496"/>
                  </a:cubicBezTo>
                  <a:lnTo>
                    <a:pt x="20858" y="46050"/>
                  </a:lnTo>
                  <a:cubicBezTo>
                    <a:pt x="20858" y="32745"/>
                    <a:pt x="31682" y="21921"/>
                    <a:pt x="44998" y="21921"/>
                  </a:cubicBezTo>
                  <a:lnTo>
                    <a:pt x="77059" y="21921"/>
                  </a:lnTo>
                  <a:cubicBezTo>
                    <a:pt x="90364" y="21921"/>
                    <a:pt x="101188" y="32745"/>
                    <a:pt x="101188" y="46050"/>
                  </a:cubicBezTo>
                  <a:lnTo>
                    <a:pt x="101188" y="561496"/>
                  </a:lnTo>
                  <a:cubicBezTo>
                    <a:pt x="101188" y="574812"/>
                    <a:pt x="90364" y="585636"/>
                    <a:pt x="77059" y="585636"/>
                  </a:cubicBezTo>
                  <a:close/>
                  <a:moveTo>
                    <a:pt x="77059" y="-1248"/>
                  </a:moveTo>
                  <a:lnTo>
                    <a:pt x="44998" y="-1248"/>
                  </a:lnTo>
                  <a:cubicBezTo>
                    <a:pt x="18915" y="-1248"/>
                    <a:pt x="-2311" y="19966"/>
                    <a:pt x="-2311" y="46050"/>
                  </a:cubicBezTo>
                  <a:lnTo>
                    <a:pt x="-2311" y="561496"/>
                  </a:lnTo>
                  <a:cubicBezTo>
                    <a:pt x="-2311" y="587579"/>
                    <a:pt x="18915" y="608804"/>
                    <a:pt x="44998" y="608804"/>
                  </a:cubicBezTo>
                  <a:lnTo>
                    <a:pt x="77059" y="608804"/>
                  </a:lnTo>
                  <a:cubicBezTo>
                    <a:pt x="103142" y="608804"/>
                    <a:pt x="124356" y="587579"/>
                    <a:pt x="124356" y="561496"/>
                  </a:cubicBezTo>
                  <a:lnTo>
                    <a:pt x="124356" y="46050"/>
                  </a:lnTo>
                  <a:cubicBezTo>
                    <a:pt x="124356" y="19966"/>
                    <a:pt x="103142" y="-1248"/>
                    <a:pt x="77059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FB23F91B-A9B7-C5F7-9B78-374AF0601E14}"/>
                </a:ext>
              </a:extLst>
            </p:cNvPr>
            <p:cNvSpPr/>
            <p:nvPr/>
          </p:nvSpPr>
          <p:spPr>
            <a:xfrm flipV="1">
              <a:off x="3635641" y="4487903"/>
              <a:ext cx="126666" cy="610051"/>
            </a:xfrm>
            <a:custGeom>
              <a:avLst/>
              <a:gdLst>
                <a:gd name="connsiteX0" fmla="*/ 44641 w 126666"/>
                <a:gd name="connsiteY0" fmla="*/ 585636 h 610051"/>
                <a:gd name="connsiteX1" fmla="*/ 20501 w 126666"/>
                <a:gd name="connsiteY1" fmla="*/ 561496 h 610051"/>
                <a:gd name="connsiteX2" fmla="*/ 20501 w 126666"/>
                <a:gd name="connsiteY2" fmla="*/ 46050 h 610051"/>
                <a:gd name="connsiteX3" fmla="*/ 44641 w 126666"/>
                <a:gd name="connsiteY3" fmla="*/ 21921 h 610051"/>
                <a:gd name="connsiteX4" fmla="*/ 76714 w 126666"/>
                <a:gd name="connsiteY4" fmla="*/ 21921 h 610051"/>
                <a:gd name="connsiteX5" fmla="*/ 100842 w 126666"/>
                <a:gd name="connsiteY5" fmla="*/ 46050 h 610051"/>
                <a:gd name="connsiteX6" fmla="*/ 100842 w 126666"/>
                <a:gd name="connsiteY6" fmla="*/ 561496 h 610051"/>
                <a:gd name="connsiteX7" fmla="*/ 76714 w 126666"/>
                <a:gd name="connsiteY7" fmla="*/ 585636 h 610051"/>
                <a:gd name="connsiteX8" fmla="*/ 76714 w 126666"/>
                <a:gd name="connsiteY8" fmla="*/ -1248 h 610051"/>
                <a:gd name="connsiteX9" fmla="*/ 44641 w 126666"/>
                <a:gd name="connsiteY9" fmla="*/ -1248 h 610051"/>
                <a:gd name="connsiteX10" fmla="*/ -2656 w 126666"/>
                <a:gd name="connsiteY10" fmla="*/ 46050 h 610051"/>
                <a:gd name="connsiteX11" fmla="*/ -2656 w 126666"/>
                <a:gd name="connsiteY11" fmla="*/ 561496 h 610051"/>
                <a:gd name="connsiteX12" fmla="*/ 44641 w 126666"/>
                <a:gd name="connsiteY12" fmla="*/ 608804 h 610051"/>
                <a:gd name="connsiteX13" fmla="*/ 76714 w 126666"/>
                <a:gd name="connsiteY13" fmla="*/ 608804 h 610051"/>
                <a:gd name="connsiteX14" fmla="*/ 124011 w 126666"/>
                <a:gd name="connsiteY14" fmla="*/ 561496 h 610051"/>
                <a:gd name="connsiteX15" fmla="*/ 124011 w 126666"/>
                <a:gd name="connsiteY15" fmla="*/ 46050 h 610051"/>
                <a:gd name="connsiteX16" fmla="*/ 76714 w 126666"/>
                <a:gd name="connsiteY16" fmla="*/ -1248 h 6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666" h="610051">
                  <a:moveTo>
                    <a:pt x="44641" y="585636"/>
                  </a:moveTo>
                  <a:cubicBezTo>
                    <a:pt x="31337" y="585636"/>
                    <a:pt x="20501" y="574812"/>
                    <a:pt x="20501" y="561496"/>
                  </a:cubicBezTo>
                  <a:lnTo>
                    <a:pt x="20501" y="46050"/>
                  </a:lnTo>
                  <a:cubicBezTo>
                    <a:pt x="20501" y="32745"/>
                    <a:pt x="31337" y="21921"/>
                    <a:pt x="44641" y="21921"/>
                  </a:cubicBezTo>
                  <a:lnTo>
                    <a:pt x="76714" y="21921"/>
                  </a:lnTo>
                  <a:cubicBezTo>
                    <a:pt x="90018" y="21921"/>
                    <a:pt x="100842" y="32745"/>
                    <a:pt x="100842" y="46050"/>
                  </a:cubicBezTo>
                  <a:lnTo>
                    <a:pt x="100842" y="561496"/>
                  </a:lnTo>
                  <a:cubicBezTo>
                    <a:pt x="100842" y="574812"/>
                    <a:pt x="90018" y="585636"/>
                    <a:pt x="76714" y="585636"/>
                  </a:cubicBezTo>
                  <a:close/>
                  <a:moveTo>
                    <a:pt x="76714" y="-1248"/>
                  </a:moveTo>
                  <a:lnTo>
                    <a:pt x="44641" y="-1248"/>
                  </a:lnTo>
                  <a:cubicBezTo>
                    <a:pt x="18558" y="-1248"/>
                    <a:pt x="-2656" y="19966"/>
                    <a:pt x="-2656" y="46050"/>
                  </a:cubicBezTo>
                  <a:lnTo>
                    <a:pt x="-2656" y="561496"/>
                  </a:lnTo>
                  <a:cubicBezTo>
                    <a:pt x="-2656" y="587579"/>
                    <a:pt x="18558" y="608804"/>
                    <a:pt x="44641" y="608804"/>
                  </a:cubicBezTo>
                  <a:lnTo>
                    <a:pt x="76714" y="608804"/>
                  </a:lnTo>
                  <a:cubicBezTo>
                    <a:pt x="102785" y="608804"/>
                    <a:pt x="124011" y="587579"/>
                    <a:pt x="124011" y="561496"/>
                  </a:cubicBezTo>
                  <a:lnTo>
                    <a:pt x="124011" y="46050"/>
                  </a:lnTo>
                  <a:cubicBezTo>
                    <a:pt x="124011" y="19966"/>
                    <a:pt x="102785" y="-1248"/>
                    <a:pt x="76714" y="-1248"/>
                  </a:cubicBezTo>
                </a:path>
              </a:pathLst>
            </a:custGeom>
            <a:solidFill>
              <a:srgbClr val="5C3441"/>
            </a:solidFill>
            <a:ln w="11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8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Karthick</dc:creator>
  <cp:lastModifiedBy>Arun Karthick</cp:lastModifiedBy>
  <cp:revision>99</cp:revision>
  <dcterms:created xsi:type="dcterms:W3CDTF">2022-07-04T12:50:22Z</dcterms:created>
  <dcterms:modified xsi:type="dcterms:W3CDTF">2022-07-06T18:51:39Z</dcterms:modified>
</cp:coreProperties>
</file>