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E5A"/>
    <a:srgbClr val="9FA73B"/>
    <a:srgbClr val="C1671D"/>
    <a:srgbClr val="E68D21"/>
    <a:srgbClr val="D6711B"/>
    <a:srgbClr val="F46793"/>
    <a:srgbClr val="CF1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776" y="4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49A0-DBC0-EE06-A39D-5C031E05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8F771-5538-88D3-480A-6B377885B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516C-755A-C2E3-14B5-FDBD189F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DC88-DE24-FCDE-40EA-6F22A3A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AE37A-A0C5-F86C-16AE-D488EAEC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F706-3FE4-4AE1-D375-E34A49BF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84D7D-16A2-C52A-B323-6D139705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AA32-7D18-5838-F6E5-502BE55F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FECC-098F-353E-B749-3E6DFE47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46C6-B037-42DB-DA0B-316E4B66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4A218-B54D-ED27-5512-74C6887C1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C9895-17D2-36A4-7330-8529E2E8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5578-247D-DE5F-2A73-7FA4D30A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48FC-5B83-0668-CE2B-2BECA977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EE8F-32F0-10B9-A17A-8962EF85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E982-5B8E-4D8C-80B2-339B02AD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35C6-5438-B91E-918E-9DD14174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5AC4-0CBD-4A7C-1A56-4F11BFF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8AAE-7AA2-B00D-BB86-00E8A528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DB65-1F59-E7EF-3BD8-03732905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ABCB-7442-A4CE-F5CF-9CCC5638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B88D-897F-6D33-A7A0-049C3F1A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8A6E-F5A4-B44F-2878-988F85C0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C9AD-B3BD-4A7E-3DBB-806DE1A9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DBCD-BC6D-35EE-4EBF-742EDEE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7E13-A84D-53ED-A610-D18BE7ED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C256-024D-E21D-3F8C-A8670AB91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C9B4F-4FD7-92EB-9475-2880CD917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3402-0CEE-8A97-98FF-044298B6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9C5D-EF25-4F02-90B0-0FB9566F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5B52F-FED4-4509-1FED-E1C2C162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D7FE-8ABC-CE55-5564-69C5E0E5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647D-F17F-9F97-658C-F63B0252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35AD-3BDB-3BFA-8ADB-C3E8E06B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88CCE-15B7-8B45-C617-B49526798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D620B-7810-E0CD-26ED-F747DB8BA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83436-F3DC-AE5E-EC8E-14B4824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D9C40-5367-4F8D-A2F7-09F77B07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453D9-CEE7-246C-6F0E-A8AE8D7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5F7-20CA-AC94-75A7-C952B05E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5F4D3-DAC5-1C5C-9E24-66738E4D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71752-6956-F90B-3F2F-C54EAFBF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F0E7F-956F-8976-36CE-39A39325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3D50B-D72C-AC09-E82D-6D18CB0B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DDD4B-17D2-4AF3-A6CE-7123E3F9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21B8-0C1E-79D0-FF7D-D1AF4719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12B1-5D98-C208-48C6-AE6772D9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347C-0C88-B7E8-8A66-F94E777B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90C4C-3508-F9E2-F9B4-B082A8A14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6B1B0-708F-6ADF-A4BA-91B3DDEF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14545-EED1-D74C-7243-3BB6A19E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297B-FBB0-91B4-062A-DF441681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D1D1-8B3D-57AB-48D2-F1A06138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47432-8773-E3E4-7DB4-F0640B0C5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B5F2-11C8-660F-A70B-5D6DEB34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F0EF8-A7AE-18F2-8777-4D65276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41F3-8573-2D19-74D1-94640141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3DEC2-2E84-188F-5C67-554569A0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743AD-5103-3F82-849A-376757B0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09E96-4739-D292-57B8-CD9C5C43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70C2B-34FF-6CE3-7A19-4524B6142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C39F-662A-458C-AC71-E49550EF05F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1DBD-4804-B74C-34FD-AFBD43F25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FF11-3331-EF38-19C6-E980CCF13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2C26-7927-42A3-8458-1892CCFA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E57F6F-39C2-F2D6-C305-392B635506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520" name="Group 519">
            <a:extLst>
              <a:ext uri="{FF2B5EF4-FFF2-40B4-BE49-F238E27FC236}">
                <a16:creationId xmlns:a16="http://schemas.microsoft.com/office/drawing/2014/main" id="{85C6F7E7-041B-4CBC-E404-7CCFE3E41D25}"/>
              </a:ext>
            </a:extLst>
          </p:cNvPr>
          <p:cNvGrpSpPr/>
          <p:nvPr/>
        </p:nvGrpSpPr>
        <p:grpSpPr>
          <a:xfrm>
            <a:off x="6500859" y="751520"/>
            <a:ext cx="1484533" cy="1002662"/>
            <a:chOff x="6713472" y="2148958"/>
            <a:chExt cx="2015254" cy="1308413"/>
          </a:xfrm>
        </p:grpSpPr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582272F9-D593-3C9D-E0F7-B0A21ECA73FF}"/>
                </a:ext>
              </a:extLst>
            </p:cNvPr>
            <p:cNvGrpSpPr/>
            <p:nvPr/>
          </p:nvGrpSpPr>
          <p:grpSpPr>
            <a:xfrm>
              <a:off x="6713472" y="2350334"/>
              <a:ext cx="2015254" cy="1107037"/>
              <a:chOff x="6713472" y="2350334"/>
              <a:chExt cx="2015254" cy="1107037"/>
            </a:xfrm>
          </p:grpSpPr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1D18755B-48E6-9B23-24A8-19C430830C85}"/>
                  </a:ext>
                </a:extLst>
              </p:cNvPr>
              <p:cNvGrpSpPr/>
              <p:nvPr/>
            </p:nvGrpSpPr>
            <p:grpSpPr>
              <a:xfrm>
                <a:off x="7113461" y="2531120"/>
                <a:ext cx="559165" cy="563341"/>
                <a:chOff x="10638187" y="4886693"/>
                <a:chExt cx="1148829" cy="1213682"/>
              </a:xfrm>
            </p:grpSpPr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4A6F646C-6E8A-0CF5-D916-8BBB8C020073}"/>
                    </a:ext>
                  </a:extLst>
                </p:cNvPr>
                <p:cNvSpPr/>
                <p:nvPr/>
              </p:nvSpPr>
              <p:spPr>
                <a:xfrm flipV="1">
                  <a:off x="10648909" y="5065865"/>
                  <a:ext cx="1138107" cy="1034510"/>
                </a:xfrm>
                <a:custGeom>
                  <a:avLst/>
                  <a:gdLst>
                    <a:gd name="connsiteX0" fmla="*/ 543370 w 1138108"/>
                    <a:gd name="connsiteY0" fmla="*/ 958915 h 1034510"/>
                    <a:gd name="connsiteX1" fmla="*/ 874098 w 1138108"/>
                    <a:gd name="connsiteY1" fmla="*/ 1022831 h 1034510"/>
                    <a:gd name="connsiteX2" fmla="*/ 1087199 w 1138108"/>
                    <a:gd name="connsiteY2" fmla="*/ 431980 h 1034510"/>
                    <a:gd name="connsiteX3" fmla="*/ 685589 w 1138108"/>
                    <a:gd name="connsiteY3" fmla="*/ -144 h 1034510"/>
                    <a:gd name="connsiteX4" fmla="*/ 557721 w 1138108"/>
                    <a:gd name="connsiteY4" fmla="*/ 24134 h 1034510"/>
                    <a:gd name="connsiteX5" fmla="*/ 472836 w 1138108"/>
                    <a:gd name="connsiteY5" fmla="*/ -144 h 1034510"/>
                    <a:gd name="connsiteX6" fmla="*/ -423 w 1138108"/>
                    <a:gd name="connsiteY6" fmla="*/ 414355 h 1034510"/>
                    <a:gd name="connsiteX7" fmla="*/ 208288 w 1138108"/>
                    <a:gd name="connsiteY7" fmla="*/ 1011093 h 1034510"/>
                    <a:gd name="connsiteX8" fmla="*/ 543370 w 1138108"/>
                    <a:gd name="connsiteY8" fmla="*/ 958915 h 103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8108" h="1034510">
                      <a:moveTo>
                        <a:pt x="543370" y="958915"/>
                      </a:moveTo>
                      <a:cubicBezTo>
                        <a:pt x="543370" y="958915"/>
                        <a:pt x="693286" y="1058116"/>
                        <a:pt x="874098" y="1022831"/>
                      </a:cubicBezTo>
                      <a:cubicBezTo>
                        <a:pt x="1054875" y="987582"/>
                        <a:pt x="1159232" y="710530"/>
                        <a:pt x="1087199" y="431980"/>
                      </a:cubicBezTo>
                      <a:cubicBezTo>
                        <a:pt x="1007714" y="124519"/>
                        <a:pt x="741807" y="-1954"/>
                        <a:pt x="685589" y="-144"/>
                      </a:cubicBezTo>
                      <a:cubicBezTo>
                        <a:pt x="631983" y="1634"/>
                        <a:pt x="612825" y="28523"/>
                        <a:pt x="557721" y="24134"/>
                      </a:cubicBezTo>
                      <a:cubicBezTo>
                        <a:pt x="533338" y="22184"/>
                        <a:pt x="503105" y="1355"/>
                        <a:pt x="472836" y="-144"/>
                      </a:cubicBezTo>
                      <a:cubicBezTo>
                        <a:pt x="383562" y="-4532"/>
                        <a:pt x="87457" y="56494"/>
                        <a:pt x="-423" y="414355"/>
                      </a:cubicBezTo>
                      <a:cubicBezTo>
                        <a:pt x="-92310" y="788413"/>
                        <a:pt x="63771" y="955502"/>
                        <a:pt x="208288" y="1011093"/>
                      </a:cubicBezTo>
                      <a:cubicBezTo>
                        <a:pt x="399341" y="1084588"/>
                        <a:pt x="543370" y="958915"/>
                        <a:pt x="543370" y="958915"/>
                      </a:cubicBezTo>
                    </a:path>
                  </a:pathLst>
                </a:custGeom>
                <a:solidFill>
                  <a:srgbClr val="EF6B51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BBDB0611-3E03-8DAD-1B25-787046274FBF}"/>
                    </a:ext>
                  </a:extLst>
                </p:cNvPr>
                <p:cNvSpPr/>
                <p:nvPr/>
              </p:nvSpPr>
              <p:spPr>
                <a:xfrm flipV="1">
                  <a:off x="11159306" y="4886693"/>
                  <a:ext cx="73356" cy="300006"/>
                </a:xfrm>
                <a:custGeom>
                  <a:avLst/>
                  <a:gdLst>
                    <a:gd name="connsiteX0" fmla="*/ -27857 w 73356"/>
                    <a:gd name="connsiteY0" fmla="*/ 293344 h 300006"/>
                    <a:gd name="connsiteX1" fmla="*/ 25122 w 73356"/>
                    <a:gd name="connsiteY1" fmla="*/ 297872 h 300006"/>
                    <a:gd name="connsiteX2" fmla="*/ 45499 w 73356"/>
                    <a:gd name="connsiteY2" fmla="*/ 6957 h 300006"/>
                    <a:gd name="connsiteX3" fmla="*/ 12896 w 73356"/>
                    <a:gd name="connsiteY3" fmla="*/ -2134 h 300006"/>
                    <a:gd name="connsiteX4" fmla="*/ -27857 w 73356"/>
                    <a:gd name="connsiteY4" fmla="*/ 293344 h 30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56" h="300006">
                      <a:moveTo>
                        <a:pt x="-27857" y="293344"/>
                      </a:moveTo>
                      <a:lnTo>
                        <a:pt x="25122" y="297872"/>
                      </a:lnTo>
                      <a:lnTo>
                        <a:pt x="45499" y="6957"/>
                      </a:lnTo>
                      <a:lnTo>
                        <a:pt x="12896" y="-2134"/>
                      </a:lnTo>
                      <a:lnTo>
                        <a:pt x="-27857" y="293344"/>
                      </a:ln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CBCF9F09-E7F9-AB36-4ED2-F20308D5680F}"/>
                    </a:ext>
                  </a:extLst>
                </p:cNvPr>
                <p:cNvSpPr/>
                <p:nvPr/>
              </p:nvSpPr>
              <p:spPr>
                <a:xfrm flipV="1">
                  <a:off x="10638187" y="4959757"/>
                  <a:ext cx="478414" cy="271735"/>
                </a:xfrm>
                <a:custGeom>
                  <a:avLst/>
                  <a:gdLst>
                    <a:gd name="connsiteX0" fmla="*/ 451350 w 478414"/>
                    <a:gd name="connsiteY0" fmla="*/ 251598 h 271735"/>
                    <a:gd name="connsiteX1" fmla="*/ 155907 w 478414"/>
                    <a:gd name="connsiteY1" fmla="*/ 185453 h 271735"/>
                    <a:gd name="connsiteX2" fmla="*/ -27065 w 478414"/>
                    <a:gd name="connsiteY2" fmla="*/ -1942 h 271735"/>
                    <a:gd name="connsiteX3" fmla="*/ 290393 w 478414"/>
                    <a:gd name="connsiteY3" fmla="*/ 55356 h 271735"/>
                    <a:gd name="connsiteX4" fmla="*/ 451350 w 478414"/>
                    <a:gd name="connsiteY4" fmla="*/ 251598 h 2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414" h="271735">
                      <a:moveTo>
                        <a:pt x="451350" y="251598"/>
                      </a:moveTo>
                      <a:cubicBezTo>
                        <a:pt x="451350" y="251598"/>
                        <a:pt x="327871" y="322132"/>
                        <a:pt x="155907" y="185453"/>
                      </a:cubicBezTo>
                      <a:cubicBezTo>
                        <a:pt x="-16058" y="48773"/>
                        <a:pt x="-27065" y="-1942"/>
                        <a:pt x="-27065" y="-1942"/>
                      </a:cubicBezTo>
                      <a:cubicBezTo>
                        <a:pt x="-27065" y="-1942"/>
                        <a:pt x="172870" y="38567"/>
                        <a:pt x="290393" y="55356"/>
                      </a:cubicBezTo>
                      <a:cubicBezTo>
                        <a:pt x="444732" y="77404"/>
                        <a:pt x="451350" y="251598"/>
                        <a:pt x="451350" y="251598"/>
                      </a:cubicBez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C5B068B8-FF57-2E1F-90EC-7873BF26B5FA}"/>
                    </a:ext>
                  </a:extLst>
                </p:cNvPr>
                <p:cNvSpPr/>
                <p:nvPr/>
              </p:nvSpPr>
              <p:spPr>
                <a:xfrm flipV="1">
                  <a:off x="10723772" y="4962554"/>
                  <a:ext cx="452126" cy="213005"/>
                </a:xfrm>
                <a:custGeom>
                  <a:avLst/>
                  <a:gdLst>
                    <a:gd name="connsiteX0" fmla="*/ -17529 w 452126"/>
                    <a:gd name="connsiteY0" fmla="*/ -942 h 213005"/>
                    <a:gd name="connsiteX1" fmla="*/ 187700 w 452126"/>
                    <a:gd name="connsiteY1" fmla="*/ 112052 h 213005"/>
                    <a:gd name="connsiteX2" fmla="*/ 296479 w 452126"/>
                    <a:gd name="connsiteY2" fmla="*/ 158622 h 213005"/>
                    <a:gd name="connsiteX3" fmla="*/ 354997 w 452126"/>
                    <a:gd name="connsiteY3" fmla="*/ 178894 h 213005"/>
                    <a:gd name="connsiteX4" fmla="*/ 416928 w 452126"/>
                    <a:gd name="connsiteY4" fmla="*/ 189030 h 213005"/>
                    <a:gd name="connsiteX5" fmla="*/ 413932 w 452126"/>
                    <a:gd name="connsiteY5" fmla="*/ 210940 h 213005"/>
                    <a:gd name="connsiteX6" fmla="*/ 356948 w 452126"/>
                    <a:gd name="connsiteY6" fmla="*/ 196554 h 213005"/>
                    <a:gd name="connsiteX7" fmla="*/ 298291 w 452126"/>
                    <a:gd name="connsiteY7" fmla="*/ 175759 h 213005"/>
                    <a:gd name="connsiteX8" fmla="*/ 188292 w 452126"/>
                    <a:gd name="connsiteY8" fmla="*/ 129747 h 213005"/>
                    <a:gd name="connsiteX9" fmla="*/ -24217 w 452126"/>
                    <a:gd name="connsiteY9" fmla="*/ 10483 h 213005"/>
                    <a:gd name="connsiteX10" fmla="*/ -17529 w 452126"/>
                    <a:gd name="connsiteY10" fmla="*/ -942 h 213005"/>
                    <a:gd name="connsiteX11" fmla="*/ -17529 w 452126"/>
                    <a:gd name="connsiteY11" fmla="*/ -942 h 213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2126" h="213005">
                      <a:moveTo>
                        <a:pt x="-17529" y="-942"/>
                      </a:moveTo>
                      <a:cubicBezTo>
                        <a:pt x="48303" y="41169"/>
                        <a:pt x="116991" y="78718"/>
                        <a:pt x="187700" y="112052"/>
                      </a:cubicBezTo>
                      <a:cubicBezTo>
                        <a:pt x="223368" y="128876"/>
                        <a:pt x="259662" y="144411"/>
                        <a:pt x="296479" y="158622"/>
                      </a:cubicBezTo>
                      <a:cubicBezTo>
                        <a:pt x="315741" y="166076"/>
                        <a:pt x="335108" y="173182"/>
                        <a:pt x="354997" y="178894"/>
                      </a:cubicBezTo>
                      <a:cubicBezTo>
                        <a:pt x="375757" y="184885"/>
                        <a:pt x="395750" y="185965"/>
                        <a:pt x="416928" y="189030"/>
                      </a:cubicBezTo>
                      <a:cubicBezTo>
                        <a:pt x="429258" y="190807"/>
                        <a:pt x="426472" y="211985"/>
                        <a:pt x="413932" y="210940"/>
                      </a:cubicBezTo>
                      <a:cubicBezTo>
                        <a:pt x="394844" y="209337"/>
                        <a:pt x="375269" y="202197"/>
                        <a:pt x="356948" y="196554"/>
                      </a:cubicBezTo>
                      <a:cubicBezTo>
                        <a:pt x="337163" y="190459"/>
                        <a:pt x="317692" y="183039"/>
                        <a:pt x="298291" y="175759"/>
                      </a:cubicBezTo>
                      <a:cubicBezTo>
                        <a:pt x="261090" y="161722"/>
                        <a:pt x="224413" y="146361"/>
                        <a:pt x="188292" y="129747"/>
                      </a:cubicBezTo>
                      <a:cubicBezTo>
                        <a:pt x="114344" y="95751"/>
                        <a:pt x="43600" y="55485"/>
                        <a:pt x="-24217" y="10483"/>
                      </a:cubicBezTo>
                      <a:cubicBezTo>
                        <a:pt x="-31253" y="5815"/>
                        <a:pt x="-24774" y="-5575"/>
                        <a:pt x="-17529" y="-942"/>
                      </a:cubicBezTo>
                      <a:lnTo>
                        <a:pt x="-17529" y="-942"/>
                      </a:lnTo>
                    </a:path>
                  </a:pathLst>
                </a:custGeom>
                <a:solidFill>
                  <a:srgbClr val="355B3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571DF8C4-9BA3-C067-AA72-B95FA88F37D8}"/>
                    </a:ext>
                  </a:extLst>
                </p:cNvPr>
                <p:cNvSpPr/>
                <p:nvPr/>
              </p:nvSpPr>
              <p:spPr>
                <a:xfrm flipV="1">
                  <a:off x="11215593" y="6028445"/>
                  <a:ext cx="60466" cy="54237"/>
                </a:xfrm>
                <a:custGeom>
                  <a:avLst/>
                  <a:gdLst>
                    <a:gd name="connsiteX0" fmla="*/ 30015 w 60466"/>
                    <a:gd name="connsiteY0" fmla="*/ 38212 h 54237"/>
                    <a:gd name="connsiteX1" fmla="*/ -9658 w 60466"/>
                    <a:gd name="connsiteY1" fmla="*/ 54932 h 54237"/>
                    <a:gd name="connsiteX2" fmla="*/ -22024 w 60466"/>
                    <a:gd name="connsiteY2" fmla="*/ 49881 h 54237"/>
                    <a:gd name="connsiteX3" fmla="*/ -27841 w 60466"/>
                    <a:gd name="connsiteY3" fmla="*/ 34660 h 54237"/>
                    <a:gd name="connsiteX4" fmla="*/ -20526 w 60466"/>
                    <a:gd name="connsiteY4" fmla="*/ 8431 h 54237"/>
                    <a:gd name="connsiteX5" fmla="*/ 4692 w 60466"/>
                    <a:gd name="connsiteY5" fmla="*/ 3903 h 54237"/>
                    <a:gd name="connsiteX6" fmla="*/ 12738 w 60466"/>
                    <a:gd name="connsiteY6" fmla="*/ 4113 h 54237"/>
                    <a:gd name="connsiteX7" fmla="*/ 30015 w 60466"/>
                    <a:gd name="connsiteY7" fmla="*/ 38212 h 54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466" h="54237">
                      <a:moveTo>
                        <a:pt x="30015" y="38212"/>
                      </a:moveTo>
                      <a:cubicBezTo>
                        <a:pt x="22875" y="51762"/>
                        <a:pt x="5494" y="57161"/>
                        <a:pt x="-9658" y="54932"/>
                      </a:cubicBezTo>
                      <a:cubicBezTo>
                        <a:pt x="-14152" y="54270"/>
                        <a:pt x="-18715" y="52946"/>
                        <a:pt x="-22024" y="49881"/>
                      </a:cubicBezTo>
                      <a:cubicBezTo>
                        <a:pt x="-26064" y="46049"/>
                        <a:pt x="-27457" y="40197"/>
                        <a:pt x="-27841" y="34660"/>
                      </a:cubicBezTo>
                      <a:cubicBezTo>
                        <a:pt x="-28537" y="25360"/>
                        <a:pt x="-26726" y="15397"/>
                        <a:pt x="-20526" y="8431"/>
                      </a:cubicBezTo>
                      <a:cubicBezTo>
                        <a:pt x="-14326" y="1465"/>
                        <a:pt x="-3006" y="-1356"/>
                        <a:pt x="4692" y="3903"/>
                      </a:cubicBezTo>
                      <a:lnTo>
                        <a:pt x="12738" y="4113"/>
                      </a:lnTo>
                      <a:cubicBezTo>
                        <a:pt x="28029" y="4077"/>
                        <a:pt x="37156" y="24663"/>
                        <a:pt x="30015" y="38212"/>
                      </a:cubicBezTo>
                    </a:path>
                  </a:pathLst>
                </a:custGeom>
                <a:solidFill>
                  <a:srgbClr val="563E1B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52CE86B0-B06C-B205-4A2D-4BB65F3DD61F}"/>
                    </a:ext>
                  </a:extLst>
                </p:cNvPr>
                <p:cNvSpPr/>
                <p:nvPr/>
              </p:nvSpPr>
              <p:spPr>
                <a:xfrm flipV="1">
                  <a:off x="10785455" y="5241362"/>
                  <a:ext cx="97319" cy="261345"/>
                </a:xfrm>
                <a:custGeom>
                  <a:avLst/>
                  <a:gdLst>
                    <a:gd name="connsiteX0" fmla="*/ -25737 w 97319"/>
                    <a:gd name="connsiteY0" fmla="*/ 76228 h 261345"/>
                    <a:gd name="connsiteX1" fmla="*/ 352 w 97319"/>
                    <a:gd name="connsiteY1" fmla="*/ 399 h 261345"/>
                    <a:gd name="connsiteX2" fmla="*/ 9792 w 97319"/>
                    <a:gd name="connsiteY2" fmla="*/ -471 h 261345"/>
                    <a:gd name="connsiteX3" fmla="*/ 16862 w 97319"/>
                    <a:gd name="connsiteY3" fmla="*/ 9316 h 261345"/>
                    <a:gd name="connsiteX4" fmla="*/ 28357 w 97319"/>
                    <a:gd name="connsiteY4" fmla="*/ 99391 h 261345"/>
                    <a:gd name="connsiteX5" fmla="*/ 53784 w 97319"/>
                    <a:gd name="connsiteY5" fmla="*/ 209077 h 261345"/>
                    <a:gd name="connsiteX6" fmla="*/ 50823 w 97319"/>
                    <a:gd name="connsiteY6" fmla="*/ 260175 h 261345"/>
                    <a:gd name="connsiteX7" fmla="*/ -25737 w 97319"/>
                    <a:gd name="connsiteY7" fmla="*/ 76228 h 261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319" h="261345">
                      <a:moveTo>
                        <a:pt x="-25737" y="76228"/>
                      </a:moveTo>
                      <a:cubicBezTo>
                        <a:pt x="-29325" y="47631"/>
                        <a:pt x="-26224" y="11511"/>
                        <a:pt x="352" y="399"/>
                      </a:cubicBezTo>
                      <a:cubicBezTo>
                        <a:pt x="3348" y="-820"/>
                        <a:pt x="6796" y="-1656"/>
                        <a:pt x="9792" y="-471"/>
                      </a:cubicBezTo>
                      <a:cubicBezTo>
                        <a:pt x="13658" y="1096"/>
                        <a:pt x="15539" y="5380"/>
                        <a:pt x="16862" y="9316"/>
                      </a:cubicBezTo>
                      <a:cubicBezTo>
                        <a:pt x="26511" y="38087"/>
                        <a:pt x="25744" y="69157"/>
                        <a:pt x="28357" y="99391"/>
                      </a:cubicBezTo>
                      <a:cubicBezTo>
                        <a:pt x="31596" y="137044"/>
                        <a:pt x="40444" y="173792"/>
                        <a:pt x="53784" y="209077"/>
                      </a:cubicBezTo>
                      <a:cubicBezTo>
                        <a:pt x="61552" y="229558"/>
                        <a:pt x="88442" y="262613"/>
                        <a:pt x="50823" y="260175"/>
                      </a:cubicBezTo>
                      <a:cubicBezTo>
                        <a:pt x="-1808" y="256761"/>
                        <a:pt x="-20860" y="115553"/>
                        <a:pt x="-25737" y="76228"/>
                      </a:cubicBezTo>
                    </a:path>
                  </a:pathLst>
                </a:custGeom>
                <a:solidFill>
                  <a:srgbClr val="FFFFFF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DD2FEBDD-988D-D033-E46A-A1C6D368F20F}"/>
                    </a:ext>
                  </a:extLst>
                </p:cNvPr>
                <p:cNvSpPr/>
                <p:nvPr/>
              </p:nvSpPr>
              <p:spPr>
                <a:xfrm flipV="1">
                  <a:off x="10872722" y="5584534"/>
                  <a:ext cx="33590" cy="42935"/>
                </a:xfrm>
                <a:custGeom>
                  <a:avLst/>
                  <a:gdLst>
                    <a:gd name="connsiteX0" fmla="*/ 6436 w 33590"/>
                    <a:gd name="connsiteY0" fmla="*/ 16482 h 42935"/>
                    <a:gd name="connsiteX1" fmla="*/ 4138 w 33590"/>
                    <a:gd name="connsiteY1" fmla="*/ 31669 h 42935"/>
                    <a:gd name="connsiteX2" fmla="*/ -10318 w 33590"/>
                    <a:gd name="connsiteY2" fmla="*/ 42641 h 42935"/>
                    <a:gd name="connsiteX3" fmla="*/ -24738 w 33590"/>
                    <a:gd name="connsiteY3" fmla="*/ 31669 h 42935"/>
                    <a:gd name="connsiteX4" fmla="*/ -27037 w 33590"/>
                    <a:gd name="connsiteY4" fmla="*/ 16482 h 42935"/>
                    <a:gd name="connsiteX5" fmla="*/ -22160 w 33590"/>
                    <a:gd name="connsiteY5" fmla="*/ 4639 h 42935"/>
                    <a:gd name="connsiteX6" fmla="*/ -10318 w 33590"/>
                    <a:gd name="connsiteY6" fmla="*/ -272 h 42935"/>
                    <a:gd name="connsiteX7" fmla="*/ 1525 w 33590"/>
                    <a:gd name="connsiteY7" fmla="*/ 4639 h 42935"/>
                    <a:gd name="connsiteX8" fmla="*/ 6436 w 33590"/>
                    <a:gd name="connsiteY8" fmla="*/ 16482 h 42935"/>
                    <a:gd name="connsiteX9" fmla="*/ 6436 w 33590"/>
                    <a:gd name="connsiteY9" fmla="*/ 16482 h 4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590" h="42935">
                      <a:moveTo>
                        <a:pt x="6436" y="16482"/>
                      </a:moveTo>
                      <a:cubicBezTo>
                        <a:pt x="5844" y="21498"/>
                        <a:pt x="5705" y="26862"/>
                        <a:pt x="4138" y="31669"/>
                      </a:cubicBezTo>
                      <a:cubicBezTo>
                        <a:pt x="2152" y="37729"/>
                        <a:pt x="-3560" y="42954"/>
                        <a:pt x="-10318" y="42641"/>
                      </a:cubicBezTo>
                      <a:cubicBezTo>
                        <a:pt x="-17145" y="42362"/>
                        <a:pt x="-22613" y="38182"/>
                        <a:pt x="-24738" y="31669"/>
                      </a:cubicBezTo>
                      <a:cubicBezTo>
                        <a:pt x="-26340" y="26862"/>
                        <a:pt x="-26480" y="21498"/>
                        <a:pt x="-27037" y="16482"/>
                      </a:cubicBezTo>
                      <a:cubicBezTo>
                        <a:pt x="-27525" y="12511"/>
                        <a:pt x="-24842" y="7356"/>
                        <a:pt x="-22160" y="4639"/>
                      </a:cubicBezTo>
                      <a:cubicBezTo>
                        <a:pt x="-19234" y="1748"/>
                        <a:pt x="-14463" y="-446"/>
                        <a:pt x="-10318" y="-272"/>
                      </a:cubicBezTo>
                      <a:cubicBezTo>
                        <a:pt x="-5998" y="-63"/>
                        <a:pt x="-1505" y="1365"/>
                        <a:pt x="1525" y="4639"/>
                      </a:cubicBezTo>
                      <a:cubicBezTo>
                        <a:pt x="4312" y="7704"/>
                        <a:pt x="6924" y="12163"/>
                        <a:pt x="6436" y="16482"/>
                      </a:cubicBezTo>
                      <a:lnTo>
                        <a:pt x="6436" y="16482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ABE9DD68-5A24-3BFA-D1C3-DD64A7963D3D}"/>
                    </a:ext>
                  </a:extLst>
                </p:cNvPr>
                <p:cNvSpPr/>
                <p:nvPr/>
              </p:nvSpPr>
              <p:spPr>
                <a:xfrm flipV="1">
                  <a:off x="10876529" y="5495866"/>
                  <a:ext cx="25954" cy="26855"/>
                </a:xfrm>
                <a:custGeom>
                  <a:avLst/>
                  <a:gdLst>
                    <a:gd name="connsiteX0" fmla="*/ -14124 w 25954"/>
                    <a:gd name="connsiteY0" fmla="*/ -597 h 26855"/>
                    <a:gd name="connsiteX1" fmla="*/ -14124 w 25954"/>
                    <a:gd name="connsiteY1" fmla="*/ 26259 h 26855"/>
                    <a:gd name="connsiteX2" fmla="*/ -14124 w 25954"/>
                    <a:gd name="connsiteY2" fmla="*/ -597 h 26855"/>
                    <a:gd name="connsiteX3" fmla="*/ -14124 w 25954"/>
                    <a:gd name="connsiteY3" fmla="*/ -597 h 26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54" h="26855">
                      <a:moveTo>
                        <a:pt x="-14124" y="-597"/>
                      </a:moveTo>
                      <a:cubicBezTo>
                        <a:pt x="3187" y="-597"/>
                        <a:pt x="3187" y="26259"/>
                        <a:pt x="-14124" y="26259"/>
                      </a:cubicBezTo>
                      <a:cubicBezTo>
                        <a:pt x="-31401" y="26259"/>
                        <a:pt x="-31435" y="-597"/>
                        <a:pt x="-14124" y="-597"/>
                      </a:cubicBezTo>
                      <a:lnTo>
                        <a:pt x="-14124" y="-59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346C52DC-6C36-04E2-5879-1640B9A4A1C0}"/>
                    </a:ext>
                  </a:extLst>
                </p:cNvPr>
                <p:cNvSpPr/>
                <p:nvPr/>
              </p:nvSpPr>
              <p:spPr>
                <a:xfrm flipV="1">
                  <a:off x="10914225" y="5383568"/>
                  <a:ext cx="29938" cy="31000"/>
                </a:xfrm>
                <a:custGeom>
                  <a:avLst/>
                  <a:gdLst>
                    <a:gd name="connsiteX0" fmla="*/ -12212 w 29938"/>
                    <a:gd name="connsiteY0" fmla="*/ -955 h 31000"/>
                    <a:gd name="connsiteX1" fmla="*/ -12212 w 29938"/>
                    <a:gd name="connsiteY1" fmla="*/ 30045 h 31000"/>
                    <a:gd name="connsiteX2" fmla="*/ -12212 w 29938"/>
                    <a:gd name="connsiteY2" fmla="*/ -955 h 31000"/>
                    <a:gd name="connsiteX3" fmla="*/ -12212 w 29938"/>
                    <a:gd name="connsiteY3" fmla="*/ -955 h 3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38" h="31000">
                      <a:moveTo>
                        <a:pt x="-12212" y="-955"/>
                      </a:moveTo>
                      <a:cubicBezTo>
                        <a:pt x="7713" y="-955"/>
                        <a:pt x="7747" y="30045"/>
                        <a:pt x="-12212" y="30045"/>
                      </a:cubicBezTo>
                      <a:cubicBezTo>
                        <a:pt x="-32170" y="30045"/>
                        <a:pt x="-32205" y="-955"/>
                        <a:pt x="-12212" y="-955"/>
                      </a:cubicBezTo>
                      <a:lnTo>
                        <a:pt x="-12212" y="-955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B2263783-14AB-CF83-6738-2CF43E90E8A2}"/>
                    </a:ext>
                  </a:extLst>
                </p:cNvPr>
                <p:cNvSpPr/>
                <p:nvPr/>
              </p:nvSpPr>
              <p:spPr>
                <a:xfrm flipV="1">
                  <a:off x="10714629" y="5556404"/>
                  <a:ext cx="32286" cy="35155"/>
                </a:xfrm>
                <a:custGeom>
                  <a:avLst/>
                  <a:gdLst>
                    <a:gd name="connsiteX0" fmla="*/ 5568 w 32286"/>
                    <a:gd name="connsiteY0" fmla="*/ 15751 h 35155"/>
                    <a:gd name="connsiteX1" fmla="*/ 5394 w 32286"/>
                    <a:gd name="connsiteY1" fmla="*/ 18886 h 35155"/>
                    <a:gd name="connsiteX2" fmla="*/ 1946 w 32286"/>
                    <a:gd name="connsiteY2" fmla="*/ 28569 h 35155"/>
                    <a:gd name="connsiteX3" fmla="*/ -6309 w 32286"/>
                    <a:gd name="connsiteY3" fmla="*/ 34247 h 35155"/>
                    <a:gd name="connsiteX4" fmla="*/ -14808 w 32286"/>
                    <a:gd name="connsiteY4" fmla="*/ 34247 h 35155"/>
                    <a:gd name="connsiteX5" fmla="*/ -18604 w 32286"/>
                    <a:gd name="connsiteY5" fmla="*/ 32645 h 35155"/>
                    <a:gd name="connsiteX6" fmla="*/ -23063 w 32286"/>
                    <a:gd name="connsiteY6" fmla="*/ 28569 h 35155"/>
                    <a:gd name="connsiteX7" fmla="*/ -26512 w 32286"/>
                    <a:gd name="connsiteY7" fmla="*/ 18886 h 35155"/>
                    <a:gd name="connsiteX8" fmla="*/ -26686 w 32286"/>
                    <a:gd name="connsiteY8" fmla="*/ 15751 h 35155"/>
                    <a:gd name="connsiteX9" fmla="*/ -21949 w 32286"/>
                    <a:gd name="connsiteY9" fmla="*/ 4326 h 35155"/>
                    <a:gd name="connsiteX10" fmla="*/ -10558 w 32286"/>
                    <a:gd name="connsiteY10" fmla="*/ -376 h 35155"/>
                    <a:gd name="connsiteX11" fmla="*/ 831 w 32286"/>
                    <a:gd name="connsiteY11" fmla="*/ 4326 h 35155"/>
                    <a:gd name="connsiteX12" fmla="*/ 5568 w 32286"/>
                    <a:gd name="connsiteY12" fmla="*/ 15751 h 35155"/>
                    <a:gd name="connsiteX13" fmla="*/ 5568 w 32286"/>
                    <a:gd name="connsiteY13" fmla="*/ 15751 h 3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86" h="35155">
                      <a:moveTo>
                        <a:pt x="5568" y="15751"/>
                      </a:moveTo>
                      <a:cubicBezTo>
                        <a:pt x="5499" y="16796"/>
                        <a:pt x="5430" y="17841"/>
                        <a:pt x="5394" y="18886"/>
                      </a:cubicBezTo>
                      <a:cubicBezTo>
                        <a:pt x="5185" y="22509"/>
                        <a:pt x="4175" y="25678"/>
                        <a:pt x="1946" y="28569"/>
                      </a:cubicBezTo>
                      <a:cubicBezTo>
                        <a:pt x="-5" y="31077"/>
                        <a:pt x="-3070" y="33690"/>
                        <a:pt x="-6309" y="34247"/>
                      </a:cubicBezTo>
                      <a:cubicBezTo>
                        <a:pt x="-10350" y="34944"/>
                        <a:pt x="-10803" y="34944"/>
                        <a:pt x="-14808" y="34247"/>
                      </a:cubicBezTo>
                      <a:cubicBezTo>
                        <a:pt x="-16062" y="33724"/>
                        <a:pt x="-17351" y="33202"/>
                        <a:pt x="-18604" y="32645"/>
                      </a:cubicBezTo>
                      <a:cubicBezTo>
                        <a:pt x="-20451" y="31669"/>
                        <a:pt x="-21949" y="30276"/>
                        <a:pt x="-23063" y="28569"/>
                      </a:cubicBezTo>
                      <a:cubicBezTo>
                        <a:pt x="-25327" y="25643"/>
                        <a:pt x="-26303" y="22613"/>
                        <a:pt x="-26512" y="18886"/>
                      </a:cubicBezTo>
                      <a:cubicBezTo>
                        <a:pt x="-26546" y="17841"/>
                        <a:pt x="-26616" y="16796"/>
                        <a:pt x="-26686" y="15751"/>
                      </a:cubicBezTo>
                      <a:cubicBezTo>
                        <a:pt x="-26895" y="11746"/>
                        <a:pt x="-24735" y="7113"/>
                        <a:pt x="-21949" y="4326"/>
                      </a:cubicBezTo>
                      <a:cubicBezTo>
                        <a:pt x="-19162" y="1540"/>
                        <a:pt x="-14564" y="-550"/>
                        <a:pt x="-10558" y="-376"/>
                      </a:cubicBezTo>
                      <a:cubicBezTo>
                        <a:pt x="-6379" y="-202"/>
                        <a:pt x="-2059" y="1192"/>
                        <a:pt x="831" y="4326"/>
                      </a:cubicBezTo>
                      <a:cubicBezTo>
                        <a:pt x="3653" y="7392"/>
                        <a:pt x="5813" y="11467"/>
                        <a:pt x="5568" y="15751"/>
                      </a:cubicBezTo>
                      <a:lnTo>
                        <a:pt x="5568" y="15751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2CC5E47C-5620-22FC-F911-345AFF0856B0}"/>
                    </a:ext>
                  </a:extLst>
                </p:cNvPr>
                <p:cNvSpPr/>
                <p:nvPr/>
              </p:nvSpPr>
              <p:spPr>
                <a:xfrm flipV="1">
                  <a:off x="11390728" y="5932533"/>
                  <a:ext cx="35099" cy="38814"/>
                </a:xfrm>
                <a:custGeom>
                  <a:avLst/>
                  <a:gdLst>
                    <a:gd name="connsiteX0" fmla="*/ 4565 w 35099"/>
                    <a:gd name="connsiteY0" fmla="*/ 25706 h 38814"/>
                    <a:gd name="connsiteX1" fmla="*/ 2162 w 35099"/>
                    <a:gd name="connsiteY1" fmla="*/ 29990 h 38814"/>
                    <a:gd name="connsiteX2" fmla="*/ -6093 w 35099"/>
                    <a:gd name="connsiteY2" fmla="*/ 37618 h 38814"/>
                    <a:gd name="connsiteX3" fmla="*/ -20966 w 35099"/>
                    <a:gd name="connsiteY3" fmla="*/ 37618 h 38814"/>
                    <a:gd name="connsiteX4" fmla="*/ -28246 w 35099"/>
                    <a:gd name="connsiteY4" fmla="*/ 24905 h 38814"/>
                    <a:gd name="connsiteX5" fmla="*/ -28385 w 35099"/>
                    <a:gd name="connsiteY5" fmla="*/ 22397 h 38814"/>
                    <a:gd name="connsiteX6" fmla="*/ -26051 w 35099"/>
                    <a:gd name="connsiteY6" fmla="*/ 13515 h 38814"/>
                    <a:gd name="connsiteX7" fmla="*/ -23997 w 35099"/>
                    <a:gd name="connsiteY7" fmla="*/ 8987 h 38814"/>
                    <a:gd name="connsiteX8" fmla="*/ -14104 w 35099"/>
                    <a:gd name="connsiteY8" fmla="*/ 1393 h 38814"/>
                    <a:gd name="connsiteX9" fmla="*/ -1390 w 35099"/>
                    <a:gd name="connsiteY9" fmla="*/ 3065 h 38814"/>
                    <a:gd name="connsiteX10" fmla="*/ 4565 w 35099"/>
                    <a:gd name="connsiteY10" fmla="*/ 25706 h 38814"/>
                    <a:gd name="connsiteX11" fmla="*/ 4565 w 35099"/>
                    <a:gd name="connsiteY11" fmla="*/ 25706 h 38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099" h="38814">
                      <a:moveTo>
                        <a:pt x="4565" y="25706"/>
                      </a:moveTo>
                      <a:cubicBezTo>
                        <a:pt x="3764" y="27134"/>
                        <a:pt x="3033" y="28597"/>
                        <a:pt x="2162" y="29990"/>
                      </a:cubicBezTo>
                      <a:cubicBezTo>
                        <a:pt x="107" y="33404"/>
                        <a:pt x="-2854" y="35459"/>
                        <a:pt x="-6093" y="37618"/>
                      </a:cubicBezTo>
                      <a:cubicBezTo>
                        <a:pt x="-10377" y="40509"/>
                        <a:pt x="-16612" y="40161"/>
                        <a:pt x="-20966" y="37618"/>
                      </a:cubicBezTo>
                      <a:cubicBezTo>
                        <a:pt x="-25599" y="34902"/>
                        <a:pt x="-28002" y="30164"/>
                        <a:pt x="-28246" y="24905"/>
                      </a:cubicBezTo>
                      <a:cubicBezTo>
                        <a:pt x="-28281" y="24069"/>
                        <a:pt x="-28385" y="23198"/>
                        <a:pt x="-28385" y="22397"/>
                      </a:cubicBezTo>
                      <a:cubicBezTo>
                        <a:pt x="-28315" y="19088"/>
                        <a:pt x="-27375" y="16475"/>
                        <a:pt x="-26051" y="13515"/>
                      </a:cubicBezTo>
                      <a:cubicBezTo>
                        <a:pt x="-25355" y="11982"/>
                        <a:pt x="-24693" y="10484"/>
                        <a:pt x="-23997" y="8987"/>
                      </a:cubicBezTo>
                      <a:cubicBezTo>
                        <a:pt x="-22394" y="5434"/>
                        <a:pt x="-17727" y="2403"/>
                        <a:pt x="-14104" y="1393"/>
                      </a:cubicBezTo>
                      <a:cubicBezTo>
                        <a:pt x="-10168" y="314"/>
                        <a:pt x="-4873" y="801"/>
                        <a:pt x="-1390" y="3065"/>
                      </a:cubicBezTo>
                      <a:cubicBezTo>
                        <a:pt x="6307" y="8011"/>
                        <a:pt x="9024" y="17590"/>
                        <a:pt x="4565" y="25706"/>
                      </a:cubicBezTo>
                      <a:lnTo>
                        <a:pt x="4565" y="2570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0DCCC20D-942D-CA4A-E459-BF85A208A50A}"/>
                    </a:ext>
                  </a:extLst>
                </p:cNvPr>
                <p:cNvSpPr/>
                <p:nvPr/>
              </p:nvSpPr>
              <p:spPr>
                <a:xfrm flipV="1">
                  <a:off x="11449152" y="5826420"/>
                  <a:ext cx="34507" cy="34530"/>
                </a:xfrm>
                <a:custGeom>
                  <a:avLst/>
                  <a:gdLst>
                    <a:gd name="connsiteX0" fmla="*/ -2208 w 34507"/>
                    <a:gd name="connsiteY0" fmla="*/ 31330 h 34530"/>
                    <a:gd name="connsiteX1" fmla="*/ -5899 w 34507"/>
                    <a:gd name="connsiteY1" fmla="*/ 32967 h 34530"/>
                    <a:gd name="connsiteX2" fmla="*/ -9487 w 34507"/>
                    <a:gd name="connsiteY2" fmla="*/ 34465 h 34530"/>
                    <a:gd name="connsiteX3" fmla="*/ -15478 w 34507"/>
                    <a:gd name="connsiteY3" fmla="*/ 34743 h 34530"/>
                    <a:gd name="connsiteX4" fmla="*/ -24117 w 34507"/>
                    <a:gd name="connsiteY4" fmla="*/ 30598 h 34530"/>
                    <a:gd name="connsiteX5" fmla="*/ -27984 w 34507"/>
                    <a:gd name="connsiteY5" fmla="*/ 23980 h 34530"/>
                    <a:gd name="connsiteX6" fmla="*/ -26450 w 34507"/>
                    <a:gd name="connsiteY6" fmla="*/ 12381 h 34530"/>
                    <a:gd name="connsiteX7" fmla="*/ -24813 w 34507"/>
                    <a:gd name="connsiteY7" fmla="*/ 8689 h 34530"/>
                    <a:gd name="connsiteX8" fmla="*/ -10532 w 34507"/>
                    <a:gd name="connsiteY8" fmla="*/ 504 h 34530"/>
                    <a:gd name="connsiteX9" fmla="*/ 1136 w 34507"/>
                    <a:gd name="connsiteY9" fmla="*/ 5345 h 34530"/>
                    <a:gd name="connsiteX10" fmla="*/ 5977 w 34507"/>
                    <a:gd name="connsiteY10" fmla="*/ 17049 h 34530"/>
                    <a:gd name="connsiteX11" fmla="*/ 3713 w 34507"/>
                    <a:gd name="connsiteY11" fmla="*/ 25374 h 34530"/>
                    <a:gd name="connsiteX12" fmla="*/ -2208 w 34507"/>
                    <a:gd name="connsiteY12" fmla="*/ 31330 h 34530"/>
                    <a:gd name="connsiteX13" fmla="*/ -2208 w 34507"/>
                    <a:gd name="connsiteY13" fmla="*/ 31330 h 34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507" h="34530">
                      <a:moveTo>
                        <a:pt x="-2208" y="31330"/>
                      </a:moveTo>
                      <a:cubicBezTo>
                        <a:pt x="-3427" y="31852"/>
                        <a:pt x="-4680" y="32410"/>
                        <a:pt x="-5899" y="32967"/>
                      </a:cubicBezTo>
                      <a:cubicBezTo>
                        <a:pt x="-7119" y="33455"/>
                        <a:pt x="-8304" y="33977"/>
                        <a:pt x="-9487" y="34465"/>
                      </a:cubicBezTo>
                      <a:cubicBezTo>
                        <a:pt x="-11473" y="35092"/>
                        <a:pt x="-13493" y="35196"/>
                        <a:pt x="-15478" y="34743"/>
                      </a:cubicBezTo>
                      <a:cubicBezTo>
                        <a:pt x="-18648" y="34325"/>
                        <a:pt x="-21888" y="33002"/>
                        <a:pt x="-24117" y="30598"/>
                      </a:cubicBezTo>
                      <a:cubicBezTo>
                        <a:pt x="-25858" y="28683"/>
                        <a:pt x="-27182" y="26453"/>
                        <a:pt x="-27984" y="23980"/>
                      </a:cubicBezTo>
                      <a:cubicBezTo>
                        <a:pt x="-29272" y="19940"/>
                        <a:pt x="-28087" y="16039"/>
                        <a:pt x="-26450" y="12381"/>
                      </a:cubicBezTo>
                      <a:cubicBezTo>
                        <a:pt x="-25928" y="11162"/>
                        <a:pt x="-25371" y="9943"/>
                        <a:pt x="-24813" y="8689"/>
                      </a:cubicBezTo>
                      <a:cubicBezTo>
                        <a:pt x="-22619" y="3708"/>
                        <a:pt x="-15793" y="260"/>
                        <a:pt x="-10532" y="504"/>
                      </a:cubicBezTo>
                      <a:cubicBezTo>
                        <a:pt x="-6178" y="713"/>
                        <a:pt x="-2034" y="2176"/>
                        <a:pt x="1136" y="5345"/>
                      </a:cubicBezTo>
                      <a:cubicBezTo>
                        <a:pt x="4132" y="8341"/>
                        <a:pt x="5977" y="12799"/>
                        <a:pt x="5977" y="17049"/>
                      </a:cubicBezTo>
                      <a:cubicBezTo>
                        <a:pt x="5977" y="20009"/>
                        <a:pt x="5211" y="22796"/>
                        <a:pt x="3713" y="25374"/>
                      </a:cubicBezTo>
                      <a:cubicBezTo>
                        <a:pt x="2251" y="27881"/>
                        <a:pt x="265" y="29832"/>
                        <a:pt x="-2208" y="31330"/>
                      </a:cubicBezTo>
                      <a:lnTo>
                        <a:pt x="-2208" y="3133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90D5C0F9-9490-B549-59ED-3E02762F0A77}"/>
                    </a:ext>
                  </a:extLst>
                </p:cNvPr>
                <p:cNvSpPr/>
                <p:nvPr/>
              </p:nvSpPr>
              <p:spPr>
                <a:xfrm flipV="1">
                  <a:off x="11372268" y="5778526"/>
                  <a:ext cx="31000" cy="32881"/>
                </a:xfrm>
                <a:custGeom>
                  <a:avLst/>
                  <a:gdLst>
                    <a:gd name="connsiteX0" fmla="*/ 541 w 31000"/>
                    <a:gd name="connsiteY0" fmla="*/ 23670 h 32881"/>
                    <a:gd name="connsiteX1" fmla="*/ -538 w 31000"/>
                    <a:gd name="connsiteY1" fmla="*/ 26178 h 32881"/>
                    <a:gd name="connsiteX2" fmla="*/ -12834 w 31000"/>
                    <a:gd name="connsiteY2" fmla="*/ 33214 h 32881"/>
                    <a:gd name="connsiteX3" fmla="*/ -25130 w 31000"/>
                    <a:gd name="connsiteY3" fmla="*/ 26178 h 32881"/>
                    <a:gd name="connsiteX4" fmla="*/ -26210 w 31000"/>
                    <a:gd name="connsiteY4" fmla="*/ 23670 h 32881"/>
                    <a:gd name="connsiteX5" fmla="*/ -28334 w 31000"/>
                    <a:gd name="connsiteY5" fmla="*/ 15833 h 32881"/>
                    <a:gd name="connsiteX6" fmla="*/ -26210 w 31000"/>
                    <a:gd name="connsiteY6" fmla="*/ 8031 h 32881"/>
                    <a:gd name="connsiteX7" fmla="*/ -12834 w 31000"/>
                    <a:gd name="connsiteY7" fmla="*/ 333 h 32881"/>
                    <a:gd name="connsiteX8" fmla="*/ 541 w 31000"/>
                    <a:gd name="connsiteY8" fmla="*/ 8031 h 32881"/>
                    <a:gd name="connsiteX9" fmla="*/ 2666 w 31000"/>
                    <a:gd name="connsiteY9" fmla="*/ 15833 h 32881"/>
                    <a:gd name="connsiteX10" fmla="*/ 541 w 31000"/>
                    <a:gd name="connsiteY10" fmla="*/ 23670 h 32881"/>
                    <a:gd name="connsiteX11" fmla="*/ 541 w 31000"/>
                    <a:gd name="connsiteY11" fmla="*/ 23670 h 32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000" h="32881">
                      <a:moveTo>
                        <a:pt x="541" y="23670"/>
                      </a:moveTo>
                      <a:cubicBezTo>
                        <a:pt x="193" y="24506"/>
                        <a:pt x="-190" y="25342"/>
                        <a:pt x="-538" y="26178"/>
                      </a:cubicBezTo>
                      <a:cubicBezTo>
                        <a:pt x="-2454" y="30637"/>
                        <a:pt x="-8306" y="33214"/>
                        <a:pt x="-12834" y="33214"/>
                      </a:cubicBezTo>
                      <a:cubicBezTo>
                        <a:pt x="-17397" y="33214"/>
                        <a:pt x="-23214" y="30637"/>
                        <a:pt x="-25130" y="26178"/>
                      </a:cubicBezTo>
                      <a:cubicBezTo>
                        <a:pt x="-25513" y="25342"/>
                        <a:pt x="-25862" y="24506"/>
                        <a:pt x="-26210" y="23670"/>
                      </a:cubicBezTo>
                      <a:cubicBezTo>
                        <a:pt x="-27638" y="21232"/>
                        <a:pt x="-28334" y="18654"/>
                        <a:pt x="-28334" y="15833"/>
                      </a:cubicBezTo>
                      <a:cubicBezTo>
                        <a:pt x="-28334" y="13047"/>
                        <a:pt x="-27638" y="10434"/>
                        <a:pt x="-26210" y="8031"/>
                      </a:cubicBezTo>
                      <a:cubicBezTo>
                        <a:pt x="-23458" y="3294"/>
                        <a:pt x="-18303" y="333"/>
                        <a:pt x="-12834" y="333"/>
                      </a:cubicBezTo>
                      <a:cubicBezTo>
                        <a:pt x="-7365" y="333"/>
                        <a:pt x="-2211" y="3294"/>
                        <a:pt x="541" y="8031"/>
                      </a:cubicBezTo>
                      <a:cubicBezTo>
                        <a:pt x="1935" y="10434"/>
                        <a:pt x="2666" y="13047"/>
                        <a:pt x="2666" y="15833"/>
                      </a:cubicBezTo>
                      <a:cubicBezTo>
                        <a:pt x="2666" y="18654"/>
                        <a:pt x="1935" y="21232"/>
                        <a:pt x="541" y="23670"/>
                      </a:cubicBezTo>
                      <a:lnTo>
                        <a:pt x="541" y="2367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5C3726DB-DCE4-8214-5096-CA11EC60F4C9}"/>
                    </a:ext>
                  </a:extLst>
                </p:cNvPr>
                <p:cNvSpPr/>
                <p:nvPr/>
              </p:nvSpPr>
              <p:spPr>
                <a:xfrm flipV="1">
                  <a:off x="11569019" y="5664104"/>
                  <a:ext cx="34332" cy="34309"/>
                </a:xfrm>
                <a:custGeom>
                  <a:avLst/>
                  <a:gdLst>
                    <a:gd name="connsiteX0" fmla="*/ -11678 w 34332"/>
                    <a:gd name="connsiteY0" fmla="*/ -37 h 34309"/>
                    <a:gd name="connsiteX1" fmla="*/ 479 w 34332"/>
                    <a:gd name="connsiteY1" fmla="*/ 4979 h 34309"/>
                    <a:gd name="connsiteX2" fmla="*/ 5495 w 34332"/>
                    <a:gd name="connsiteY2" fmla="*/ 17135 h 34309"/>
                    <a:gd name="connsiteX3" fmla="*/ -11678 w 34332"/>
                    <a:gd name="connsiteY3" fmla="*/ 34272 h 34309"/>
                    <a:gd name="connsiteX4" fmla="*/ -23799 w 34332"/>
                    <a:gd name="connsiteY4" fmla="*/ 29257 h 34309"/>
                    <a:gd name="connsiteX5" fmla="*/ -28815 w 34332"/>
                    <a:gd name="connsiteY5" fmla="*/ 17135 h 34309"/>
                    <a:gd name="connsiteX6" fmla="*/ -11678 w 34332"/>
                    <a:gd name="connsiteY6" fmla="*/ -37 h 34309"/>
                    <a:gd name="connsiteX7" fmla="*/ -11678 w 34332"/>
                    <a:gd name="connsiteY7" fmla="*/ -37 h 34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332" h="34309">
                      <a:moveTo>
                        <a:pt x="-11678" y="-37"/>
                      </a:moveTo>
                      <a:cubicBezTo>
                        <a:pt x="-7254" y="-37"/>
                        <a:pt x="-2655" y="1879"/>
                        <a:pt x="479" y="4979"/>
                      </a:cubicBezTo>
                      <a:cubicBezTo>
                        <a:pt x="3440" y="7974"/>
                        <a:pt x="5669" y="12851"/>
                        <a:pt x="5495" y="17135"/>
                      </a:cubicBezTo>
                      <a:cubicBezTo>
                        <a:pt x="5077" y="26400"/>
                        <a:pt x="-2030" y="34272"/>
                        <a:pt x="-11678" y="34272"/>
                      </a:cubicBezTo>
                      <a:cubicBezTo>
                        <a:pt x="-16066" y="34272"/>
                        <a:pt x="-20665" y="32357"/>
                        <a:pt x="-23799" y="29257"/>
                      </a:cubicBezTo>
                      <a:cubicBezTo>
                        <a:pt x="-26760" y="26261"/>
                        <a:pt x="-29024" y="21385"/>
                        <a:pt x="-28815" y="17135"/>
                      </a:cubicBezTo>
                      <a:cubicBezTo>
                        <a:pt x="-28397" y="7835"/>
                        <a:pt x="-21290" y="-37"/>
                        <a:pt x="-11678" y="-37"/>
                      </a:cubicBezTo>
                      <a:lnTo>
                        <a:pt x="-11678" y="-3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169C9A89-C829-56A6-80D7-647090C1CD8F}"/>
                    </a:ext>
                  </a:extLst>
                </p:cNvPr>
                <p:cNvSpPr/>
                <p:nvPr/>
              </p:nvSpPr>
              <p:spPr>
                <a:xfrm flipV="1">
                  <a:off x="11556785" y="5849722"/>
                  <a:ext cx="32341" cy="33473"/>
                </a:xfrm>
                <a:custGeom>
                  <a:avLst/>
                  <a:gdLst>
                    <a:gd name="connsiteX0" fmla="*/ -12611 w 32341"/>
                    <a:gd name="connsiteY0" fmla="*/ 566 h 33473"/>
                    <a:gd name="connsiteX1" fmla="*/ -12611 w 32341"/>
                    <a:gd name="connsiteY1" fmla="*/ 34039 h 33473"/>
                    <a:gd name="connsiteX2" fmla="*/ -12611 w 32341"/>
                    <a:gd name="connsiteY2" fmla="*/ 566 h 33473"/>
                    <a:gd name="connsiteX3" fmla="*/ -12611 w 32341"/>
                    <a:gd name="connsiteY3" fmla="*/ 566 h 3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41" h="33473">
                      <a:moveTo>
                        <a:pt x="-12611" y="566"/>
                      </a:moveTo>
                      <a:cubicBezTo>
                        <a:pt x="8915" y="566"/>
                        <a:pt x="8949" y="34039"/>
                        <a:pt x="-12611" y="34039"/>
                      </a:cubicBezTo>
                      <a:cubicBezTo>
                        <a:pt x="-34173" y="34039"/>
                        <a:pt x="-34207" y="566"/>
                        <a:pt x="-12611" y="566"/>
                      </a:cubicBezTo>
                      <a:lnTo>
                        <a:pt x="-12611" y="56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47238691-FBB9-65C7-1273-DC07318ADC2C}"/>
                  </a:ext>
                </a:extLst>
              </p:cNvPr>
              <p:cNvGrpSpPr/>
              <p:nvPr/>
            </p:nvGrpSpPr>
            <p:grpSpPr>
              <a:xfrm>
                <a:off x="7503831" y="2350334"/>
                <a:ext cx="559165" cy="563341"/>
                <a:chOff x="10638187" y="4886693"/>
                <a:chExt cx="1148829" cy="1213682"/>
              </a:xfrm>
            </p:grpSpPr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EA458CE9-5C1D-EEDD-D6AE-30AF1EFA8539}"/>
                    </a:ext>
                  </a:extLst>
                </p:cNvPr>
                <p:cNvSpPr/>
                <p:nvPr/>
              </p:nvSpPr>
              <p:spPr>
                <a:xfrm flipV="1">
                  <a:off x="10648909" y="5065865"/>
                  <a:ext cx="1138107" cy="1034510"/>
                </a:xfrm>
                <a:custGeom>
                  <a:avLst/>
                  <a:gdLst>
                    <a:gd name="connsiteX0" fmla="*/ 543370 w 1138108"/>
                    <a:gd name="connsiteY0" fmla="*/ 958915 h 1034510"/>
                    <a:gd name="connsiteX1" fmla="*/ 874098 w 1138108"/>
                    <a:gd name="connsiteY1" fmla="*/ 1022831 h 1034510"/>
                    <a:gd name="connsiteX2" fmla="*/ 1087199 w 1138108"/>
                    <a:gd name="connsiteY2" fmla="*/ 431980 h 1034510"/>
                    <a:gd name="connsiteX3" fmla="*/ 685589 w 1138108"/>
                    <a:gd name="connsiteY3" fmla="*/ -144 h 1034510"/>
                    <a:gd name="connsiteX4" fmla="*/ 557721 w 1138108"/>
                    <a:gd name="connsiteY4" fmla="*/ 24134 h 1034510"/>
                    <a:gd name="connsiteX5" fmla="*/ 472836 w 1138108"/>
                    <a:gd name="connsiteY5" fmla="*/ -144 h 1034510"/>
                    <a:gd name="connsiteX6" fmla="*/ -423 w 1138108"/>
                    <a:gd name="connsiteY6" fmla="*/ 414355 h 1034510"/>
                    <a:gd name="connsiteX7" fmla="*/ 208288 w 1138108"/>
                    <a:gd name="connsiteY7" fmla="*/ 1011093 h 1034510"/>
                    <a:gd name="connsiteX8" fmla="*/ 543370 w 1138108"/>
                    <a:gd name="connsiteY8" fmla="*/ 958915 h 103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8108" h="1034510">
                      <a:moveTo>
                        <a:pt x="543370" y="958915"/>
                      </a:moveTo>
                      <a:cubicBezTo>
                        <a:pt x="543370" y="958915"/>
                        <a:pt x="693286" y="1058116"/>
                        <a:pt x="874098" y="1022831"/>
                      </a:cubicBezTo>
                      <a:cubicBezTo>
                        <a:pt x="1054875" y="987582"/>
                        <a:pt x="1159232" y="710530"/>
                        <a:pt x="1087199" y="431980"/>
                      </a:cubicBezTo>
                      <a:cubicBezTo>
                        <a:pt x="1007714" y="124519"/>
                        <a:pt x="741807" y="-1954"/>
                        <a:pt x="685589" y="-144"/>
                      </a:cubicBezTo>
                      <a:cubicBezTo>
                        <a:pt x="631983" y="1634"/>
                        <a:pt x="612825" y="28523"/>
                        <a:pt x="557721" y="24134"/>
                      </a:cubicBezTo>
                      <a:cubicBezTo>
                        <a:pt x="533338" y="22184"/>
                        <a:pt x="503105" y="1355"/>
                        <a:pt x="472836" y="-144"/>
                      </a:cubicBezTo>
                      <a:cubicBezTo>
                        <a:pt x="383562" y="-4532"/>
                        <a:pt x="87457" y="56494"/>
                        <a:pt x="-423" y="414355"/>
                      </a:cubicBezTo>
                      <a:cubicBezTo>
                        <a:pt x="-92310" y="788413"/>
                        <a:pt x="63771" y="955502"/>
                        <a:pt x="208288" y="1011093"/>
                      </a:cubicBezTo>
                      <a:cubicBezTo>
                        <a:pt x="399341" y="1084588"/>
                        <a:pt x="543370" y="958915"/>
                        <a:pt x="543370" y="958915"/>
                      </a:cubicBezTo>
                    </a:path>
                  </a:pathLst>
                </a:custGeom>
                <a:solidFill>
                  <a:srgbClr val="EF6B51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22789F84-CE57-243F-F157-801E976CAF92}"/>
                    </a:ext>
                  </a:extLst>
                </p:cNvPr>
                <p:cNvSpPr/>
                <p:nvPr/>
              </p:nvSpPr>
              <p:spPr>
                <a:xfrm flipV="1">
                  <a:off x="11159306" y="4886693"/>
                  <a:ext cx="73356" cy="300006"/>
                </a:xfrm>
                <a:custGeom>
                  <a:avLst/>
                  <a:gdLst>
                    <a:gd name="connsiteX0" fmla="*/ -27857 w 73356"/>
                    <a:gd name="connsiteY0" fmla="*/ 293344 h 300006"/>
                    <a:gd name="connsiteX1" fmla="*/ 25122 w 73356"/>
                    <a:gd name="connsiteY1" fmla="*/ 297872 h 300006"/>
                    <a:gd name="connsiteX2" fmla="*/ 45499 w 73356"/>
                    <a:gd name="connsiteY2" fmla="*/ 6957 h 300006"/>
                    <a:gd name="connsiteX3" fmla="*/ 12896 w 73356"/>
                    <a:gd name="connsiteY3" fmla="*/ -2134 h 300006"/>
                    <a:gd name="connsiteX4" fmla="*/ -27857 w 73356"/>
                    <a:gd name="connsiteY4" fmla="*/ 293344 h 30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56" h="300006">
                      <a:moveTo>
                        <a:pt x="-27857" y="293344"/>
                      </a:moveTo>
                      <a:lnTo>
                        <a:pt x="25122" y="297872"/>
                      </a:lnTo>
                      <a:lnTo>
                        <a:pt x="45499" y="6957"/>
                      </a:lnTo>
                      <a:lnTo>
                        <a:pt x="12896" y="-2134"/>
                      </a:lnTo>
                      <a:lnTo>
                        <a:pt x="-27857" y="293344"/>
                      </a:ln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7BDEFEDE-3230-301C-212B-622A88CFFAD4}"/>
                    </a:ext>
                  </a:extLst>
                </p:cNvPr>
                <p:cNvSpPr/>
                <p:nvPr/>
              </p:nvSpPr>
              <p:spPr>
                <a:xfrm flipV="1">
                  <a:off x="10638187" y="4959757"/>
                  <a:ext cx="478414" cy="271735"/>
                </a:xfrm>
                <a:custGeom>
                  <a:avLst/>
                  <a:gdLst>
                    <a:gd name="connsiteX0" fmla="*/ 451350 w 478414"/>
                    <a:gd name="connsiteY0" fmla="*/ 251598 h 271735"/>
                    <a:gd name="connsiteX1" fmla="*/ 155907 w 478414"/>
                    <a:gd name="connsiteY1" fmla="*/ 185453 h 271735"/>
                    <a:gd name="connsiteX2" fmla="*/ -27065 w 478414"/>
                    <a:gd name="connsiteY2" fmla="*/ -1942 h 271735"/>
                    <a:gd name="connsiteX3" fmla="*/ 290393 w 478414"/>
                    <a:gd name="connsiteY3" fmla="*/ 55356 h 271735"/>
                    <a:gd name="connsiteX4" fmla="*/ 451350 w 478414"/>
                    <a:gd name="connsiteY4" fmla="*/ 251598 h 2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414" h="271735">
                      <a:moveTo>
                        <a:pt x="451350" y="251598"/>
                      </a:moveTo>
                      <a:cubicBezTo>
                        <a:pt x="451350" y="251598"/>
                        <a:pt x="327871" y="322132"/>
                        <a:pt x="155907" y="185453"/>
                      </a:cubicBezTo>
                      <a:cubicBezTo>
                        <a:pt x="-16058" y="48773"/>
                        <a:pt x="-27065" y="-1942"/>
                        <a:pt x="-27065" y="-1942"/>
                      </a:cubicBezTo>
                      <a:cubicBezTo>
                        <a:pt x="-27065" y="-1942"/>
                        <a:pt x="172870" y="38567"/>
                        <a:pt x="290393" y="55356"/>
                      </a:cubicBezTo>
                      <a:cubicBezTo>
                        <a:pt x="444732" y="77404"/>
                        <a:pt x="451350" y="251598"/>
                        <a:pt x="451350" y="251598"/>
                      </a:cubicBez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203D27F8-8C2C-C31E-B34F-3C44A4EA80D2}"/>
                    </a:ext>
                  </a:extLst>
                </p:cNvPr>
                <p:cNvSpPr/>
                <p:nvPr/>
              </p:nvSpPr>
              <p:spPr>
                <a:xfrm flipV="1">
                  <a:off x="10723772" y="4962554"/>
                  <a:ext cx="452126" cy="213005"/>
                </a:xfrm>
                <a:custGeom>
                  <a:avLst/>
                  <a:gdLst>
                    <a:gd name="connsiteX0" fmla="*/ -17529 w 452126"/>
                    <a:gd name="connsiteY0" fmla="*/ -942 h 213005"/>
                    <a:gd name="connsiteX1" fmla="*/ 187700 w 452126"/>
                    <a:gd name="connsiteY1" fmla="*/ 112052 h 213005"/>
                    <a:gd name="connsiteX2" fmla="*/ 296479 w 452126"/>
                    <a:gd name="connsiteY2" fmla="*/ 158622 h 213005"/>
                    <a:gd name="connsiteX3" fmla="*/ 354997 w 452126"/>
                    <a:gd name="connsiteY3" fmla="*/ 178894 h 213005"/>
                    <a:gd name="connsiteX4" fmla="*/ 416928 w 452126"/>
                    <a:gd name="connsiteY4" fmla="*/ 189030 h 213005"/>
                    <a:gd name="connsiteX5" fmla="*/ 413932 w 452126"/>
                    <a:gd name="connsiteY5" fmla="*/ 210940 h 213005"/>
                    <a:gd name="connsiteX6" fmla="*/ 356948 w 452126"/>
                    <a:gd name="connsiteY6" fmla="*/ 196554 h 213005"/>
                    <a:gd name="connsiteX7" fmla="*/ 298291 w 452126"/>
                    <a:gd name="connsiteY7" fmla="*/ 175759 h 213005"/>
                    <a:gd name="connsiteX8" fmla="*/ 188292 w 452126"/>
                    <a:gd name="connsiteY8" fmla="*/ 129747 h 213005"/>
                    <a:gd name="connsiteX9" fmla="*/ -24217 w 452126"/>
                    <a:gd name="connsiteY9" fmla="*/ 10483 h 213005"/>
                    <a:gd name="connsiteX10" fmla="*/ -17529 w 452126"/>
                    <a:gd name="connsiteY10" fmla="*/ -942 h 213005"/>
                    <a:gd name="connsiteX11" fmla="*/ -17529 w 452126"/>
                    <a:gd name="connsiteY11" fmla="*/ -942 h 213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2126" h="213005">
                      <a:moveTo>
                        <a:pt x="-17529" y="-942"/>
                      </a:moveTo>
                      <a:cubicBezTo>
                        <a:pt x="48303" y="41169"/>
                        <a:pt x="116991" y="78718"/>
                        <a:pt x="187700" y="112052"/>
                      </a:cubicBezTo>
                      <a:cubicBezTo>
                        <a:pt x="223368" y="128876"/>
                        <a:pt x="259662" y="144411"/>
                        <a:pt x="296479" y="158622"/>
                      </a:cubicBezTo>
                      <a:cubicBezTo>
                        <a:pt x="315741" y="166076"/>
                        <a:pt x="335108" y="173182"/>
                        <a:pt x="354997" y="178894"/>
                      </a:cubicBezTo>
                      <a:cubicBezTo>
                        <a:pt x="375757" y="184885"/>
                        <a:pt x="395750" y="185965"/>
                        <a:pt x="416928" y="189030"/>
                      </a:cubicBezTo>
                      <a:cubicBezTo>
                        <a:pt x="429258" y="190807"/>
                        <a:pt x="426472" y="211985"/>
                        <a:pt x="413932" y="210940"/>
                      </a:cubicBezTo>
                      <a:cubicBezTo>
                        <a:pt x="394844" y="209337"/>
                        <a:pt x="375269" y="202197"/>
                        <a:pt x="356948" y="196554"/>
                      </a:cubicBezTo>
                      <a:cubicBezTo>
                        <a:pt x="337163" y="190459"/>
                        <a:pt x="317692" y="183039"/>
                        <a:pt x="298291" y="175759"/>
                      </a:cubicBezTo>
                      <a:cubicBezTo>
                        <a:pt x="261090" y="161722"/>
                        <a:pt x="224413" y="146361"/>
                        <a:pt x="188292" y="129747"/>
                      </a:cubicBezTo>
                      <a:cubicBezTo>
                        <a:pt x="114344" y="95751"/>
                        <a:pt x="43600" y="55485"/>
                        <a:pt x="-24217" y="10483"/>
                      </a:cubicBezTo>
                      <a:cubicBezTo>
                        <a:pt x="-31253" y="5815"/>
                        <a:pt x="-24774" y="-5575"/>
                        <a:pt x="-17529" y="-942"/>
                      </a:cubicBezTo>
                      <a:lnTo>
                        <a:pt x="-17529" y="-942"/>
                      </a:lnTo>
                    </a:path>
                  </a:pathLst>
                </a:custGeom>
                <a:solidFill>
                  <a:srgbClr val="355B3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0A1A106E-39D5-105E-A94E-ABC2919D17D9}"/>
                    </a:ext>
                  </a:extLst>
                </p:cNvPr>
                <p:cNvSpPr/>
                <p:nvPr/>
              </p:nvSpPr>
              <p:spPr>
                <a:xfrm flipV="1">
                  <a:off x="11215593" y="6028445"/>
                  <a:ext cx="60466" cy="54237"/>
                </a:xfrm>
                <a:custGeom>
                  <a:avLst/>
                  <a:gdLst>
                    <a:gd name="connsiteX0" fmla="*/ 30015 w 60466"/>
                    <a:gd name="connsiteY0" fmla="*/ 38212 h 54237"/>
                    <a:gd name="connsiteX1" fmla="*/ -9658 w 60466"/>
                    <a:gd name="connsiteY1" fmla="*/ 54932 h 54237"/>
                    <a:gd name="connsiteX2" fmla="*/ -22024 w 60466"/>
                    <a:gd name="connsiteY2" fmla="*/ 49881 h 54237"/>
                    <a:gd name="connsiteX3" fmla="*/ -27841 w 60466"/>
                    <a:gd name="connsiteY3" fmla="*/ 34660 h 54237"/>
                    <a:gd name="connsiteX4" fmla="*/ -20526 w 60466"/>
                    <a:gd name="connsiteY4" fmla="*/ 8431 h 54237"/>
                    <a:gd name="connsiteX5" fmla="*/ 4692 w 60466"/>
                    <a:gd name="connsiteY5" fmla="*/ 3903 h 54237"/>
                    <a:gd name="connsiteX6" fmla="*/ 12738 w 60466"/>
                    <a:gd name="connsiteY6" fmla="*/ 4113 h 54237"/>
                    <a:gd name="connsiteX7" fmla="*/ 30015 w 60466"/>
                    <a:gd name="connsiteY7" fmla="*/ 38212 h 54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466" h="54237">
                      <a:moveTo>
                        <a:pt x="30015" y="38212"/>
                      </a:moveTo>
                      <a:cubicBezTo>
                        <a:pt x="22875" y="51762"/>
                        <a:pt x="5494" y="57161"/>
                        <a:pt x="-9658" y="54932"/>
                      </a:cubicBezTo>
                      <a:cubicBezTo>
                        <a:pt x="-14152" y="54270"/>
                        <a:pt x="-18715" y="52946"/>
                        <a:pt x="-22024" y="49881"/>
                      </a:cubicBezTo>
                      <a:cubicBezTo>
                        <a:pt x="-26064" y="46049"/>
                        <a:pt x="-27457" y="40197"/>
                        <a:pt x="-27841" y="34660"/>
                      </a:cubicBezTo>
                      <a:cubicBezTo>
                        <a:pt x="-28537" y="25360"/>
                        <a:pt x="-26726" y="15397"/>
                        <a:pt x="-20526" y="8431"/>
                      </a:cubicBezTo>
                      <a:cubicBezTo>
                        <a:pt x="-14326" y="1465"/>
                        <a:pt x="-3006" y="-1356"/>
                        <a:pt x="4692" y="3903"/>
                      </a:cubicBezTo>
                      <a:lnTo>
                        <a:pt x="12738" y="4113"/>
                      </a:lnTo>
                      <a:cubicBezTo>
                        <a:pt x="28029" y="4077"/>
                        <a:pt x="37156" y="24663"/>
                        <a:pt x="30015" y="38212"/>
                      </a:cubicBezTo>
                    </a:path>
                  </a:pathLst>
                </a:custGeom>
                <a:solidFill>
                  <a:srgbClr val="563E1B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1B53877C-C932-9F23-1900-C8846A3E79D2}"/>
                    </a:ext>
                  </a:extLst>
                </p:cNvPr>
                <p:cNvSpPr/>
                <p:nvPr/>
              </p:nvSpPr>
              <p:spPr>
                <a:xfrm flipV="1">
                  <a:off x="10785455" y="5241362"/>
                  <a:ext cx="97319" cy="261345"/>
                </a:xfrm>
                <a:custGeom>
                  <a:avLst/>
                  <a:gdLst>
                    <a:gd name="connsiteX0" fmla="*/ -25737 w 97319"/>
                    <a:gd name="connsiteY0" fmla="*/ 76228 h 261345"/>
                    <a:gd name="connsiteX1" fmla="*/ 352 w 97319"/>
                    <a:gd name="connsiteY1" fmla="*/ 399 h 261345"/>
                    <a:gd name="connsiteX2" fmla="*/ 9792 w 97319"/>
                    <a:gd name="connsiteY2" fmla="*/ -471 h 261345"/>
                    <a:gd name="connsiteX3" fmla="*/ 16862 w 97319"/>
                    <a:gd name="connsiteY3" fmla="*/ 9316 h 261345"/>
                    <a:gd name="connsiteX4" fmla="*/ 28357 w 97319"/>
                    <a:gd name="connsiteY4" fmla="*/ 99391 h 261345"/>
                    <a:gd name="connsiteX5" fmla="*/ 53784 w 97319"/>
                    <a:gd name="connsiteY5" fmla="*/ 209077 h 261345"/>
                    <a:gd name="connsiteX6" fmla="*/ 50823 w 97319"/>
                    <a:gd name="connsiteY6" fmla="*/ 260175 h 261345"/>
                    <a:gd name="connsiteX7" fmla="*/ -25737 w 97319"/>
                    <a:gd name="connsiteY7" fmla="*/ 76228 h 261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319" h="261345">
                      <a:moveTo>
                        <a:pt x="-25737" y="76228"/>
                      </a:moveTo>
                      <a:cubicBezTo>
                        <a:pt x="-29325" y="47631"/>
                        <a:pt x="-26224" y="11511"/>
                        <a:pt x="352" y="399"/>
                      </a:cubicBezTo>
                      <a:cubicBezTo>
                        <a:pt x="3348" y="-820"/>
                        <a:pt x="6796" y="-1656"/>
                        <a:pt x="9792" y="-471"/>
                      </a:cubicBezTo>
                      <a:cubicBezTo>
                        <a:pt x="13658" y="1096"/>
                        <a:pt x="15539" y="5380"/>
                        <a:pt x="16862" y="9316"/>
                      </a:cubicBezTo>
                      <a:cubicBezTo>
                        <a:pt x="26511" y="38087"/>
                        <a:pt x="25744" y="69157"/>
                        <a:pt x="28357" y="99391"/>
                      </a:cubicBezTo>
                      <a:cubicBezTo>
                        <a:pt x="31596" y="137044"/>
                        <a:pt x="40444" y="173792"/>
                        <a:pt x="53784" y="209077"/>
                      </a:cubicBezTo>
                      <a:cubicBezTo>
                        <a:pt x="61552" y="229558"/>
                        <a:pt x="88442" y="262613"/>
                        <a:pt x="50823" y="260175"/>
                      </a:cubicBezTo>
                      <a:cubicBezTo>
                        <a:pt x="-1808" y="256761"/>
                        <a:pt x="-20860" y="115553"/>
                        <a:pt x="-25737" y="76228"/>
                      </a:cubicBezTo>
                    </a:path>
                  </a:pathLst>
                </a:custGeom>
                <a:solidFill>
                  <a:srgbClr val="FFFFFF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56D8A650-7D8D-73FD-55D8-21A8287458DA}"/>
                    </a:ext>
                  </a:extLst>
                </p:cNvPr>
                <p:cNvSpPr/>
                <p:nvPr/>
              </p:nvSpPr>
              <p:spPr>
                <a:xfrm flipV="1">
                  <a:off x="10872722" y="5584534"/>
                  <a:ext cx="33590" cy="42935"/>
                </a:xfrm>
                <a:custGeom>
                  <a:avLst/>
                  <a:gdLst>
                    <a:gd name="connsiteX0" fmla="*/ 6436 w 33590"/>
                    <a:gd name="connsiteY0" fmla="*/ 16482 h 42935"/>
                    <a:gd name="connsiteX1" fmla="*/ 4138 w 33590"/>
                    <a:gd name="connsiteY1" fmla="*/ 31669 h 42935"/>
                    <a:gd name="connsiteX2" fmla="*/ -10318 w 33590"/>
                    <a:gd name="connsiteY2" fmla="*/ 42641 h 42935"/>
                    <a:gd name="connsiteX3" fmla="*/ -24738 w 33590"/>
                    <a:gd name="connsiteY3" fmla="*/ 31669 h 42935"/>
                    <a:gd name="connsiteX4" fmla="*/ -27037 w 33590"/>
                    <a:gd name="connsiteY4" fmla="*/ 16482 h 42935"/>
                    <a:gd name="connsiteX5" fmla="*/ -22160 w 33590"/>
                    <a:gd name="connsiteY5" fmla="*/ 4639 h 42935"/>
                    <a:gd name="connsiteX6" fmla="*/ -10318 w 33590"/>
                    <a:gd name="connsiteY6" fmla="*/ -272 h 42935"/>
                    <a:gd name="connsiteX7" fmla="*/ 1525 w 33590"/>
                    <a:gd name="connsiteY7" fmla="*/ 4639 h 42935"/>
                    <a:gd name="connsiteX8" fmla="*/ 6436 w 33590"/>
                    <a:gd name="connsiteY8" fmla="*/ 16482 h 42935"/>
                    <a:gd name="connsiteX9" fmla="*/ 6436 w 33590"/>
                    <a:gd name="connsiteY9" fmla="*/ 16482 h 4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590" h="42935">
                      <a:moveTo>
                        <a:pt x="6436" y="16482"/>
                      </a:moveTo>
                      <a:cubicBezTo>
                        <a:pt x="5844" y="21498"/>
                        <a:pt x="5705" y="26862"/>
                        <a:pt x="4138" y="31669"/>
                      </a:cubicBezTo>
                      <a:cubicBezTo>
                        <a:pt x="2152" y="37729"/>
                        <a:pt x="-3560" y="42954"/>
                        <a:pt x="-10318" y="42641"/>
                      </a:cubicBezTo>
                      <a:cubicBezTo>
                        <a:pt x="-17145" y="42362"/>
                        <a:pt x="-22613" y="38182"/>
                        <a:pt x="-24738" y="31669"/>
                      </a:cubicBezTo>
                      <a:cubicBezTo>
                        <a:pt x="-26340" y="26862"/>
                        <a:pt x="-26480" y="21498"/>
                        <a:pt x="-27037" y="16482"/>
                      </a:cubicBezTo>
                      <a:cubicBezTo>
                        <a:pt x="-27525" y="12511"/>
                        <a:pt x="-24842" y="7356"/>
                        <a:pt x="-22160" y="4639"/>
                      </a:cubicBezTo>
                      <a:cubicBezTo>
                        <a:pt x="-19234" y="1748"/>
                        <a:pt x="-14463" y="-446"/>
                        <a:pt x="-10318" y="-272"/>
                      </a:cubicBezTo>
                      <a:cubicBezTo>
                        <a:pt x="-5998" y="-63"/>
                        <a:pt x="-1505" y="1365"/>
                        <a:pt x="1525" y="4639"/>
                      </a:cubicBezTo>
                      <a:cubicBezTo>
                        <a:pt x="4312" y="7704"/>
                        <a:pt x="6924" y="12163"/>
                        <a:pt x="6436" y="16482"/>
                      </a:cubicBezTo>
                      <a:lnTo>
                        <a:pt x="6436" y="16482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0C5C6F02-5A9F-BDE8-8ACB-0453C751B7E6}"/>
                    </a:ext>
                  </a:extLst>
                </p:cNvPr>
                <p:cNvSpPr/>
                <p:nvPr/>
              </p:nvSpPr>
              <p:spPr>
                <a:xfrm flipV="1">
                  <a:off x="10876529" y="5495866"/>
                  <a:ext cx="25954" cy="26855"/>
                </a:xfrm>
                <a:custGeom>
                  <a:avLst/>
                  <a:gdLst>
                    <a:gd name="connsiteX0" fmla="*/ -14124 w 25954"/>
                    <a:gd name="connsiteY0" fmla="*/ -597 h 26855"/>
                    <a:gd name="connsiteX1" fmla="*/ -14124 w 25954"/>
                    <a:gd name="connsiteY1" fmla="*/ 26259 h 26855"/>
                    <a:gd name="connsiteX2" fmla="*/ -14124 w 25954"/>
                    <a:gd name="connsiteY2" fmla="*/ -597 h 26855"/>
                    <a:gd name="connsiteX3" fmla="*/ -14124 w 25954"/>
                    <a:gd name="connsiteY3" fmla="*/ -597 h 26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54" h="26855">
                      <a:moveTo>
                        <a:pt x="-14124" y="-597"/>
                      </a:moveTo>
                      <a:cubicBezTo>
                        <a:pt x="3187" y="-597"/>
                        <a:pt x="3187" y="26259"/>
                        <a:pt x="-14124" y="26259"/>
                      </a:cubicBezTo>
                      <a:cubicBezTo>
                        <a:pt x="-31401" y="26259"/>
                        <a:pt x="-31435" y="-597"/>
                        <a:pt x="-14124" y="-597"/>
                      </a:cubicBezTo>
                      <a:lnTo>
                        <a:pt x="-14124" y="-59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5FE8CAC5-0207-9635-2DD6-E340DF2C0298}"/>
                    </a:ext>
                  </a:extLst>
                </p:cNvPr>
                <p:cNvSpPr/>
                <p:nvPr/>
              </p:nvSpPr>
              <p:spPr>
                <a:xfrm flipV="1">
                  <a:off x="10914225" y="5383568"/>
                  <a:ext cx="29938" cy="31000"/>
                </a:xfrm>
                <a:custGeom>
                  <a:avLst/>
                  <a:gdLst>
                    <a:gd name="connsiteX0" fmla="*/ -12212 w 29938"/>
                    <a:gd name="connsiteY0" fmla="*/ -955 h 31000"/>
                    <a:gd name="connsiteX1" fmla="*/ -12212 w 29938"/>
                    <a:gd name="connsiteY1" fmla="*/ 30045 h 31000"/>
                    <a:gd name="connsiteX2" fmla="*/ -12212 w 29938"/>
                    <a:gd name="connsiteY2" fmla="*/ -955 h 31000"/>
                    <a:gd name="connsiteX3" fmla="*/ -12212 w 29938"/>
                    <a:gd name="connsiteY3" fmla="*/ -955 h 3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38" h="31000">
                      <a:moveTo>
                        <a:pt x="-12212" y="-955"/>
                      </a:moveTo>
                      <a:cubicBezTo>
                        <a:pt x="7713" y="-955"/>
                        <a:pt x="7747" y="30045"/>
                        <a:pt x="-12212" y="30045"/>
                      </a:cubicBezTo>
                      <a:cubicBezTo>
                        <a:pt x="-32170" y="30045"/>
                        <a:pt x="-32205" y="-955"/>
                        <a:pt x="-12212" y="-955"/>
                      </a:cubicBezTo>
                      <a:lnTo>
                        <a:pt x="-12212" y="-955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5" name="Freeform: Shape 644">
                  <a:extLst>
                    <a:ext uri="{FF2B5EF4-FFF2-40B4-BE49-F238E27FC236}">
                      <a16:creationId xmlns:a16="http://schemas.microsoft.com/office/drawing/2014/main" id="{E6F563CB-3F0C-87E1-7B23-F886BCC6B955}"/>
                    </a:ext>
                  </a:extLst>
                </p:cNvPr>
                <p:cNvSpPr/>
                <p:nvPr/>
              </p:nvSpPr>
              <p:spPr>
                <a:xfrm flipV="1">
                  <a:off x="10714629" y="5556404"/>
                  <a:ext cx="32286" cy="35155"/>
                </a:xfrm>
                <a:custGeom>
                  <a:avLst/>
                  <a:gdLst>
                    <a:gd name="connsiteX0" fmla="*/ 5568 w 32286"/>
                    <a:gd name="connsiteY0" fmla="*/ 15751 h 35155"/>
                    <a:gd name="connsiteX1" fmla="*/ 5394 w 32286"/>
                    <a:gd name="connsiteY1" fmla="*/ 18886 h 35155"/>
                    <a:gd name="connsiteX2" fmla="*/ 1946 w 32286"/>
                    <a:gd name="connsiteY2" fmla="*/ 28569 h 35155"/>
                    <a:gd name="connsiteX3" fmla="*/ -6309 w 32286"/>
                    <a:gd name="connsiteY3" fmla="*/ 34247 h 35155"/>
                    <a:gd name="connsiteX4" fmla="*/ -14808 w 32286"/>
                    <a:gd name="connsiteY4" fmla="*/ 34247 h 35155"/>
                    <a:gd name="connsiteX5" fmla="*/ -18604 w 32286"/>
                    <a:gd name="connsiteY5" fmla="*/ 32645 h 35155"/>
                    <a:gd name="connsiteX6" fmla="*/ -23063 w 32286"/>
                    <a:gd name="connsiteY6" fmla="*/ 28569 h 35155"/>
                    <a:gd name="connsiteX7" fmla="*/ -26512 w 32286"/>
                    <a:gd name="connsiteY7" fmla="*/ 18886 h 35155"/>
                    <a:gd name="connsiteX8" fmla="*/ -26686 w 32286"/>
                    <a:gd name="connsiteY8" fmla="*/ 15751 h 35155"/>
                    <a:gd name="connsiteX9" fmla="*/ -21949 w 32286"/>
                    <a:gd name="connsiteY9" fmla="*/ 4326 h 35155"/>
                    <a:gd name="connsiteX10" fmla="*/ -10558 w 32286"/>
                    <a:gd name="connsiteY10" fmla="*/ -376 h 35155"/>
                    <a:gd name="connsiteX11" fmla="*/ 831 w 32286"/>
                    <a:gd name="connsiteY11" fmla="*/ 4326 h 35155"/>
                    <a:gd name="connsiteX12" fmla="*/ 5568 w 32286"/>
                    <a:gd name="connsiteY12" fmla="*/ 15751 h 35155"/>
                    <a:gd name="connsiteX13" fmla="*/ 5568 w 32286"/>
                    <a:gd name="connsiteY13" fmla="*/ 15751 h 3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86" h="35155">
                      <a:moveTo>
                        <a:pt x="5568" y="15751"/>
                      </a:moveTo>
                      <a:cubicBezTo>
                        <a:pt x="5499" y="16796"/>
                        <a:pt x="5430" y="17841"/>
                        <a:pt x="5394" y="18886"/>
                      </a:cubicBezTo>
                      <a:cubicBezTo>
                        <a:pt x="5185" y="22509"/>
                        <a:pt x="4175" y="25678"/>
                        <a:pt x="1946" y="28569"/>
                      </a:cubicBezTo>
                      <a:cubicBezTo>
                        <a:pt x="-5" y="31077"/>
                        <a:pt x="-3070" y="33690"/>
                        <a:pt x="-6309" y="34247"/>
                      </a:cubicBezTo>
                      <a:cubicBezTo>
                        <a:pt x="-10350" y="34944"/>
                        <a:pt x="-10803" y="34944"/>
                        <a:pt x="-14808" y="34247"/>
                      </a:cubicBezTo>
                      <a:cubicBezTo>
                        <a:pt x="-16062" y="33724"/>
                        <a:pt x="-17351" y="33202"/>
                        <a:pt x="-18604" y="32645"/>
                      </a:cubicBezTo>
                      <a:cubicBezTo>
                        <a:pt x="-20451" y="31669"/>
                        <a:pt x="-21949" y="30276"/>
                        <a:pt x="-23063" y="28569"/>
                      </a:cubicBezTo>
                      <a:cubicBezTo>
                        <a:pt x="-25327" y="25643"/>
                        <a:pt x="-26303" y="22613"/>
                        <a:pt x="-26512" y="18886"/>
                      </a:cubicBezTo>
                      <a:cubicBezTo>
                        <a:pt x="-26546" y="17841"/>
                        <a:pt x="-26616" y="16796"/>
                        <a:pt x="-26686" y="15751"/>
                      </a:cubicBezTo>
                      <a:cubicBezTo>
                        <a:pt x="-26895" y="11746"/>
                        <a:pt x="-24735" y="7113"/>
                        <a:pt x="-21949" y="4326"/>
                      </a:cubicBezTo>
                      <a:cubicBezTo>
                        <a:pt x="-19162" y="1540"/>
                        <a:pt x="-14564" y="-550"/>
                        <a:pt x="-10558" y="-376"/>
                      </a:cubicBezTo>
                      <a:cubicBezTo>
                        <a:pt x="-6379" y="-202"/>
                        <a:pt x="-2059" y="1192"/>
                        <a:pt x="831" y="4326"/>
                      </a:cubicBezTo>
                      <a:cubicBezTo>
                        <a:pt x="3653" y="7392"/>
                        <a:pt x="5813" y="11467"/>
                        <a:pt x="5568" y="15751"/>
                      </a:cubicBezTo>
                      <a:lnTo>
                        <a:pt x="5568" y="15751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6" name="Freeform: Shape 645">
                  <a:extLst>
                    <a:ext uri="{FF2B5EF4-FFF2-40B4-BE49-F238E27FC236}">
                      <a16:creationId xmlns:a16="http://schemas.microsoft.com/office/drawing/2014/main" id="{3CA5DCC0-75EB-A106-E65B-7F4A2C51E5AA}"/>
                    </a:ext>
                  </a:extLst>
                </p:cNvPr>
                <p:cNvSpPr/>
                <p:nvPr/>
              </p:nvSpPr>
              <p:spPr>
                <a:xfrm flipV="1">
                  <a:off x="11390728" y="5932533"/>
                  <a:ext cx="35099" cy="38814"/>
                </a:xfrm>
                <a:custGeom>
                  <a:avLst/>
                  <a:gdLst>
                    <a:gd name="connsiteX0" fmla="*/ 4565 w 35099"/>
                    <a:gd name="connsiteY0" fmla="*/ 25706 h 38814"/>
                    <a:gd name="connsiteX1" fmla="*/ 2162 w 35099"/>
                    <a:gd name="connsiteY1" fmla="*/ 29990 h 38814"/>
                    <a:gd name="connsiteX2" fmla="*/ -6093 w 35099"/>
                    <a:gd name="connsiteY2" fmla="*/ 37618 h 38814"/>
                    <a:gd name="connsiteX3" fmla="*/ -20966 w 35099"/>
                    <a:gd name="connsiteY3" fmla="*/ 37618 h 38814"/>
                    <a:gd name="connsiteX4" fmla="*/ -28246 w 35099"/>
                    <a:gd name="connsiteY4" fmla="*/ 24905 h 38814"/>
                    <a:gd name="connsiteX5" fmla="*/ -28385 w 35099"/>
                    <a:gd name="connsiteY5" fmla="*/ 22397 h 38814"/>
                    <a:gd name="connsiteX6" fmla="*/ -26051 w 35099"/>
                    <a:gd name="connsiteY6" fmla="*/ 13515 h 38814"/>
                    <a:gd name="connsiteX7" fmla="*/ -23997 w 35099"/>
                    <a:gd name="connsiteY7" fmla="*/ 8987 h 38814"/>
                    <a:gd name="connsiteX8" fmla="*/ -14104 w 35099"/>
                    <a:gd name="connsiteY8" fmla="*/ 1393 h 38814"/>
                    <a:gd name="connsiteX9" fmla="*/ -1390 w 35099"/>
                    <a:gd name="connsiteY9" fmla="*/ 3065 h 38814"/>
                    <a:gd name="connsiteX10" fmla="*/ 4565 w 35099"/>
                    <a:gd name="connsiteY10" fmla="*/ 25706 h 38814"/>
                    <a:gd name="connsiteX11" fmla="*/ 4565 w 35099"/>
                    <a:gd name="connsiteY11" fmla="*/ 25706 h 38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099" h="38814">
                      <a:moveTo>
                        <a:pt x="4565" y="25706"/>
                      </a:moveTo>
                      <a:cubicBezTo>
                        <a:pt x="3764" y="27134"/>
                        <a:pt x="3033" y="28597"/>
                        <a:pt x="2162" y="29990"/>
                      </a:cubicBezTo>
                      <a:cubicBezTo>
                        <a:pt x="107" y="33404"/>
                        <a:pt x="-2854" y="35459"/>
                        <a:pt x="-6093" y="37618"/>
                      </a:cubicBezTo>
                      <a:cubicBezTo>
                        <a:pt x="-10377" y="40509"/>
                        <a:pt x="-16612" y="40161"/>
                        <a:pt x="-20966" y="37618"/>
                      </a:cubicBezTo>
                      <a:cubicBezTo>
                        <a:pt x="-25599" y="34902"/>
                        <a:pt x="-28002" y="30164"/>
                        <a:pt x="-28246" y="24905"/>
                      </a:cubicBezTo>
                      <a:cubicBezTo>
                        <a:pt x="-28281" y="24069"/>
                        <a:pt x="-28385" y="23198"/>
                        <a:pt x="-28385" y="22397"/>
                      </a:cubicBezTo>
                      <a:cubicBezTo>
                        <a:pt x="-28315" y="19088"/>
                        <a:pt x="-27375" y="16475"/>
                        <a:pt x="-26051" y="13515"/>
                      </a:cubicBezTo>
                      <a:cubicBezTo>
                        <a:pt x="-25355" y="11982"/>
                        <a:pt x="-24693" y="10484"/>
                        <a:pt x="-23997" y="8987"/>
                      </a:cubicBezTo>
                      <a:cubicBezTo>
                        <a:pt x="-22394" y="5434"/>
                        <a:pt x="-17727" y="2403"/>
                        <a:pt x="-14104" y="1393"/>
                      </a:cubicBezTo>
                      <a:cubicBezTo>
                        <a:pt x="-10168" y="314"/>
                        <a:pt x="-4873" y="801"/>
                        <a:pt x="-1390" y="3065"/>
                      </a:cubicBezTo>
                      <a:cubicBezTo>
                        <a:pt x="6307" y="8011"/>
                        <a:pt x="9024" y="17590"/>
                        <a:pt x="4565" y="25706"/>
                      </a:cubicBezTo>
                      <a:lnTo>
                        <a:pt x="4565" y="2570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7" name="Freeform: Shape 646">
                  <a:extLst>
                    <a:ext uri="{FF2B5EF4-FFF2-40B4-BE49-F238E27FC236}">
                      <a16:creationId xmlns:a16="http://schemas.microsoft.com/office/drawing/2014/main" id="{5C253D20-DAAA-382E-4C36-5D4CC8D48D76}"/>
                    </a:ext>
                  </a:extLst>
                </p:cNvPr>
                <p:cNvSpPr/>
                <p:nvPr/>
              </p:nvSpPr>
              <p:spPr>
                <a:xfrm flipV="1">
                  <a:off x="11449152" y="5826420"/>
                  <a:ext cx="34507" cy="34530"/>
                </a:xfrm>
                <a:custGeom>
                  <a:avLst/>
                  <a:gdLst>
                    <a:gd name="connsiteX0" fmla="*/ -2208 w 34507"/>
                    <a:gd name="connsiteY0" fmla="*/ 31330 h 34530"/>
                    <a:gd name="connsiteX1" fmla="*/ -5899 w 34507"/>
                    <a:gd name="connsiteY1" fmla="*/ 32967 h 34530"/>
                    <a:gd name="connsiteX2" fmla="*/ -9487 w 34507"/>
                    <a:gd name="connsiteY2" fmla="*/ 34465 h 34530"/>
                    <a:gd name="connsiteX3" fmla="*/ -15478 w 34507"/>
                    <a:gd name="connsiteY3" fmla="*/ 34743 h 34530"/>
                    <a:gd name="connsiteX4" fmla="*/ -24117 w 34507"/>
                    <a:gd name="connsiteY4" fmla="*/ 30598 h 34530"/>
                    <a:gd name="connsiteX5" fmla="*/ -27984 w 34507"/>
                    <a:gd name="connsiteY5" fmla="*/ 23980 h 34530"/>
                    <a:gd name="connsiteX6" fmla="*/ -26450 w 34507"/>
                    <a:gd name="connsiteY6" fmla="*/ 12381 h 34530"/>
                    <a:gd name="connsiteX7" fmla="*/ -24813 w 34507"/>
                    <a:gd name="connsiteY7" fmla="*/ 8689 h 34530"/>
                    <a:gd name="connsiteX8" fmla="*/ -10532 w 34507"/>
                    <a:gd name="connsiteY8" fmla="*/ 504 h 34530"/>
                    <a:gd name="connsiteX9" fmla="*/ 1136 w 34507"/>
                    <a:gd name="connsiteY9" fmla="*/ 5345 h 34530"/>
                    <a:gd name="connsiteX10" fmla="*/ 5977 w 34507"/>
                    <a:gd name="connsiteY10" fmla="*/ 17049 h 34530"/>
                    <a:gd name="connsiteX11" fmla="*/ 3713 w 34507"/>
                    <a:gd name="connsiteY11" fmla="*/ 25374 h 34530"/>
                    <a:gd name="connsiteX12" fmla="*/ -2208 w 34507"/>
                    <a:gd name="connsiteY12" fmla="*/ 31330 h 34530"/>
                    <a:gd name="connsiteX13" fmla="*/ -2208 w 34507"/>
                    <a:gd name="connsiteY13" fmla="*/ 31330 h 34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507" h="34530">
                      <a:moveTo>
                        <a:pt x="-2208" y="31330"/>
                      </a:moveTo>
                      <a:cubicBezTo>
                        <a:pt x="-3427" y="31852"/>
                        <a:pt x="-4680" y="32410"/>
                        <a:pt x="-5899" y="32967"/>
                      </a:cubicBezTo>
                      <a:cubicBezTo>
                        <a:pt x="-7119" y="33455"/>
                        <a:pt x="-8304" y="33977"/>
                        <a:pt x="-9487" y="34465"/>
                      </a:cubicBezTo>
                      <a:cubicBezTo>
                        <a:pt x="-11473" y="35092"/>
                        <a:pt x="-13493" y="35196"/>
                        <a:pt x="-15478" y="34743"/>
                      </a:cubicBezTo>
                      <a:cubicBezTo>
                        <a:pt x="-18648" y="34325"/>
                        <a:pt x="-21888" y="33002"/>
                        <a:pt x="-24117" y="30598"/>
                      </a:cubicBezTo>
                      <a:cubicBezTo>
                        <a:pt x="-25858" y="28683"/>
                        <a:pt x="-27182" y="26453"/>
                        <a:pt x="-27984" y="23980"/>
                      </a:cubicBezTo>
                      <a:cubicBezTo>
                        <a:pt x="-29272" y="19940"/>
                        <a:pt x="-28087" y="16039"/>
                        <a:pt x="-26450" y="12381"/>
                      </a:cubicBezTo>
                      <a:cubicBezTo>
                        <a:pt x="-25928" y="11162"/>
                        <a:pt x="-25371" y="9943"/>
                        <a:pt x="-24813" y="8689"/>
                      </a:cubicBezTo>
                      <a:cubicBezTo>
                        <a:pt x="-22619" y="3708"/>
                        <a:pt x="-15793" y="260"/>
                        <a:pt x="-10532" y="504"/>
                      </a:cubicBezTo>
                      <a:cubicBezTo>
                        <a:pt x="-6178" y="713"/>
                        <a:pt x="-2034" y="2176"/>
                        <a:pt x="1136" y="5345"/>
                      </a:cubicBezTo>
                      <a:cubicBezTo>
                        <a:pt x="4132" y="8341"/>
                        <a:pt x="5977" y="12799"/>
                        <a:pt x="5977" y="17049"/>
                      </a:cubicBezTo>
                      <a:cubicBezTo>
                        <a:pt x="5977" y="20009"/>
                        <a:pt x="5211" y="22796"/>
                        <a:pt x="3713" y="25374"/>
                      </a:cubicBezTo>
                      <a:cubicBezTo>
                        <a:pt x="2251" y="27881"/>
                        <a:pt x="265" y="29832"/>
                        <a:pt x="-2208" y="31330"/>
                      </a:cubicBezTo>
                      <a:lnTo>
                        <a:pt x="-2208" y="3133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8" name="Freeform: Shape 647">
                  <a:extLst>
                    <a:ext uri="{FF2B5EF4-FFF2-40B4-BE49-F238E27FC236}">
                      <a16:creationId xmlns:a16="http://schemas.microsoft.com/office/drawing/2014/main" id="{33CD410F-EBF4-4826-B545-494364843B16}"/>
                    </a:ext>
                  </a:extLst>
                </p:cNvPr>
                <p:cNvSpPr/>
                <p:nvPr/>
              </p:nvSpPr>
              <p:spPr>
                <a:xfrm flipV="1">
                  <a:off x="11372268" y="5778526"/>
                  <a:ext cx="31000" cy="32881"/>
                </a:xfrm>
                <a:custGeom>
                  <a:avLst/>
                  <a:gdLst>
                    <a:gd name="connsiteX0" fmla="*/ 541 w 31000"/>
                    <a:gd name="connsiteY0" fmla="*/ 23670 h 32881"/>
                    <a:gd name="connsiteX1" fmla="*/ -538 w 31000"/>
                    <a:gd name="connsiteY1" fmla="*/ 26178 h 32881"/>
                    <a:gd name="connsiteX2" fmla="*/ -12834 w 31000"/>
                    <a:gd name="connsiteY2" fmla="*/ 33214 h 32881"/>
                    <a:gd name="connsiteX3" fmla="*/ -25130 w 31000"/>
                    <a:gd name="connsiteY3" fmla="*/ 26178 h 32881"/>
                    <a:gd name="connsiteX4" fmla="*/ -26210 w 31000"/>
                    <a:gd name="connsiteY4" fmla="*/ 23670 h 32881"/>
                    <a:gd name="connsiteX5" fmla="*/ -28334 w 31000"/>
                    <a:gd name="connsiteY5" fmla="*/ 15833 h 32881"/>
                    <a:gd name="connsiteX6" fmla="*/ -26210 w 31000"/>
                    <a:gd name="connsiteY6" fmla="*/ 8031 h 32881"/>
                    <a:gd name="connsiteX7" fmla="*/ -12834 w 31000"/>
                    <a:gd name="connsiteY7" fmla="*/ 333 h 32881"/>
                    <a:gd name="connsiteX8" fmla="*/ 541 w 31000"/>
                    <a:gd name="connsiteY8" fmla="*/ 8031 h 32881"/>
                    <a:gd name="connsiteX9" fmla="*/ 2666 w 31000"/>
                    <a:gd name="connsiteY9" fmla="*/ 15833 h 32881"/>
                    <a:gd name="connsiteX10" fmla="*/ 541 w 31000"/>
                    <a:gd name="connsiteY10" fmla="*/ 23670 h 32881"/>
                    <a:gd name="connsiteX11" fmla="*/ 541 w 31000"/>
                    <a:gd name="connsiteY11" fmla="*/ 23670 h 32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000" h="32881">
                      <a:moveTo>
                        <a:pt x="541" y="23670"/>
                      </a:moveTo>
                      <a:cubicBezTo>
                        <a:pt x="193" y="24506"/>
                        <a:pt x="-190" y="25342"/>
                        <a:pt x="-538" y="26178"/>
                      </a:cubicBezTo>
                      <a:cubicBezTo>
                        <a:pt x="-2454" y="30637"/>
                        <a:pt x="-8306" y="33214"/>
                        <a:pt x="-12834" y="33214"/>
                      </a:cubicBezTo>
                      <a:cubicBezTo>
                        <a:pt x="-17397" y="33214"/>
                        <a:pt x="-23214" y="30637"/>
                        <a:pt x="-25130" y="26178"/>
                      </a:cubicBezTo>
                      <a:cubicBezTo>
                        <a:pt x="-25513" y="25342"/>
                        <a:pt x="-25862" y="24506"/>
                        <a:pt x="-26210" y="23670"/>
                      </a:cubicBezTo>
                      <a:cubicBezTo>
                        <a:pt x="-27638" y="21232"/>
                        <a:pt x="-28334" y="18654"/>
                        <a:pt x="-28334" y="15833"/>
                      </a:cubicBezTo>
                      <a:cubicBezTo>
                        <a:pt x="-28334" y="13047"/>
                        <a:pt x="-27638" y="10434"/>
                        <a:pt x="-26210" y="8031"/>
                      </a:cubicBezTo>
                      <a:cubicBezTo>
                        <a:pt x="-23458" y="3294"/>
                        <a:pt x="-18303" y="333"/>
                        <a:pt x="-12834" y="333"/>
                      </a:cubicBezTo>
                      <a:cubicBezTo>
                        <a:pt x="-7365" y="333"/>
                        <a:pt x="-2211" y="3294"/>
                        <a:pt x="541" y="8031"/>
                      </a:cubicBezTo>
                      <a:cubicBezTo>
                        <a:pt x="1935" y="10434"/>
                        <a:pt x="2666" y="13047"/>
                        <a:pt x="2666" y="15833"/>
                      </a:cubicBezTo>
                      <a:cubicBezTo>
                        <a:pt x="2666" y="18654"/>
                        <a:pt x="1935" y="21232"/>
                        <a:pt x="541" y="23670"/>
                      </a:cubicBezTo>
                      <a:lnTo>
                        <a:pt x="541" y="2367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id="{24F17750-6D72-94C9-F45D-248650F4B530}"/>
                    </a:ext>
                  </a:extLst>
                </p:cNvPr>
                <p:cNvSpPr/>
                <p:nvPr/>
              </p:nvSpPr>
              <p:spPr>
                <a:xfrm flipV="1">
                  <a:off x="11569019" y="5664104"/>
                  <a:ext cx="34332" cy="34309"/>
                </a:xfrm>
                <a:custGeom>
                  <a:avLst/>
                  <a:gdLst>
                    <a:gd name="connsiteX0" fmla="*/ -11678 w 34332"/>
                    <a:gd name="connsiteY0" fmla="*/ -37 h 34309"/>
                    <a:gd name="connsiteX1" fmla="*/ 479 w 34332"/>
                    <a:gd name="connsiteY1" fmla="*/ 4979 h 34309"/>
                    <a:gd name="connsiteX2" fmla="*/ 5495 w 34332"/>
                    <a:gd name="connsiteY2" fmla="*/ 17135 h 34309"/>
                    <a:gd name="connsiteX3" fmla="*/ -11678 w 34332"/>
                    <a:gd name="connsiteY3" fmla="*/ 34272 h 34309"/>
                    <a:gd name="connsiteX4" fmla="*/ -23799 w 34332"/>
                    <a:gd name="connsiteY4" fmla="*/ 29257 h 34309"/>
                    <a:gd name="connsiteX5" fmla="*/ -28815 w 34332"/>
                    <a:gd name="connsiteY5" fmla="*/ 17135 h 34309"/>
                    <a:gd name="connsiteX6" fmla="*/ -11678 w 34332"/>
                    <a:gd name="connsiteY6" fmla="*/ -37 h 34309"/>
                    <a:gd name="connsiteX7" fmla="*/ -11678 w 34332"/>
                    <a:gd name="connsiteY7" fmla="*/ -37 h 34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332" h="34309">
                      <a:moveTo>
                        <a:pt x="-11678" y="-37"/>
                      </a:moveTo>
                      <a:cubicBezTo>
                        <a:pt x="-7254" y="-37"/>
                        <a:pt x="-2655" y="1879"/>
                        <a:pt x="479" y="4979"/>
                      </a:cubicBezTo>
                      <a:cubicBezTo>
                        <a:pt x="3440" y="7974"/>
                        <a:pt x="5669" y="12851"/>
                        <a:pt x="5495" y="17135"/>
                      </a:cubicBezTo>
                      <a:cubicBezTo>
                        <a:pt x="5077" y="26400"/>
                        <a:pt x="-2030" y="34272"/>
                        <a:pt x="-11678" y="34272"/>
                      </a:cubicBezTo>
                      <a:cubicBezTo>
                        <a:pt x="-16066" y="34272"/>
                        <a:pt x="-20665" y="32357"/>
                        <a:pt x="-23799" y="29257"/>
                      </a:cubicBezTo>
                      <a:cubicBezTo>
                        <a:pt x="-26760" y="26261"/>
                        <a:pt x="-29024" y="21385"/>
                        <a:pt x="-28815" y="17135"/>
                      </a:cubicBezTo>
                      <a:cubicBezTo>
                        <a:pt x="-28397" y="7835"/>
                        <a:pt x="-21290" y="-37"/>
                        <a:pt x="-11678" y="-37"/>
                      </a:cubicBezTo>
                      <a:lnTo>
                        <a:pt x="-11678" y="-3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802495EE-6F74-CA1C-06F0-975B47CBA81B}"/>
                    </a:ext>
                  </a:extLst>
                </p:cNvPr>
                <p:cNvSpPr/>
                <p:nvPr/>
              </p:nvSpPr>
              <p:spPr>
                <a:xfrm flipV="1">
                  <a:off x="11556785" y="5849722"/>
                  <a:ext cx="32341" cy="33473"/>
                </a:xfrm>
                <a:custGeom>
                  <a:avLst/>
                  <a:gdLst>
                    <a:gd name="connsiteX0" fmla="*/ -12611 w 32341"/>
                    <a:gd name="connsiteY0" fmla="*/ 566 h 33473"/>
                    <a:gd name="connsiteX1" fmla="*/ -12611 w 32341"/>
                    <a:gd name="connsiteY1" fmla="*/ 34039 h 33473"/>
                    <a:gd name="connsiteX2" fmla="*/ -12611 w 32341"/>
                    <a:gd name="connsiteY2" fmla="*/ 566 h 33473"/>
                    <a:gd name="connsiteX3" fmla="*/ -12611 w 32341"/>
                    <a:gd name="connsiteY3" fmla="*/ 566 h 3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41" h="33473">
                      <a:moveTo>
                        <a:pt x="-12611" y="566"/>
                      </a:moveTo>
                      <a:cubicBezTo>
                        <a:pt x="8915" y="566"/>
                        <a:pt x="8949" y="34039"/>
                        <a:pt x="-12611" y="34039"/>
                      </a:cubicBezTo>
                      <a:cubicBezTo>
                        <a:pt x="-34173" y="34039"/>
                        <a:pt x="-34207" y="566"/>
                        <a:pt x="-12611" y="566"/>
                      </a:cubicBezTo>
                      <a:lnTo>
                        <a:pt x="-12611" y="56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</p:grp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925AAAB4-4111-7C9C-41D8-5C666C1E47AE}"/>
                  </a:ext>
                </a:extLst>
              </p:cNvPr>
              <p:cNvGrpSpPr/>
              <p:nvPr/>
            </p:nvGrpSpPr>
            <p:grpSpPr>
              <a:xfrm>
                <a:off x="7845651" y="2549771"/>
                <a:ext cx="559165" cy="563341"/>
                <a:chOff x="10638187" y="4886693"/>
                <a:chExt cx="1148829" cy="1213682"/>
              </a:xfrm>
            </p:grpSpPr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11D8142C-D741-7772-C21A-690F3C471C92}"/>
                    </a:ext>
                  </a:extLst>
                </p:cNvPr>
                <p:cNvSpPr/>
                <p:nvPr/>
              </p:nvSpPr>
              <p:spPr>
                <a:xfrm flipV="1">
                  <a:off x="10648909" y="5065865"/>
                  <a:ext cx="1138107" cy="1034510"/>
                </a:xfrm>
                <a:custGeom>
                  <a:avLst/>
                  <a:gdLst>
                    <a:gd name="connsiteX0" fmla="*/ 543370 w 1138108"/>
                    <a:gd name="connsiteY0" fmla="*/ 958915 h 1034510"/>
                    <a:gd name="connsiteX1" fmla="*/ 874098 w 1138108"/>
                    <a:gd name="connsiteY1" fmla="*/ 1022831 h 1034510"/>
                    <a:gd name="connsiteX2" fmla="*/ 1087199 w 1138108"/>
                    <a:gd name="connsiteY2" fmla="*/ 431980 h 1034510"/>
                    <a:gd name="connsiteX3" fmla="*/ 685589 w 1138108"/>
                    <a:gd name="connsiteY3" fmla="*/ -144 h 1034510"/>
                    <a:gd name="connsiteX4" fmla="*/ 557721 w 1138108"/>
                    <a:gd name="connsiteY4" fmla="*/ 24134 h 1034510"/>
                    <a:gd name="connsiteX5" fmla="*/ 472836 w 1138108"/>
                    <a:gd name="connsiteY5" fmla="*/ -144 h 1034510"/>
                    <a:gd name="connsiteX6" fmla="*/ -423 w 1138108"/>
                    <a:gd name="connsiteY6" fmla="*/ 414355 h 1034510"/>
                    <a:gd name="connsiteX7" fmla="*/ 208288 w 1138108"/>
                    <a:gd name="connsiteY7" fmla="*/ 1011093 h 1034510"/>
                    <a:gd name="connsiteX8" fmla="*/ 543370 w 1138108"/>
                    <a:gd name="connsiteY8" fmla="*/ 958915 h 103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8108" h="1034510">
                      <a:moveTo>
                        <a:pt x="543370" y="958915"/>
                      </a:moveTo>
                      <a:cubicBezTo>
                        <a:pt x="543370" y="958915"/>
                        <a:pt x="693286" y="1058116"/>
                        <a:pt x="874098" y="1022831"/>
                      </a:cubicBezTo>
                      <a:cubicBezTo>
                        <a:pt x="1054875" y="987582"/>
                        <a:pt x="1159232" y="710530"/>
                        <a:pt x="1087199" y="431980"/>
                      </a:cubicBezTo>
                      <a:cubicBezTo>
                        <a:pt x="1007714" y="124519"/>
                        <a:pt x="741807" y="-1954"/>
                        <a:pt x="685589" y="-144"/>
                      </a:cubicBezTo>
                      <a:cubicBezTo>
                        <a:pt x="631983" y="1634"/>
                        <a:pt x="612825" y="28523"/>
                        <a:pt x="557721" y="24134"/>
                      </a:cubicBezTo>
                      <a:cubicBezTo>
                        <a:pt x="533338" y="22184"/>
                        <a:pt x="503105" y="1355"/>
                        <a:pt x="472836" y="-144"/>
                      </a:cubicBezTo>
                      <a:cubicBezTo>
                        <a:pt x="383562" y="-4532"/>
                        <a:pt x="87457" y="56494"/>
                        <a:pt x="-423" y="414355"/>
                      </a:cubicBezTo>
                      <a:cubicBezTo>
                        <a:pt x="-92310" y="788413"/>
                        <a:pt x="63771" y="955502"/>
                        <a:pt x="208288" y="1011093"/>
                      </a:cubicBezTo>
                      <a:cubicBezTo>
                        <a:pt x="399341" y="1084588"/>
                        <a:pt x="543370" y="958915"/>
                        <a:pt x="543370" y="958915"/>
                      </a:cubicBezTo>
                    </a:path>
                  </a:pathLst>
                </a:custGeom>
                <a:solidFill>
                  <a:srgbClr val="EF6B51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4EC4232E-139E-CECE-430C-06913A3A2403}"/>
                    </a:ext>
                  </a:extLst>
                </p:cNvPr>
                <p:cNvSpPr/>
                <p:nvPr/>
              </p:nvSpPr>
              <p:spPr>
                <a:xfrm flipV="1">
                  <a:off x="11159306" y="4886693"/>
                  <a:ext cx="73356" cy="300006"/>
                </a:xfrm>
                <a:custGeom>
                  <a:avLst/>
                  <a:gdLst>
                    <a:gd name="connsiteX0" fmla="*/ -27857 w 73356"/>
                    <a:gd name="connsiteY0" fmla="*/ 293344 h 300006"/>
                    <a:gd name="connsiteX1" fmla="*/ 25122 w 73356"/>
                    <a:gd name="connsiteY1" fmla="*/ 297872 h 300006"/>
                    <a:gd name="connsiteX2" fmla="*/ 45499 w 73356"/>
                    <a:gd name="connsiteY2" fmla="*/ 6957 h 300006"/>
                    <a:gd name="connsiteX3" fmla="*/ 12896 w 73356"/>
                    <a:gd name="connsiteY3" fmla="*/ -2134 h 300006"/>
                    <a:gd name="connsiteX4" fmla="*/ -27857 w 73356"/>
                    <a:gd name="connsiteY4" fmla="*/ 293344 h 30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56" h="300006">
                      <a:moveTo>
                        <a:pt x="-27857" y="293344"/>
                      </a:moveTo>
                      <a:lnTo>
                        <a:pt x="25122" y="297872"/>
                      </a:lnTo>
                      <a:lnTo>
                        <a:pt x="45499" y="6957"/>
                      </a:lnTo>
                      <a:lnTo>
                        <a:pt x="12896" y="-2134"/>
                      </a:lnTo>
                      <a:lnTo>
                        <a:pt x="-27857" y="293344"/>
                      </a:ln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8087B0A9-4588-2DD9-F96D-B6EE2114260A}"/>
                    </a:ext>
                  </a:extLst>
                </p:cNvPr>
                <p:cNvSpPr/>
                <p:nvPr/>
              </p:nvSpPr>
              <p:spPr>
                <a:xfrm flipV="1">
                  <a:off x="10638187" y="4959757"/>
                  <a:ext cx="478414" cy="271735"/>
                </a:xfrm>
                <a:custGeom>
                  <a:avLst/>
                  <a:gdLst>
                    <a:gd name="connsiteX0" fmla="*/ 451350 w 478414"/>
                    <a:gd name="connsiteY0" fmla="*/ 251598 h 271735"/>
                    <a:gd name="connsiteX1" fmla="*/ 155907 w 478414"/>
                    <a:gd name="connsiteY1" fmla="*/ 185453 h 271735"/>
                    <a:gd name="connsiteX2" fmla="*/ -27065 w 478414"/>
                    <a:gd name="connsiteY2" fmla="*/ -1942 h 271735"/>
                    <a:gd name="connsiteX3" fmla="*/ 290393 w 478414"/>
                    <a:gd name="connsiteY3" fmla="*/ 55356 h 271735"/>
                    <a:gd name="connsiteX4" fmla="*/ 451350 w 478414"/>
                    <a:gd name="connsiteY4" fmla="*/ 251598 h 2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414" h="271735">
                      <a:moveTo>
                        <a:pt x="451350" y="251598"/>
                      </a:moveTo>
                      <a:cubicBezTo>
                        <a:pt x="451350" y="251598"/>
                        <a:pt x="327871" y="322132"/>
                        <a:pt x="155907" y="185453"/>
                      </a:cubicBezTo>
                      <a:cubicBezTo>
                        <a:pt x="-16058" y="48773"/>
                        <a:pt x="-27065" y="-1942"/>
                        <a:pt x="-27065" y="-1942"/>
                      </a:cubicBezTo>
                      <a:cubicBezTo>
                        <a:pt x="-27065" y="-1942"/>
                        <a:pt x="172870" y="38567"/>
                        <a:pt x="290393" y="55356"/>
                      </a:cubicBezTo>
                      <a:cubicBezTo>
                        <a:pt x="444732" y="77404"/>
                        <a:pt x="451350" y="251598"/>
                        <a:pt x="451350" y="251598"/>
                      </a:cubicBez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C3796344-6032-5A56-4E16-1B04424AB3C7}"/>
                    </a:ext>
                  </a:extLst>
                </p:cNvPr>
                <p:cNvSpPr/>
                <p:nvPr/>
              </p:nvSpPr>
              <p:spPr>
                <a:xfrm flipV="1">
                  <a:off x="10723772" y="4962554"/>
                  <a:ext cx="452126" cy="213005"/>
                </a:xfrm>
                <a:custGeom>
                  <a:avLst/>
                  <a:gdLst>
                    <a:gd name="connsiteX0" fmla="*/ -17529 w 452126"/>
                    <a:gd name="connsiteY0" fmla="*/ -942 h 213005"/>
                    <a:gd name="connsiteX1" fmla="*/ 187700 w 452126"/>
                    <a:gd name="connsiteY1" fmla="*/ 112052 h 213005"/>
                    <a:gd name="connsiteX2" fmla="*/ 296479 w 452126"/>
                    <a:gd name="connsiteY2" fmla="*/ 158622 h 213005"/>
                    <a:gd name="connsiteX3" fmla="*/ 354997 w 452126"/>
                    <a:gd name="connsiteY3" fmla="*/ 178894 h 213005"/>
                    <a:gd name="connsiteX4" fmla="*/ 416928 w 452126"/>
                    <a:gd name="connsiteY4" fmla="*/ 189030 h 213005"/>
                    <a:gd name="connsiteX5" fmla="*/ 413932 w 452126"/>
                    <a:gd name="connsiteY5" fmla="*/ 210940 h 213005"/>
                    <a:gd name="connsiteX6" fmla="*/ 356948 w 452126"/>
                    <a:gd name="connsiteY6" fmla="*/ 196554 h 213005"/>
                    <a:gd name="connsiteX7" fmla="*/ 298291 w 452126"/>
                    <a:gd name="connsiteY7" fmla="*/ 175759 h 213005"/>
                    <a:gd name="connsiteX8" fmla="*/ 188292 w 452126"/>
                    <a:gd name="connsiteY8" fmla="*/ 129747 h 213005"/>
                    <a:gd name="connsiteX9" fmla="*/ -24217 w 452126"/>
                    <a:gd name="connsiteY9" fmla="*/ 10483 h 213005"/>
                    <a:gd name="connsiteX10" fmla="*/ -17529 w 452126"/>
                    <a:gd name="connsiteY10" fmla="*/ -942 h 213005"/>
                    <a:gd name="connsiteX11" fmla="*/ -17529 w 452126"/>
                    <a:gd name="connsiteY11" fmla="*/ -942 h 213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2126" h="213005">
                      <a:moveTo>
                        <a:pt x="-17529" y="-942"/>
                      </a:moveTo>
                      <a:cubicBezTo>
                        <a:pt x="48303" y="41169"/>
                        <a:pt x="116991" y="78718"/>
                        <a:pt x="187700" y="112052"/>
                      </a:cubicBezTo>
                      <a:cubicBezTo>
                        <a:pt x="223368" y="128876"/>
                        <a:pt x="259662" y="144411"/>
                        <a:pt x="296479" y="158622"/>
                      </a:cubicBezTo>
                      <a:cubicBezTo>
                        <a:pt x="315741" y="166076"/>
                        <a:pt x="335108" y="173182"/>
                        <a:pt x="354997" y="178894"/>
                      </a:cubicBezTo>
                      <a:cubicBezTo>
                        <a:pt x="375757" y="184885"/>
                        <a:pt x="395750" y="185965"/>
                        <a:pt x="416928" y="189030"/>
                      </a:cubicBezTo>
                      <a:cubicBezTo>
                        <a:pt x="429258" y="190807"/>
                        <a:pt x="426472" y="211985"/>
                        <a:pt x="413932" y="210940"/>
                      </a:cubicBezTo>
                      <a:cubicBezTo>
                        <a:pt x="394844" y="209337"/>
                        <a:pt x="375269" y="202197"/>
                        <a:pt x="356948" y="196554"/>
                      </a:cubicBezTo>
                      <a:cubicBezTo>
                        <a:pt x="337163" y="190459"/>
                        <a:pt x="317692" y="183039"/>
                        <a:pt x="298291" y="175759"/>
                      </a:cubicBezTo>
                      <a:cubicBezTo>
                        <a:pt x="261090" y="161722"/>
                        <a:pt x="224413" y="146361"/>
                        <a:pt x="188292" y="129747"/>
                      </a:cubicBezTo>
                      <a:cubicBezTo>
                        <a:pt x="114344" y="95751"/>
                        <a:pt x="43600" y="55485"/>
                        <a:pt x="-24217" y="10483"/>
                      </a:cubicBezTo>
                      <a:cubicBezTo>
                        <a:pt x="-31253" y="5815"/>
                        <a:pt x="-24774" y="-5575"/>
                        <a:pt x="-17529" y="-942"/>
                      </a:cubicBezTo>
                      <a:lnTo>
                        <a:pt x="-17529" y="-942"/>
                      </a:lnTo>
                    </a:path>
                  </a:pathLst>
                </a:custGeom>
                <a:solidFill>
                  <a:srgbClr val="355B3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78764790-B8A7-EED4-C445-3DD59B6206A4}"/>
                    </a:ext>
                  </a:extLst>
                </p:cNvPr>
                <p:cNvSpPr/>
                <p:nvPr/>
              </p:nvSpPr>
              <p:spPr>
                <a:xfrm flipV="1">
                  <a:off x="11215593" y="6028445"/>
                  <a:ext cx="60466" cy="54237"/>
                </a:xfrm>
                <a:custGeom>
                  <a:avLst/>
                  <a:gdLst>
                    <a:gd name="connsiteX0" fmla="*/ 30015 w 60466"/>
                    <a:gd name="connsiteY0" fmla="*/ 38212 h 54237"/>
                    <a:gd name="connsiteX1" fmla="*/ -9658 w 60466"/>
                    <a:gd name="connsiteY1" fmla="*/ 54932 h 54237"/>
                    <a:gd name="connsiteX2" fmla="*/ -22024 w 60466"/>
                    <a:gd name="connsiteY2" fmla="*/ 49881 h 54237"/>
                    <a:gd name="connsiteX3" fmla="*/ -27841 w 60466"/>
                    <a:gd name="connsiteY3" fmla="*/ 34660 h 54237"/>
                    <a:gd name="connsiteX4" fmla="*/ -20526 w 60466"/>
                    <a:gd name="connsiteY4" fmla="*/ 8431 h 54237"/>
                    <a:gd name="connsiteX5" fmla="*/ 4692 w 60466"/>
                    <a:gd name="connsiteY5" fmla="*/ 3903 h 54237"/>
                    <a:gd name="connsiteX6" fmla="*/ 12738 w 60466"/>
                    <a:gd name="connsiteY6" fmla="*/ 4113 h 54237"/>
                    <a:gd name="connsiteX7" fmla="*/ 30015 w 60466"/>
                    <a:gd name="connsiteY7" fmla="*/ 38212 h 54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466" h="54237">
                      <a:moveTo>
                        <a:pt x="30015" y="38212"/>
                      </a:moveTo>
                      <a:cubicBezTo>
                        <a:pt x="22875" y="51762"/>
                        <a:pt x="5494" y="57161"/>
                        <a:pt x="-9658" y="54932"/>
                      </a:cubicBezTo>
                      <a:cubicBezTo>
                        <a:pt x="-14152" y="54270"/>
                        <a:pt x="-18715" y="52946"/>
                        <a:pt x="-22024" y="49881"/>
                      </a:cubicBezTo>
                      <a:cubicBezTo>
                        <a:pt x="-26064" y="46049"/>
                        <a:pt x="-27457" y="40197"/>
                        <a:pt x="-27841" y="34660"/>
                      </a:cubicBezTo>
                      <a:cubicBezTo>
                        <a:pt x="-28537" y="25360"/>
                        <a:pt x="-26726" y="15397"/>
                        <a:pt x="-20526" y="8431"/>
                      </a:cubicBezTo>
                      <a:cubicBezTo>
                        <a:pt x="-14326" y="1465"/>
                        <a:pt x="-3006" y="-1356"/>
                        <a:pt x="4692" y="3903"/>
                      </a:cubicBezTo>
                      <a:lnTo>
                        <a:pt x="12738" y="4113"/>
                      </a:lnTo>
                      <a:cubicBezTo>
                        <a:pt x="28029" y="4077"/>
                        <a:pt x="37156" y="24663"/>
                        <a:pt x="30015" y="38212"/>
                      </a:cubicBezTo>
                    </a:path>
                  </a:pathLst>
                </a:custGeom>
                <a:solidFill>
                  <a:srgbClr val="563E1B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4A1C2B8C-8B2A-D032-63ED-6391A9EB9740}"/>
                    </a:ext>
                  </a:extLst>
                </p:cNvPr>
                <p:cNvSpPr/>
                <p:nvPr/>
              </p:nvSpPr>
              <p:spPr>
                <a:xfrm flipV="1">
                  <a:off x="10785455" y="5241362"/>
                  <a:ext cx="97319" cy="261345"/>
                </a:xfrm>
                <a:custGeom>
                  <a:avLst/>
                  <a:gdLst>
                    <a:gd name="connsiteX0" fmla="*/ -25737 w 97319"/>
                    <a:gd name="connsiteY0" fmla="*/ 76228 h 261345"/>
                    <a:gd name="connsiteX1" fmla="*/ 352 w 97319"/>
                    <a:gd name="connsiteY1" fmla="*/ 399 h 261345"/>
                    <a:gd name="connsiteX2" fmla="*/ 9792 w 97319"/>
                    <a:gd name="connsiteY2" fmla="*/ -471 h 261345"/>
                    <a:gd name="connsiteX3" fmla="*/ 16862 w 97319"/>
                    <a:gd name="connsiteY3" fmla="*/ 9316 h 261345"/>
                    <a:gd name="connsiteX4" fmla="*/ 28357 w 97319"/>
                    <a:gd name="connsiteY4" fmla="*/ 99391 h 261345"/>
                    <a:gd name="connsiteX5" fmla="*/ 53784 w 97319"/>
                    <a:gd name="connsiteY5" fmla="*/ 209077 h 261345"/>
                    <a:gd name="connsiteX6" fmla="*/ 50823 w 97319"/>
                    <a:gd name="connsiteY6" fmla="*/ 260175 h 261345"/>
                    <a:gd name="connsiteX7" fmla="*/ -25737 w 97319"/>
                    <a:gd name="connsiteY7" fmla="*/ 76228 h 261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319" h="261345">
                      <a:moveTo>
                        <a:pt x="-25737" y="76228"/>
                      </a:moveTo>
                      <a:cubicBezTo>
                        <a:pt x="-29325" y="47631"/>
                        <a:pt x="-26224" y="11511"/>
                        <a:pt x="352" y="399"/>
                      </a:cubicBezTo>
                      <a:cubicBezTo>
                        <a:pt x="3348" y="-820"/>
                        <a:pt x="6796" y="-1656"/>
                        <a:pt x="9792" y="-471"/>
                      </a:cubicBezTo>
                      <a:cubicBezTo>
                        <a:pt x="13658" y="1096"/>
                        <a:pt x="15539" y="5380"/>
                        <a:pt x="16862" y="9316"/>
                      </a:cubicBezTo>
                      <a:cubicBezTo>
                        <a:pt x="26511" y="38087"/>
                        <a:pt x="25744" y="69157"/>
                        <a:pt x="28357" y="99391"/>
                      </a:cubicBezTo>
                      <a:cubicBezTo>
                        <a:pt x="31596" y="137044"/>
                        <a:pt x="40444" y="173792"/>
                        <a:pt x="53784" y="209077"/>
                      </a:cubicBezTo>
                      <a:cubicBezTo>
                        <a:pt x="61552" y="229558"/>
                        <a:pt x="88442" y="262613"/>
                        <a:pt x="50823" y="260175"/>
                      </a:cubicBezTo>
                      <a:cubicBezTo>
                        <a:pt x="-1808" y="256761"/>
                        <a:pt x="-20860" y="115553"/>
                        <a:pt x="-25737" y="76228"/>
                      </a:cubicBezTo>
                    </a:path>
                  </a:pathLst>
                </a:custGeom>
                <a:solidFill>
                  <a:srgbClr val="FFFFFF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75AB54B0-6096-C144-442D-B4A035257670}"/>
                    </a:ext>
                  </a:extLst>
                </p:cNvPr>
                <p:cNvSpPr/>
                <p:nvPr/>
              </p:nvSpPr>
              <p:spPr>
                <a:xfrm flipV="1">
                  <a:off x="10872722" y="5584534"/>
                  <a:ext cx="33590" cy="42935"/>
                </a:xfrm>
                <a:custGeom>
                  <a:avLst/>
                  <a:gdLst>
                    <a:gd name="connsiteX0" fmla="*/ 6436 w 33590"/>
                    <a:gd name="connsiteY0" fmla="*/ 16482 h 42935"/>
                    <a:gd name="connsiteX1" fmla="*/ 4138 w 33590"/>
                    <a:gd name="connsiteY1" fmla="*/ 31669 h 42935"/>
                    <a:gd name="connsiteX2" fmla="*/ -10318 w 33590"/>
                    <a:gd name="connsiteY2" fmla="*/ 42641 h 42935"/>
                    <a:gd name="connsiteX3" fmla="*/ -24738 w 33590"/>
                    <a:gd name="connsiteY3" fmla="*/ 31669 h 42935"/>
                    <a:gd name="connsiteX4" fmla="*/ -27037 w 33590"/>
                    <a:gd name="connsiteY4" fmla="*/ 16482 h 42935"/>
                    <a:gd name="connsiteX5" fmla="*/ -22160 w 33590"/>
                    <a:gd name="connsiteY5" fmla="*/ 4639 h 42935"/>
                    <a:gd name="connsiteX6" fmla="*/ -10318 w 33590"/>
                    <a:gd name="connsiteY6" fmla="*/ -272 h 42935"/>
                    <a:gd name="connsiteX7" fmla="*/ 1525 w 33590"/>
                    <a:gd name="connsiteY7" fmla="*/ 4639 h 42935"/>
                    <a:gd name="connsiteX8" fmla="*/ 6436 w 33590"/>
                    <a:gd name="connsiteY8" fmla="*/ 16482 h 42935"/>
                    <a:gd name="connsiteX9" fmla="*/ 6436 w 33590"/>
                    <a:gd name="connsiteY9" fmla="*/ 16482 h 4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590" h="42935">
                      <a:moveTo>
                        <a:pt x="6436" y="16482"/>
                      </a:moveTo>
                      <a:cubicBezTo>
                        <a:pt x="5844" y="21498"/>
                        <a:pt x="5705" y="26862"/>
                        <a:pt x="4138" y="31669"/>
                      </a:cubicBezTo>
                      <a:cubicBezTo>
                        <a:pt x="2152" y="37729"/>
                        <a:pt x="-3560" y="42954"/>
                        <a:pt x="-10318" y="42641"/>
                      </a:cubicBezTo>
                      <a:cubicBezTo>
                        <a:pt x="-17145" y="42362"/>
                        <a:pt x="-22613" y="38182"/>
                        <a:pt x="-24738" y="31669"/>
                      </a:cubicBezTo>
                      <a:cubicBezTo>
                        <a:pt x="-26340" y="26862"/>
                        <a:pt x="-26480" y="21498"/>
                        <a:pt x="-27037" y="16482"/>
                      </a:cubicBezTo>
                      <a:cubicBezTo>
                        <a:pt x="-27525" y="12511"/>
                        <a:pt x="-24842" y="7356"/>
                        <a:pt x="-22160" y="4639"/>
                      </a:cubicBezTo>
                      <a:cubicBezTo>
                        <a:pt x="-19234" y="1748"/>
                        <a:pt x="-14463" y="-446"/>
                        <a:pt x="-10318" y="-272"/>
                      </a:cubicBezTo>
                      <a:cubicBezTo>
                        <a:pt x="-5998" y="-63"/>
                        <a:pt x="-1505" y="1365"/>
                        <a:pt x="1525" y="4639"/>
                      </a:cubicBezTo>
                      <a:cubicBezTo>
                        <a:pt x="4312" y="7704"/>
                        <a:pt x="6924" y="12163"/>
                        <a:pt x="6436" y="16482"/>
                      </a:cubicBezTo>
                      <a:lnTo>
                        <a:pt x="6436" y="16482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28" name="Freeform: Shape 627">
                  <a:extLst>
                    <a:ext uri="{FF2B5EF4-FFF2-40B4-BE49-F238E27FC236}">
                      <a16:creationId xmlns:a16="http://schemas.microsoft.com/office/drawing/2014/main" id="{5C2F4E99-C342-942C-F073-D0A8D33052D3}"/>
                    </a:ext>
                  </a:extLst>
                </p:cNvPr>
                <p:cNvSpPr/>
                <p:nvPr/>
              </p:nvSpPr>
              <p:spPr>
                <a:xfrm flipV="1">
                  <a:off x="10876529" y="5495866"/>
                  <a:ext cx="25954" cy="26855"/>
                </a:xfrm>
                <a:custGeom>
                  <a:avLst/>
                  <a:gdLst>
                    <a:gd name="connsiteX0" fmla="*/ -14124 w 25954"/>
                    <a:gd name="connsiteY0" fmla="*/ -597 h 26855"/>
                    <a:gd name="connsiteX1" fmla="*/ -14124 w 25954"/>
                    <a:gd name="connsiteY1" fmla="*/ 26259 h 26855"/>
                    <a:gd name="connsiteX2" fmla="*/ -14124 w 25954"/>
                    <a:gd name="connsiteY2" fmla="*/ -597 h 26855"/>
                    <a:gd name="connsiteX3" fmla="*/ -14124 w 25954"/>
                    <a:gd name="connsiteY3" fmla="*/ -597 h 26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54" h="26855">
                      <a:moveTo>
                        <a:pt x="-14124" y="-597"/>
                      </a:moveTo>
                      <a:cubicBezTo>
                        <a:pt x="3187" y="-597"/>
                        <a:pt x="3187" y="26259"/>
                        <a:pt x="-14124" y="26259"/>
                      </a:cubicBezTo>
                      <a:cubicBezTo>
                        <a:pt x="-31401" y="26259"/>
                        <a:pt x="-31435" y="-597"/>
                        <a:pt x="-14124" y="-597"/>
                      </a:cubicBezTo>
                      <a:lnTo>
                        <a:pt x="-14124" y="-59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29" name="Freeform: Shape 628">
                  <a:extLst>
                    <a:ext uri="{FF2B5EF4-FFF2-40B4-BE49-F238E27FC236}">
                      <a16:creationId xmlns:a16="http://schemas.microsoft.com/office/drawing/2014/main" id="{55600A89-5325-71E6-C5CC-DB3F370662D1}"/>
                    </a:ext>
                  </a:extLst>
                </p:cNvPr>
                <p:cNvSpPr/>
                <p:nvPr/>
              </p:nvSpPr>
              <p:spPr>
                <a:xfrm flipV="1">
                  <a:off x="10914225" y="5383568"/>
                  <a:ext cx="29938" cy="31000"/>
                </a:xfrm>
                <a:custGeom>
                  <a:avLst/>
                  <a:gdLst>
                    <a:gd name="connsiteX0" fmla="*/ -12212 w 29938"/>
                    <a:gd name="connsiteY0" fmla="*/ -955 h 31000"/>
                    <a:gd name="connsiteX1" fmla="*/ -12212 w 29938"/>
                    <a:gd name="connsiteY1" fmla="*/ 30045 h 31000"/>
                    <a:gd name="connsiteX2" fmla="*/ -12212 w 29938"/>
                    <a:gd name="connsiteY2" fmla="*/ -955 h 31000"/>
                    <a:gd name="connsiteX3" fmla="*/ -12212 w 29938"/>
                    <a:gd name="connsiteY3" fmla="*/ -955 h 3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38" h="31000">
                      <a:moveTo>
                        <a:pt x="-12212" y="-955"/>
                      </a:moveTo>
                      <a:cubicBezTo>
                        <a:pt x="7713" y="-955"/>
                        <a:pt x="7747" y="30045"/>
                        <a:pt x="-12212" y="30045"/>
                      </a:cubicBezTo>
                      <a:cubicBezTo>
                        <a:pt x="-32170" y="30045"/>
                        <a:pt x="-32205" y="-955"/>
                        <a:pt x="-12212" y="-955"/>
                      </a:cubicBezTo>
                      <a:lnTo>
                        <a:pt x="-12212" y="-955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30" name="Freeform: Shape 629">
                  <a:extLst>
                    <a:ext uri="{FF2B5EF4-FFF2-40B4-BE49-F238E27FC236}">
                      <a16:creationId xmlns:a16="http://schemas.microsoft.com/office/drawing/2014/main" id="{0DA5F960-A320-D67C-6EEC-10CD32468B4F}"/>
                    </a:ext>
                  </a:extLst>
                </p:cNvPr>
                <p:cNvSpPr/>
                <p:nvPr/>
              </p:nvSpPr>
              <p:spPr>
                <a:xfrm flipV="1">
                  <a:off x="10714629" y="5556404"/>
                  <a:ext cx="32286" cy="35155"/>
                </a:xfrm>
                <a:custGeom>
                  <a:avLst/>
                  <a:gdLst>
                    <a:gd name="connsiteX0" fmla="*/ 5568 w 32286"/>
                    <a:gd name="connsiteY0" fmla="*/ 15751 h 35155"/>
                    <a:gd name="connsiteX1" fmla="*/ 5394 w 32286"/>
                    <a:gd name="connsiteY1" fmla="*/ 18886 h 35155"/>
                    <a:gd name="connsiteX2" fmla="*/ 1946 w 32286"/>
                    <a:gd name="connsiteY2" fmla="*/ 28569 h 35155"/>
                    <a:gd name="connsiteX3" fmla="*/ -6309 w 32286"/>
                    <a:gd name="connsiteY3" fmla="*/ 34247 h 35155"/>
                    <a:gd name="connsiteX4" fmla="*/ -14808 w 32286"/>
                    <a:gd name="connsiteY4" fmla="*/ 34247 h 35155"/>
                    <a:gd name="connsiteX5" fmla="*/ -18604 w 32286"/>
                    <a:gd name="connsiteY5" fmla="*/ 32645 h 35155"/>
                    <a:gd name="connsiteX6" fmla="*/ -23063 w 32286"/>
                    <a:gd name="connsiteY6" fmla="*/ 28569 h 35155"/>
                    <a:gd name="connsiteX7" fmla="*/ -26512 w 32286"/>
                    <a:gd name="connsiteY7" fmla="*/ 18886 h 35155"/>
                    <a:gd name="connsiteX8" fmla="*/ -26686 w 32286"/>
                    <a:gd name="connsiteY8" fmla="*/ 15751 h 35155"/>
                    <a:gd name="connsiteX9" fmla="*/ -21949 w 32286"/>
                    <a:gd name="connsiteY9" fmla="*/ 4326 h 35155"/>
                    <a:gd name="connsiteX10" fmla="*/ -10558 w 32286"/>
                    <a:gd name="connsiteY10" fmla="*/ -376 h 35155"/>
                    <a:gd name="connsiteX11" fmla="*/ 831 w 32286"/>
                    <a:gd name="connsiteY11" fmla="*/ 4326 h 35155"/>
                    <a:gd name="connsiteX12" fmla="*/ 5568 w 32286"/>
                    <a:gd name="connsiteY12" fmla="*/ 15751 h 35155"/>
                    <a:gd name="connsiteX13" fmla="*/ 5568 w 32286"/>
                    <a:gd name="connsiteY13" fmla="*/ 15751 h 3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86" h="35155">
                      <a:moveTo>
                        <a:pt x="5568" y="15751"/>
                      </a:moveTo>
                      <a:cubicBezTo>
                        <a:pt x="5499" y="16796"/>
                        <a:pt x="5430" y="17841"/>
                        <a:pt x="5394" y="18886"/>
                      </a:cubicBezTo>
                      <a:cubicBezTo>
                        <a:pt x="5185" y="22509"/>
                        <a:pt x="4175" y="25678"/>
                        <a:pt x="1946" y="28569"/>
                      </a:cubicBezTo>
                      <a:cubicBezTo>
                        <a:pt x="-5" y="31077"/>
                        <a:pt x="-3070" y="33690"/>
                        <a:pt x="-6309" y="34247"/>
                      </a:cubicBezTo>
                      <a:cubicBezTo>
                        <a:pt x="-10350" y="34944"/>
                        <a:pt x="-10803" y="34944"/>
                        <a:pt x="-14808" y="34247"/>
                      </a:cubicBezTo>
                      <a:cubicBezTo>
                        <a:pt x="-16062" y="33724"/>
                        <a:pt x="-17351" y="33202"/>
                        <a:pt x="-18604" y="32645"/>
                      </a:cubicBezTo>
                      <a:cubicBezTo>
                        <a:pt x="-20451" y="31669"/>
                        <a:pt x="-21949" y="30276"/>
                        <a:pt x="-23063" y="28569"/>
                      </a:cubicBezTo>
                      <a:cubicBezTo>
                        <a:pt x="-25327" y="25643"/>
                        <a:pt x="-26303" y="22613"/>
                        <a:pt x="-26512" y="18886"/>
                      </a:cubicBezTo>
                      <a:cubicBezTo>
                        <a:pt x="-26546" y="17841"/>
                        <a:pt x="-26616" y="16796"/>
                        <a:pt x="-26686" y="15751"/>
                      </a:cubicBezTo>
                      <a:cubicBezTo>
                        <a:pt x="-26895" y="11746"/>
                        <a:pt x="-24735" y="7113"/>
                        <a:pt x="-21949" y="4326"/>
                      </a:cubicBezTo>
                      <a:cubicBezTo>
                        <a:pt x="-19162" y="1540"/>
                        <a:pt x="-14564" y="-550"/>
                        <a:pt x="-10558" y="-376"/>
                      </a:cubicBezTo>
                      <a:cubicBezTo>
                        <a:pt x="-6379" y="-202"/>
                        <a:pt x="-2059" y="1192"/>
                        <a:pt x="831" y="4326"/>
                      </a:cubicBezTo>
                      <a:cubicBezTo>
                        <a:pt x="3653" y="7392"/>
                        <a:pt x="5813" y="11467"/>
                        <a:pt x="5568" y="15751"/>
                      </a:cubicBezTo>
                      <a:lnTo>
                        <a:pt x="5568" y="15751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31" name="Freeform: Shape 630">
                  <a:extLst>
                    <a:ext uri="{FF2B5EF4-FFF2-40B4-BE49-F238E27FC236}">
                      <a16:creationId xmlns:a16="http://schemas.microsoft.com/office/drawing/2014/main" id="{3A6C221F-086F-457A-5661-DFD0EDB28AA4}"/>
                    </a:ext>
                  </a:extLst>
                </p:cNvPr>
                <p:cNvSpPr/>
                <p:nvPr/>
              </p:nvSpPr>
              <p:spPr>
                <a:xfrm flipV="1">
                  <a:off x="11390728" y="5932533"/>
                  <a:ext cx="35099" cy="38814"/>
                </a:xfrm>
                <a:custGeom>
                  <a:avLst/>
                  <a:gdLst>
                    <a:gd name="connsiteX0" fmla="*/ 4565 w 35099"/>
                    <a:gd name="connsiteY0" fmla="*/ 25706 h 38814"/>
                    <a:gd name="connsiteX1" fmla="*/ 2162 w 35099"/>
                    <a:gd name="connsiteY1" fmla="*/ 29990 h 38814"/>
                    <a:gd name="connsiteX2" fmla="*/ -6093 w 35099"/>
                    <a:gd name="connsiteY2" fmla="*/ 37618 h 38814"/>
                    <a:gd name="connsiteX3" fmla="*/ -20966 w 35099"/>
                    <a:gd name="connsiteY3" fmla="*/ 37618 h 38814"/>
                    <a:gd name="connsiteX4" fmla="*/ -28246 w 35099"/>
                    <a:gd name="connsiteY4" fmla="*/ 24905 h 38814"/>
                    <a:gd name="connsiteX5" fmla="*/ -28385 w 35099"/>
                    <a:gd name="connsiteY5" fmla="*/ 22397 h 38814"/>
                    <a:gd name="connsiteX6" fmla="*/ -26051 w 35099"/>
                    <a:gd name="connsiteY6" fmla="*/ 13515 h 38814"/>
                    <a:gd name="connsiteX7" fmla="*/ -23997 w 35099"/>
                    <a:gd name="connsiteY7" fmla="*/ 8987 h 38814"/>
                    <a:gd name="connsiteX8" fmla="*/ -14104 w 35099"/>
                    <a:gd name="connsiteY8" fmla="*/ 1393 h 38814"/>
                    <a:gd name="connsiteX9" fmla="*/ -1390 w 35099"/>
                    <a:gd name="connsiteY9" fmla="*/ 3065 h 38814"/>
                    <a:gd name="connsiteX10" fmla="*/ 4565 w 35099"/>
                    <a:gd name="connsiteY10" fmla="*/ 25706 h 38814"/>
                    <a:gd name="connsiteX11" fmla="*/ 4565 w 35099"/>
                    <a:gd name="connsiteY11" fmla="*/ 25706 h 38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099" h="38814">
                      <a:moveTo>
                        <a:pt x="4565" y="25706"/>
                      </a:moveTo>
                      <a:cubicBezTo>
                        <a:pt x="3764" y="27134"/>
                        <a:pt x="3033" y="28597"/>
                        <a:pt x="2162" y="29990"/>
                      </a:cubicBezTo>
                      <a:cubicBezTo>
                        <a:pt x="107" y="33404"/>
                        <a:pt x="-2854" y="35459"/>
                        <a:pt x="-6093" y="37618"/>
                      </a:cubicBezTo>
                      <a:cubicBezTo>
                        <a:pt x="-10377" y="40509"/>
                        <a:pt x="-16612" y="40161"/>
                        <a:pt x="-20966" y="37618"/>
                      </a:cubicBezTo>
                      <a:cubicBezTo>
                        <a:pt x="-25599" y="34902"/>
                        <a:pt x="-28002" y="30164"/>
                        <a:pt x="-28246" y="24905"/>
                      </a:cubicBezTo>
                      <a:cubicBezTo>
                        <a:pt x="-28281" y="24069"/>
                        <a:pt x="-28385" y="23198"/>
                        <a:pt x="-28385" y="22397"/>
                      </a:cubicBezTo>
                      <a:cubicBezTo>
                        <a:pt x="-28315" y="19088"/>
                        <a:pt x="-27375" y="16475"/>
                        <a:pt x="-26051" y="13515"/>
                      </a:cubicBezTo>
                      <a:cubicBezTo>
                        <a:pt x="-25355" y="11982"/>
                        <a:pt x="-24693" y="10484"/>
                        <a:pt x="-23997" y="8987"/>
                      </a:cubicBezTo>
                      <a:cubicBezTo>
                        <a:pt x="-22394" y="5434"/>
                        <a:pt x="-17727" y="2403"/>
                        <a:pt x="-14104" y="1393"/>
                      </a:cubicBezTo>
                      <a:cubicBezTo>
                        <a:pt x="-10168" y="314"/>
                        <a:pt x="-4873" y="801"/>
                        <a:pt x="-1390" y="3065"/>
                      </a:cubicBezTo>
                      <a:cubicBezTo>
                        <a:pt x="6307" y="8011"/>
                        <a:pt x="9024" y="17590"/>
                        <a:pt x="4565" y="25706"/>
                      </a:cubicBezTo>
                      <a:lnTo>
                        <a:pt x="4565" y="2570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32" name="Freeform: Shape 631">
                  <a:extLst>
                    <a:ext uri="{FF2B5EF4-FFF2-40B4-BE49-F238E27FC236}">
                      <a16:creationId xmlns:a16="http://schemas.microsoft.com/office/drawing/2014/main" id="{F17F1879-F7EB-136C-DA0E-A4C5CA84A753}"/>
                    </a:ext>
                  </a:extLst>
                </p:cNvPr>
                <p:cNvSpPr/>
                <p:nvPr/>
              </p:nvSpPr>
              <p:spPr>
                <a:xfrm flipV="1">
                  <a:off x="11449152" y="5826420"/>
                  <a:ext cx="34507" cy="34530"/>
                </a:xfrm>
                <a:custGeom>
                  <a:avLst/>
                  <a:gdLst>
                    <a:gd name="connsiteX0" fmla="*/ -2208 w 34507"/>
                    <a:gd name="connsiteY0" fmla="*/ 31330 h 34530"/>
                    <a:gd name="connsiteX1" fmla="*/ -5899 w 34507"/>
                    <a:gd name="connsiteY1" fmla="*/ 32967 h 34530"/>
                    <a:gd name="connsiteX2" fmla="*/ -9487 w 34507"/>
                    <a:gd name="connsiteY2" fmla="*/ 34465 h 34530"/>
                    <a:gd name="connsiteX3" fmla="*/ -15478 w 34507"/>
                    <a:gd name="connsiteY3" fmla="*/ 34743 h 34530"/>
                    <a:gd name="connsiteX4" fmla="*/ -24117 w 34507"/>
                    <a:gd name="connsiteY4" fmla="*/ 30598 h 34530"/>
                    <a:gd name="connsiteX5" fmla="*/ -27984 w 34507"/>
                    <a:gd name="connsiteY5" fmla="*/ 23980 h 34530"/>
                    <a:gd name="connsiteX6" fmla="*/ -26450 w 34507"/>
                    <a:gd name="connsiteY6" fmla="*/ 12381 h 34530"/>
                    <a:gd name="connsiteX7" fmla="*/ -24813 w 34507"/>
                    <a:gd name="connsiteY7" fmla="*/ 8689 h 34530"/>
                    <a:gd name="connsiteX8" fmla="*/ -10532 w 34507"/>
                    <a:gd name="connsiteY8" fmla="*/ 504 h 34530"/>
                    <a:gd name="connsiteX9" fmla="*/ 1136 w 34507"/>
                    <a:gd name="connsiteY9" fmla="*/ 5345 h 34530"/>
                    <a:gd name="connsiteX10" fmla="*/ 5977 w 34507"/>
                    <a:gd name="connsiteY10" fmla="*/ 17049 h 34530"/>
                    <a:gd name="connsiteX11" fmla="*/ 3713 w 34507"/>
                    <a:gd name="connsiteY11" fmla="*/ 25374 h 34530"/>
                    <a:gd name="connsiteX12" fmla="*/ -2208 w 34507"/>
                    <a:gd name="connsiteY12" fmla="*/ 31330 h 34530"/>
                    <a:gd name="connsiteX13" fmla="*/ -2208 w 34507"/>
                    <a:gd name="connsiteY13" fmla="*/ 31330 h 34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507" h="34530">
                      <a:moveTo>
                        <a:pt x="-2208" y="31330"/>
                      </a:moveTo>
                      <a:cubicBezTo>
                        <a:pt x="-3427" y="31852"/>
                        <a:pt x="-4680" y="32410"/>
                        <a:pt x="-5899" y="32967"/>
                      </a:cubicBezTo>
                      <a:cubicBezTo>
                        <a:pt x="-7119" y="33455"/>
                        <a:pt x="-8304" y="33977"/>
                        <a:pt x="-9487" y="34465"/>
                      </a:cubicBezTo>
                      <a:cubicBezTo>
                        <a:pt x="-11473" y="35092"/>
                        <a:pt x="-13493" y="35196"/>
                        <a:pt x="-15478" y="34743"/>
                      </a:cubicBezTo>
                      <a:cubicBezTo>
                        <a:pt x="-18648" y="34325"/>
                        <a:pt x="-21888" y="33002"/>
                        <a:pt x="-24117" y="30598"/>
                      </a:cubicBezTo>
                      <a:cubicBezTo>
                        <a:pt x="-25858" y="28683"/>
                        <a:pt x="-27182" y="26453"/>
                        <a:pt x="-27984" y="23980"/>
                      </a:cubicBezTo>
                      <a:cubicBezTo>
                        <a:pt x="-29272" y="19940"/>
                        <a:pt x="-28087" y="16039"/>
                        <a:pt x="-26450" y="12381"/>
                      </a:cubicBezTo>
                      <a:cubicBezTo>
                        <a:pt x="-25928" y="11162"/>
                        <a:pt x="-25371" y="9943"/>
                        <a:pt x="-24813" y="8689"/>
                      </a:cubicBezTo>
                      <a:cubicBezTo>
                        <a:pt x="-22619" y="3708"/>
                        <a:pt x="-15793" y="260"/>
                        <a:pt x="-10532" y="504"/>
                      </a:cubicBezTo>
                      <a:cubicBezTo>
                        <a:pt x="-6178" y="713"/>
                        <a:pt x="-2034" y="2176"/>
                        <a:pt x="1136" y="5345"/>
                      </a:cubicBezTo>
                      <a:cubicBezTo>
                        <a:pt x="4132" y="8341"/>
                        <a:pt x="5977" y="12799"/>
                        <a:pt x="5977" y="17049"/>
                      </a:cubicBezTo>
                      <a:cubicBezTo>
                        <a:pt x="5977" y="20009"/>
                        <a:pt x="5211" y="22796"/>
                        <a:pt x="3713" y="25374"/>
                      </a:cubicBezTo>
                      <a:cubicBezTo>
                        <a:pt x="2251" y="27881"/>
                        <a:pt x="265" y="29832"/>
                        <a:pt x="-2208" y="31330"/>
                      </a:cubicBezTo>
                      <a:lnTo>
                        <a:pt x="-2208" y="3133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33" name="Freeform: Shape 632">
                  <a:extLst>
                    <a:ext uri="{FF2B5EF4-FFF2-40B4-BE49-F238E27FC236}">
                      <a16:creationId xmlns:a16="http://schemas.microsoft.com/office/drawing/2014/main" id="{F8962ECE-2F17-DF58-2AF8-EC8501FA9B92}"/>
                    </a:ext>
                  </a:extLst>
                </p:cNvPr>
                <p:cNvSpPr/>
                <p:nvPr/>
              </p:nvSpPr>
              <p:spPr>
                <a:xfrm flipV="1">
                  <a:off x="11372268" y="5778526"/>
                  <a:ext cx="31000" cy="32881"/>
                </a:xfrm>
                <a:custGeom>
                  <a:avLst/>
                  <a:gdLst>
                    <a:gd name="connsiteX0" fmla="*/ 541 w 31000"/>
                    <a:gd name="connsiteY0" fmla="*/ 23670 h 32881"/>
                    <a:gd name="connsiteX1" fmla="*/ -538 w 31000"/>
                    <a:gd name="connsiteY1" fmla="*/ 26178 h 32881"/>
                    <a:gd name="connsiteX2" fmla="*/ -12834 w 31000"/>
                    <a:gd name="connsiteY2" fmla="*/ 33214 h 32881"/>
                    <a:gd name="connsiteX3" fmla="*/ -25130 w 31000"/>
                    <a:gd name="connsiteY3" fmla="*/ 26178 h 32881"/>
                    <a:gd name="connsiteX4" fmla="*/ -26210 w 31000"/>
                    <a:gd name="connsiteY4" fmla="*/ 23670 h 32881"/>
                    <a:gd name="connsiteX5" fmla="*/ -28334 w 31000"/>
                    <a:gd name="connsiteY5" fmla="*/ 15833 h 32881"/>
                    <a:gd name="connsiteX6" fmla="*/ -26210 w 31000"/>
                    <a:gd name="connsiteY6" fmla="*/ 8031 h 32881"/>
                    <a:gd name="connsiteX7" fmla="*/ -12834 w 31000"/>
                    <a:gd name="connsiteY7" fmla="*/ 333 h 32881"/>
                    <a:gd name="connsiteX8" fmla="*/ 541 w 31000"/>
                    <a:gd name="connsiteY8" fmla="*/ 8031 h 32881"/>
                    <a:gd name="connsiteX9" fmla="*/ 2666 w 31000"/>
                    <a:gd name="connsiteY9" fmla="*/ 15833 h 32881"/>
                    <a:gd name="connsiteX10" fmla="*/ 541 w 31000"/>
                    <a:gd name="connsiteY10" fmla="*/ 23670 h 32881"/>
                    <a:gd name="connsiteX11" fmla="*/ 541 w 31000"/>
                    <a:gd name="connsiteY11" fmla="*/ 23670 h 32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000" h="32881">
                      <a:moveTo>
                        <a:pt x="541" y="23670"/>
                      </a:moveTo>
                      <a:cubicBezTo>
                        <a:pt x="193" y="24506"/>
                        <a:pt x="-190" y="25342"/>
                        <a:pt x="-538" y="26178"/>
                      </a:cubicBezTo>
                      <a:cubicBezTo>
                        <a:pt x="-2454" y="30637"/>
                        <a:pt x="-8306" y="33214"/>
                        <a:pt x="-12834" y="33214"/>
                      </a:cubicBezTo>
                      <a:cubicBezTo>
                        <a:pt x="-17397" y="33214"/>
                        <a:pt x="-23214" y="30637"/>
                        <a:pt x="-25130" y="26178"/>
                      </a:cubicBezTo>
                      <a:cubicBezTo>
                        <a:pt x="-25513" y="25342"/>
                        <a:pt x="-25862" y="24506"/>
                        <a:pt x="-26210" y="23670"/>
                      </a:cubicBezTo>
                      <a:cubicBezTo>
                        <a:pt x="-27638" y="21232"/>
                        <a:pt x="-28334" y="18654"/>
                        <a:pt x="-28334" y="15833"/>
                      </a:cubicBezTo>
                      <a:cubicBezTo>
                        <a:pt x="-28334" y="13047"/>
                        <a:pt x="-27638" y="10434"/>
                        <a:pt x="-26210" y="8031"/>
                      </a:cubicBezTo>
                      <a:cubicBezTo>
                        <a:pt x="-23458" y="3294"/>
                        <a:pt x="-18303" y="333"/>
                        <a:pt x="-12834" y="333"/>
                      </a:cubicBezTo>
                      <a:cubicBezTo>
                        <a:pt x="-7365" y="333"/>
                        <a:pt x="-2211" y="3294"/>
                        <a:pt x="541" y="8031"/>
                      </a:cubicBezTo>
                      <a:cubicBezTo>
                        <a:pt x="1935" y="10434"/>
                        <a:pt x="2666" y="13047"/>
                        <a:pt x="2666" y="15833"/>
                      </a:cubicBezTo>
                      <a:cubicBezTo>
                        <a:pt x="2666" y="18654"/>
                        <a:pt x="1935" y="21232"/>
                        <a:pt x="541" y="23670"/>
                      </a:cubicBezTo>
                      <a:lnTo>
                        <a:pt x="541" y="2367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41409862-0CC9-8534-F7D9-D0591C4C056A}"/>
                    </a:ext>
                  </a:extLst>
                </p:cNvPr>
                <p:cNvSpPr/>
                <p:nvPr/>
              </p:nvSpPr>
              <p:spPr>
                <a:xfrm flipV="1">
                  <a:off x="11569019" y="5664104"/>
                  <a:ext cx="34332" cy="34309"/>
                </a:xfrm>
                <a:custGeom>
                  <a:avLst/>
                  <a:gdLst>
                    <a:gd name="connsiteX0" fmla="*/ -11678 w 34332"/>
                    <a:gd name="connsiteY0" fmla="*/ -37 h 34309"/>
                    <a:gd name="connsiteX1" fmla="*/ 479 w 34332"/>
                    <a:gd name="connsiteY1" fmla="*/ 4979 h 34309"/>
                    <a:gd name="connsiteX2" fmla="*/ 5495 w 34332"/>
                    <a:gd name="connsiteY2" fmla="*/ 17135 h 34309"/>
                    <a:gd name="connsiteX3" fmla="*/ -11678 w 34332"/>
                    <a:gd name="connsiteY3" fmla="*/ 34272 h 34309"/>
                    <a:gd name="connsiteX4" fmla="*/ -23799 w 34332"/>
                    <a:gd name="connsiteY4" fmla="*/ 29257 h 34309"/>
                    <a:gd name="connsiteX5" fmla="*/ -28815 w 34332"/>
                    <a:gd name="connsiteY5" fmla="*/ 17135 h 34309"/>
                    <a:gd name="connsiteX6" fmla="*/ -11678 w 34332"/>
                    <a:gd name="connsiteY6" fmla="*/ -37 h 34309"/>
                    <a:gd name="connsiteX7" fmla="*/ -11678 w 34332"/>
                    <a:gd name="connsiteY7" fmla="*/ -37 h 34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332" h="34309">
                      <a:moveTo>
                        <a:pt x="-11678" y="-37"/>
                      </a:moveTo>
                      <a:cubicBezTo>
                        <a:pt x="-7254" y="-37"/>
                        <a:pt x="-2655" y="1879"/>
                        <a:pt x="479" y="4979"/>
                      </a:cubicBezTo>
                      <a:cubicBezTo>
                        <a:pt x="3440" y="7974"/>
                        <a:pt x="5669" y="12851"/>
                        <a:pt x="5495" y="17135"/>
                      </a:cubicBezTo>
                      <a:cubicBezTo>
                        <a:pt x="5077" y="26400"/>
                        <a:pt x="-2030" y="34272"/>
                        <a:pt x="-11678" y="34272"/>
                      </a:cubicBezTo>
                      <a:cubicBezTo>
                        <a:pt x="-16066" y="34272"/>
                        <a:pt x="-20665" y="32357"/>
                        <a:pt x="-23799" y="29257"/>
                      </a:cubicBezTo>
                      <a:cubicBezTo>
                        <a:pt x="-26760" y="26261"/>
                        <a:pt x="-29024" y="21385"/>
                        <a:pt x="-28815" y="17135"/>
                      </a:cubicBezTo>
                      <a:cubicBezTo>
                        <a:pt x="-28397" y="7835"/>
                        <a:pt x="-21290" y="-37"/>
                        <a:pt x="-11678" y="-37"/>
                      </a:cubicBezTo>
                      <a:lnTo>
                        <a:pt x="-11678" y="-3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064278D7-00A4-5302-858E-6186E2693AEF}"/>
                    </a:ext>
                  </a:extLst>
                </p:cNvPr>
                <p:cNvSpPr/>
                <p:nvPr/>
              </p:nvSpPr>
              <p:spPr>
                <a:xfrm flipV="1">
                  <a:off x="11556785" y="5849722"/>
                  <a:ext cx="32341" cy="33473"/>
                </a:xfrm>
                <a:custGeom>
                  <a:avLst/>
                  <a:gdLst>
                    <a:gd name="connsiteX0" fmla="*/ -12611 w 32341"/>
                    <a:gd name="connsiteY0" fmla="*/ 566 h 33473"/>
                    <a:gd name="connsiteX1" fmla="*/ -12611 w 32341"/>
                    <a:gd name="connsiteY1" fmla="*/ 34039 h 33473"/>
                    <a:gd name="connsiteX2" fmla="*/ -12611 w 32341"/>
                    <a:gd name="connsiteY2" fmla="*/ 566 h 33473"/>
                    <a:gd name="connsiteX3" fmla="*/ -12611 w 32341"/>
                    <a:gd name="connsiteY3" fmla="*/ 566 h 3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41" h="33473">
                      <a:moveTo>
                        <a:pt x="-12611" y="566"/>
                      </a:moveTo>
                      <a:cubicBezTo>
                        <a:pt x="8915" y="566"/>
                        <a:pt x="8949" y="34039"/>
                        <a:pt x="-12611" y="34039"/>
                      </a:cubicBezTo>
                      <a:cubicBezTo>
                        <a:pt x="-34173" y="34039"/>
                        <a:pt x="-34207" y="566"/>
                        <a:pt x="-12611" y="566"/>
                      </a:cubicBezTo>
                      <a:lnTo>
                        <a:pt x="-12611" y="56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</p:grp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47331F3D-2BFF-1EE5-966B-80E2130207B2}"/>
                  </a:ext>
                </a:extLst>
              </p:cNvPr>
              <p:cNvGrpSpPr/>
              <p:nvPr/>
            </p:nvGrpSpPr>
            <p:grpSpPr>
              <a:xfrm>
                <a:off x="6863131" y="2701658"/>
                <a:ext cx="559165" cy="563341"/>
                <a:chOff x="10638187" y="4886693"/>
                <a:chExt cx="1148829" cy="1213682"/>
              </a:xfrm>
            </p:grpSpPr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D2A47531-9D31-46C5-BEBA-9416AF346CED}"/>
                    </a:ext>
                  </a:extLst>
                </p:cNvPr>
                <p:cNvSpPr/>
                <p:nvPr/>
              </p:nvSpPr>
              <p:spPr>
                <a:xfrm flipV="1">
                  <a:off x="10648909" y="5065865"/>
                  <a:ext cx="1138107" cy="1034510"/>
                </a:xfrm>
                <a:custGeom>
                  <a:avLst/>
                  <a:gdLst>
                    <a:gd name="connsiteX0" fmla="*/ 543370 w 1138108"/>
                    <a:gd name="connsiteY0" fmla="*/ 958915 h 1034510"/>
                    <a:gd name="connsiteX1" fmla="*/ 874098 w 1138108"/>
                    <a:gd name="connsiteY1" fmla="*/ 1022831 h 1034510"/>
                    <a:gd name="connsiteX2" fmla="*/ 1087199 w 1138108"/>
                    <a:gd name="connsiteY2" fmla="*/ 431980 h 1034510"/>
                    <a:gd name="connsiteX3" fmla="*/ 685589 w 1138108"/>
                    <a:gd name="connsiteY3" fmla="*/ -144 h 1034510"/>
                    <a:gd name="connsiteX4" fmla="*/ 557721 w 1138108"/>
                    <a:gd name="connsiteY4" fmla="*/ 24134 h 1034510"/>
                    <a:gd name="connsiteX5" fmla="*/ 472836 w 1138108"/>
                    <a:gd name="connsiteY5" fmla="*/ -144 h 1034510"/>
                    <a:gd name="connsiteX6" fmla="*/ -423 w 1138108"/>
                    <a:gd name="connsiteY6" fmla="*/ 414355 h 1034510"/>
                    <a:gd name="connsiteX7" fmla="*/ 208288 w 1138108"/>
                    <a:gd name="connsiteY7" fmla="*/ 1011093 h 1034510"/>
                    <a:gd name="connsiteX8" fmla="*/ 543370 w 1138108"/>
                    <a:gd name="connsiteY8" fmla="*/ 958915 h 103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8108" h="1034510">
                      <a:moveTo>
                        <a:pt x="543370" y="958915"/>
                      </a:moveTo>
                      <a:cubicBezTo>
                        <a:pt x="543370" y="958915"/>
                        <a:pt x="693286" y="1058116"/>
                        <a:pt x="874098" y="1022831"/>
                      </a:cubicBezTo>
                      <a:cubicBezTo>
                        <a:pt x="1054875" y="987582"/>
                        <a:pt x="1159232" y="710530"/>
                        <a:pt x="1087199" y="431980"/>
                      </a:cubicBezTo>
                      <a:cubicBezTo>
                        <a:pt x="1007714" y="124519"/>
                        <a:pt x="741807" y="-1954"/>
                        <a:pt x="685589" y="-144"/>
                      </a:cubicBezTo>
                      <a:cubicBezTo>
                        <a:pt x="631983" y="1634"/>
                        <a:pt x="612825" y="28523"/>
                        <a:pt x="557721" y="24134"/>
                      </a:cubicBezTo>
                      <a:cubicBezTo>
                        <a:pt x="533338" y="22184"/>
                        <a:pt x="503105" y="1355"/>
                        <a:pt x="472836" y="-144"/>
                      </a:cubicBezTo>
                      <a:cubicBezTo>
                        <a:pt x="383562" y="-4532"/>
                        <a:pt x="87457" y="56494"/>
                        <a:pt x="-423" y="414355"/>
                      </a:cubicBezTo>
                      <a:cubicBezTo>
                        <a:pt x="-92310" y="788413"/>
                        <a:pt x="63771" y="955502"/>
                        <a:pt x="208288" y="1011093"/>
                      </a:cubicBezTo>
                      <a:cubicBezTo>
                        <a:pt x="399341" y="1084588"/>
                        <a:pt x="543370" y="958915"/>
                        <a:pt x="543370" y="958915"/>
                      </a:cubicBezTo>
                    </a:path>
                  </a:pathLst>
                </a:custGeom>
                <a:solidFill>
                  <a:srgbClr val="EF6B51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2B83F5ED-6C82-7ED9-7359-5CD2FFF950CA}"/>
                    </a:ext>
                  </a:extLst>
                </p:cNvPr>
                <p:cNvSpPr/>
                <p:nvPr/>
              </p:nvSpPr>
              <p:spPr>
                <a:xfrm flipV="1">
                  <a:off x="11159306" y="4886693"/>
                  <a:ext cx="73356" cy="300006"/>
                </a:xfrm>
                <a:custGeom>
                  <a:avLst/>
                  <a:gdLst>
                    <a:gd name="connsiteX0" fmla="*/ -27857 w 73356"/>
                    <a:gd name="connsiteY0" fmla="*/ 293344 h 300006"/>
                    <a:gd name="connsiteX1" fmla="*/ 25122 w 73356"/>
                    <a:gd name="connsiteY1" fmla="*/ 297872 h 300006"/>
                    <a:gd name="connsiteX2" fmla="*/ 45499 w 73356"/>
                    <a:gd name="connsiteY2" fmla="*/ 6957 h 300006"/>
                    <a:gd name="connsiteX3" fmla="*/ 12896 w 73356"/>
                    <a:gd name="connsiteY3" fmla="*/ -2134 h 300006"/>
                    <a:gd name="connsiteX4" fmla="*/ -27857 w 73356"/>
                    <a:gd name="connsiteY4" fmla="*/ 293344 h 30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56" h="300006">
                      <a:moveTo>
                        <a:pt x="-27857" y="293344"/>
                      </a:moveTo>
                      <a:lnTo>
                        <a:pt x="25122" y="297872"/>
                      </a:lnTo>
                      <a:lnTo>
                        <a:pt x="45499" y="6957"/>
                      </a:lnTo>
                      <a:lnTo>
                        <a:pt x="12896" y="-2134"/>
                      </a:lnTo>
                      <a:lnTo>
                        <a:pt x="-27857" y="293344"/>
                      </a:ln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A92CE03C-0B2F-6B51-3C4F-C8CC49709166}"/>
                    </a:ext>
                  </a:extLst>
                </p:cNvPr>
                <p:cNvSpPr/>
                <p:nvPr/>
              </p:nvSpPr>
              <p:spPr>
                <a:xfrm flipV="1">
                  <a:off x="10638187" y="4959757"/>
                  <a:ext cx="478414" cy="271735"/>
                </a:xfrm>
                <a:custGeom>
                  <a:avLst/>
                  <a:gdLst>
                    <a:gd name="connsiteX0" fmla="*/ 451350 w 478414"/>
                    <a:gd name="connsiteY0" fmla="*/ 251598 h 271735"/>
                    <a:gd name="connsiteX1" fmla="*/ 155907 w 478414"/>
                    <a:gd name="connsiteY1" fmla="*/ 185453 h 271735"/>
                    <a:gd name="connsiteX2" fmla="*/ -27065 w 478414"/>
                    <a:gd name="connsiteY2" fmla="*/ -1942 h 271735"/>
                    <a:gd name="connsiteX3" fmla="*/ 290393 w 478414"/>
                    <a:gd name="connsiteY3" fmla="*/ 55356 h 271735"/>
                    <a:gd name="connsiteX4" fmla="*/ 451350 w 478414"/>
                    <a:gd name="connsiteY4" fmla="*/ 251598 h 2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414" h="271735">
                      <a:moveTo>
                        <a:pt x="451350" y="251598"/>
                      </a:moveTo>
                      <a:cubicBezTo>
                        <a:pt x="451350" y="251598"/>
                        <a:pt x="327871" y="322132"/>
                        <a:pt x="155907" y="185453"/>
                      </a:cubicBezTo>
                      <a:cubicBezTo>
                        <a:pt x="-16058" y="48773"/>
                        <a:pt x="-27065" y="-1942"/>
                        <a:pt x="-27065" y="-1942"/>
                      </a:cubicBezTo>
                      <a:cubicBezTo>
                        <a:pt x="-27065" y="-1942"/>
                        <a:pt x="172870" y="38567"/>
                        <a:pt x="290393" y="55356"/>
                      </a:cubicBezTo>
                      <a:cubicBezTo>
                        <a:pt x="444732" y="77404"/>
                        <a:pt x="451350" y="251598"/>
                        <a:pt x="451350" y="251598"/>
                      </a:cubicBez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C7B4060D-350B-AFC6-B057-96368F570AE8}"/>
                    </a:ext>
                  </a:extLst>
                </p:cNvPr>
                <p:cNvSpPr/>
                <p:nvPr/>
              </p:nvSpPr>
              <p:spPr>
                <a:xfrm flipV="1">
                  <a:off x="10723772" y="4962554"/>
                  <a:ext cx="452126" cy="213005"/>
                </a:xfrm>
                <a:custGeom>
                  <a:avLst/>
                  <a:gdLst>
                    <a:gd name="connsiteX0" fmla="*/ -17529 w 452126"/>
                    <a:gd name="connsiteY0" fmla="*/ -942 h 213005"/>
                    <a:gd name="connsiteX1" fmla="*/ 187700 w 452126"/>
                    <a:gd name="connsiteY1" fmla="*/ 112052 h 213005"/>
                    <a:gd name="connsiteX2" fmla="*/ 296479 w 452126"/>
                    <a:gd name="connsiteY2" fmla="*/ 158622 h 213005"/>
                    <a:gd name="connsiteX3" fmla="*/ 354997 w 452126"/>
                    <a:gd name="connsiteY3" fmla="*/ 178894 h 213005"/>
                    <a:gd name="connsiteX4" fmla="*/ 416928 w 452126"/>
                    <a:gd name="connsiteY4" fmla="*/ 189030 h 213005"/>
                    <a:gd name="connsiteX5" fmla="*/ 413932 w 452126"/>
                    <a:gd name="connsiteY5" fmla="*/ 210940 h 213005"/>
                    <a:gd name="connsiteX6" fmla="*/ 356948 w 452126"/>
                    <a:gd name="connsiteY6" fmla="*/ 196554 h 213005"/>
                    <a:gd name="connsiteX7" fmla="*/ 298291 w 452126"/>
                    <a:gd name="connsiteY7" fmla="*/ 175759 h 213005"/>
                    <a:gd name="connsiteX8" fmla="*/ 188292 w 452126"/>
                    <a:gd name="connsiteY8" fmla="*/ 129747 h 213005"/>
                    <a:gd name="connsiteX9" fmla="*/ -24217 w 452126"/>
                    <a:gd name="connsiteY9" fmla="*/ 10483 h 213005"/>
                    <a:gd name="connsiteX10" fmla="*/ -17529 w 452126"/>
                    <a:gd name="connsiteY10" fmla="*/ -942 h 213005"/>
                    <a:gd name="connsiteX11" fmla="*/ -17529 w 452126"/>
                    <a:gd name="connsiteY11" fmla="*/ -942 h 213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2126" h="213005">
                      <a:moveTo>
                        <a:pt x="-17529" y="-942"/>
                      </a:moveTo>
                      <a:cubicBezTo>
                        <a:pt x="48303" y="41169"/>
                        <a:pt x="116991" y="78718"/>
                        <a:pt x="187700" y="112052"/>
                      </a:cubicBezTo>
                      <a:cubicBezTo>
                        <a:pt x="223368" y="128876"/>
                        <a:pt x="259662" y="144411"/>
                        <a:pt x="296479" y="158622"/>
                      </a:cubicBezTo>
                      <a:cubicBezTo>
                        <a:pt x="315741" y="166076"/>
                        <a:pt x="335108" y="173182"/>
                        <a:pt x="354997" y="178894"/>
                      </a:cubicBezTo>
                      <a:cubicBezTo>
                        <a:pt x="375757" y="184885"/>
                        <a:pt x="395750" y="185965"/>
                        <a:pt x="416928" y="189030"/>
                      </a:cubicBezTo>
                      <a:cubicBezTo>
                        <a:pt x="429258" y="190807"/>
                        <a:pt x="426472" y="211985"/>
                        <a:pt x="413932" y="210940"/>
                      </a:cubicBezTo>
                      <a:cubicBezTo>
                        <a:pt x="394844" y="209337"/>
                        <a:pt x="375269" y="202197"/>
                        <a:pt x="356948" y="196554"/>
                      </a:cubicBezTo>
                      <a:cubicBezTo>
                        <a:pt x="337163" y="190459"/>
                        <a:pt x="317692" y="183039"/>
                        <a:pt x="298291" y="175759"/>
                      </a:cubicBezTo>
                      <a:cubicBezTo>
                        <a:pt x="261090" y="161722"/>
                        <a:pt x="224413" y="146361"/>
                        <a:pt x="188292" y="129747"/>
                      </a:cubicBezTo>
                      <a:cubicBezTo>
                        <a:pt x="114344" y="95751"/>
                        <a:pt x="43600" y="55485"/>
                        <a:pt x="-24217" y="10483"/>
                      </a:cubicBezTo>
                      <a:cubicBezTo>
                        <a:pt x="-31253" y="5815"/>
                        <a:pt x="-24774" y="-5575"/>
                        <a:pt x="-17529" y="-942"/>
                      </a:cubicBezTo>
                      <a:lnTo>
                        <a:pt x="-17529" y="-942"/>
                      </a:lnTo>
                    </a:path>
                  </a:pathLst>
                </a:custGeom>
                <a:solidFill>
                  <a:srgbClr val="355B3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68E5E29F-8A03-AC3F-7ED5-8CA21862D704}"/>
                    </a:ext>
                  </a:extLst>
                </p:cNvPr>
                <p:cNvSpPr/>
                <p:nvPr/>
              </p:nvSpPr>
              <p:spPr>
                <a:xfrm flipV="1">
                  <a:off x="11215593" y="6028445"/>
                  <a:ext cx="60466" cy="54237"/>
                </a:xfrm>
                <a:custGeom>
                  <a:avLst/>
                  <a:gdLst>
                    <a:gd name="connsiteX0" fmla="*/ 30015 w 60466"/>
                    <a:gd name="connsiteY0" fmla="*/ 38212 h 54237"/>
                    <a:gd name="connsiteX1" fmla="*/ -9658 w 60466"/>
                    <a:gd name="connsiteY1" fmla="*/ 54932 h 54237"/>
                    <a:gd name="connsiteX2" fmla="*/ -22024 w 60466"/>
                    <a:gd name="connsiteY2" fmla="*/ 49881 h 54237"/>
                    <a:gd name="connsiteX3" fmla="*/ -27841 w 60466"/>
                    <a:gd name="connsiteY3" fmla="*/ 34660 h 54237"/>
                    <a:gd name="connsiteX4" fmla="*/ -20526 w 60466"/>
                    <a:gd name="connsiteY4" fmla="*/ 8431 h 54237"/>
                    <a:gd name="connsiteX5" fmla="*/ 4692 w 60466"/>
                    <a:gd name="connsiteY5" fmla="*/ 3903 h 54237"/>
                    <a:gd name="connsiteX6" fmla="*/ 12738 w 60466"/>
                    <a:gd name="connsiteY6" fmla="*/ 4113 h 54237"/>
                    <a:gd name="connsiteX7" fmla="*/ 30015 w 60466"/>
                    <a:gd name="connsiteY7" fmla="*/ 38212 h 54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466" h="54237">
                      <a:moveTo>
                        <a:pt x="30015" y="38212"/>
                      </a:moveTo>
                      <a:cubicBezTo>
                        <a:pt x="22875" y="51762"/>
                        <a:pt x="5494" y="57161"/>
                        <a:pt x="-9658" y="54932"/>
                      </a:cubicBezTo>
                      <a:cubicBezTo>
                        <a:pt x="-14152" y="54270"/>
                        <a:pt x="-18715" y="52946"/>
                        <a:pt x="-22024" y="49881"/>
                      </a:cubicBezTo>
                      <a:cubicBezTo>
                        <a:pt x="-26064" y="46049"/>
                        <a:pt x="-27457" y="40197"/>
                        <a:pt x="-27841" y="34660"/>
                      </a:cubicBezTo>
                      <a:cubicBezTo>
                        <a:pt x="-28537" y="25360"/>
                        <a:pt x="-26726" y="15397"/>
                        <a:pt x="-20526" y="8431"/>
                      </a:cubicBezTo>
                      <a:cubicBezTo>
                        <a:pt x="-14326" y="1465"/>
                        <a:pt x="-3006" y="-1356"/>
                        <a:pt x="4692" y="3903"/>
                      </a:cubicBezTo>
                      <a:lnTo>
                        <a:pt x="12738" y="4113"/>
                      </a:lnTo>
                      <a:cubicBezTo>
                        <a:pt x="28029" y="4077"/>
                        <a:pt x="37156" y="24663"/>
                        <a:pt x="30015" y="38212"/>
                      </a:cubicBezTo>
                    </a:path>
                  </a:pathLst>
                </a:custGeom>
                <a:solidFill>
                  <a:srgbClr val="563E1B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E7F2C327-7E9A-B9D7-E7F7-17C1063DD8AF}"/>
                    </a:ext>
                  </a:extLst>
                </p:cNvPr>
                <p:cNvSpPr/>
                <p:nvPr/>
              </p:nvSpPr>
              <p:spPr>
                <a:xfrm flipV="1">
                  <a:off x="10785455" y="5241362"/>
                  <a:ext cx="97319" cy="261345"/>
                </a:xfrm>
                <a:custGeom>
                  <a:avLst/>
                  <a:gdLst>
                    <a:gd name="connsiteX0" fmla="*/ -25737 w 97319"/>
                    <a:gd name="connsiteY0" fmla="*/ 76228 h 261345"/>
                    <a:gd name="connsiteX1" fmla="*/ 352 w 97319"/>
                    <a:gd name="connsiteY1" fmla="*/ 399 h 261345"/>
                    <a:gd name="connsiteX2" fmla="*/ 9792 w 97319"/>
                    <a:gd name="connsiteY2" fmla="*/ -471 h 261345"/>
                    <a:gd name="connsiteX3" fmla="*/ 16862 w 97319"/>
                    <a:gd name="connsiteY3" fmla="*/ 9316 h 261345"/>
                    <a:gd name="connsiteX4" fmla="*/ 28357 w 97319"/>
                    <a:gd name="connsiteY4" fmla="*/ 99391 h 261345"/>
                    <a:gd name="connsiteX5" fmla="*/ 53784 w 97319"/>
                    <a:gd name="connsiteY5" fmla="*/ 209077 h 261345"/>
                    <a:gd name="connsiteX6" fmla="*/ 50823 w 97319"/>
                    <a:gd name="connsiteY6" fmla="*/ 260175 h 261345"/>
                    <a:gd name="connsiteX7" fmla="*/ -25737 w 97319"/>
                    <a:gd name="connsiteY7" fmla="*/ 76228 h 261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319" h="261345">
                      <a:moveTo>
                        <a:pt x="-25737" y="76228"/>
                      </a:moveTo>
                      <a:cubicBezTo>
                        <a:pt x="-29325" y="47631"/>
                        <a:pt x="-26224" y="11511"/>
                        <a:pt x="352" y="399"/>
                      </a:cubicBezTo>
                      <a:cubicBezTo>
                        <a:pt x="3348" y="-820"/>
                        <a:pt x="6796" y="-1656"/>
                        <a:pt x="9792" y="-471"/>
                      </a:cubicBezTo>
                      <a:cubicBezTo>
                        <a:pt x="13658" y="1096"/>
                        <a:pt x="15539" y="5380"/>
                        <a:pt x="16862" y="9316"/>
                      </a:cubicBezTo>
                      <a:cubicBezTo>
                        <a:pt x="26511" y="38087"/>
                        <a:pt x="25744" y="69157"/>
                        <a:pt x="28357" y="99391"/>
                      </a:cubicBezTo>
                      <a:cubicBezTo>
                        <a:pt x="31596" y="137044"/>
                        <a:pt x="40444" y="173792"/>
                        <a:pt x="53784" y="209077"/>
                      </a:cubicBezTo>
                      <a:cubicBezTo>
                        <a:pt x="61552" y="229558"/>
                        <a:pt x="88442" y="262613"/>
                        <a:pt x="50823" y="260175"/>
                      </a:cubicBezTo>
                      <a:cubicBezTo>
                        <a:pt x="-1808" y="256761"/>
                        <a:pt x="-20860" y="115553"/>
                        <a:pt x="-25737" y="76228"/>
                      </a:cubicBezTo>
                    </a:path>
                  </a:pathLst>
                </a:custGeom>
                <a:solidFill>
                  <a:srgbClr val="FFFFFF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9B035067-9783-999A-7EB9-5A7D72804CC3}"/>
                    </a:ext>
                  </a:extLst>
                </p:cNvPr>
                <p:cNvSpPr/>
                <p:nvPr/>
              </p:nvSpPr>
              <p:spPr>
                <a:xfrm flipV="1">
                  <a:off x="10872722" y="5584534"/>
                  <a:ext cx="33590" cy="42935"/>
                </a:xfrm>
                <a:custGeom>
                  <a:avLst/>
                  <a:gdLst>
                    <a:gd name="connsiteX0" fmla="*/ 6436 w 33590"/>
                    <a:gd name="connsiteY0" fmla="*/ 16482 h 42935"/>
                    <a:gd name="connsiteX1" fmla="*/ 4138 w 33590"/>
                    <a:gd name="connsiteY1" fmla="*/ 31669 h 42935"/>
                    <a:gd name="connsiteX2" fmla="*/ -10318 w 33590"/>
                    <a:gd name="connsiteY2" fmla="*/ 42641 h 42935"/>
                    <a:gd name="connsiteX3" fmla="*/ -24738 w 33590"/>
                    <a:gd name="connsiteY3" fmla="*/ 31669 h 42935"/>
                    <a:gd name="connsiteX4" fmla="*/ -27037 w 33590"/>
                    <a:gd name="connsiteY4" fmla="*/ 16482 h 42935"/>
                    <a:gd name="connsiteX5" fmla="*/ -22160 w 33590"/>
                    <a:gd name="connsiteY5" fmla="*/ 4639 h 42935"/>
                    <a:gd name="connsiteX6" fmla="*/ -10318 w 33590"/>
                    <a:gd name="connsiteY6" fmla="*/ -272 h 42935"/>
                    <a:gd name="connsiteX7" fmla="*/ 1525 w 33590"/>
                    <a:gd name="connsiteY7" fmla="*/ 4639 h 42935"/>
                    <a:gd name="connsiteX8" fmla="*/ 6436 w 33590"/>
                    <a:gd name="connsiteY8" fmla="*/ 16482 h 42935"/>
                    <a:gd name="connsiteX9" fmla="*/ 6436 w 33590"/>
                    <a:gd name="connsiteY9" fmla="*/ 16482 h 4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590" h="42935">
                      <a:moveTo>
                        <a:pt x="6436" y="16482"/>
                      </a:moveTo>
                      <a:cubicBezTo>
                        <a:pt x="5844" y="21498"/>
                        <a:pt x="5705" y="26862"/>
                        <a:pt x="4138" y="31669"/>
                      </a:cubicBezTo>
                      <a:cubicBezTo>
                        <a:pt x="2152" y="37729"/>
                        <a:pt x="-3560" y="42954"/>
                        <a:pt x="-10318" y="42641"/>
                      </a:cubicBezTo>
                      <a:cubicBezTo>
                        <a:pt x="-17145" y="42362"/>
                        <a:pt x="-22613" y="38182"/>
                        <a:pt x="-24738" y="31669"/>
                      </a:cubicBezTo>
                      <a:cubicBezTo>
                        <a:pt x="-26340" y="26862"/>
                        <a:pt x="-26480" y="21498"/>
                        <a:pt x="-27037" y="16482"/>
                      </a:cubicBezTo>
                      <a:cubicBezTo>
                        <a:pt x="-27525" y="12511"/>
                        <a:pt x="-24842" y="7356"/>
                        <a:pt x="-22160" y="4639"/>
                      </a:cubicBezTo>
                      <a:cubicBezTo>
                        <a:pt x="-19234" y="1748"/>
                        <a:pt x="-14463" y="-446"/>
                        <a:pt x="-10318" y="-272"/>
                      </a:cubicBezTo>
                      <a:cubicBezTo>
                        <a:pt x="-5998" y="-63"/>
                        <a:pt x="-1505" y="1365"/>
                        <a:pt x="1525" y="4639"/>
                      </a:cubicBezTo>
                      <a:cubicBezTo>
                        <a:pt x="4312" y="7704"/>
                        <a:pt x="6924" y="12163"/>
                        <a:pt x="6436" y="16482"/>
                      </a:cubicBezTo>
                      <a:lnTo>
                        <a:pt x="6436" y="16482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5D3ECF3A-EA09-F45A-330F-2A16156A41F3}"/>
                    </a:ext>
                  </a:extLst>
                </p:cNvPr>
                <p:cNvSpPr/>
                <p:nvPr/>
              </p:nvSpPr>
              <p:spPr>
                <a:xfrm flipV="1">
                  <a:off x="10876529" y="5495866"/>
                  <a:ext cx="25954" cy="26855"/>
                </a:xfrm>
                <a:custGeom>
                  <a:avLst/>
                  <a:gdLst>
                    <a:gd name="connsiteX0" fmla="*/ -14124 w 25954"/>
                    <a:gd name="connsiteY0" fmla="*/ -597 h 26855"/>
                    <a:gd name="connsiteX1" fmla="*/ -14124 w 25954"/>
                    <a:gd name="connsiteY1" fmla="*/ 26259 h 26855"/>
                    <a:gd name="connsiteX2" fmla="*/ -14124 w 25954"/>
                    <a:gd name="connsiteY2" fmla="*/ -597 h 26855"/>
                    <a:gd name="connsiteX3" fmla="*/ -14124 w 25954"/>
                    <a:gd name="connsiteY3" fmla="*/ -597 h 26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54" h="26855">
                      <a:moveTo>
                        <a:pt x="-14124" y="-597"/>
                      </a:moveTo>
                      <a:cubicBezTo>
                        <a:pt x="3187" y="-597"/>
                        <a:pt x="3187" y="26259"/>
                        <a:pt x="-14124" y="26259"/>
                      </a:cubicBezTo>
                      <a:cubicBezTo>
                        <a:pt x="-31401" y="26259"/>
                        <a:pt x="-31435" y="-597"/>
                        <a:pt x="-14124" y="-597"/>
                      </a:cubicBezTo>
                      <a:lnTo>
                        <a:pt x="-14124" y="-59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1B76AC50-B370-613A-3394-D09733B1DD2A}"/>
                    </a:ext>
                  </a:extLst>
                </p:cNvPr>
                <p:cNvSpPr/>
                <p:nvPr/>
              </p:nvSpPr>
              <p:spPr>
                <a:xfrm flipV="1">
                  <a:off x="10914225" y="5383568"/>
                  <a:ext cx="29938" cy="31000"/>
                </a:xfrm>
                <a:custGeom>
                  <a:avLst/>
                  <a:gdLst>
                    <a:gd name="connsiteX0" fmla="*/ -12212 w 29938"/>
                    <a:gd name="connsiteY0" fmla="*/ -955 h 31000"/>
                    <a:gd name="connsiteX1" fmla="*/ -12212 w 29938"/>
                    <a:gd name="connsiteY1" fmla="*/ 30045 h 31000"/>
                    <a:gd name="connsiteX2" fmla="*/ -12212 w 29938"/>
                    <a:gd name="connsiteY2" fmla="*/ -955 h 31000"/>
                    <a:gd name="connsiteX3" fmla="*/ -12212 w 29938"/>
                    <a:gd name="connsiteY3" fmla="*/ -955 h 3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38" h="31000">
                      <a:moveTo>
                        <a:pt x="-12212" y="-955"/>
                      </a:moveTo>
                      <a:cubicBezTo>
                        <a:pt x="7713" y="-955"/>
                        <a:pt x="7747" y="30045"/>
                        <a:pt x="-12212" y="30045"/>
                      </a:cubicBezTo>
                      <a:cubicBezTo>
                        <a:pt x="-32170" y="30045"/>
                        <a:pt x="-32205" y="-955"/>
                        <a:pt x="-12212" y="-955"/>
                      </a:cubicBezTo>
                      <a:lnTo>
                        <a:pt x="-12212" y="-955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5" name="Freeform: Shape 614">
                  <a:extLst>
                    <a:ext uri="{FF2B5EF4-FFF2-40B4-BE49-F238E27FC236}">
                      <a16:creationId xmlns:a16="http://schemas.microsoft.com/office/drawing/2014/main" id="{98B182F2-AE2F-D4F9-C42B-59E9B815F2D2}"/>
                    </a:ext>
                  </a:extLst>
                </p:cNvPr>
                <p:cNvSpPr/>
                <p:nvPr/>
              </p:nvSpPr>
              <p:spPr>
                <a:xfrm flipV="1">
                  <a:off x="10714629" y="5556404"/>
                  <a:ext cx="32286" cy="35155"/>
                </a:xfrm>
                <a:custGeom>
                  <a:avLst/>
                  <a:gdLst>
                    <a:gd name="connsiteX0" fmla="*/ 5568 w 32286"/>
                    <a:gd name="connsiteY0" fmla="*/ 15751 h 35155"/>
                    <a:gd name="connsiteX1" fmla="*/ 5394 w 32286"/>
                    <a:gd name="connsiteY1" fmla="*/ 18886 h 35155"/>
                    <a:gd name="connsiteX2" fmla="*/ 1946 w 32286"/>
                    <a:gd name="connsiteY2" fmla="*/ 28569 h 35155"/>
                    <a:gd name="connsiteX3" fmla="*/ -6309 w 32286"/>
                    <a:gd name="connsiteY3" fmla="*/ 34247 h 35155"/>
                    <a:gd name="connsiteX4" fmla="*/ -14808 w 32286"/>
                    <a:gd name="connsiteY4" fmla="*/ 34247 h 35155"/>
                    <a:gd name="connsiteX5" fmla="*/ -18604 w 32286"/>
                    <a:gd name="connsiteY5" fmla="*/ 32645 h 35155"/>
                    <a:gd name="connsiteX6" fmla="*/ -23063 w 32286"/>
                    <a:gd name="connsiteY6" fmla="*/ 28569 h 35155"/>
                    <a:gd name="connsiteX7" fmla="*/ -26512 w 32286"/>
                    <a:gd name="connsiteY7" fmla="*/ 18886 h 35155"/>
                    <a:gd name="connsiteX8" fmla="*/ -26686 w 32286"/>
                    <a:gd name="connsiteY8" fmla="*/ 15751 h 35155"/>
                    <a:gd name="connsiteX9" fmla="*/ -21949 w 32286"/>
                    <a:gd name="connsiteY9" fmla="*/ 4326 h 35155"/>
                    <a:gd name="connsiteX10" fmla="*/ -10558 w 32286"/>
                    <a:gd name="connsiteY10" fmla="*/ -376 h 35155"/>
                    <a:gd name="connsiteX11" fmla="*/ 831 w 32286"/>
                    <a:gd name="connsiteY11" fmla="*/ 4326 h 35155"/>
                    <a:gd name="connsiteX12" fmla="*/ 5568 w 32286"/>
                    <a:gd name="connsiteY12" fmla="*/ 15751 h 35155"/>
                    <a:gd name="connsiteX13" fmla="*/ 5568 w 32286"/>
                    <a:gd name="connsiteY13" fmla="*/ 15751 h 3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86" h="35155">
                      <a:moveTo>
                        <a:pt x="5568" y="15751"/>
                      </a:moveTo>
                      <a:cubicBezTo>
                        <a:pt x="5499" y="16796"/>
                        <a:pt x="5430" y="17841"/>
                        <a:pt x="5394" y="18886"/>
                      </a:cubicBezTo>
                      <a:cubicBezTo>
                        <a:pt x="5185" y="22509"/>
                        <a:pt x="4175" y="25678"/>
                        <a:pt x="1946" y="28569"/>
                      </a:cubicBezTo>
                      <a:cubicBezTo>
                        <a:pt x="-5" y="31077"/>
                        <a:pt x="-3070" y="33690"/>
                        <a:pt x="-6309" y="34247"/>
                      </a:cubicBezTo>
                      <a:cubicBezTo>
                        <a:pt x="-10350" y="34944"/>
                        <a:pt x="-10803" y="34944"/>
                        <a:pt x="-14808" y="34247"/>
                      </a:cubicBezTo>
                      <a:cubicBezTo>
                        <a:pt x="-16062" y="33724"/>
                        <a:pt x="-17351" y="33202"/>
                        <a:pt x="-18604" y="32645"/>
                      </a:cubicBezTo>
                      <a:cubicBezTo>
                        <a:pt x="-20451" y="31669"/>
                        <a:pt x="-21949" y="30276"/>
                        <a:pt x="-23063" y="28569"/>
                      </a:cubicBezTo>
                      <a:cubicBezTo>
                        <a:pt x="-25327" y="25643"/>
                        <a:pt x="-26303" y="22613"/>
                        <a:pt x="-26512" y="18886"/>
                      </a:cubicBezTo>
                      <a:cubicBezTo>
                        <a:pt x="-26546" y="17841"/>
                        <a:pt x="-26616" y="16796"/>
                        <a:pt x="-26686" y="15751"/>
                      </a:cubicBezTo>
                      <a:cubicBezTo>
                        <a:pt x="-26895" y="11746"/>
                        <a:pt x="-24735" y="7113"/>
                        <a:pt x="-21949" y="4326"/>
                      </a:cubicBezTo>
                      <a:cubicBezTo>
                        <a:pt x="-19162" y="1540"/>
                        <a:pt x="-14564" y="-550"/>
                        <a:pt x="-10558" y="-376"/>
                      </a:cubicBezTo>
                      <a:cubicBezTo>
                        <a:pt x="-6379" y="-202"/>
                        <a:pt x="-2059" y="1192"/>
                        <a:pt x="831" y="4326"/>
                      </a:cubicBezTo>
                      <a:cubicBezTo>
                        <a:pt x="3653" y="7392"/>
                        <a:pt x="5813" y="11467"/>
                        <a:pt x="5568" y="15751"/>
                      </a:cubicBezTo>
                      <a:lnTo>
                        <a:pt x="5568" y="15751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9B3A77A4-08BC-AC23-BA0E-C76A225FD4AD}"/>
                    </a:ext>
                  </a:extLst>
                </p:cNvPr>
                <p:cNvSpPr/>
                <p:nvPr/>
              </p:nvSpPr>
              <p:spPr>
                <a:xfrm flipV="1">
                  <a:off x="11390728" y="5932533"/>
                  <a:ext cx="35099" cy="38814"/>
                </a:xfrm>
                <a:custGeom>
                  <a:avLst/>
                  <a:gdLst>
                    <a:gd name="connsiteX0" fmla="*/ 4565 w 35099"/>
                    <a:gd name="connsiteY0" fmla="*/ 25706 h 38814"/>
                    <a:gd name="connsiteX1" fmla="*/ 2162 w 35099"/>
                    <a:gd name="connsiteY1" fmla="*/ 29990 h 38814"/>
                    <a:gd name="connsiteX2" fmla="*/ -6093 w 35099"/>
                    <a:gd name="connsiteY2" fmla="*/ 37618 h 38814"/>
                    <a:gd name="connsiteX3" fmla="*/ -20966 w 35099"/>
                    <a:gd name="connsiteY3" fmla="*/ 37618 h 38814"/>
                    <a:gd name="connsiteX4" fmla="*/ -28246 w 35099"/>
                    <a:gd name="connsiteY4" fmla="*/ 24905 h 38814"/>
                    <a:gd name="connsiteX5" fmla="*/ -28385 w 35099"/>
                    <a:gd name="connsiteY5" fmla="*/ 22397 h 38814"/>
                    <a:gd name="connsiteX6" fmla="*/ -26051 w 35099"/>
                    <a:gd name="connsiteY6" fmla="*/ 13515 h 38814"/>
                    <a:gd name="connsiteX7" fmla="*/ -23997 w 35099"/>
                    <a:gd name="connsiteY7" fmla="*/ 8987 h 38814"/>
                    <a:gd name="connsiteX8" fmla="*/ -14104 w 35099"/>
                    <a:gd name="connsiteY8" fmla="*/ 1393 h 38814"/>
                    <a:gd name="connsiteX9" fmla="*/ -1390 w 35099"/>
                    <a:gd name="connsiteY9" fmla="*/ 3065 h 38814"/>
                    <a:gd name="connsiteX10" fmla="*/ 4565 w 35099"/>
                    <a:gd name="connsiteY10" fmla="*/ 25706 h 38814"/>
                    <a:gd name="connsiteX11" fmla="*/ 4565 w 35099"/>
                    <a:gd name="connsiteY11" fmla="*/ 25706 h 38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099" h="38814">
                      <a:moveTo>
                        <a:pt x="4565" y="25706"/>
                      </a:moveTo>
                      <a:cubicBezTo>
                        <a:pt x="3764" y="27134"/>
                        <a:pt x="3033" y="28597"/>
                        <a:pt x="2162" y="29990"/>
                      </a:cubicBezTo>
                      <a:cubicBezTo>
                        <a:pt x="107" y="33404"/>
                        <a:pt x="-2854" y="35459"/>
                        <a:pt x="-6093" y="37618"/>
                      </a:cubicBezTo>
                      <a:cubicBezTo>
                        <a:pt x="-10377" y="40509"/>
                        <a:pt x="-16612" y="40161"/>
                        <a:pt x="-20966" y="37618"/>
                      </a:cubicBezTo>
                      <a:cubicBezTo>
                        <a:pt x="-25599" y="34902"/>
                        <a:pt x="-28002" y="30164"/>
                        <a:pt x="-28246" y="24905"/>
                      </a:cubicBezTo>
                      <a:cubicBezTo>
                        <a:pt x="-28281" y="24069"/>
                        <a:pt x="-28385" y="23198"/>
                        <a:pt x="-28385" y="22397"/>
                      </a:cubicBezTo>
                      <a:cubicBezTo>
                        <a:pt x="-28315" y="19088"/>
                        <a:pt x="-27375" y="16475"/>
                        <a:pt x="-26051" y="13515"/>
                      </a:cubicBezTo>
                      <a:cubicBezTo>
                        <a:pt x="-25355" y="11982"/>
                        <a:pt x="-24693" y="10484"/>
                        <a:pt x="-23997" y="8987"/>
                      </a:cubicBezTo>
                      <a:cubicBezTo>
                        <a:pt x="-22394" y="5434"/>
                        <a:pt x="-17727" y="2403"/>
                        <a:pt x="-14104" y="1393"/>
                      </a:cubicBezTo>
                      <a:cubicBezTo>
                        <a:pt x="-10168" y="314"/>
                        <a:pt x="-4873" y="801"/>
                        <a:pt x="-1390" y="3065"/>
                      </a:cubicBezTo>
                      <a:cubicBezTo>
                        <a:pt x="6307" y="8011"/>
                        <a:pt x="9024" y="17590"/>
                        <a:pt x="4565" y="25706"/>
                      </a:cubicBezTo>
                      <a:lnTo>
                        <a:pt x="4565" y="2570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438BB467-FAFF-671E-E3E0-0459849EA48C}"/>
                    </a:ext>
                  </a:extLst>
                </p:cNvPr>
                <p:cNvSpPr/>
                <p:nvPr/>
              </p:nvSpPr>
              <p:spPr>
                <a:xfrm flipV="1">
                  <a:off x="11449152" y="5826420"/>
                  <a:ext cx="34507" cy="34530"/>
                </a:xfrm>
                <a:custGeom>
                  <a:avLst/>
                  <a:gdLst>
                    <a:gd name="connsiteX0" fmla="*/ -2208 w 34507"/>
                    <a:gd name="connsiteY0" fmla="*/ 31330 h 34530"/>
                    <a:gd name="connsiteX1" fmla="*/ -5899 w 34507"/>
                    <a:gd name="connsiteY1" fmla="*/ 32967 h 34530"/>
                    <a:gd name="connsiteX2" fmla="*/ -9487 w 34507"/>
                    <a:gd name="connsiteY2" fmla="*/ 34465 h 34530"/>
                    <a:gd name="connsiteX3" fmla="*/ -15478 w 34507"/>
                    <a:gd name="connsiteY3" fmla="*/ 34743 h 34530"/>
                    <a:gd name="connsiteX4" fmla="*/ -24117 w 34507"/>
                    <a:gd name="connsiteY4" fmla="*/ 30598 h 34530"/>
                    <a:gd name="connsiteX5" fmla="*/ -27984 w 34507"/>
                    <a:gd name="connsiteY5" fmla="*/ 23980 h 34530"/>
                    <a:gd name="connsiteX6" fmla="*/ -26450 w 34507"/>
                    <a:gd name="connsiteY6" fmla="*/ 12381 h 34530"/>
                    <a:gd name="connsiteX7" fmla="*/ -24813 w 34507"/>
                    <a:gd name="connsiteY7" fmla="*/ 8689 h 34530"/>
                    <a:gd name="connsiteX8" fmla="*/ -10532 w 34507"/>
                    <a:gd name="connsiteY8" fmla="*/ 504 h 34530"/>
                    <a:gd name="connsiteX9" fmla="*/ 1136 w 34507"/>
                    <a:gd name="connsiteY9" fmla="*/ 5345 h 34530"/>
                    <a:gd name="connsiteX10" fmla="*/ 5977 w 34507"/>
                    <a:gd name="connsiteY10" fmla="*/ 17049 h 34530"/>
                    <a:gd name="connsiteX11" fmla="*/ 3713 w 34507"/>
                    <a:gd name="connsiteY11" fmla="*/ 25374 h 34530"/>
                    <a:gd name="connsiteX12" fmla="*/ -2208 w 34507"/>
                    <a:gd name="connsiteY12" fmla="*/ 31330 h 34530"/>
                    <a:gd name="connsiteX13" fmla="*/ -2208 w 34507"/>
                    <a:gd name="connsiteY13" fmla="*/ 31330 h 34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507" h="34530">
                      <a:moveTo>
                        <a:pt x="-2208" y="31330"/>
                      </a:moveTo>
                      <a:cubicBezTo>
                        <a:pt x="-3427" y="31852"/>
                        <a:pt x="-4680" y="32410"/>
                        <a:pt x="-5899" y="32967"/>
                      </a:cubicBezTo>
                      <a:cubicBezTo>
                        <a:pt x="-7119" y="33455"/>
                        <a:pt x="-8304" y="33977"/>
                        <a:pt x="-9487" y="34465"/>
                      </a:cubicBezTo>
                      <a:cubicBezTo>
                        <a:pt x="-11473" y="35092"/>
                        <a:pt x="-13493" y="35196"/>
                        <a:pt x="-15478" y="34743"/>
                      </a:cubicBezTo>
                      <a:cubicBezTo>
                        <a:pt x="-18648" y="34325"/>
                        <a:pt x="-21888" y="33002"/>
                        <a:pt x="-24117" y="30598"/>
                      </a:cubicBezTo>
                      <a:cubicBezTo>
                        <a:pt x="-25858" y="28683"/>
                        <a:pt x="-27182" y="26453"/>
                        <a:pt x="-27984" y="23980"/>
                      </a:cubicBezTo>
                      <a:cubicBezTo>
                        <a:pt x="-29272" y="19940"/>
                        <a:pt x="-28087" y="16039"/>
                        <a:pt x="-26450" y="12381"/>
                      </a:cubicBezTo>
                      <a:cubicBezTo>
                        <a:pt x="-25928" y="11162"/>
                        <a:pt x="-25371" y="9943"/>
                        <a:pt x="-24813" y="8689"/>
                      </a:cubicBezTo>
                      <a:cubicBezTo>
                        <a:pt x="-22619" y="3708"/>
                        <a:pt x="-15793" y="260"/>
                        <a:pt x="-10532" y="504"/>
                      </a:cubicBezTo>
                      <a:cubicBezTo>
                        <a:pt x="-6178" y="713"/>
                        <a:pt x="-2034" y="2176"/>
                        <a:pt x="1136" y="5345"/>
                      </a:cubicBezTo>
                      <a:cubicBezTo>
                        <a:pt x="4132" y="8341"/>
                        <a:pt x="5977" y="12799"/>
                        <a:pt x="5977" y="17049"/>
                      </a:cubicBezTo>
                      <a:cubicBezTo>
                        <a:pt x="5977" y="20009"/>
                        <a:pt x="5211" y="22796"/>
                        <a:pt x="3713" y="25374"/>
                      </a:cubicBezTo>
                      <a:cubicBezTo>
                        <a:pt x="2251" y="27881"/>
                        <a:pt x="265" y="29832"/>
                        <a:pt x="-2208" y="31330"/>
                      </a:cubicBezTo>
                      <a:lnTo>
                        <a:pt x="-2208" y="3133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9E1448F3-8335-7C8E-23E1-CBF2C0C667A8}"/>
                    </a:ext>
                  </a:extLst>
                </p:cNvPr>
                <p:cNvSpPr/>
                <p:nvPr/>
              </p:nvSpPr>
              <p:spPr>
                <a:xfrm flipV="1">
                  <a:off x="11372268" y="5778526"/>
                  <a:ext cx="31000" cy="32881"/>
                </a:xfrm>
                <a:custGeom>
                  <a:avLst/>
                  <a:gdLst>
                    <a:gd name="connsiteX0" fmla="*/ 541 w 31000"/>
                    <a:gd name="connsiteY0" fmla="*/ 23670 h 32881"/>
                    <a:gd name="connsiteX1" fmla="*/ -538 w 31000"/>
                    <a:gd name="connsiteY1" fmla="*/ 26178 h 32881"/>
                    <a:gd name="connsiteX2" fmla="*/ -12834 w 31000"/>
                    <a:gd name="connsiteY2" fmla="*/ 33214 h 32881"/>
                    <a:gd name="connsiteX3" fmla="*/ -25130 w 31000"/>
                    <a:gd name="connsiteY3" fmla="*/ 26178 h 32881"/>
                    <a:gd name="connsiteX4" fmla="*/ -26210 w 31000"/>
                    <a:gd name="connsiteY4" fmla="*/ 23670 h 32881"/>
                    <a:gd name="connsiteX5" fmla="*/ -28334 w 31000"/>
                    <a:gd name="connsiteY5" fmla="*/ 15833 h 32881"/>
                    <a:gd name="connsiteX6" fmla="*/ -26210 w 31000"/>
                    <a:gd name="connsiteY6" fmla="*/ 8031 h 32881"/>
                    <a:gd name="connsiteX7" fmla="*/ -12834 w 31000"/>
                    <a:gd name="connsiteY7" fmla="*/ 333 h 32881"/>
                    <a:gd name="connsiteX8" fmla="*/ 541 w 31000"/>
                    <a:gd name="connsiteY8" fmla="*/ 8031 h 32881"/>
                    <a:gd name="connsiteX9" fmla="*/ 2666 w 31000"/>
                    <a:gd name="connsiteY9" fmla="*/ 15833 h 32881"/>
                    <a:gd name="connsiteX10" fmla="*/ 541 w 31000"/>
                    <a:gd name="connsiteY10" fmla="*/ 23670 h 32881"/>
                    <a:gd name="connsiteX11" fmla="*/ 541 w 31000"/>
                    <a:gd name="connsiteY11" fmla="*/ 23670 h 32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000" h="32881">
                      <a:moveTo>
                        <a:pt x="541" y="23670"/>
                      </a:moveTo>
                      <a:cubicBezTo>
                        <a:pt x="193" y="24506"/>
                        <a:pt x="-190" y="25342"/>
                        <a:pt x="-538" y="26178"/>
                      </a:cubicBezTo>
                      <a:cubicBezTo>
                        <a:pt x="-2454" y="30637"/>
                        <a:pt x="-8306" y="33214"/>
                        <a:pt x="-12834" y="33214"/>
                      </a:cubicBezTo>
                      <a:cubicBezTo>
                        <a:pt x="-17397" y="33214"/>
                        <a:pt x="-23214" y="30637"/>
                        <a:pt x="-25130" y="26178"/>
                      </a:cubicBezTo>
                      <a:cubicBezTo>
                        <a:pt x="-25513" y="25342"/>
                        <a:pt x="-25862" y="24506"/>
                        <a:pt x="-26210" y="23670"/>
                      </a:cubicBezTo>
                      <a:cubicBezTo>
                        <a:pt x="-27638" y="21232"/>
                        <a:pt x="-28334" y="18654"/>
                        <a:pt x="-28334" y="15833"/>
                      </a:cubicBezTo>
                      <a:cubicBezTo>
                        <a:pt x="-28334" y="13047"/>
                        <a:pt x="-27638" y="10434"/>
                        <a:pt x="-26210" y="8031"/>
                      </a:cubicBezTo>
                      <a:cubicBezTo>
                        <a:pt x="-23458" y="3294"/>
                        <a:pt x="-18303" y="333"/>
                        <a:pt x="-12834" y="333"/>
                      </a:cubicBezTo>
                      <a:cubicBezTo>
                        <a:pt x="-7365" y="333"/>
                        <a:pt x="-2211" y="3294"/>
                        <a:pt x="541" y="8031"/>
                      </a:cubicBezTo>
                      <a:cubicBezTo>
                        <a:pt x="1935" y="10434"/>
                        <a:pt x="2666" y="13047"/>
                        <a:pt x="2666" y="15833"/>
                      </a:cubicBezTo>
                      <a:cubicBezTo>
                        <a:pt x="2666" y="18654"/>
                        <a:pt x="1935" y="21232"/>
                        <a:pt x="541" y="23670"/>
                      </a:cubicBezTo>
                      <a:lnTo>
                        <a:pt x="541" y="2367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47F51E2A-ABEC-1CBA-8459-A912563999AF}"/>
                    </a:ext>
                  </a:extLst>
                </p:cNvPr>
                <p:cNvSpPr/>
                <p:nvPr/>
              </p:nvSpPr>
              <p:spPr>
                <a:xfrm flipV="1">
                  <a:off x="11569019" y="5664104"/>
                  <a:ext cx="34332" cy="34309"/>
                </a:xfrm>
                <a:custGeom>
                  <a:avLst/>
                  <a:gdLst>
                    <a:gd name="connsiteX0" fmla="*/ -11678 w 34332"/>
                    <a:gd name="connsiteY0" fmla="*/ -37 h 34309"/>
                    <a:gd name="connsiteX1" fmla="*/ 479 w 34332"/>
                    <a:gd name="connsiteY1" fmla="*/ 4979 h 34309"/>
                    <a:gd name="connsiteX2" fmla="*/ 5495 w 34332"/>
                    <a:gd name="connsiteY2" fmla="*/ 17135 h 34309"/>
                    <a:gd name="connsiteX3" fmla="*/ -11678 w 34332"/>
                    <a:gd name="connsiteY3" fmla="*/ 34272 h 34309"/>
                    <a:gd name="connsiteX4" fmla="*/ -23799 w 34332"/>
                    <a:gd name="connsiteY4" fmla="*/ 29257 h 34309"/>
                    <a:gd name="connsiteX5" fmla="*/ -28815 w 34332"/>
                    <a:gd name="connsiteY5" fmla="*/ 17135 h 34309"/>
                    <a:gd name="connsiteX6" fmla="*/ -11678 w 34332"/>
                    <a:gd name="connsiteY6" fmla="*/ -37 h 34309"/>
                    <a:gd name="connsiteX7" fmla="*/ -11678 w 34332"/>
                    <a:gd name="connsiteY7" fmla="*/ -37 h 34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332" h="34309">
                      <a:moveTo>
                        <a:pt x="-11678" y="-37"/>
                      </a:moveTo>
                      <a:cubicBezTo>
                        <a:pt x="-7254" y="-37"/>
                        <a:pt x="-2655" y="1879"/>
                        <a:pt x="479" y="4979"/>
                      </a:cubicBezTo>
                      <a:cubicBezTo>
                        <a:pt x="3440" y="7974"/>
                        <a:pt x="5669" y="12851"/>
                        <a:pt x="5495" y="17135"/>
                      </a:cubicBezTo>
                      <a:cubicBezTo>
                        <a:pt x="5077" y="26400"/>
                        <a:pt x="-2030" y="34272"/>
                        <a:pt x="-11678" y="34272"/>
                      </a:cubicBezTo>
                      <a:cubicBezTo>
                        <a:pt x="-16066" y="34272"/>
                        <a:pt x="-20665" y="32357"/>
                        <a:pt x="-23799" y="29257"/>
                      </a:cubicBezTo>
                      <a:cubicBezTo>
                        <a:pt x="-26760" y="26261"/>
                        <a:pt x="-29024" y="21385"/>
                        <a:pt x="-28815" y="17135"/>
                      </a:cubicBezTo>
                      <a:cubicBezTo>
                        <a:pt x="-28397" y="7835"/>
                        <a:pt x="-21290" y="-37"/>
                        <a:pt x="-11678" y="-37"/>
                      </a:cubicBezTo>
                      <a:lnTo>
                        <a:pt x="-11678" y="-3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15E9260E-8475-E9CC-1082-9877888DAEC4}"/>
                    </a:ext>
                  </a:extLst>
                </p:cNvPr>
                <p:cNvSpPr/>
                <p:nvPr/>
              </p:nvSpPr>
              <p:spPr>
                <a:xfrm flipV="1">
                  <a:off x="11556785" y="5849722"/>
                  <a:ext cx="32341" cy="33473"/>
                </a:xfrm>
                <a:custGeom>
                  <a:avLst/>
                  <a:gdLst>
                    <a:gd name="connsiteX0" fmla="*/ -12611 w 32341"/>
                    <a:gd name="connsiteY0" fmla="*/ 566 h 33473"/>
                    <a:gd name="connsiteX1" fmla="*/ -12611 w 32341"/>
                    <a:gd name="connsiteY1" fmla="*/ 34039 h 33473"/>
                    <a:gd name="connsiteX2" fmla="*/ -12611 w 32341"/>
                    <a:gd name="connsiteY2" fmla="*/ 566 h 33473"/>
                    <a:gd name="connsiteX3" fmla="*/ -12611 w 32341"/>
                    <a:gd name="connsiteY3" fmla="*/ 566 h 3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41" h="33473">
                      <a:moveTo>
                        <a:pt x="-12611" y="566"/>
                      </a:moveTo>
                      <a:cubicBezTo>
                        <a:pt x="8915" y="566"/>
                        <a:pt x="8949" y="34039"/>
                        <a:pt x="-12611" y="34039"/>
                      </a:cubicBezTo>
                      <a:cubicBezTo>
                        <a:pt x="-34173" y="34039"/>
                        <a:pt x="-34207" y="566"/>
                        <a:pt x="-12611" y="566"/>
                      </a:cubicBezTo>
                      <a:lnTo>
                        <a:pt x="-12611" y="56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</p:grpSp>
          <p:grpSp>
            <p:nvGrpSpPr>
              <p:cNvPr id="542" name="Group 541">
                <a:extLst>
                  <a:ext uri="{FF2B5EF4-FFF2-40B4-BE49-F238E27FC236}">
                    <a16:creationId xmlns:a16="http://schemas.microsoft.com/office/drawing/2014/main" id="{4624FC44-0F48-304E-D756-929D06BA83FB}"/>
                  </a:ext>
                </a:extLst>
              </p:cNvPr>
              <p:cNvGrpSpPr/>
              <p:nvPr/>
            </p:nvGrpSpPr>
            <p:grpSpPr>
              <a:xfrm>
                <a:off x="7282782" y="2853892"/>
                <a:ext cx="559165" cy="563341"/>
                <a:chOff x="10638187" y="4886693"/>
                <a:chExt cx="1148829" cy="1213682"/>
              </a:xfrm>
            </p:grpSpPr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11598337-18B5-8D82-2CE1-435AE107ADE6}"/>
                    </a:ext>
                  </a:extLst>
                </p:cNvPr>
                <p:cNvSpPr/>
                <p:nvPr/>
              </p:nvSpPr>
              <p:spPr>
                <a:xfrm rot="20187293" flipV="1">
                  <a:off x="10648910" y="5065864"/>
                  <a:ext cx="1138106" cy="1034511"/>
                </a:xfrm>
                <a:custGeom>
                  <a:avLst/>
                  <a:gdLst>
                    <a:gd name="connsiteX0" fmla="*/ 543370 w 1138108"/>
                    <a:gd name="connsiteY0" fmla="*/ 958915 h 1034510"/>
                    <a:gd name="connsiteX1" fmla="*/ 874098 w 1138108"/>
                    <a:gd name="connsiteY1" fmla="*/ 1022831 h 1034510"/>
                    <a:gd name="connsiteX2" fmla="*/ 1087199 w 1138108"/>
                    <a:gd name="connsiteY2" fmla="*/ 431980 h 1034510"/>
                    <a:gd name="connsiteX3" fmla="*/ 685589 w 1138108"/>
                    <a:gd name="connsiteY3" fmla="*/ -144 h 1034510"/>
                    <a:gd name="connsiteX4" fmla="*/ 557721 w 1138108"/>
                    <a:gd name="connsiteY4" fmla="*/ 24134 h 1034510"/>
                    <a:gd name="connsiteX5" fmla="*/ 472836 w 1138108"/>
                    <a:gd name="connsiteY5" fmla="*/ -144 h 1034510"/>
                    <a:gd name="connsiteX6" fmla="*/ -423 w 1138108"/>
                    <a:gd name="connsiteY6" fmla="*/ 414355 h 1034510"/>
                    <a:gd name="connsiteX7" fmla="*/ 208288 w 1138108"/>
                    <a:gd name="connsiteY7" fmla="*/ 1011093 h 1034510"/>
                    <a:gd name="connsiteX8" fmla="*/ 543370 w 1138108"/>
                    <a:gd name="connsiteY8" fmla="*/ 958915 h 103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8108" h="1034510">
                      <a:moveTo>
                        <a:pt x="543370" y="958915"/>
                      </a:moveTo>
                      <a:cubicBezTo>
                        <a:pt x="543370" y="958915"/>
                        <a:pt x="693286" y="1058116"/>
                        <a:pt x="874098" y="1022831"/>
                      </a:cubicBezTo>
                      <a:cubicBezTo>
                        <a:pt x="1054875" y="987582"/>
                        <a:pt x="1159232" y="710530"/>
                        <a:pt x="1087199" y="431980"/>
                      </a:cubicBezTo>
                      <a:cubicBezTo>
                        <a:pt x="1007714" y="124519"/>
                        <a:pt x="741807" y="-1954"/>
                        <a:pt x="685589" y="-144"/>
                      </a:cubicBezTo>
                      <a:cubicBezTo>
                        <a:pt x="631983" y="1634"/>
                        <a:pt x="612825" y="28523"/>
                        <a:pt x="557721" y="24134"/>
                      </a:cubicBezTo>
                      <a:cubicBezTo>
                        <a:pt x="533338" y="22184"/>
                        <a:pt x="503105" y="1355"/>
                        <a:pt x="472836" y="-144"/>
                      </a:cubicBezTo>
                      <a:cubicBezTo>
                        <a:pt x="383562" y="-4532"/>
                        <a:pt x="87457" y="56494"/>
                        <a:pt x="-423" y="414355"/>
                      </a:cubicBezTo>
                      <a:cubicBezTo>
                        <a:pt x="-92310" y="788413"/>
                        <a:pt x="63771" y="955502"/>
                        <a:pt x="208288" y="1011093"/>
                      </a:cubicBezTo>
                      <a:cubicBezTo>
                        <a:pt x="399341" y="1084588"/>
                        <a:pt x="543370" y="958915"/>
                        <a:pt x="543370" y="958915"/>
                      </a:cubicBezTo>
                    </a:path>
                  </a:pathLst>
                </a:custGeom>
                <a:solidFill>
                  <a:srgbClr val="EF6B51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9B04E819-8281-D59D-DD4D-29C9C40ABBEA}"/>
                    </a:ext>
                  </a:extLst>
                </p:cNvPr>
                <p:cNvSpPr/>
                <p:nvPr/>
              </p:nvSpPr>
              <p:spPr>
                <a:xfrm flipV="1">
                  <a:off x="11159306" y="4886693"/>
                  <a:ext cx="73356" cy="300006"/>
                </a:xfrm>
                <a:custGeom>
                  <a:avLst/>
                  <a:gdLst>
                    <a:gd name="connsiteX0" fmla="*/ -27857 w 73356"/>
                    <a:gd name="connsiteY0" fmla="*/ 293344 h 300006"/>
                    <a:gd name="connsiteX1" fmla="*/ 25122 w 73356"/>
                    <a:gd name="connsiteY1" fmla="*/ 297872 h 300006"/>
                    <a:gd name="connsiteX2" fmla="*/ 45499 w 73356"/>
                    <a:gd name="connsiteY2" fmla="*/ 6957 h 300006"/>
                    <a:gd name="connsiteX3" fmla="*/ 12896 w 73356"/>
                    <a:gd name="connsiteY3" fmla="*/ -2134 h 300006"/>
                    <a:gd name="connsiteX4" fmla="*/ -27857 w 73356"/>
                    <a:gd name="connsiteY4" fmla="*/ 293344 h 30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56" h="300006">
                      <a:moveTo>
                        <a:pt x="-27857" y="293344"/>
                      </a:moveTo>
                      <a:lnTo>
                        <a:pt x="25122" y="297872"/>
                      </a:lnTo>
                      <a:lnTo>
                        <a:pt x="45499" y="6957"/>
                      </a:lnTo>
                      <a:lnTo>
                        <a:pt x="12896" y="-2134"/>
                      </a:lnTo>
                      <a:lnTo>
                        <a:pt x="-27857" y="293344"/>
                      </a:ln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3" name="Freeform: Shape 592">
                  <a:extLst>
                    <a:ext uri="{FF2B5EF4-FFF2-40B4-BE49-F238E27FC236}">
                      <a16:creationId xmlns:a16="http://schemas.microsoft.com/office/drawing/2014/main" id="{AFB15AF5-8E17-DE7C-8944-28BBB65548BC}"/>
                    </a:ext>
                  </a:extLst>
                </p:cNvPr>
                <p:cNvSpPr/>
                <p:nvPr/>
              </p:nvSpPr>
              <p:spPr>
                <a:xfrm flipV="1">
                  <a:off x="10638187" y="4959757"/>
                  <a:ext cx="478414" cy="271735"/>
                </a:xfrm>
                <a:custGeom>
                  <a:avLst/>
                  <a:gdLst>
                    <a:gd name="connsiteX0" fmla="*/ 451350 w 478414"/>
                    <a:gd name="connsiteY0" fmla="*/ 251598 h 271735"/>
                    <a:gd name="connsiteX1" fmla="*/ 155907 w 478414"/>
                    <a:gd name="connsiteY1" fmla="*/ 185453 h 271735"/>
                    <a:gd name="connsiteX2" fmla="*/ -27065 w 478414"/>
                    <a:gd name="connsiteY2" fmla="*/ -1942 h 271735"/>
                    <a:gd name="connsiteX3" fmla="*/ 290393 w 478414"/>
                    <a:gd name="connsiteY3" fmla="*/ 55356 h 271735"/>
                    <a:gd name="connsiteX4" fmla="*/ 451350 w 478414"/>
                    <a:gd name="connsiteY4" fmla="*/ 251598 h 2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414" h="271735">
                      <a:moveTo>
                        <a:pt x="451350" y="251598"/>
                      </a:moveTo>
                      <a:cubicBezTo>
                        <a:pt x="451350" y="251598"/>
                        <a:pt x="327871" y="322132"/>
                        <a:pt x="155907" y="185453"/>
                      </a:cubicBezTo>
                      <a:cubicBezTo>
                        <a:pt x="-16058" y="48773"/>
                        <a:pt x="-27065" y="-1942"/>
                        <a:pt x="-27065" y="-1942"/>
                      </a:cubicBezTo>
                      <a:cubicBezTo>
                        <a:pt x="-27065" y="-1942"/>
                        <a:pt x="172870" y="38567"/>
                        <a:pt x="290393" y="55356"/>
                      </a:cubicBezTo>
                      <a:cubicBezTo>
                        <a:pt x="444732" y="77404"/>
                        <a:pt x="451350" y="251598"/>
                        <a:pt x="451350" y="251598"/>
                      </a:cubicBez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4" name="Freeform: Shape 593">
                  <a:extLst>
                    <a:ext uri="{FF2B5EF4-FFF2-40B4-BE49-F238E27FC236}">
                      <a16:creationId xmlns:a16="http://schemas.microsoft.com/office/drawing/2014/main" id="{B55F61C2-A422-D9ED-5450-E64D3F8AC828}"/>
                    </a:ext>
                  </a:extLst>
                </p:cNvPr>
                <p:cNvSpPr/>
                <p:nvPr/>
              </p:nvSpPr>
              <p:spPr>
                <a:xfrm flipV="1">
                  <a:off x="10723772" y="4962554"/>
                  <a:ext cx="452126" cy="213005"/>
                </a:xfrm>
                <a:custGeom>
                  <a:avLst/>
                  <a:gdLst>
                    <a:gd name="connsiteX0" fmla="*/ -17529 w 452126"/>
                    <a:gd name="connsiteY0" fmla="*/ -942 h 213005"/>
                    <a:gd name="connsiteX1" fmla="*/ 187700 w 452126"/>
                    <a:gd name="connsiteY1" fmla="*/ 112052 h 213005"/>
                    <a:gd name="connsiteX2" fmla="*/ 296479 w 452126"/>
                    <a:gd name="connsiteY2" fmla="*/ 158622 h 213005"/>
                    <a:gd name="connsiteX3" fmla="*/ 354997 w 452126"/>
                    <a:gd name="connsiteY3" fmla="*/ 178894 h 213005"/>
                    <a:gd name="connsiteX4" fmla="*/ 416928 w 452126"/>
                    <a:gd name="connsiteY4" fmla="*/ 189030 h 213005"/>
                    <a:gd name="connsiteX5" fmla="*/ 413932 w 452126"/>
                    <a:gd name="connsiteY5" fmla="*/ 210940 h 213005"/>
                    <a:gd name="connsiteX6" fmla="*/ 356948 w 452126"/>
                    <a:gd name="connsiteY6" fmla="*/ 196554 h 213005"/>
                    <a:gd name="connsiteX7" fmla="*/ 298291 w 452126"/>
                    <a:gd name="connsiteY7" fmla="*/ 175759 h 213005"/>
                    <a:gd name="connsiteX8" fmla="*/ 188292 w 452126"/>
                    <a:gd name="connsiteY8" fmla="*/ 129747 h 213005"/>
                    <a:gd name="connsiteX9" fmla="*/ -24217 w 452126"/>
                    <a:gd name="connsiteY9" fmla="*/ 10483 h 213005"/>
                    <a:gd name="connsiteX10" fmla="*/ -17529 w 452126"/>
                    <a:gd name="connsiteY10" fmla="*/ -942 h 213005"/>
                    <a:gd name="connsiteX11" fmla="*/ -17529 w 452126"/>
                    <a:gd name="connsiteY11" fmla="*/ -942 h 213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2126" h="213005">
                      <a:moveTo>
                        <a:pt x="-17529" y="-942"/>
                      </a:moveTo>
                      <a:cubicBezTo>
                        <a:pt x="48303" y="41169"/>
                        <a:pt x="116991" y="78718"/>
                        <a:pt x="187700" y="112052"/>
                      </a:cubicBezTo>
                      <a:cubicBezTo>
                        <a:pt x="223368" y="128876"/>
                        <a:pt x="259662" y="144411"/>
                        <a:pt x="296479" y="158622"/>
                      </a:cubicBezTo>
                      <a:cubicBezTo>
                        <a:pt x="315741" y="166076"/>
                        <a:pt x="335108" y="173182"/>
                        <a:pt x="354997" y="178894"/>
                      </a:cubicBezTo>
                      <a:cubicBezTo>
                        <a:pt x="375757" y="184885"/>
                        <a:pt x="395750" y="185965"/>
                        <a:pt x="416928" y="189030"/>
                      </a:cubicBezTo>
                      <a:cubicBezTo>
                        <a:pt x="429258" y="190807"/>
                        <a:pt x="426472" y="211985"/>
                        <a:pt x="413932" y="210940"/>
                      </a:cubicBezTo>
                      <a:cubicBezTo>
                        <a:pt x="394844" y="209337"/>
                        <a:pt x="375269" y="202197"/>
                        <a:pt x="356948" y="196554"/>
                      </a:cubicBezTo>
                      <a:cubicBezTo>
                        <a:pt x="337163" y="190459"/>
                        <a:pt x="317692" y="183039"/>
                        <a:pt x="298291" y="175759"/>
                      </a:cubicBezTo>
                      <a:cubicBezTo>
                        <a:pt x="261090" y="161722"/>
                        <a:pt x="224413" y="146361"/>
                        <a:pt x="188292" y="129747"/>
                      </a:cubicBezTo>
                      <a:cubicBezTo>
                        <a:pt x="114344" y="95751"/>
                        <a:pt x="43600" y="55485"/>
                        <a:pt x="-24217" y="10483"/>
                      </a:cubicBezTo>
                      <a:cubicBezTo>
                        <a:pt x="-31253" y="5815"/>
                        <a:pt x="-24774" y="-5575"/>
                        <a:pt x="-17529" y="-942"/>
                      </a:cubicBezTo>
                      <a:lnTo>
                        <a:pt x="-17529" y="-942"/>
                      </a:lnTo>
                    </a:path>
                  </a:pathLst>
                </a:custGeom>
                <a:solidFill>
                  <a:srgbClr val="355B3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5" name="Freeform: Shape 594">
                  <a:extLst>
                    <a:ext uri="{FF2B5EF4-FFF2-40B4-BE49-F238E27FC236}">
                      <a16:creationId xmlns:a16="http://schemas.microsoft.com/office/drawing/2014/main" id="{C1AC6AEA-7490-892C-D71E-74F2A85B82C5}"/>
                    </a:ext>
                  </a:extLst>
                </p:cNvPr>
                <p:cNvSpPr/>
                <p:nvPr/>
              </p:nvSpPr>
              <p:spPr>
                <a:xfrm flipV="1">
                  <a:off x="11215593" y="6028445"/>
                  <a:ext cx="60466" cy="54237"/>
                </a:xfrm>
                <a:custGeom>
                  <a:avLst/>
                  <a:gdLst>
                    <a:gd name="connsiteX0" fmla="*/ 30015 w 60466"/>
                    <a:gd name="connsiteY0" fmla="*/ 38212 h 54237"/>
                    <a:gd name="connsiteX1" fmla="*/ -9658 w 60466"/>
                    <a:gd name="connsiteY1" fmla="*/ 54932 h 54237"/>
                    <a:gd name="connsiteX2" fmla="*/ -22024 w 60466"/>
                    <a:gd name="connsiteY2" fmla="*/ 49881 h 54237"/>
                    <a:gd name="connsiteX3" fmla="*/ -27841 w 60466"/>
                    <a:gd name="connsiteY3" fmla="*/ 34660 h 54237"/>
                    <a:gd name="connsiteX4" fmla="*/ -20526 w 60466"/>
                    <a:gd name="connsiteY4" fmla="*/ 8431 h 54237"/>
                    <a:gd name="connsiteX5" fmla="*/ 4692 w 60466"/>
                    <a:gd name="connsiteY5" fmla="*/ 3903 h 54237"/>
                    <a:gd name="connsiteX6" fmla="*/ 12738 w 60466"/>
                    <a:gd name="connsiteY6" fmla="*/ 4113 h 54237"/>
                    <a:gd name="connsiteX7" fmla="*/ 30015 w 60466"/>
                    <a:gd name="connsiteY7" fmla="*/ 38212 h 54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466" h="54237">
                      <a:moveTo>
                        <a:pt x="30015" y="38212"/>
                      </a:moveTo>
                      <a:cubicBezTo>
                        <a:pt x="22875" y="51762"/>
                        <a:pt x="5494" y="57161"/>
                        <a:pt x="-9658" y="54932"/>
                      </a:cubicBezTo>
                      <a:cubicBezTo>
                        <a:pt x="-14152" y="54270"/>
                        <a:pt x="-18715" y="52946"/>
                        <a:pt x="-22024" y="49881"/>
                      </a:cubicBezTo>
                      <a:cubicBezTo>
                        <a:pt x="-26064" y="46049"/>
                        <a:pt x="-27457" y="40197"/>
                        <a:pt x="-27841" y="34660"/>
                      </a:cubicBezTo>
                      <a:cubicBezTo>
                        <a:pt x="-28537" y="25360"/>
                        <a:pt x="-26726" y="15397"/>
                        <a:pt x="-20526" y="8431"/>
                      </a:cubicBezTo>
                      <a:cubicBezTo>
                        <a:pt x="-14326" y="1465"/>
                        <a:pt x="-3006" y="-1356"/>
                        <a:pt x="4692" y="3903"/>
                      </a:cubicBezTo>
                      <a:lnTo>
                        <a:pt x="12738" y="4113"/>
                      </a:lnTo>
                      <a:cubicBezTo>
                        <a:pt x="28029" y="4077"/>
                        <a:pt x="37156" y="24663"/>
                        <a:pt x="30015" y="38212"/>
                      </a:cubicBezTo>
                    </a:path>
                  </a:pathLst>
                </a:custGeom>
                <a:solidFill>
                  <a:srgbClr val="563E1B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6" name="Freeform: Shape 595">
                  <a:extLst>
                    <a:ext uri="{FF2B5EF4-FFF2-40B4-BE49-F238E27FC236}">
                      <a16:creationId xmlns:a16="http://schemas.microsoft.com/office/drawing/2014/main" id="{A2E50C76-7A36-6A77-0B53-DA0D5DEC37F3}"/>
                    </a:ext>
                  </a:extLst>
                </p:cNvPr>
                <p:cNvSpPr/>
                <p:nvPr/>
              </p:nvSpPr>
              <p:spPr>
                <a:xfrm flipV="1">
                  <a:off x="10785455" y="5241362"/>
                  <a:ext cx="97319" cy="261345"/>
                </a:xfrm>
                <a:custGeom>
                  <a:avLst/>
                  <a:gdLst>
                    <a:gd name="connsiteX0" fmla="*/ -25737 w 97319"/>
                    <a:gd name="connsiteY0" fmla="*/ 76228 h 261345"/>
                    <a:gd name="connsiteX1" fmla="*/ 352 w 97319"/>
                    <a:gd name="connsiteY1" fmla="*/ 399 h 261345"/>
                    <a:gd name="connsiteX2" fmla="*/ 9792 w 97319"/>
                    <a:gd name="connsiteY2" fmla="*/ -471 h 261345"/>
                    <a:gd name="connsiteX3" fmla="*/ 16862 w 97319"/>
                    <a:gd name="connsiteY3" fmla="*/ 9316 h 261345"/>
                    <a:gd name="connsiteX4" fmla="*/ 28357 w 97319"/>
                    <a:gd name="connsiteY4" fmla="*/ 99391 h 261345"/>
                    <a:gd name="connsiteX5" fmla="*/ 53784 w 97319"/>
                    <a:gd name="connsiteY5" fmla="*/ 209077 h 261345"/>
                    <a:gd name="connsiteX6" fmla="*/ 50823 w 97319"/>
                    <a:gd name="connsiteY6" fmla="*/ 260175 h 261345"/>
                    <a:gd name="connsiteX7" fmla="*/ -25737 w 97319"/>
                    <a:gd name="connsiteY7" fmla="*/ 76228 h 261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319" h="261345">
                      <a:moveTo>
                        <a:pt x="-25737" y="76228"/>
                      </a:moveTo>
                      <a:cubicBezTo>
                        <a:pt x="-29325" y="47631"/>
                        <a:pt x="-26224" y="11511"/>
                        <a:pt x="352" y="399"/>
                      </a:cubicBezTo>
                      <a:cubicBezTo>
                        <a:pt x="3348" y="-820"/>
                        <a:pt x="6796" y="-1656"/>
                        <a:pt x="9792" y="-471"/>
                      </a:cubicBezTo>
                      <a:cubicBezTo>
                        <a:pt x="13658" y="1096"/>
                        <a:pt x="15539" y="5380"/>
                        <a:pt x="16862" y="9316"/>
                      </a:cubicBezTo>
                      <a:cubicBezTo>
                        <a:pt x="26511" y="38087"/>
                        <a:pt x="25744" y="69157"/>
                        <a:pt x="28357" y="99391"/>
                      </a:cubicBezTo>
                      <a:cubicBezTo>
                        <a:pt x="31596" y="137044"/>
                        <a:pt x="40444" y="173792"/>
                        <a:pt x="53784" y="209077"/>
                      </a:cubicBezTo>
                      <a:cubicBezTo>
                        <a:pt x="61552" y="229558"/>
                        <a:pt x="88442" y="262613"/>
                        <a:pt x="50823" y="260175"/>
                      </a:cubicBezTo>
                      <a:cubicBezTo>
                        <a:pt x="-1808" y="256761"/>
                        <a:pt x="-20860" y="115553"/>
                        <a:pt x="-25737" y="76228"/>
                      </a:cubicBezTo>
                    </a:path>
                  </a:pathLst>
                </a:custGeom>
                <a:solidFill>
                  <a:srgbClr val="FFFFFF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7" name="Freeform: Shape 596">
                  <a:extLst>
                    <a:ext uri="{FF2B5EF4-FFF2-40B4-BE49-F238E27FC236}">
                      <a16:creationId xmlns:a16="http://schemas.microsoft.com/office/drawing/2014/main" id="{9FBD34CD-9643-A4FF-9BD1-B2B14172116B}"/>
                    </a:ext>
                  </a:extLst>
                </p:cNvPr>
                <p:cNvSpPr/>
                <p:nvPr/>
              </p:nvSpPr>
              <p:spPr>
                <a:xfrm flipV="1">
                  <a:off x="10872722" y="5584534"/>
                  <a:ext cx="33590" cy="42935"/>
                </a:xfrm>
                <a:custGeom>
                  <a:avLst/>
                  <a:gdLst>
                    <a:gd name="connsiteX0" fmla="*/ 6436 w 33590"/>
                    <a:gd name="connsiteY0" fmla="*/ 16482 h 42935"/>
                    <a:gd name="connsiteX1" fmla="*/ 4138 w 33590"/>
                    <a:gd name="connsiteY1" fmla="*/ 31669 h 42935"/>
                    <a:gd name="connsiteX2" fmla="*/ -10318 w 33590"/>
                    <a:gd name="connsiteY2" fmla="*/ 42641 h 42935"/>
                    <a:gd name="connsiteX3" fmla="*/ -24738 w 33590"/>
                    <a:gd name="connsiteY3" fmla="*/ 31669 h 42935"/>
                    <a:gd name="connsiteX4" fmla="*/ -27037 w 33590"/>
                    <a:gd name="connsiteY4" fmla="*/ 16482 h 42935"/>
                    <a:gd name="connsiteX5" fmla="*/ -22160 w 33590"/>
                    <a:gd name="connsiteY5" fmla="*/ 4639 h 42935"/>
                    <a:gd name="connsiteX6" fmla="*/ -10318 w 33590"/>
                    <a:gd name="connsiteY6" fmla="*/ -272 h 42935"/>
                    <a:gd name="connsiteX7" fmla="*/ 1525 w 33590"/>
                    <a:gd name="connsiteY7" fmla="*/ 4639 h 42935"/>
                    <a:gd name="connsiteX8" fmla="*/ 6436 w 33590"/>
                    <a:gd name="connsiteY8" fmla="*/ 16482 h 42935"/>
                    <a:gd name="connsiteX9" fmla="*/ 6436 w 33590"/>
                    <a:gd name="connsiteY9" fmla="*/ 16482 h 4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590" h="42935">
                      <a:moveTo>
                        <a:pt x="6436" y="16482"/>
                      </a:moveTo>
                      <a:cubicBezTo>
                        <a:pt x="5844" y="21498"/>
                        <a:pt x="5705" y="26862"/>
                        <a:pt x="4138" y="31669"/>
                      </a:cubicBezTo>
                      <a:cubicBezTo>
                        <a:pt x="2152" y="37729"/>
                        <a:pt x="-3560" y="42954"/>
                        <a:pt x="-10318" y="42641"/>
                      </a:cubicBezTo>
                      <a:cubicBezTo>
                        <a:pt x="-17145" y="42362"/>
                        <a:pt x="-22613" y="38182"/>
                        <a:pt x="-24738" y="31669"/>
                      </a:cubicBezTo>
                      <a:cubicBezTo>
                        <a:pt x="-26340" y="26862"/>
                        <a:pt x="-26480" y="21498"/>
                        <a:pt x="-27037" y="16482"/>
                      </a:cubicBezTo>
                      <a:cubicBezTo>
                        <a:pt x="-27525" y="12511"/>
                        <a:pt x="-24842" y="7356"/>
                        <a:pt x="-22160" y="4639"/>
                      </a:cubicBezTo>
                      <a:cubicBezTo>
                        <a:pt x="-19234" y="1748"/>
                        <a:pt x="-14463" y="-446"/>
                        <a:pt x="-10318" y="-272"/>
                      </a:cubicBezTo>
                      <a:cubicBezTo>
                        <a:pt x="-5998" y="-63"/>
                        <a:pt x="-1505" y="1365"/>
                        <a:pt x="1525" y="4639"/>
                      </a:cubicBezTo>
                      <a:cubicBezTo>
                        <a:pt x="4312" y="7704"/>
                        <a:pt x="6924" y="12163"/>
                        <a:pt x="6436" y="16482"/>
                      </a:cubicBezTo>
                      <a:lnTo>
                        <a:pt x="6436" y="16482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36A91C5D-08D8-4D6C-16BE-088FE4D122FE}"/>
                    </a:ext>
                  </a:extLst>
                </p:cNvPr>
                <p:cNvSpPr/>
                <p:nvPr/>
              </p:nvSpPr>
              <p:spPr>
                <a:xfrm rot="17205183" flipV="1">
                  <a:off x="10875898" y="5496489"/>
                  <a:ext cx="27215" cy="25610"/>
                </a:xfrm>
                <a:custGeom>
                  <a:avLst/>
                  <a:gdLst>
                    <a:gd name="connsiteX0" fmla="*/ -14124 w 25954"/>
                    <a:gd name="connsiteY0" fmla="*/ -597 h 26855"/>
                    <a:gd name="connsiteX1" fmla="*/ -14124 w 25954"/>
                    <a:gd name="connsiteY1" fmla="*/ 26259 h 26855"/>
                    <a:gd name="connsiteX2" fmla="*/ -14124 w 25954"/>
                    <a:gd name="connsiteY2" fmla="*/ -597 h 26855"/>
                    <a:gd name="connsiteX3" fmla="*/ -14124 w 25954"/>
                    <a:gd name="connsiteY3" fmla="*/ -597 h 26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54" h="26855">
                      <a:moveTo>
                        <a:pt x="-14124" y="-597"/>
                      </a:moveTo>
                      <a:cubicBezTo>
                        <a:pt x="3187" y="-597"/>
                        <a:pt x="3187" y="26259"/>
                        <a:pt x="-14124" y="26259"/>
                      </a:cubicBezTo>
                      <a:cubicBezTo>
                        <a:pt x="-31401" y="26259"/>
                        <a:pt x="-31435" y="-597"/>
                        <a:pt x="-14124" y="-597"/>
                      </a:cubicBezTo>
                      <a:lnTo>
                        <a:pt x="-14124" y="-59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A52B9F15-7DF3-28F0-436B-12AA68290F43}"/>
                    </a:ext>
                  </a:extLst>
                </p:cNvPr>
                <p:cNvSpPr/>
                <p:nvPr/>
              </p:nvSpPr>
              <p:spPr>
                <a:xfrm flipV="1">
                  <a:off x="10914225" y="5383568"/>
                  <a:ext cx="29938" cy="31000"/>
                </a:xfrm>
                <a:custGeom>
                  <a:avLst/>
                  <a:gdLst>
                    <a:gd name="connsiteX0" fmla="*/ -12212 w 29938"/>
                    <a:gd name="connsiteY0" fmla="*/ -955 h 31000"/>
                    <a:gd name="connsiteX1" fmla="*/ -12212 w 29938"/>
                    <a:gd name="connsiteY1" fmla="*/ 30045 h 31000"/>
                    <a:gd name="connsiteX2" fmla="*/ -12212 w 29938"/>
                    <a:gd name="connsiteY2" fmla="*/ -955 h 31000"/>
                    <a:gd name="connsiteX3" fmla="*/ -12212 w 29938"/>
                    <a:gd name="connsiteY3" fmla="*/ -955 h 3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38" h="31000">
                      <a:moveTo>
                        <a:pt x="-12212" y="-955"/>
                      </a:moveTo>
                      <a:cubicBezTo>
                        <a:pt x="7713" y="-955"/>
                        <a:pt x="7747" y="30045"/>
                        <a:pt x="-12212" y="30045"/>
                      </a:cubicBezTo>
                      <a:cubicBezTo>
                        <a:pt x="-32170" y="30045"/>
                        <a:pt x="-32205" y="-955"/>
                        <a:pt x="-12212" y="-955"/>
                      </a:cubicBezTo>
                      <a:lnTo>
                        <a:pt x="-12212" y="-955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B356ED8B-0D68-688C-2858-1D7C27AE0985}"/>
                    </a:ext>
                  </a:extLst>
                </p:cNvPr>
                <p:cNvSpPr/>
                <p:nvPr/>
              </p:nvSpPr>
              <p:spPr>
                <a:xfrm flipV="1">
                  <a:off x="10714629" y="5556404"/>
                  <a:ext cx="32286" cy="35155"/>
                </a:xfrm>
                <a:custGeom>
                  <a:avLst/>
                  <a:gdLst>
                    <a:gd name="connsiteX0" fmla="*/ 5568 w 32286"/>
                    <a:gd name="connsiteY0" fmla="*/ 15751 h 35155"/>
                    <a:gd name="connsiteX1" fmla="*/ 5394 w 32286"/>
                    <a:gd name="connsiteY1" fmla="*/ 18886 h 35155"/>
                    <a:gd name="connsiteX2" fmla="*/ 1946 w 32286"/>
                    <a:gd name="connsiteY2" fmla="*/ 28569 h 35155"/>
                    <a:gd name="connsiteX3" fmla="*/ -6309 w 32286"/>
                    <a:gd name="connsiteY3" fmla="*/ 34247 h 35155"/>
                    <a:gd name="connsiteX4" fmla="*/ -14808 w 32286"/>
                    <a:gd name="connsiteY4" fmla="*/ 34247 h 35155"/>
                    <a:gd name="connsiteX5" fmla="*/ -18604 w 32286"/>
                    <a:gd name="connsiteY5" fmla="*/ 32645 h 35155"/>
                    <a:gd name="connsiteX6" fmla="*/ -23063 w 32286"/>
                    <a:gd name="connsiteY6" fmla="*/ 28569 h 35155"/>
                    <a:gd name="connsiteX7" fmla="*/ -26512 w 32286"/>
                    <a:gd name="connsiteY7" fmla="*/ 18886 h 35155"/>
                    <a:gd name="connsiteX8" fmla="*/ -26686 w 32286"/>
                    <a:gd name="connsiteY8" fmla="*/ 15751 h 35155"/>
                    <a:gd name="connsiteX9" fmla="*/ -21949 w 32286"/>
                    <a:gd name="connsiteY9" fmla="*/ 4326 h 35155"/>
                    <a:gd name="connsiteX10" fmla="*/ -10558 w 32286"/>
                    <a:gd name="connsiteY10" fmla="*/ -376 h 35155"/>
                    <a:gd name="connsiteX11" fmla="*/ 831 w 32286"/>
                    <a:gd name="connsiteY11" fmla="*/ 4326 h 35155"/>
                    <a:gd name="connsiteX12" fmla="*/ 5568 w 32286"/>
                    <a:gd name="connsiteY12" fmla="*/ 15751 h 35155"/>
                    <a:gd name="connsiteX13" fmla="*/ 5568 w 32286"/>
                    <a:gd name="connsiteY13" fmla="*/ 15751 h 3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86" h="35155">
                      <a:moveTo>
                        <a:pt x="5568" y="15751"/>
                      </a:moveTo>
                      <a:cubicBezTo>
                        <a:pt x="5499" y="16796"/>
                        <a:pt x="5430" y="17841"/>
                        <a:pt x="5394" y="18886"/>
                      </a:cubicBezTo>
                      <a:cubicBezTo>
                        <a:pt x="5185" y="22509"/>
                        <a:pt x="4175" y="25678"/>
                        <a:pt x="1946" y="28569"/>
                      </a:cubicBezTo>
                      <a:cubicBezTo>
                        <a:pt x="-5" y="31077"/>
                        <a:pt x="-3070" y="33690"/>
                        <a:pt x="-6309" y="34247"/>
                      </a:cubicBezTo>
                      <a:cubicBezTo>
                        <a:pt x="-10350" y="34944"/>
                        <a:pt x="-10803" y="34944"/>
                        <a:pt x="-14808" y="34247"/>
                      </a:cubicBezTo>
                      <a:cubicBezTo>
                        <a:pt x="-16062" y="33724"/>
                        <a:pt x="-17351" y="33202"/>
                        <a:pt x="-18604" y="32645"/>
                      </a:cubicBezTo>
                      <a:cubicBezTo>
                        <a:pt x="-20451" y="31669"/>
                        <a:pt x="-21949" y="30276"/>
                        <a:pt x="-23063" y="28569"/>
                      </a:cubicBezTo>
                      <a:cubicBezTo>
                        <a:pt x="-25327" y="25643"/>
                        <a:pt x="-26303" y="22613"/>
                        <a:pt x="-26512" y="18886"/>
                      </a:cubicBezTo>
                      <a:cubicBezTo>
                        <a:pt x="-26546" y="17841"/>
                        <a:pt x="-26616" y="16796"/>
                        <a:pt x="-26686" y="15751"/>
                      </a:cubicBezTo>
                      <a:cubicBezTo>
                        <a:pt x="-26895" y="11746"/>
                        <a:pt x="-24735" y="7113"/>
                        <a:pt x="-21949" y="4326"/>
                      </a:cubicBezTo>
                      <a:cubicBezTo>
                        <a:pt x="-19162" y="1540"/>
                        <a:pt x="-14564" y="-550"/>
                        <a:pt x="-10558" y="-376"/>
                      </a:cubicBezTo>
                      <a:cubicBezTo>
                        <a:pt x="-6379" y="-202"/>
                        <a:pt x="-2059" y="1192"/>
                        <a:pt x="831" y="4326"/>
                      </a:cubicBezTo>
                      <a:cubicBezTo>
                        <a:pt x="3653" y="7392"/>
                        <a:pt x="5813" y="11467"/>
                        <a:pt x="5568" y="15751"/>
                      </a:cubicBezTo>
                      <a:lnTo>
                        <a:pt x="5568" y="15751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DA299B09-2958-3D14-DF82-3C4AD4F1F96B}"/>
                    </a:ext>
                  </a:extLst>
                </p:cNvPr>
                <p:cNvSpPr/>
                <p:nvPr/>
              </p:nvSpPr>
              <p:spPr>
                <a:xfrm flipV="1">
                  <a:off x="11390728" y="5932533"/>
                  <a:ext cx="35099" cy="38814"/>
                </a:xfrm>
                <a:custGeom>
                  <a:avLst/>
                  <a:gdLst>
                    <a:gd name="connsiteX0" fmla="*/ 4565 w 35099"/>
                    <a:gd name="connsiteY0" fmla="*/ 25706 h 38814"/>
                    <a:gd name="connsiteX1" fmla="*/ 2162 w 35099"/>
                    <a:gd name="connsiteY1" fmla="*/ 29990 h 38814"/>
                    <a:gd name="connsiteX2" fmla="*/ -6093 w 35099"/>
                    <a:gd name="connsiteY2" fmla="*/ 37618 h 38814"/>
                    <a:gd name="connsiteX3" fmla="*/ -20966 w 35099"/>
                    <a:gd name="connsiteY3" fmla="*/ 37618 h 38814"/>
                    <a:gd name="connsiteX4" fmla="*/ -28246 w 35099"/>
                    <a:gd name="connsiteY4" fmla="*/ 24905 h 38814"/>
                    <a:gd name="connsiteX5" fmla="*/ -28385 w 35099"/>
                    <a:gd name="connsiteY5" fmla="*/ 22397 h 38814"/>
                    <a:gd name="connsiteX6" fmla="*/ -26051 w 35099"/>
                    <a:gd name="connsiteY6" fmla="*/ 13515 h 38814"/>
                    <a:gd name="connsiteX7" fmla="*/ -23997 w 35099"/>
                    <a:gd name="connsiteY7" fmla="*/ 8987 h 38814"/>
                    <a:gd name="connsiteX8" fmla="*/ -14104 w 35099"/>
                    <a:gd name="connsiteY8" fmla="*/ 1393 h 38814"/>
                    <a:gd name="connsiteX9" fmla="*/ -1390 w 35099"/>
                    <a:gd name="connsiteY9" fmla="*/ 3065 h 38814"/>
                    <a:gd name="connsiteX10" fmla="*/ 4565 w 35099"/>
                    <a:gd name="connsiteY10" fmla="*/ 25706 h 38814"/>
                    <a:gd name="connsiteX11" fmla="*/ 4565 w 35099"/>
                    <a:gd name="connsiteY11" fmla="*/ 25706 h 38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099" h="38814">
                      <a:moveTo>
                        <a:pt x="4565" y="25706"/>
                      </a:moveTo>
                      <a:cubicBezTo>
                        <a:pt x="3764" y="27134"/>
                        <a:pt x="3033" y="28597"/>
                        <a:pt x="2162" y="29990"/>
                      </a:cubicBezTo>
                      <a:cubicBezTo>
                        <a:pt x="107" y="33404"/>
                        <a:pt x="-2854" y="35459"/>
                        <a:pt x="-6093" y="37618"/>
                      </a:cubicBezTo>
                      <a:cubicBezTo>
                        <a:pt x="-10377" y="40509"/>
                        <a:pt x="-16612" y="40161"/>
                        <a:pt x="-20966" y="37618"/>
                      </a:cubicBezTo>
                      <a:cubicBezTo>
                        <a:pt x="-25599" y="34902"/>
                        <a:pt x="-28002" y="30164"/>
                        <a:pt x="-28246" y="24905"/>
                      </a:cubicBezTo>
                      <a:cubicBezTo>
                        <a:pt x="-28281" y="24069"/>
                        <a:pt x="-28385" y="23198"/>
                        <a:pt x="-28385" y="22397"/>
                      </a:cubicBezTo>
                      <a:cubicBezTo>
                        <a:pt x="-28315" y="19088"/>
                        <a:pt x="-27375" y="16475"/>
                        <a:pt x="-26051" y="13515"/>
                      </a:cubicBezTo>
                      <a:cubicBezTo>
                        <a:pt x="-25355" y="11982"/>
                        <a:pt x="-24693" y="10484"/>
                        <a:pt x="-23997" y="8987"/>
                      </a:cubicBezTo>
                      <a:cubicBezTo>
                        <a:pt x="-22394" y="5434"/>
                        <a:pt x="-17727" y="2403"/>
                        <a:pt x="-14104" y="1393"/>
                      </a:cubicBezTo>
                      <a:cubicBezTo>
                        <a:pt x="-10168" y="314"/>
                        <a:pt x="-4873" y="801"/>
                        <a:pt x="-1390" y="3065"/>
                      </a:cubicBezTo>
                      <a:cubicBezTo>
                        <a:pt x="6307" y="8011"/>
                        <a:pt x="9024" y="17590"/>
                        <a:pt x="4565" y="25706"/>
                      </a:cubicBezTo>
                      <a:lnTo>
                        <a:pt x="4565" y="2570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2" name="Freeform: Shape 601">
                  <a:extLst>
                    <a:ext uri="{FF2B5EF4-FFF2-40B4-BE49-F238E27FC236}">
                      <a16:creationId xmlns:a16="http://schemas.microsoft.com/office/drawing/2014/main" id="{B745AEA8-345F-0990-FA7F-FEABE345B474}"/>
                    </a:ext>
                  </a:extLst>
                </p:cNvPr>
                <p:cNvSpPr/>
                <p:nvPr/>
              </p:nvSpPr>
              <p:spPr>
                <a:xfrm flipV="1">
                  <a:off x="11449152" y="5826420"/>
                  <a:ext cx="34507" cy="34530"/>
                </a:xfrm>
                <a:custGeom>
                  <a:avLst/>
                  <a:gdLst>
                    <a:gd name="connsiteX0" fmla="*/ -2208 w 34507"/>
                    <a:gd name="connsiteY0" fmla="*/ 31330 h 34530"/>
                    <a:gd name="connsiteX1" fmla="*/ -5899 w 34507"/>
                    <a:gd name="connsiteY1" fmla="*/ 32967 h 34530"/>
                    <a:gd name="connsiteX2" fmla="*/ -9487 w 34507"/>
                    <a:gd name="connsiteY2" fmla="*/ 34465 h 34530"/>
                    <a:gd name="connsiteX3" fmla="*/ -15478 w 34507"/>
                    <a:gd name="connsiteY3" fmla="*/ 34743 h 34530"/>
                    <a:gd name="connsiteX4" fmla="*/ -24117 w 34507"/>
                    <a:gd name="connsiteY4" fmla="*/ 30598 h 34530"/>
                    <a:gd name="connsiteX5" fmla="*/ -27984 w 34507"/>
                    <a:gd name="connsiteY5" fmla="*/ 23980 h 34530"/>
                    <a:gd name="connsiteX6" fmla="*/ -26450 w 34507"/>
                    <a:gd name="connsiteY6" fmla="*/ 12381 h 34530"/>
                    <a:gd name="connsiteX7" fmla="*/ -24813 w 34507"/>
                    <a:gd name="connsiteY7" fmla="*/ 8689 h 34530"/>
                    <a:gd name="connsiteX8" fmla="*/ -10532 w 34507"/>
                    <a:gd name="connsiteY8" fmla="*/ 504 h 34530"/>
                    <a:gd name="connsiteX9" fmla="*/ 1136 w 34507"/>
                    <a:gd name="connsiteY9" fmla="*/ 5345 h 34530"/>
                    <a:gd name="connsiteX10" fmla="*/ 5977 w 34507"/>
                    <a:gd name="connsiteY10" fmla="*/ 17049 h 34530"/>
                    <a:gd name="connsiteX11" fmla="*/ 3713 w 34507"/>
                    <a:gd name="connsiteY11" fmla="*/ 25374 h 34530"/>
                    <a:gd name="connsiteX12" fmla="*/ -2208 w 34507"/>
                    <a:gd name="connsiteY12" fmla="*/ 31330 h 34530"/>
                    <a:gd name="connsiteX13" fmla="*/ -2208 w 34507"/>
                    <a:gd name="connsiteY13" fmla="*/ 31330 h 34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507" h="34530">
                      <a:moveTo>
                        <a:pt x="-2208" y="31330"/>
                      </a:moveTo>
                      <a:cubicBezTo>
                        <a:pt x="-3427" y="31852"/>
                        <a:pt x="-4680" y="32410"/>
                        <a:pt x="-5899" y="32967"/>
                      </a:cubicBezTo>
                      <a:cubicBezTo>
                        <a:pt x="-7119" y="33455"/>
                        <a:pt x="-8304" y="33977"/>
                        <a:pt x="-9487" y="34465"/>
                      </a:cubicBezTo>
                      <a:cubicBezTo>
                        <a:pt x="-11473" y="35092"/>
                        <a:pt x="-13493" y="35196"/>
                        <a:pt x="-15478" y="34743"/>
                      </a:cubicBezTo>
                      <a:cubicBezTo>
                        <a:pt x="-18648" y="34325"/>
                        <a:pt x="-21888" y="33002"/>
                        <a:pt x="-24117" y="30598"/>
                      </a:cubicBezTo>
                      <a:cubicBezTo>
                        <a:pt x="-25858" y="28683"/>
                        <a:pt x="-27182" y="26453"/>
                        <a:pt x="-27984" y="23980"/>
                      </a:cubicBezTo>
                      <a:cubicBezTo>
                        <a:pt x="-29272" y="19940"/>
                        <a:pt x="-28087" y="16039"/>
                        <a:pt x="-26450" y="12381"/>
                      </a:cubicBezTo>
                      <a:cubicBezTo>
                        <a:pt x="-25928" y="11162"/>
                        <a:pt x="-25371" y="9943"/>
                        <a:pt x="-24813" y="8689"/>
                      </a:cubicBezTo>
                      <a:cubicBezTo>
                        <a:pt x="-22619" y="3708"/>
                        <a:pt x="-15793" y="260"/>
                        <a:pt x="-10532" y="504"/>
                      </a:cubicBezTo>
                      <a:cubicBezTo>
                        <a:pt x="-6178" y="713"/>
                        <a:pt x="-2034" y="2176"/>
                        <a:pt x="1136" y="5345"/>
                      </a:cubicBezTo>
                      <a:cubicBezTo>
                        <a:pt x="4132" y="8341"/>
                        <a:pt x="5977" y="12799"/>
                        <a:pt x="5977" y="17049"/>
                      </a:cubicBezTo>
                      <a:cubicBezTo>
                        <a:pt x="5977" y="20009"/>
                        <a:pt x="5211" y="22796"/>
                        <a:pt x="3713" y="25374"/>
                      </a:cubicBezTo>
                      <a:cubicBezTo>
                        <a:pt x="2251" y="27881"/>
                        <a:pt x="265" y="29832"/>
                        <a:pt x="-2208" y="31330"/>
                      </a:cubicBezTo>
                      <a:lnTo>
                        <a:pt x="-2208" y="3133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3C5D6EFF-7A0C-22E1-8469-B491FC54CD63}"/>
                    </a:ext>
                  </a:extLst>
                </p:cNvPr>
                <p:cNvSpPr/>
                <p:nvPr/>
              </p:nvSpPr>
              <p:spPr>
                <a:xfrm flipV="1">
                  <a:off x="11372268" y="5778526"/>
                  <a:ext cx="31000" cy="32881"/>
                </a:xfrm>
                <a:custGeom>
                  <a:avLst/>
                  <a:gdLst>
                    <a:gd name="connsiteX0" fmla="*/ 541 w 31000"/>
                    <a:gd name="connsiteY0" fmla="*/ 23670 h 32881"/>
                    <a:gd name="connsiteX1" fmla="*/ -538 w 31000"/>
                    <a:gd name="connsiteY1" fmla="*/ 26178 h 32881"/>
                    <a:gd name="connsiteX2" fmla="*/ -12834 w 31000"/>
                    <a:gd name="connsiteY2" fmla="*/ 33214 h 32881"/>
                    <a:gd name="connsiteX3" fmla="*/ -25130 w 31000"/>
                    <a:gd name="connsiteY3" fmla="*/ 26178 h 32881"/>
                    <a:gd name="connsiteX4" fmla="*/ -26210 w 31000"/>
                    <a:gd name="connsiteY4" fmla="*/ 23670 h 32881"/>
                    <a:gd name="connsiteX5" fmla="*/ -28334 w 31000"/>
                    <a:gd name="connsiteY5" fmla="*/ 15833 h 32881"/>
                    <a:gd name="connsiteX6" fmla="*/ -26210 w 31000"/>
                    <a:gd name="connsiteY6" fmla="*/ 8031 h 32881"/>
                    <a:gd name="connsiteX7" fmla="*/ -12834 w 31000"/>
                    <a:gd name="connsiteY7" fmla="*/ 333 h 32881"/>
                    <a:gd name="connsiteX8" fmla="*/ 541 w 31000"/>
                    <a:gd name="connsiteY8" fmla="*/ 8031 h 32881"/>
                    <a:gd name="connsiteX9" fmla="*/ 2666 w 31000"/>
                    <a:gd name="connsiteY9" fmla="*/ 15833 h 32881"/>
                    <a:gd name="connsiteX10" fmla="*/ 541 w 31000"/>
                    <a:gd name="connsiteY10" fmla="*/ 23670 h 32881"/>
                    <a:gd name="connsiteX11" fmla="*/ 541 w 31000"/>
                    <a:gd name="connsiteY11" fmla="*/ 23670 h 32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000" h="32881">
                      <a:moveTo>
                        <a:pt x="541" y="23670"/>
                      </a:moveTo>
                      <a:cubicBezTo>
                        <a:pt x="193" y="24506"/>
                        <a:pt x="-190" y="25342"/>
                        <a:pt x="-538" y="26178"/>
                      </a:cubicBezTo>
                      <a:cubicBezTo>
                        <a:pt x="-2454" y="30637"/>
                        <a:pt x="-8306" y="33214"/>
                        <a:pt x="-12834" y="33214"/>
                      </a:cubicBezTo>
                      <a:cubicBezTo>
                        <a:pt x="-17397" y="33214"/>
                        <a:pt x="-23214" y="30637"/>
                        <a:pt x="-25130" y="26178"/>
                      </a:cubicBezTo>
                      <a:cubicBezTo>
                        <a:pt x="-25513" y="25342"/>
                        <a:pt x="-25862" y="24506"/>
                        <a:pt x="-26210" y="23670"/>
                      </a:cubicBezTo>
                      <a:cubicBezTo>
                        <a:pt x="-27638" y="21232"/>
                        <a:pt x="-28334" y="18654"/>
                        <a:pt x="-28334" y="15833"/>
                      </a:cubicBezTo>
                      <a:cubicBezTo>
                        <a:pt x="-28334" y="13047"/>
                        <a:pt x="-27638" y="10434"/>
                        <a:pt x="-26210" y="8031"/>
                      </a:cubicBezTo>
                      <a:cubicBezTo>
                        <a:pt x="-23458" y="3294"/>
                        <a:pt x="-18303" y="333"/>
                        <a:pt x="-12834" y="333"/>
                      </a:cubicBezTo>
                      <a:cubicBezTo>
                        <a:pt x="-7365" y="333"/>
                        <a:pt x="-2211" y="3294"/>
                        <a:pt x="541" y="8031"/>
                      </a:cubicBezTo>
                      <a:cubicBezTo>
                        <a:pt x="1935" y="10434"/>
                        <a:pt x="2666" y="13047"/>
                        <a:pt x="2666" y="15833"/>
                      </a:cubicBezTo>
                      <a:cubicBezTo>
                        <a:pt x="2666" y="18654"/>
                        <a:pt x="1935" y="21232"/>
                        <a:pt x="541" y="23670"/>
                      </a:cubicBezTo>
                      <a:lnTo>
                        <a:pt x="541" y="2367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48F59490-8303-5B31-8719-22B14130F153}"/>
                    </a:ext>
                  </a:extLst>
                </p:cNvPr>
                <p:cNvSpPr/>
                <p:nvPr/>
              </p:nvSpPr>
              <p:spPr>
                <a:xfrm flipV="1">
                  <a:off x="11569019" y="5664104"/>
                  <a:ext cx="34332" cy="34309"/>
                </a:xfrm>
                <a:custGeom>
                  <a:avLst/>
                  <a:gdLst>
                    <a:gd name="connsiteX0" fmla="*/ -11678 w 34332"/>
                    <a:gd name="connsiteY0" fmla="*/ -37 h 34309"/>
                    <a:gd name="connsiteX1" fmla="*/ 479 w 34332"/>
                    <a:gd name="connsiteY1" fmla="*/ 4979 h 34309"/>
                    <a:gd name="connsiteX2" fmla="*/ 5495 w 34332"/>
                    <a:gd name="connsiteY2" fmla="*/ 17135 h 34309"/>
                    <a:gd name="connsiteX3" fmla="*/ -11678 w 34332"/>
                    <a:gd name="connsiteY3" fmla="*/ 34272 h 34309"/>
                    <a:gd name="connsiteX4" fmla="*/ -23799 w 34332"/>
                    <a:gd name="connsiteY4" fmla="*/ 29257 h 34309"/>
                    <a:gd name="connsiteX5" fmla="*/ -28815 w 34332"/>
                    <a:gd name="connsiteY5" fmla="*/ 17135 h 34309"/>
                    <a:gd name="connsiteX6" fmla="*/ -11678 w 34332"/>
                    <a:gd name="connsiteY6" fmla="*/ -37 h 34309"/>
                    <a:gd name="connsiteX7" fmla="*/ -11678 w 34332"/>
                    <a:gd name="connsiteY7" fmla="*/ -37 h 34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332" h="34309">
                      <a:moveTo>
                        <a:pt x="-11678" y="-37"/>
                      </a:moveTo>
                      <a:cubicBezTo>
                        <a:pt x="-7254" y="-37"/>
                        <a:pt x="-2655" y="1879"/>
                        <a:pt x="479" y="4979"/>
                      </a:cubicBezTo>
                      <a:cubicBezTo>
                        <a:pt x="3440" y="7974"/>
                        <a:pt x="5669" y="12851"/>
                        <a:pt x="5495" y="17135"/>
                      </a:cubicBezTo>
                      <a:cubicBezTo>
                        <a:pt x="5077" y="26400"/>
                        <a:pt x="-2030" y="34272"/>
                        <a:pt x="-11678" y="34272"/>
                      </a:cubicBezTo>
                      <a:cubicBezTo>
                        <a:pt x="-16066" y="34272"/>
                        <a:pt x="-20665" y="32357"/>
                        <a:pt x="-23799" y="29257"/>
                      </a:cubicBezTo>
                      <a:cubicBezTo>
                        <a:pt x="-26760" y="26261"/>
                        <a:pt x="-29024" y="21385"/>
                        <a:pt x="-28815" y="17135"/>
                      </a:cubicBezTo>
                      <a:cubicBezTo>
                        <a:pt x="-28397" y="7835"/>
                        <a:pt x="-21290" y="-37"/>
                        <a:pt x="-11678" y="-37"/>
                      </a:cubicBezTo>
                      <a:lnTo>
                        <a:pt x="-11678" y="-3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4363D7C8-028A-AAD6-945B-34B0CCB6A11E}"/>
                    </a:ext>
                  </a:extLst>
                </p:cNvPr>
                <p:cNvSpPr/>
                <p:nvPr/>
              </p:nvSpPr>
              <p:spPr>
                <a:xfrm flipV="1">
                  <a:off x="11556785" y="5849722"/>
                  <a:ext cx="32341" cy="33473"/>
                </a:xfrm>
                <a:custGeom>
                  <a:avLst/>
                  <a:gdLst>
                    <a:gd name="connsiteX0" fmla="*/ -12611 w 32341"/>
                    <a:gd name="connsiteY0" fmla="*/ 566 h 33473"/>
                    <a:gd name="connsiteX1" fmla="*/ -12611 w 32341"/>
                    <a:gd name="connsiteY1" fmla="*/ 34039 h 33473"/>
                    <a:gd name="connsiteX2" fmla="*/ -12611 w 32341"/>
                    <a:gd name="connsiteY2" fmla="*/ 566 h 33473"/>
                    <a:gd name="connsiteX3" fmla="*/ -12611 w 32341"/>
                    <a:gd name="connsiteY3" fmla="*/ 566 h 3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41" h="33473">
                      <a:moveTo>
                        <a:pt x="-12611" y="566"/>
                      </a:moveTo>
                      <a:cubicBezTo>
                        <a:pt x="8915" y="566"/>
                        <a:pt x="8949" y="34039"/>
                        <a:pt x="-12611" y="34039"/>
                      </a:cubicBezTo>
                      <a:cubicBezTo>
                        <a:pt x="-34173" y="34039"/>
                        <a:pt x="-34207" y="566"/>
                        <a:pt x="-12611" y="566"/>
                      </a:cubicBezTo>
                      <a:lnTo>
                        <a:pt x="-12611" y="56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</p:grpSp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5A3F8E02-5195-C77D-2161-CB4678F959AA}"/>
                  </a:ext>
                </a:extLst>
              </p:cNvPr>
              <p:cNvGrpSpPr/>
              <p:nvPr/>
            </p:nvGrpSpPr>
            <p:grpSpPr>
              <a:xfrm>
                <a:off x="7740849" y="2873225"/>
                <a:ext cx="559165" cy="563341"/>
                <a:chOff x="10638187" y="4886693"/>
                <a:chExt cx="1148829" cy="1213682"/>
              </a:xfrm>
            </p:grpSpPr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03147890-DF29-4CD6-3A2D-CFAFA7E69903}"/>
                    </a:ext>
                  </a:extLst>
                </p:cNvPr>
                <p:cNvSpPr/>
                <p:nvPr/>
              </p:nvSpPr>
              <p:spPr>
                <a:xfrm rot="704092" flipV="1">
                  <a:off x="10648910" y="5065864"/>
                  <a:ext cx="1138106" cy="1034511"/>
                </a:xfrm>
                <a:custGeom>
                  <a:avLst/>
                  <a:gdLst>
                    <a:gd name="connsiteX0" fmla="*/ 543370 w 1138108"/>
                    <a:gd name="connsiteY0" fmla="*/ 958915 h 1034510"/>
                    <a:gd name="connsiteX1" fmla="*/ 874098 w 1138108"/>
                    <a:gd name="connsiteY1" fmla="*/ 1022831 h 1034510"/>
                    <a:gd name="connsiteX2" fmla="*/ 1087199 w 1138108"/>
                    <a:gd name="connsiteY2" fmla="*/ 431980 h 1034510"/>
                    <a:gd name="connsiteX3" fmla="*/ 685589 w 1138108"/>
                    <a:gd name="connsiteY3" fmla="*/ -144 h 1034510"/>
                    <a:gd name="connsiteX4" fmla="*/ 557721 w 1138108"/>
                    <a:gd name="connsiteY4" fmla="*/ 24134 h 1034510"/>
                    <a:gd name="connsiteX5" fmla="*/ 472836 w 1138108"/>
                    <a:gd name="connsiteY5" fmla="*/ -144 h 1034510"/>
                    <a:gd name="connsiteX6" fmla="*/ -423 w 1138108"/>
                    <a:gd name="connsiteY6" fmla="*/ 414355 h 1034510"/>
                    <a:gd name="connsiteX7" fmla="*/ 208288 w 1138108"/>
                    <a:gd name="connsiteY7" fmla="*/ 1011093 h 1034510"/>
                    <a:gd name="connsiteX8" fmla="*/ 543370 w 1138108"/>
                    <a:gd name="connsiteY8" fmla="*/ 958915 h 103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8108" h="1034510">
                      <a:moveTo>
                        <a:pt x="543370" y="958915"/>
                      </a:moveTo>
                      <a:cubicBezTo>
                        <a:pt x="543370" y="958915"/>
                        <a:pt x="693286" y="1058116"/>
                        <a:pt x="874098" y="1022831"/>
                      </a:cubicBezTo>
                      <a:cubicBezTo>
                        <a:pt x="1054875" y="987582"/>
                        <a:pt x="1159232" y="710530"/>
                        <a:pt x="1087199" y="431980"/>
                      </a:cubicBezTo>
                      <a:cubicBezTo>
                        <a:pt x="1007714" y="124519"/>
                        <a:pt x="741807" y="-1954"/>
                        <a:pt x="685589" y="-144"/>
                      </a:cubicBezTo>
                      <a:cubicBezTo>
                        <a:pt x="631983" y="1634"/>
                        <a:pt x="612825" y="28523"/>
                        <a:pt x="557721" y="24134"/>
                      </a:cubicBezTo>
                      <a:cubicBezTo>
                        <a:pt x="533338" y="22184"/>
                        <a:pt x="503105" y="1355"/>
                        <a:pt x="472836" y="-144"/>
                      </a:cubicBezTo>
                      <a:cubicBezTo>
                        <a:pt x="383562" y="-4532"/>
                        <a:pt x="87457" y="56494"/>
                        <a:pt x="-423" y="414355"/>
                      </a:cubicBezTo>
                      <a:cubicBezTo>
                        <a:pt x="-92310" y="788413"/>
                        <a:pt x="63771" y="955502"/>
                        <a:pt x="208288" y="1011093"/>
                      </a:cubicBezTo>
                      <a:cubicBezTo>
                        <a:pt x="399341" y="1084588"/>
                        <a:pt x="543370" y="958915"/>
                        <a:pt x="543370" y="958915"/>
                      </a:cubicBezTo>
                    </a:path>
                  </a:pathLst>
                </a:custGeom>
                <a:solidFill>
                  <a:srgbClr val="EF6B51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043F492B-F831-AC22-4FA0-BC52EE083A95}"/>
                    </a:ext>
                  </a:extLst>
                </p:cNvPr>
                <p:cNvSpPr/>
                <p:nvPr/>
              </p:nvSpPr>
              <p:spPr>
                <a:xfrm flipV="1">
                  <a:off x="11159306" y="4886693"/>
                  <a:ext cx="73356" cy="300006"/>
                </a:xfrm>
                <a:custGeom>
                  <a:avLst/>
                  <a:gdLst>
                    <a:gd name="connsiteX0" fmla="*/ -27857 w 73356"/>
                    <a:gd name="connsiteY0" fmla="*/ 293344 h 300006"/>
                    <a:gd name="connsiteX1" fmla="*/ 25122 w 73356"/>
                    <a:gd name="connsiteY1" fmla="*/ 297872 h 300006"/>
                    <a:gd name="connsiteX2" fmla="*/ 45499 w 73356"/>
                    <a:gd name="connsiteY2" fmla="*/ 6957 h 300006"/>
                    <a:gd name="connsiteX3" fmla="*/ 12896 w 73356"/>
                    <a:gd name="connsiteY3" fmla="*/ -2134 h 300006"/>
                    <a:gd name="connsiteX4" fmla="*/ -27857 w 73356"/>
                    <a:gd name="connsiteY4" fmla="*/ 293344 h 30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56" h="300006">
                      <a:moveTo>
                        <a:pt x="-27857" y="293344"/>
                      </a:moveTo>
                      <a:lnTo>
                        <a:pt x="25122" y="297872"/>
                      </a:lnTo>
                      <a:lnTo>
                        <a:pt x="45499" y="6957"/>
                      </a:lnTo>
                      <a:lnTo>
                        <a:pt x="12896" y="-2134"/>
                      </a:lnTo>
                      <a:lnTo>
                        <a:pt x="-27857" y="293344"/>
                      </a:ln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BB1B778A-42DB-AF00-6D17-FF9BF8649027}"/>
                    </a:ext>
                  </a:extLst>
                </p:cNvPr>
                <p:cNvSpPr/>
                <p:nvPr/>
              </p:nvSpPr>
              <p:spPr>
                <a:xfrm flipV="1">
                  <a:off x="10638187" y="4959757"/>
                  <a:ext cx="478414" cy="271735"/>
                </a:xfrm>
                <a:custGeom>
                  <a:avLst/>
                  <a:gdLst>
                    <a:gd name="connsiteX0" fmla="*/ 451350 w 478414"/>
                    <a:gd name="connsiteY0" fmla="*/ 251598 h 271735"/>
                    <a:gd name="connsiteX1" fmla="*/ 155907 w 478414"/>
                    <a:gd name="connsiteY1" fmla="*/ 185453 h 271735"/>
                    <a:gd name="connsiteX2" fmla="*/ -27065 w 478414"/>
                    <a:gd name="connsiteY2" fmla="*/ -1942 h 271735"/>
                    <a:gd name="connsiteX3" fmla="*/ 290393 w 478414"/>
                    <a:gd name="connsiteY3" fmla="*/ 55356 h 271735"/>
                    <a:gd name="connsiteX4" fmla="*/ 451350 w 478414"/>
                    <a:gd name="connsiteY4" fmla="*/ 251598 h 2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414" h="271735">
                      <a:moveTo>
                        <a:pt x="451350" y="251598"/>
                      </a:moveTo>
                      <a:cubicBezTo>
                        <a:pt x="451350" y="251598"/>
                        <a:pt x="327871" y="322132"/>
                        <a:pt x="155907" y="185453"/>
                      </a:cubicBezTo>
                      <a:cubicBezTo>
                        <a:pt x="-16058" y="48773"/>
                        <a:pt x="-27065" y="-1942"/>
                        <a:pt x="-27065" y="-1942"/>
                      </a:cubicBezTo>
                      <a:cubicBezTo>
                        <a:pt x="-27065" y="-1942"/>
                        <a:pt x="172870" y="38567"/>
                        <a:pt x="290393" y="55356"/>
                      </a:cubicBezTo>
                      <a:cubicBezTo>
                        <a:pt x="444732" y="77404"/>
                        <a:pt x="451350" y="251598"/>
                        <a:pt x="451350" y="251598"/>
                      </a:cubicBez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1F313BCC-3823-1850-81E0-AEB2CB2BAAAE}"/>
                    </a:ext>
                  </a:extLst>
                </p:cNvPr>
                <p:cNvSpPr/>
                <p:nvPr/>
              </p:nvSpPr>
              <p:spPr>
                <a:xfrm flipV="1">
                  <a:off x="10723772" y="4962554"/>
                  <a:ext cx="452126" cy="213005"/>
                </a:xfrm>
                <a:custGeom>
                  <a:avLst/>
                  <a:gdLst>
                    <a:gd name="connsiteX0" fmla="*/ -17529 w 452126"/>
                    <a:gd name="connsiteY0" fmla="*/ -942 h 213005"/>
                    <a:gd name="connsiteX1" fmla="*/ 187700 w 452126"/>
                    <a:gd name="connsiteY1" fmla="*/ 112052 h 213005"/>
                    <a:gd name="connsiteX2" fmla="*/ 296479 w 452126"/>
                    <a:gd name="connsiteY2" fmla="*/ 158622 h 213005"/>
                    <a:gd name="connsiteX3" fmla="*/ 354997 w 452126"/>
                    <a:gd name="connsiteY3" fmla="*/ 178894 h 213005"/>
                    <a:gd name="connsiteX4" fmla="*/ 416928 w 452126"/>
                    <a:gd name="connsiteY4" fmla="*/ 189030 h 213005"/>
                    <a:gd name="connsiteX5" fmla="*/ 413932 w 452126"/>
                    <a:gd name="connsiteY5" fmla="*/ 210940 h 213005"/>
                    <a:gd name="connsiteX6" fmla="*/ 356948 w 452126"/>
                    <a:gd name="connsiteY6" fmla="*/ 196554 h 213005"/>
                    <a:gd name="connsiteX7" fmla="*/ 298291 w 452126"/>
                    <a:gd name="connsiteY7" fmla="*/ 175759 h 213005"/>
                    <a:gd name="connsiteX8" fmla="*/ 188292 w 452126"/>
                    <a:gd name="connsiteY8" fmla="*/ 129747 h 213005"/>
                    <a:gd name="connsiteX9" fmla="*/ -24217 w 452126"/>
                    <a:gd name="connsiteY9" fmla="*/ 10483 h 213005"/>
                    <a:gd name="connsiteX10" fmla="*/ -17529 w 452126"/>
                    <a:gd name="connsiteY10" fmla="*/ -942 h 213005"/>
                    <a:gd name="connsiteX11" fmla="*/ -17529 w 452126"/>
                    <a:gd name="connsiteY11" fmla="*/ -942 h 213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2126" h="213005">
                      <a:moveTo>
                        <a:pt x="-17529" y="-942"/>
                      </a:moveTo>
                      <a:cubicBezTo>
                        <a:pt x="48303" y="41169"/>
                        <a:pt x="116991" y="78718"/>
                        <a:pt x="187700" y="112052"/>
                      </a:cubicBezTo>
                      <a:cubicBezTo>
                        <a:pt x="223368" y="128876"/>
                        <a:pt x="259662" y="144411"/>
                        <a:pt x="296479" y="158622"/>
                      </a:cubicBezTo>
                      <a:cubicBezTo>
                        <a:pt x="315741" y="166076"/>
                        <a:pt x="335108" y="173182"/>
                        <a:pt x="354997" y="178894"/>
                      </a:cubicBezTo>
                      <a:cubicBezTo>
                        <a:pt x="375757" y="184885"/>
                        <a:pt x="395750" y="185965"/>
                        <a:pt x="416928" y="189030"/>
                      </a:cubicBezTo>
                      <a:cubicBezTo>
                        <a:pt x="429258" y="190807"/>
                        <a:pt x="426472" y="211985"/>
                        <a:pt x="413932" y="210940"/>
                      </a:cubicBezTo>
                      <a:cubicBezTo>
                        <a:pt x="394844" y="209337"/>
                        <a:pt x="375269" y="202197"/>
                        <a:pt x="356948" y="196554"/>
                      </a:cubicBezTo>
                      <a:cubicBezTo>
                        <a:pt x="337163" y="190459"/>
                        <a:pt x="317692" y="183039"/>
                        <a:pt x="298291" y="175759"/>
                      </a:cubicBezTo>
                      <a:cubicBezTo>
                        <a:pt x="261090" y="161722"/>
                        <a:pt x="224413" y="146361"/>
                        <a:pt x="188292" y="129747"/>
                      </a:cubicBezTo>
                      <a:cubicBezTo>
                        <a:pt x="114344" y="95751"/>
                        <a:pt x="43600" y="55485"/>
                        <a:pt x="-24217" y="10483"/>
                      </a:cubicBezTo>
                      <a:cubicBezTo>
                        <a:pt x="-31253" y="5815"/>
                        <a:pt x="-24774" y="-5575"/>
                        <a:pt x="-17529" y="-942"/>
                      </a:cubicBezTo>
                      <a:lnTo>
                        <a:pt x="-17529" y="-942"/>
                      </a:lnTo>
                    </a:path>
                  </a:pathLst>
                </a:custGeom>
                <a:solidFill>
                  <a:srgbClr val="355B3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0" name="Freeform: Shape 579">
                  <a:extLst>
                    <a:ext uri="{FF2B5EF4-FFF2-40B4-BE49-F238E27FC236}">
                      <a16:creationId xmlns:a16="http://schemas.microsoft.com/office/drawing/2014/main" id="{7E1F3321-A301-CD99-705F-BA6C4310BA44}"/>
                    </a:ext>
                  </a:extLst>
                </p:cNvPr>
                <p:cNvSpPr/>
                <p:nvPr/>
              </p:nvSpPr>
              <p:spPr>
                <a:xfrm flipV="1">
                  <a:off x="11215593" y="6028445"/>
                  <a:ext cx="60466" cy="54237"/>
                </a:xfrm>
                <a:custGeom>
                  <a:avLst/>
                  <a:gdLst>
                    <a:gd name="connsiteX0" fmla="*/ 30015 w 60466"/>
                    <a:gd name="connsiteY0" fmla="*/ 38212 h 54237"/>
                    <a:gd name="connsiteX1" fmla="*/ -9658 w 60466"/>
                    <a:gd name="connsiteY1" fmla="*/ 54932 h 54237"/>
                    <a:gd name="connsiteX2" fmla="*/ -22024 w 60466"/>
                    <a:gd name="connsiteY2" fmla="*/ 49881 h 54237"/>
                    <a:gd name="connsiteX3" fmla="*/ -27841 w 60466"/>
                    <a:gd name="connsiteY3" fmla="*/ 34660 h 54237"/>
                    <a:gd name="connsiteX4" fmla="*/ -20526 w 60466"/>
                    <a:gd name="connsiteY4" fmla="*/ 8431 h 54237"/>
                    <a:gd name="connsiteX5" fmla="*/ 4692 w 60466"/>
                    <a:gd name="connsiteY5" fmla="*/ 3903 h 54237"/>
                    <a:gd name="connsiteX6" fmla="*/ 12738 w 60466"/>
                    <a:gd name="connsiteY6" fmla="*/ 4113 h 54237"/>
                    <a:gd name="connsiteX7" fmla="*/ 30015 w 60466"/>
                    <a:gd name="connsiteY7" fmla="*/ 38212 h 54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466" h="54237">
                      <a:moveTo>
                        <a:pt x="30015" y="38212"/>
                      </a:moveTo>
                      <a:cubicBezTo>
                        <a:pt x="22875" y="51762"/>
                        <a:pt x="5494" y="57161"/>
                        <a:pt x="-9658" y="54932"/>
                      </a:cubicBezTo>
                      <a:cubicBezTo>
                        <a:pt x="-14152" y="54270"/>
                        <a:pt x="-18715" y="52946"/>
                        <a:pt x="-22024" y="49881"/>
                      </a:cubicBezTo>
                      <a:cubicBezTo>
                        <a:pt x="-26064" y="46049"/>
                        <a:pt x="-27457" y="40197"/>
                        <a:pt x="-27841" y="34660"/>
                      </a:cubicBezTo>
                      <a:cubicBezTo>
                        <a:pt x="-28537" y="25360"/>
                        <a:pt x="-26726" y="15397"/>
                        <a:pt x="-20526" y="8431"/>
                      </a:cubicBezTo>
                      <a:cubicBezTo>
                        <a:pt x="-14326" y="1465"/>
                        <a:pt x="-3006" y="-1356"/>
                        <a:pt x="4692" y="3903"/>
                      </a:cubicBezTo>
                      <a:lnTo>
                        <a:pt x="12738" y="4113"/>
                      </a:lnTo>
                      <a:cubicBezTo>
                        <a:pt x="28029" y="4077"/>
                        <a:pt x="37156" y="24663"/>
                        <a:pt x="30015" y="38212"/>
                      </a:cubicBezTo>
                    </a:path>
                  </a:pathLst>
                </a:custGeom>
                <a:solidFill>
                  <a:srgbClr val="563E1B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9E8D0049-1FA7-41F8-61B2-97D4AF8EAA89}"/>
                    </a:ext>
                  </a:extLst>
                </p:cNvPr>
                <p:cNvSpPr/>
                <p:nvPr/>
              </p:nvSpPr>
              <p:spPr>
                <a:xfrm flipV="1">
                  <a:off x="10785455" y="5241362"/>
                  <a:ext cx="97319" cy="261345"/>
                </a:xfrm>
                <a:custGeom>
                  <a:avLst/>
                  <a:gdLst>
                    <a:gd name="connsiteX0" fmla="*/ -25737 w 97319"/>
                    <a:gd name="connsiteY0" fmla="*/ 76228 h 261345"/>
                    <a:gd name="connsiteX1" fmla="*/ 352 w 97319"/>
                    <a:gd name="connsiteY1" fmla="*/ 399 h 261345"/>
                    <a:gd name="connsiteX2" fmla="*/ 9792 w 97319"/>
                    <a:gd name="connsiteY2" fmla="*/ -471 h 261345"/>
                    <a:gd name="connsiteX3" fmla="*/ 16862 w 97319"/>
                    <a:gd name="connsiteY3" fmla="*/ 9316 h 261345"/>
                    <a:gd name="connsiteX4" fmla="*/ 28357 w 97319"/>
                    <a:gd name="connsiteY4" fmla="*/ 99391 h 261345"/>
                    <a:gd name="connsiteX5" fmla="*/ 53784 w 97319"/>
                    <a:gd name="connsiteY5" fmla="*/ 209077 h 261345"/>
                    <a:gd name="connsiteX6" fmla="*/ 50823 w 97319"/>
                    <a:gd name="connsiteY6" fmla="*/ 260175 h 261345"/>
                    <a:gd name="connsiteX7" fmla="*/ -25737 w 97319"/>
                    <a:gd name="connsiteY7" fmla="*/ 76228 h 261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319" h="261345">
                      <a:moveTo>
                        <a:pt x="-25737" y="76228"/>
                      </a:moveTo>
                      <a:cubicBezTo>
                        <a:pt x="-29325" y="47631"/>
                        <a:pt x="-26224" y="11511"/>
                        <a:pt x="352" y="399"/>
                      </a:cubicBezTo>
                      <a:cubicBezTo>
                        <a:pt x="3348" y="-820"/>
                        <a:pt x="6796" y="-1656"/>
                        <a:pt x="9792" y="-471"/>
                      </a:cubicBezTo>
                      <a:cubicBezTo>
                        <a:pt x="13658" y="1096"/>
                        <a:pt x="15539" y="5380"/>
                        <a:pt x="16862" y="9316"/>
                      </a:cubicBezTo>
                      <a:cubicBezTo>
                        <a:pt x="26511" y="38087"/>
                        <a:pt x="25744" y="69157"/>
                        <a:pt x="28357" y="99391"/>
                      </a:cubicBezTo>
                      <a:cubicBezTo>
                        <a:pt x="31596" y="137044"/>
                        <a:pt x="40444" y="173792"/>
                        <a:pt x="53784" y="209077"/>
                      </a:cubicBezTo>
                      <a:cubicBezTo>
                        <a:pt x="61552" y="229558"/>
                        <a:pt x="88442" y="262613"/>
                        <a:pt x="50823" y="260175"/>
                      </a:cubicBezTo>
                      <a:cubicBezTo>
                        <a:pt x="-1808" y="256761"/>
                        <a:pt x="-20860" y="115553"/>
                        <a:pt x="-25737" y="76228"/>
                      </a:cubicBezTo>
                    </a:path>
                  </a:pathLst>
                </a:custGeom>
                <a:solidFill>
                  <a:srgbClr val="FFFFFF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D9E97BE0-EC9A-FAD5-E122-E064893DAD02}"/>
                    </a:ext>
                  </a:extLst>
                </p:cNvPr>
                <p:cNvSpPr/>
                <p:nvPr/>
              </p:nvSpPr>
              <p:spPr>
                <a:xfrm flipV="1">
                  <a:off x="10872722" y="5584534"/>
                  <a:ext cx="33590" cy="42935"/>
                </a:xfrm>
                <a:custGeom>
                  <a:avLst/>
                  <a:gdLst>
                    <a:gd name="connsiteX0" fmla="*/ 6436 w 33590"/>
                    <a:gd name="connsiteY0" fmla="*/ 16482 h 42935"/>
                    <a:gd name="connsiteX1" fmla="*/ 4138 w 33590"/>
                    <a:gd name="connsiteY1" fmla="*/ 31669 h 42935"/>
                    <a:gd name="connsiteX2" fmla="*/ -10318 w 33590"/>
                    <a:gd name="connsiteY2" fmla="*/ 42641 h 42935"/>
                    <a:gd name="connsiteX3" fmla="*/ -24738 w 33590"/>
                    <a:gd name="connsiteY3" fmla="*/ 31669 h 42935"/>
                    <a:gd name="connsiteX4" fmla="*/ -27037 w 33590"/>
                    <a:gd name="connsiteY4" fmla="*/ 16482 h 42935"/>
                    <a:gd name="connsiteX5" fmla="*/ -22160 w 33590"/>
                    <a:gd name="connsiteY5" fmla="*/ 4639 h 42935"/>
                    <a:gd name="connsiteX6" fmla="*/ -10318 w 33590"/>
                    <a:gd name="connsiteY6" fmla="*/ -272 h 42935"/>
                    <a:gd name="connsiteX7" fmla="*/ 1525 w 33590"/>
                    <a:gd name="connsiteY7" fmla="*/ 4639 h 42935"/>
                    <a:gd name="connsiteX8" fmla="*/ 6436 w 33590"/>
                    <a:gd name="connsiteY8" fmla="*/ 16482 h 42935"/>
                    <a:gd name="connsiteX9" fmla="*/ 6436 w 33590"/>
                    <a:gd name="connsiteY9" fmla="*/ 16482 h 4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590" h="42935">
                      <a:moveTo>
                        <a:pt x="6436" y="16482"/>
                      </a:moveTo>
                      <a:cubicBezTo>
                        <a:pt x="5844" y="21498"/>
                        <a:pt x="5705" y="26862"/>
                        <a:pt x="4138" y="31669"/>
                      </a:cubicBezTo>
                      <a:cubicBezTo>
                        <a:pt x="2152" y="37729"/>
                        <a:pt x="-3560" y="42954"/>
                        <a:pt x="-10318" y="42641"/>
                      </a:cubicBezTo>
                      <a:cubicBezTo>
                        <a:pt x="-17145" y="42362"/>
                        <a:pt x="-22613" y="38182"/>
                        <a:pt x="-24738" y="31669"/>
                      </a:cubicBezTo>
                      <a:cubicBezTo>
                        <a:pt x="-26340" y="26862"/>
                        <a:pt x="-26480" y="21498"/>
                        <a:pt x="-27037" y="16482"/>
                      </a:cubicBezTo>
                      <a:cubicBezTo>
                        <a:pt x="-27525" y="12511"/>
                        <a:pt x="-24842" y="7356"/>
                        <a:pt x="-22160" y="4639"/>
                      </a:cubicBezTo>
                      <a:cubicBezTo>
                        <a:pt x="-19234" y="1748"/>
                        <a:pt x="-14463" y="-446"/>
                        <a:pt x="-10318" y="-272"/>
                      </a:cubicBezTo>
                      <a:cubicBezTo>
                        <a:pt x="-5998" y="-63"/>
                        <a:pt x="-1505" y="1365"/>
                        <a:pt x="1525" y="4639"/>
                      </a:cubicBezTo>
                      <a:cubicBezTo>
                        <a:pt x="4312" y="7704"/>
                        <a:pt x="6924" y="12163"/>
                        <a:pt x="6436" y="16482"/>
                      </a:cubicBezTo>
                      <a:lnTo>
                        <a:pt x="6436" y="16482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763ED864-B08A-F6C2-7C08-53291ABF970E}"/>
                    </a:ext>
                  </a:extLst>
                </p:cNvPr>
                <p:cNvSpPr/>
                <p:nvPr/>
              </p:nvSpPr>
              <p:spPr>
                <a:xfrm flipV="1">
                  <a:off x="10876529" y="5495866"/>
                  <a:ext cx="25954" cy="26855"/>
                </a:xfrm>
                <a:custGeom>
                  <a:avLst/>
                  <a:gdLst>
                    <a:gd name="connsiteX0" fmla="*/ -14124 w 25954"/>
                    <a:gd name="connsiteY0" fmla="*/ -597 h 26855"/>
                    <a:gd name="connsiteX1" fmla="*/ -14124 w 25954"/>
                    <a:gd name="connsiteY1" fmla="*/ 26259 h 26855"/>
                    <a:gd name="connsiteX2" fmla="*/ -14124 w 25954"/>
                    <a:gd name="connsiteY2" fmla="*/ -597 h 26855"/>
                    <a:gd name="connsiteX3" fmla="*/ -14124 w 25954"/>
                    <a:gd name="connsiteY3" fmla="*/ -597 h 26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54" h="26855">
                      <a:moveTo>
                        <a:pt x="-14124" y="-597"/>
                      </a:moveTo>
                      <a:cubicBezTo>
                        <a:pt x="3187" y="-597"/>
                        <a:pt x="3187" y="26259"/>
                        <a:pt x="-14124" y="26259"/>
                      </a:cubicBezTo>
                      <a:cubicBezTo>
                        <a:pt x="-31401" y="26259"/>
                        <a:pt x="-31435" y="-597"/>
                        <a:pt x="-14124" y="-597"/>
                      </a:cubicBezTo>
                      <a:lnTo>
                        <a:pt x="-14124" y="-59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88B182BB-3AE9-01AA-7D1E-8DB89D1ACF13}"/>
                    </a:ext>
                  </a:extLst>
                </p:cNvPr>
                <p:cNvSpPr/>
                <p:nvPr/>
              </p:nvSpPr>
              <p:spPr>
                <a:xfrm flipV="1">
                  <a:off x="10914225" y="5383568"/>
                  <a:ext cx="29938" cy="31000"/>
                </a:xfrm>
                <a:custGeom>
                  <a:avLst/>
                  <a:gdLst>
                    <a:gd name="connsiteX0" fmla="*/ -12212 w 29938"/>
                    <a:gd name="connsiteY0" fmla="*/ -955 h 31000"/>
                    <a:gd name="connsiteX1" fmla="*/ -12212 w 29938"/>
                    <a:gd name="connsiteY1" fmla="*/ 30045 h 31000"/>
                    <a:gd name="connsiteX2" fmla="*/ -12212 w 29938"/>
                    <a:gd name="connsiteY2" fmla="*/ -955 h 31000"/>
                    <a:gd name="connsiteX3" fmla="*/ -12212 w 29938"/>
                    <a:gd name="connsiteY3" fmla="*/ -955 h 3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38" h="31000">
                      <a:moveTo>
                        <a:pt x="-12212" y="-955"/>
                      </a:moveTo>
                      <a:cubicBezTo>
                        <a:pt x="7713" y="-955"/>
                        <a:pt x="7747" y="30045"/>
                        <a:pt x="-12212" y="30045"/>
                      </a:cubicBezTo>
                      <a:cubicBezTo>
                        <a:pt x="-32170" y="30045"/>
                        <a:pt x="-32205" y="-955"/>
                        <a:pt x="-12212" y="-955"/>
                      </a:cubicBezTo>
                      <a:lnTo>
                        <a:pt x="-12212" y="-955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F938505F-8121-4756-5DC7-697B6A003781}"/>
                    </a:ext>
                  </a:extLst>
                </p:cNvPr>
                <p:cNvSpPr/>
                <p:nvPr/>
              </p:nvSpPr>
              <p:spPr>
                <a:xfrm flipV="1">
                  <a:off x="10714629" y="5556404"/>
                  <a:ext cx="32286" cy="35155"/>
                </a:xfrm>
                <a:custGeom>
                  <a:avLst/>
                  <a:gdLst>
                    <a:gd name="connsiteX0" fmla="*/ 5568 w 32286"/>
                    <a:gd name="connsiteY0" fmla="*/ 15751 h 35155"/>
                    <a:gd name="connsiteX1" fmla="*/ 5394 w 32286"/>
                    <a:gd name="connsiteY1" fmla="*/ 18886 h 35155"/>
                    <a:gd name="connsiteX2" fmla="*/ 1946 w 32286"/>
                    <a:gd name="connsiteY2" fmla="*/ 28569 h 35155"/>
                    <a:gd name="connsiteX3" fmla="*/ -6309 w 32286"/>
                    <a:gd name="connsiteY3" fmla="*/ 34247 h 35155"/>
                    <a:gd name="connsiteX4" fmla="*/ -14808 w 32286"/>
                    <a:gd name="connsiteY4" fmla="*/ 34247 h 35155"/>
                    <a:gd name="connsiteX5" fmla="*/ -18604 w 32286"/>
                    <a:gd name="connsiteY5" fmla="*/ 32645 h 35155"/>
                    <a:gd name="connsiteX6" fmla="*/ -23063 w 32286"/>
                    <a:gd name="connsiteY6" fmla="*/ 28569 h 35155"/>
                    <a:gd name="connsiteX7" fmla="*/ -26512 w 32286"/>
                    <a:gd name="connsiteY7" fmla="*/ 18886 h 35155"/>
                    <a:gd name="connsiteX8" fmla="*/ -26686 w 32286"/>
                    <a:gd name="connsiteY8" fmla="*/ 15751 h 35155"/>
                    <a:gd name="connsiteX9" fmla="*/ -21949 w 32286"/>
                    <a:gd name="connsiteY9" fmla="*/ 4326 h 35155"/>
                    <a:gd name="connsiteX10" fmla="*/ -10558 w 32286"/>
                    <a:gd name="connsiteY10" fmla="*/ -376 h 35155"/>
                    <a:gd name="connsiteX11" fmla="*/ 831 w 32286"/>
                    <a:gd name="connsiteY11" fmla="*/ 4326 h 35155"/>
                    <a:gd name="connsiteX12" fmla="*/ 5568 w 32286"/>
                    <a:gd name="connsiteY12" fmla="*/ 15751 h 35155"/>
                    <a:gd name="connsiteX13" fmla="*/ 5568 w 32286"/>
                    <a:gd name="connsiteY13" fmla="*/ 15751 h 3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86" h="35155">
                      <a:moveTo>
                        <a:pt x="5568" y="15751"/>
                      </a:moveTo>
                      <a:cubicBezTo>
                        <a:pt x="5499" y="16796"/>
                        <a:pt x="5430" y="17841"/>
                        <a:pt x="5394" y="18886"/>
                      </a:cubicBezTo>
                      <a:cubicBezTo>
                        <a:pt x="5185" y="22509"/>
                        <a:pt x="4175" y="25678"/>
                        <a:pt x="1946" y="28569"/>
                      </a:cubicBezTo>
                      <a:cubicBezTo>
                        <a:pt x="-5" y="31077"/>
                        <a:pt x="-3070" y="33690"/>
                        <a:pt x="-6309" y="34247"/>
                      </a:cubicBezTo>
                      <a:cubicBezTo>
                        <a:pt x="-10350" y="34944"/>
                        <a:pt x="-10803" y="34944"/>
                        <a:pt x="-14808" y="34247"/>
                      </a:cubicBezTo>
                      <a:cubicBezTo>
                        <a:pt x="-16062" y="33724"/>
                        <a:pt x="-17351" y="33202"/>
                        <a:pt x="-18604" y="32645"/>
                      </a:cubicBezTo>
                      <a:cubicBezTo>
                        <a:pt x="-20451" y="31669"/>
                        <a:pt x="-21949" y="30276"/>
                        <a:pt x="-23063" y="28569"/>
                      </a:cubicBezTo>
                      <a:cubicBezTo>
                        <a:pt x="-25327" y="25643"/>
                        <a:pt x="-26303" y="22613"/>
                        <a:pt x="-26512" y="18886"/>
                      </a:cubicBezTo>
                      <a:cubicBezTo>
                        <a:pt x="-26546" y="17841"/>
                        <a:pt x="-26616" y="16796"/>
                        <a:pt x="-26686" y="15751"/>
                      </a:cubicBezTo>
                      <a:cubicBezTo>
                        <a:pt x="-26895" y="11746"/>
                        <a:pt x="-24735" y="7113"/>
                        <a:pt x="-21949" y="4326"/>
                      </a:cubicBezTo>
                      <a:cubicBezTo>
                        <a:pt x="-19162" y="1540"/>
                        <a:pt x="-14564" y="-550"/>
                        <a:pt x="-10558" y="-376"/>
                      </a:cubicBezTo>
                      <a:cubicBezTo>
                        <a:pt x="-6379" y="-202"/>
                        <a:pt x="-2059" y="1192"/>
                        <a:pt x="831" y="4326"/>
                      </a:cubicBezTo>
                      <a:cubicBezTo>
                        <a:pt x="3653" y="7392"/>
                        <a:pt x="5813" y="11467"/>
                        <a:pt x="5568" y="15751"/>
                      </a:cubicBezTo>
                      <a:lnTo>
                        <a:pt x="5568" y="15751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C7378E99-A963-3793-79EC-A10D91774F57}"/>
                    </a:ext>
                  </a:extLst>
                </p:cNvPr>
                <p:cNvSpPr/>
                <p:nvPr/>
              </p:nvSpPr>
              <p:spPr>
                <a:xfrm flipV="1">
                  <a:off x="11390728" y="5932533"/>
                  <a:ext cx="35099" cy="38814"/>
                </a:xfrm>
                <a:custGeom>
                  <a:avLst/>
                  <a:gdLst>
                    <a:gd name="connsiteX0" fmla="*/ 4565 w 35099"/>
                    <a:gd name="connsiteY0" fmla="*/ 25706 h 38814"/>
                    <a:gd name="connsiteX1" fmla="*/ 2162 w 35099"/>
                    <a:gd name="connsiteY1" fmla="*/ 29990 h 38814"/>
                    <a:gd name="connsiteX2" fmla="*/ -6093 w 35099"/>
                    <a:gd name="connsiteY2" fmla="*/ 37618 h 38814"/>
                    <a:gd name="connsiteX3" fmla="*/ -20966 w 35099"/>
                    <a:gd name="connsiteY3" fmla="*/ 37618 h 38814"/>
                    <a:gd name="connsiteX4" fmla="*/ -28246 w 35099"/>
                    <a:gd name="connsiteY4" fmla="*/ 24905 h 38814"/>
                    <a:gd name="connsiteX5" fmla="*/ -28385 w 35099"/>
                    <a:gd name="connsiteY5" fmla="*/ 22397 h 38814"/>
                    <a:gd name="connsiteX6" fmla="*/ -26051 w 35099"/>
                    <a:gd name="connsiteY6" fmla="*/ 13515 h 38814"/>
                    <a:gd name="connsiteX7" fmla="*/ -23997 w 35099"/>
                    <a:gd name="connsiteY7" fmla="*/ 8987 h 38814"/>
                    <a:gd name="connsiteX8" fmla="*/ -14104 w 35099"/>
                    <a:gd name="connsiteY8" fmla="*/ 1393 h 38814"/>
                    <a:gd name="connsiteX9" fmla="*/ -1390 w 35099"/>
                    <a:gd name="connsiteY9" fmla="*/ 3065 h 38814"/>
                    <a:gd name="connsiteX10" fmla="*/ 4565 w 35099"/>
                    <a:gd name="connsiteY10" fmla="*/ 25706 h 38814"/>
                    <a:gd name="connsiteX11" fmla="*/ 4565 w 35099"/>
                    <a:gd name="connsiteY11" fmla="*/ 25706 h 38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099" h="38814">
                      <a:moveTo>
                        <a:pt x="4565" y="25706"/>
                      </a:moveTo>
                      <a:cubicBezTo>
                        <a:pt x="3764" y="27134"/>
                        <a:pt x="3033" y="28597"/>
                        <a:pt x="2162" y="29990"/>
                      </a:cubicBezTo>
                      <a:cubicBezTo>
                        <a:pt x="107" y="33404"/>
                        <a:pt x="-2854" y="35459"/>
                        <a:pt x="-6093" y="37618"/>
                      </a:cubicBezTo>
                      <a:cubicBezTo>
                        <a:pt x="-10377" y="40509"/>
                        <a:pt x="-16612" y="40161"/>
                        <a:pt x="-20966" y="37618"/>
                      </a:cubicBezTo>
                      <a:cubicBezTo>
                        <a:pt x="-25599" y="34902"/>
                        <a:pt x="-28002" y="30164"/>
                        <a:pt x="-28246" y="24905"/>
                      </a:cubicBezTo>
                      <a:cubicBezTo>
                        <a:pt x="-28281" y="24069"/>
                        <a:pt x="-28385" y="23198"/>
                        <a:pt x="-28385" y="22397"/>
                      </a:cubicBezTo>
                      <a:cubicBezTo>
                        <a:pt x="-28315" y="19088"/>
                        <a:pt x="-27375" y="16475"/>
                        <a:pt x="-26051" y="13515"/>
                      </a:cubicBezTo>
                      <a:cubicBezTo>
                        <a:pt x="-25355" y="11982"/>
                        <a:pt x="-24693" y="10484"/>
                        <a:pt x="-23997" y="8987"/>
                      </a:cubicBezTo>
                      <a:cubicBezTo>
                        <a:pt x="-22394" y="5434"/>
                        <a:pt x="-17727" y="2403"/>
                        <a:pt x="-14104" y="1393"/>
                      </a:cubicBezTo>
                      <a:cubicBezTo>
                        <a:pt x="-10168" y="314"/>
                        <a:pt x="-4873" y="801"/>
                        <a:pt x="-1390" y="3065"/>
                      </a:cubicBezTo>
                      <a:cubicBezTo>
                        <a:pt x="6307" y="8011"/>
                        <a:pt x="9024" y="17590"/>
                        <a:pt x="4565" y="25706"/>
                      </a:cubicBezTo>
                      <a:lnTo>
                        <a:pt x="4565" y="2570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4F064072-EB84-B8FB-969B-A27B9D215086}"/>
                    </a:ext>
                  </a:extLst>
                </p:cNvPr>
                <p:cNvSpPr/>
                <p:nvPr/>
              </p:nvSpPr>
              <p:spPr>
                <a:xfrm flipV="1">
                  <a:off x="11449152" y="5826420"/>
                  <a:ext cx="34507" cy="34530"/>
                </a:xfrm>
                <a:custGeom>
                  <a:avLst/>
                  <a:gdLst>
                    <a:gd name="connsiteX0" fmla="*/ -2208 w 34507"/>
                    <a:gd name="connsiteY0" fmla="*/ 31330 h 34530"/>
                    <a:gd name="connsiteX1" fmla="*/ -5899 w 34507"/>
                    <a:gd name="connsiteY1" fmla="*/ 32967 h 34530"/>
                    <a:gd name="connsiteX2" fmla="*/ -9487 w 34507"/>
                    <a:gd name="connsiteY2" fmla="*/ 34465 h 34530"/>
                    <a:gd name="connsiteX3" fmla="*/ -15478 w 34507"/>
                    <a:gd name="connsiteY3" fmla="*/ 34743 h 34530"/>
                    <a:gd name="connsiteX4" fmla="*/ -24117 w 34507"/>
                    <a:gd name="connsiteY4" fmla="*/ 30598 h 34530"/>
                    <a:gd name="connsiteX5" fmla="*/ -27984 w 34507"/>
                    <a:gd name="connsiteY5" fmla="*/ 23980 h 34530"/>
                    <a:gd name="connsiteX6" fmla="*/ -26450 w 34507"/>
                    <a:gd name="connsiteY6" fmla="*/ 12381 h 34530"/>
                    <a:gd name="connsiteX7" fmla="*/ -24813 w 34507"/>
                    <a:gd name="connsiteY7" fmla="*/ 8689 h 34530"/>
                    <a:gd name="connsiteX8" fmla="*/ -10532 w 34507"/>
                    <a:gd name="connsiteY8" fmla="*/ 504 h 34530"/>
                    <a:gd name="connsiteX9" fmla="*/ 1136 w 34507"/>
                    <a:gd name="connsiteY9" fmla="*/ 5345 h 34530"/>
                    <a:gd name="connsiteX10" fmla="*/ 5977 w 34507"/>
                    <a:gd name="connsiteY10" fmla="*/ 17049 h 34530"/>
                    <a:gd name="connsiteX11" fmla="*/ 3713 w 34507"/>
                    <a:gd name="connsiteY11" fmla="*/ 25374 h 34530"/>
                    <a:gd name="connsiteX12" fmla="*/ -2208 w 34507"/>
                    <a:gd name="connsiteY12" fmla="*/ 31330 h 34530"/>
                    <a:gd name="connsiteX13" fmla="*/ -2208 w 34507"/>
                    <a:gd name="connsiteY13" fmla="*/ 31330 h 34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507" h="34530">
                      <a:moveTo>
                        <a:pt x="-2208" y="31330"/>
                      </a:moveTo>
                      <a:cubicBezTo>
                        <a:pt x="-3427" y="31852"/>
                        <a:pt x="-4680" y="32410"/>
                        <a:pt x="-5899" y="32967"/>
                      </a:cubicBezTo>
                      <a:cubicBezTo>
                        <a:pt x="-7119" y="33455"/>
                        <a:pt x="-8304" y="33977"/>
                        <a:pt x="-9487" y="34465"/>
                      </a:cubicBezTo>
                      <a:cubicBezTo>
                        <a:pt x="-11473" y="35092"/>
                        <a:pt x="-13493" y="35196"/>
                        <a:pt x="-15478" y="34743"/>
                      </a:cubicBezTo>
                      <a:cubicBezTo>
                        <a:pt x="-18648" y="34325"/>
                        <a:pt x="-21888" y="33002"/>
                        <a:pt x="-24117" y="30598"/>
                      </a:cubicBezTo>
                      <a:cubicBezTo>
                        <a:pt x="-25858" y="28683"/>
                        <a:pt x="-27182" y="26453"/>
                        <a:pt x="-27984" y="23980"/>
                      </a:cubicBezTo>
                      <a:cubicBezTo>
                        <a:pt x="-29272" y="19940"/>
                        <a:pt x="-28087" y="16039"/>
                        <a:pt x="-26450" y="12381"/>
                      </a:cubicBezTo>
                      <a:cubicBezTo>
                        <a:pt x="-25928" y="11162"/>
                        <a:pt x="-25371" y="9943"/>
                        <a:pt x="-24813" y="8689"/>
                      </a:cubicBezTo>
                      <a:cubicBezTo>
                        <a:pt x="-22619" y="3708"/>
                        <a:pt x="-15793" y="260"/>
                        <a:pt x="-10532" y="504"/>
                      </a:cubicBezTo>
                      <a:cubicBezTo>
                        <a:pt x="-6178" y="713"/>
                        <a:pt x="-2034" y="2176"/>
                        <a:pt x="1136" y="5345"/>
                      </a:cubicBezTo>
                      <a:cubicBezTo>
                        <a:pt x="4132" y="8341"/>
                        <a:pt x="5977" y="12799"/>
                        <a:pt x="5977" y="17049"/>
                      </a:cubicBezTo>
                      <a:cubicBezTo>
                        <a:pt x="5977" y="20009"/>
                        <a:pt x="5211" y="22796"/>
                        <a:pt x="3713" y="25374"/>
                      </a:cubicBezTo>
                      <a:cubicBezTo>
                        <a:pt x="2251" y="27881"/>
                        <a:pt x="265" y="29832"/>
                        <a:pt x="-2208" y="31330"/>
                      </a:cubicBezTo>
                      <a:lnTo>
                        <a:pt x="-2208" y="3133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D609A0E5-5A2C-4CA2-DE52-C1D4DC169A6F}"/>
                    </a:ext>
                  </a:extLst>
                </p:cNvPr>
                <p:cNvSpPr/>
                <p:nvPr/>
              </p:nvSpPr>
              <p:spPr>
                <a:xfrm flipV="1">
                  <a:off x="11372268" y="5778526"/>
                  <a:ext cx="31000" cy="32881"/>
                </a:xfrm>
                <a:custGeom>
                  <a:avLst/>
                  <a:gdLst>
                    <a:gd name="connsiteX0" fmla="*/ 541 w 31000"/>
                    <a:gd name="connsiteY0" fmla="*/ 23670 h 32881"/>
                    <a:gd name="connsiteX1" fmla="*/ -538 w 31000"/>
                    <a:gd name="connsiteY1" fmla="*/ 26178 h 32881"/>
                    <a:gd name="connsiteX2" fmla="*/ -12834 w 31000"/>
                    <a:gd name="connsiteY2" fmla="*/ 33214 h 32881"/>
                    <a:gd name="connsiteX3" fmla="*/ -25130 w 31000"/>
                    <a:gd name="connsiteY3" fmla="*/ 26178 h 32881"/>
                    <a:gd name="connsiteX4" fmla="*/ -26210 w 31000"/>
                    <a:gd name="connsiteY4" fmla="*/ 23670 h 32881"/>
                    <a:gd name="connsiteX5" fmla="*/ -28334 w 31000"/>
                    <a:gd name="connsiteY5" fmla="*/ 15833 h 32881"/>
                    <a:gd name="connsiteX6" fmla="*/ -26210 w 31000"/>
                    <a:gd name="connsiteY6" fmla="*/ 8031 h 32881"/>
                    <a:gd name="connsiteX7" fmla="*/ -12834 w 31000"/>
                    <a:gd name="connsiteY7" fmla="*/ 333 h 32881"/>
                    <a:gd name="connsiteX8" fmla="*/ 541 w 31000"/>
                    <a:gd name="connsiteY8" fmla="*/ 8031 h 32881"/>
                    <a:gd name="connsiteX9" fmla="*/ 2666 w 31000"/>
                    <a:gd name="connsiteY9" fmla="*/ 15833 h 32881"/>
                    <a:gd name="connsiteX10" fmla="*/ 541 w 31000"/>
                    <a:gd name="connsiteY10" fmla="*/ 23670 h 32881"/>
                    <a:gd name="connsiteX11" fmla="*/ 541 w 31000"/>
                    <a:gd name="connsiteY11" fmla="*/ 23670 h 32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000" h="32881">
                      <a:moveTo>
                        <a:pt x="541" y="23670"/>
                      </a:moveTo>
                      <a:cubicBezTo>
                        <a:pt x="193" y="24506"/>
                        <a:pt x="-190" y="25342"/>
                        <a:pt x="-538" y="26178"/>
                      </a:cubicBezTo>
                      <a:cubicBezTo>
                        <a:pt x="-2454" y="30637"/>
                        <a:pt x="-8306" y="33214"/>
                        <a:pt x="-12834" y="33214"/>
                      </a:cubicBezTo>
                      <a:cubicBezTo>
                        <a:pt x="-17397" y="33214"/>
                        <a:pt x="-23214" y="30637"/>
                        <a:pt x="-25130" y="26178"/>
                      </a:cubicBezTo>
                      <a:cubicBezTo>
                        <a:pt x="-25513" y="25342"/>
                        <a:pt x="-25862" y="24506"/>
                        <a:pt x="-26210" y="23670"/>
                      </a:cubicBezTo>
                      <a:cubicBezTo>
                        <a:pt x="-27638" y="21232"/>
                        <a:pt x="-28334" y="18654"/>
                        <a:pt x="-28334" y="15833"/>
                      </a:cubicBezTo>
                      <a:cubicBezTo>
                        <a:pt x="-28334" y="13047"/>
                        <a:pt x="-27638" y="10434"/>
                        <a:pt x="-26210" y="8031"/>
                      </a:cubicBezTo>
                      <a:cubicBezTo>
                        <a:pt x="-23458" y="3294"/>
                        <a:pt x="-18303" y="333"/>
                        <a:pt x="-12834" y="333"/>
                      </a:cubicBezTo>
                      <a:cubicBezTo>
                        <a:pt x="-7365" y="333"/>
                        <a:pt x="-2211" y="3294"/>
                        <a:pt x="541" y="8031"/>
                      </a:cubicBezTo>
                      <a:cubicBezTo>
                        <a:pt x="1935" y="10434"/>
                        <a:pt x="2666" y="13047"/>
                        <a:pt x="2666" y="15833"/>
                      </a:cubicBezTo>
                      <a:cubicBezTo>
                        <a:pt x="2666" y="18654"/>
                        <a:pt x="1935" y="21232"/>
                        <a:pt x="541" y="23670"/>
                      </a:cubicBezTo>
                      <a:lnTo>
                        <a:pt x="541" y="2367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4B08F589-7142-D0C9-CA26-A97D4FA996D7}"/>
                    </a:ext>
                  </a:extLst>
                </p:cNvPr>
                <p:cNvSpPr/>
                <p:nvPr/>
              </p:nvSpPr>
              <p:spPr>
                <a:xfrm flipV="1">
                  <a:off x="11569019" y="5664104"/>
                  <a:ext cx="34332" cy="34309"/>
                </a:xfrm>
                <a:custGeom>
                  <a:avLst/>
                  <a:gdLst>
                    <a:gd name="connsiteX0" fmla="*/ -11678 w 34332"/>
                    <a:gd name="connsiteY0" fmla="*/ -37 h 34309"/>
                    <a:gd name="connsiteX1" fmla="*/ 479 w 34332"/>
                    <a:gd name="connsiteY1" fmla="*/ 4979 h 34309"/>
                    <a:gd name="connsiteX2" fmla="*/ 5495 w 34332"/>
                    <a:gd name="connsiteY2" fmla="*/ 17135 h 34309"/>
                    <a:gd name="connsiteX3" fmla="*/ -11678 w 34332"/>
                    <a:gd name="connsiteY3" fmla="*/ 34272 h 34309"/>
                    <a:gd name="connsiteX4" fmla="*/ -23799 w 34332"/>
                    <a:gd name="connsiteY4" fmla="*/ 29257 h 34309"/>
                    <a:gd name="connsiteX5" fmla="*/ -28815 w 34332"/>
                    <a:gd name="connsiteY5" fmla="*/ 17135 h 34309"/>
                    <a:gd name="connsiteX6" fmla="*/ -11678 w 34332"/>
                    <a:gd name="connsiteY6" fmla="*/ -37 h 34309"/>
                    <a:gd name="connsiteX7" fmla="*/ -11678 w 34332"/>
                    <a:gd name="connsiteY7" fmla="*/ -37 h 34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332" h="34309">
                      <a:moveTo>
                        <a:pt x="-11678" y="-37"/>
                      </a:moveTo>
                      <a:cubicBezTo>
                        <a:pt x="-7254" y="-37"/>
                        <a:pt x="-2655" y="1879"/>
                        <a:pt x="479" y="4979"/>
                      </a:cubicBezTo>
                      <a:cubicBezTo>
                        <a:pt x="3440" y="7974"/>
                        <a:pt x="5669" y="12851"/>
                        <a:pt x="5495" y="17135"/>
                      </a:cubicBezTo>
                      <a:cubicBezTo>
                        <a:pt x="5077" y="26400"/>
                        <a:pt x="-2030" y="34272"/>
                        <a:pt x="-11678" y="34272"/>
                      </a:cubicBezTo>
                      <a:cubicBezTo>
                        <a:pt x="-16066" y="34272"/>
                        <a:pt x="-20665" y="32357"/>
                        <a:pt x="-23799" y="29257"/>
                      </a:cubicBezTo>
                      <a:cubicBezTo>
                        <a:pt x="-26760" y="26261"/>
                        <a:pt x="-29024" y="21385"/>
                        <a:pt x="-28815" y="17135"/>
                      </a:cubicBezTo>
                      <a:cubicBezTo>
                        <a:pt x="-28397" y="7835"/>
                        <a:pt x="-21290" y="-37"/>
                        <a:pt x="-11678" y="-37"/>
                      </a:cubicBezTo>
                      <a:lnTo>
                        <a:pt x="-11678" y="-3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22E4395A-A818-9572-11B1-C3BAF00B30E4}"/>
                    </a:ext>
                  </a:extLst>
                </p:cNvPr>
                <p:cNvSpPr/>
                <p:nvPr/>
              </p:nvSpPr>
              <p:spPr>
                <a:xfrm flipV="1">
                  <a:off x="11556785" y="5849722"/>
                  <a:ext cx="32341" cy="33473"/>
                </a:xfrm>
                <a:custGeom>
                  <a:avLst/>
                  <a:gdLst>
                    <a:gd name="connsiteX0" fmla="*/ -12611 w 32341"/>
                    <a:gd name="connsiteY0" fmla="*/ 566 h 33473"/>
                    <a:gd name="connsiteX1" fmla="*/ -12611 w 32341"/>
                    <a:gd name="connsiteY1" fmla="*/ 34039 h 33473"/>
                    <a:gd name="connsiteX2" fmla="*/ -12611 w 32341"/>
                    <a:gd name="connsiteY2" fmla="*/ 566 h 33473"/>
                    <a:gd name="connsiteX3" fmla="*/ -12611 w 32341"/>
                    <a:gd name="connsiteY3" fmla="*/ 566 h 3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41" h="33473">
                      <a:moveTo>
                        <a:pt x="-12611" y="566"/>
                      </a:moveTo>
                      <a:cubicBezTo>
                        <a:pt x="8915" y="566"/>
                        <a:pt x="8949" y="34039"/>
                        <a:pt x="-12611" y="34039"/>
                      </a:cubicBezTo>
                      <a:cubicBezTo>
                        <a:pt x="-34173" y="34039"/>
                        <a:pt x="-34207" y="566"/>
                        <a:pt x="-12611" y="566"/>
                      </a:cubicBezTo>
                      <a:lnTo>
                        <a:pt x="-12611" y="56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</p:grp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0A92F7F2-BF34-D356-8137-21705E4F1FB8}"/>
                  </a:ext>
                </a:extLst>
              </p:cNvPr>
              <p:cNvGrpSpPr/>
              <p:nvPr/>
            </p:nvGrpSpPr>
            <p:grpSpPr>
              <a:xfrm>
                <a:off x="8169561" y="2788791"/>
                <a:ext cx="559165" cy="563341"/>
                <a:chOff x="10638187" y="4886693"/>
                <a:chExt cx="1148829" cy="1213682"/>
              </a:xfrm>
            </p:grpSpPr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B9533540-DCB2-08CB-98FF-475C370DA654}"/>
                    </a:ext>
                  </a:extLst>
                </p:cNvPr>
                <p:cNvSpPr/>
                <p:nvPr/>
              </p:nvSpPr>
              <p:spPr>
                <a:xfrm rot="20531584" flipV="1">
                  <a:off x="10648910" y="5065864"/>
                  <a:ext cx="1138106" cy="1034511"/>
                </a:xfrm>
                <a:custGeom>
                  <a:avLst/>
                  <a:gdLst>
                    <a:gd name="connsiteX0" fmla="*/ 543370 w 1138108"/>
                    <a:gd name="connsiteY0" fmla="*/ 958915 h 1034510"/>
                    <a:gd name="connsiteX1" fmla="*/ 874098 w 1138108"/>
                    <a:gd name="connsiteY1" fmla="*/ 1022831 h 1034510"/>
                    <a:gd name="connsiteX2" fmla="*/ 1087199 w 1138108"/>
                    <a:gd name="connsiteY2" fmla="*/ 431980 h 1034510"/>
                    <a:gd name="connsiteX3" fmla="*/ 685589 w 1138108"/>
                    <a:gd name="connsiteY3" fmla="*/ -144 h 1034510"/>
                    <a:gd name="connsiteX4" fmla="*/ 557721 w 1138108"/>
                    <a:gd name="connsiteY4" fmla="*/ 24134 h 1034510"/>
                    <a:gd name="connsiteX5" fmla="*/ 472836 w 1138108"/>
                    <a:gd name="connsiteY5" fmla="*/ -144 h 1034510"/>
                    <a:gd name="connsiteX6" fmla="*/ -423 w 1138108"/>
                    <a:gd name="connsiteY6" fmla="*/ 414355 h 1034510"/>
                    <a:gd name="connsiteX7" fmla="*/ 208288 w 1138108"/>
                    <a:gd name="connsiteY7" fmla="*/ 1011093 h 1034510"/>
                    <a:gd name="connsiteX8" fmla="*/ 543370 w 1138108"/>
                    <a:gd name="connsiteY8" fmla="*/ 958915 h 103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8108" h="1034510">
                      <a:moveTo>
                        <a:pt x="543370" y="958915"/>
                      </a:moveTo>
                      <a:cubicBezTo>
                        <a:pt x="543370" y="958915"/>
                        <a:pt x="693286" y="1058116"/>
                        <a:pt x="874098" y="1022831"/>
                      </a:cubicBezTo>
                      <a:cubicBezTo>
                        <a:pt x="1054875" y="987582"/>
                        <a:pt x="1159232" y="710530"/>
                        <a:pt x="1087199" y="431980"/>
                      </a:cubicBezTo>
                      <a:cubicBezTo>
                        <a:pt x="1007714" y="124519"/>
                        <a:pt x="741807" y="-1954"/>
                        <a:pt x="685589" y="-144"/>
                      </a:cubicBezTo>
                      <a:cubicBezTo>
                        <a:pt x="631983" y="1634"/>
                        <a:pt x="612825" y="28523"/>
                        <a:pt x="557721" y="24134"/>
                      </a:cubicBezTo>
                      <a:cubicBezTo>
                        <a:pt x="533338" y="22184"/>
                        <a:pt x="503105" y="1355"/>
                        <a:pt x="472836" y="-144"/>
                      </a:cubicBezTo>
                      <a:cubicBezTo>
                        <a:pt x="383562" y="-4532"/>
                        <a:pt x="87457" y="56494"/>
                        <a:pt x="-423" y="414355"/>
                      </a:cubicBezTo>
                      <a:cubicBezTo>
                        <a:pt x="-92310" y="788413"/>
                        <a:pt x="63771" y="955502"/>
                        <a:pt x="208288" y="1011093"/>
                      </a:cubicBezTo>
                      <a:cubicBezTo>
                        <a:pt x="399341" y="1084588"/>
                        <a:pt x="543370" y="958915"/>
                        <a:pt x="543370" y="958915"/>
                      </a:cubicBezTo>
                    </a:path>
                  </a:pathLst>
                </a:custGeom>
                <a:solidFill>
                  <a:srgbClr val="EF6B51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5B52639F-83BC-1B36-45C1-68B4688D822E}"/>
                    </a:ext>
                  </a:extLst>
                </p:cNvPr>
                <p:cNvSpPr/>
                <p:nvPr/>
              </p:nvSpPr>
              <p:spPr>
                <a:xfrm flipV="1">
                  <a:off x="11159306" y="4886693"/>
                  <a:ext cx="73356" cy="300006"/>
                </a:xfrm>
                <a:custGeom>
                  <a:avLst/>
                  <a:gdLst>
                    <a:gd name="connsiteX0" fmla="*/ -27857 w 73356"/>
                    <a:gd name="connsiteY0" fmla="*/ 293344 h 300006"/>
                    <a:gd name="connsiteX1" fmla="*/ 25122 w 73356"/>
                    <a:gd name="connsiteY1" fmla="*/ 297872 h 300006"/>
                    <a:gd name="connsiteX2" fmla="*/ 45499 w 73356"/>
                    <a:gd name="connsiteY2" fmla="*/ 6957 h 300006"/>
                    <a:gd name="connsiteX3" fmla="*/ 12896 w 73356"/>
                    <a:gd name="connsiteY3" fmla="*/ -2134 h 300006"/>
                    <a:gd name="connsiteX4" fmla="*/ -27857 w 73356"/>
                    <a:gd name="connsiteY4" fmla="*/ 293344 h 30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56" h="300006">
                      <a:moveTo>
                        <a:pt x="-27857" y="293344"/>
                      </a:moveTo>
                      <a:lnTo>
                        <a:pt x="25122" y="297872"/>
                      </a:lnTo>
                      <a:lnTo>
                        <a:pt x="45499" y="6957"/>
                      </a:lnTo>
                      <a:lnTo>
                        <a:pt x="12896" y="-2134"/>
                      </a:lnTo>
                      <a:lnTo>
                        <a:pt x="-27857" y="293344"/>
                      </a:ln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C2C2378E-53D6-F649-8C62-21619DE17DBE}"/>
                    </a:ext>
                  </a:extLst>
                </p:cNvPr>
                <p:cNvSpPr/>
                <p:nvPr/>
              </p:nvSpPr>
              <p:spPr>
                <a:xfrm flipV="1">
                  <a:off x="10638187" y="4959757"/>
                  <a:ext cx="478414" cy="271735"/>
                </a:xfrm>
                <a:custGeom>
                  <a:avLst/>
                  <a:gdLst>
                    <a:gd name="connsiteX0" fmla="*/ 451350 w 478414"/>
                    <a:gd name="connsiteY0" fmla="*/ 251598 h 271735"/>
                    <a:gd name="connsiteX1" fmla="*/ 155907 w 478414"/>
                    <a:gd name="connsiteY1" fmla="*/ 185453 h 271735"/>
                    <a:gd name="connsiteX2" fmla="*/ -27065 w 478414"/>
                    <a:gd name="connsiteY2" fmla="*/ -1942 h 271735"/>
                    <a:gd name="connsiteX3" fmla="*/ 290393 w 478414"/>
                    <a:gd name="connsiteY3" fmla="*/ 55356 h 271735"/>
                    <a:gd name="connsiteX4" fmla="*/ 451350 w 478414"/>
                    <a:gd name="connsiteY4" fmla="*/ 251598 h 2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414" h="271735">
                      <a:moveTo>
                        <a:pt x="451350" y="251598"/>
                      </a:moveTo>
                      <a:cubicBezTo>
                        <a:pt x="451350" y="251598"/>
                        <a:pt x="327871" y="322132"/>
                        <a:pt x="155907" y="185453"/>
                      </a:cubicBezTo>
                      <a:cubicBezTo>
                        <a:pt x="-16058" y="48773"/>
                        <a:pt x="-27065" y="-1942"/>
                        <a:pt x="-27065" y="-1942"/>
                      </a:cubicBezTo>
                      <a:cubicBezTo>
                        <a:pt x="-27065" y="-1942"/>
                        <a:pt x="172870" y="38567"/>
                        <a:pt x="290393" y="55356"/>
                      </a:cubicBezTo>
                      <a:cubicBezTo>
                        <a:pt x="444732" y="77404"/>
                        <a:pt x="451350" y="251598"/>
                        <a:pt x="451350" y="251598"/>
                      </a:cubicBez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EC97A009-06B2-0CB4-C675-B798181C20B3}"/>
                    </a:ext>
                  </a:extLst>
                </p:cNvPr>
                <p:cNvSpPr/>
                <p:nvPr/>
              </p:nvSpPr>
              <p:spPr>
                <a:xfrm flipV="1">
                  <a:off x="10723772" y="4962554"/>
                  <a:ext cx="452126" cy="213005"/>
                </a:xfrm>
                <a:custGeom>
                  <a:avLst/>
                  <a:gdLst>
                    <a:gd name="connsiteX0" fmla="*/ -17529 w 452126"/>
                    <a:gd name="connsiteY0" fmla="*/ -942 h 213005"/>
                    <a:gd name="connsiteX1" fmla="*/ 187700 w 452126"/>
                    <a:gd name="connsiteY1" fmla="*/ 112052 h 213005"/>
                    <a:gd name="connsiteX2" fmla="*/ 296479 w 452126"/>
                    <a:gd name="connsiteY2" fmla="*/ 158622 h 213005"/>
                    <a:gd name="connsiteX3" fmla="*/ 354997 w 452126"/>
                    <a:gd name="connsiteY3" fmla="*/ 178894 h 213005"/>
                    <a:gd name="connsiteX4" fmla="*/ 416928 w 452126"/>
                    <a:gd name="connsiteY4" fmla="*/ 189030 h 213005"/>
                    <a:gd name="connsiteX5" fmla="*/ 413932 w 452126"/>
                    <a:gd name="connsiteY5" fmla="*/ 210940 h 213005"/>
                    <a:gd name="connsiteX6" fmla="*/ 356948 w 452126"/>
                    <a:gd name="connsiteY6" fmla="*/ 196554 h 213005"/>
                    <a:gd name="connsiteX7" fmla="*/ 298291 w 452126"/>
                    <a:gd name="connsiteY7" fmla="*/ 175759 h 213005"/>
                    <a:gd name="connsiteX8" fmla="*/ 188292 w 452126"/>
                    <a:gd name="connsiteY8" fmla="*/ 129747 h 213005"/>
                    <a:gd name="connsiteX9" fmla="*/ -24217 w 452126"/>
                    <a:gd name="connsiteY9" fmla="*/ 10483 h 213005"/>
                    <a:gd name="connsiteX10" fmla="*/ -17529 w 452126"/>
                    <a:gd name="connsiteY10" fmla="*/ -942 h 213005"/>
                    <a:gd name="connsiteX11" fmla="*/ -17529 w 452126"/>
                    <a:gd name="connsiteY11" fmla="*/ -942 h 213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2126" h="213005">
                      <a:moveTo>
                        <a:pt x="-17529" y="-942"/>
                      </a:moveTo>
                      <a:cubicBezTo>
                        <a:pt x="48303" y="41169"/>
                        <a:pt x="116991" y="78718"/>
                        <a:pt x="187700" y="112052"/>
                      </a:cubicBezTo>
                      <a:cubicBezTo>
                        <a:pt x="223368" y="128876"/>
                        <a:pt x="259662" y="144411"/>
                        <a:pt x="296479" y="158622"/>
                      </a:cubicBezTo>
                      <a:cubicBezTo>
                        <a:pt x="315741" y="166076"/>
                        <a:pt x="335108" y="173182"/>
                        <a:pt x="354997" y="178894"/>
                      </a:cubicBezTo>
                      <a:cubicBezTo>
                        <a:pt x="375757" y="184885"/>
                        <a:pt x="395750" y="185965"/>
                        <a:pt x="416928" y="189030"/>
                      </a:cubicBezTo>
                      <a:cubicBezTo>
                        <a:pt x="429258" y="190807"/>
                        <a:pt x="426472" y="211985"/>
                        <a:pt x="413932" y="210940"/>
                      </a:cubicBezTo>
                      <a:cubicBezTo>
                        <a:pt x="394844" y="209337"/>
                        <a:pt x="375269" y="202197"/>
                        <a:pt x="356948" y="196554"/>
                      </a:cubicBezTo>
                      <a:cubicBezTo>
                        <a:pt x="337163" y="190459"/>
                        <a:pt x="317692" y="183039"/>
                        <a:pt x="298291" y="175759"/>
                      </a:cubicBezTo>
                      <a:cubicBezTo>
                        <a:pt x="261090" y="161722"/>
                        <a:pt x="224413" y="146361"/>
                        <a:pt x="188292" y="129747"/>
                      </a:cubicBezTo>
                      <a:cubicBezTo>
                        <a:pt x="114344" y="95751"/>
                        <a:pt x="43600" y="55485"/>
                        <a:pt x="-24217" y="10483"/>
                      </a:cubicBezTo>
                      <a:cubicBezTo>
                        <a:pt x="-31253" y="5815"/>
                        <a:pt x="-24774" y="-5575"/>
                        <a:pt x="-17529" y="-942"/>
                      </a:cubicBezTo>
                      <a:lnTo>
                        <a:pt x="-17529" y="-942"/>
                      </a:lnTo>
                    </a:path>
                  </a:pathLst>
                </a:custGeom>
                <a:solidFill>
                  <a:srgbClr val="355B3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2E258C68-EA9A-A2A5-EC69-C25875A90ED3}"/>
                    </a:ext>
                  </a:extLst>
                </p:cNvPr>
                <p:cNvSpPr/>
                <p:nvPr/>
              </p:nvSpPr>
              <p:spPr>
                <a:xfrm flipV="1">
                  <a:off x="11215593" y="6028445"/>
                  <a:ext cx="60466" cy="54237"/>
                </a:xfrm>
                <a:custGeom>
                  <a:avLst/>
                  <a:gdLst>
                    <a:gd name="connsiteX0" fmla="*/ 30015 w 60466"/>
                    <a:gd name="connsiteY0" fmla="*/ 38212 h 54237"/>
                    <a:gd name="connsiteX1" fmla="*/ -9658 w 60466"/>
                    <a:gd name="connsiteY1" fmla="*/ 54932 h 54237"/>
                    <a:gd name="connsiteX2" fmla="*/ -22024 w 60466"/>
                    <a:gd name="connsiteY2" fmla="*/ 49881 h 54237"/>
                    <a:gd name="connsiteX3" fmla="*/ -27841 w 60466"/>
                    <a:gd name="connsiteY3" fmla="*/ 34660 h 54237"/>
                    <a:gd name="connsiteX4" fmla="*/ -20526 w 60466"/>
                    <a:gd name="connsiteY4" fmla="*/ 8431 h 54237"/>
                    <a:gd name="connsiteX5" fmla="*/ 4692 w 60466"/>
                    <a:gd name="connsiteY5" fmla="*/ 3903 h 54237"/>
                    <a:gd name="connsiteX6" fmla="*/ 12738 w 60466"/>
                    <a:gd name="connsiteY6" fmla="*/ 4113 h 54237"/>
                    <a:gd name="connsiteX7" fmla="*/ 30015 w 60466"/>
                    <a:gd name="connsiteY7" fmla="*/ 38212 h 54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466" h="54237">
                      <a:moveTo>
                        <a:pt x="30015" y="38212"/>
                      </a:moveTo>
                      <a:cubicBezTo>
                        <a:pt x="22875" y="51762"/>
                        <a:pt x="5494" y="57161"/>
                        <a:pt x="-9658" y="54932"/>
                      </a:cubicBezTo>
                      <a:cubicBezTo>
                        <a:pt x="-14152" y="54270"/>
                        <a:pt x="-18715" y="52946"/>
                        <a:pt x="-22024" y="49881"/>
                      </a:cubicBezTo>
                      <a:cubicBezTo>
                        <a:pt x="-26064" y="46049"/>
                        <a:pt x="-27457" y="40197"/>
                        <a:pt x="-27841" y="34660"/>
                      </a:cubicBezTo>
                      <a:cubicBezTo>
                        <a:pt x="-28537" y="25360"/>
                        <a:pt x="-26726" y="15397"/>
                        <a:pt x="-20526" y="8431"/>
                      </a:cubicBezTo>
                      <a:cubicBezTo>
                        <a:pt x="-14326" y="1465"/>
                        <a:pt x="-3006" y="-1356"/>
                        <a:pt x="4692" y="3903"/>
                      </a:cubicBezTo>
                      <a:lnTo>
                        <a:pt x="12738" y="4113"/>
                      </a:lnTo>
                      <a:cubicBezTo>
                        <a:pt x="28029" y="4077"/>
                        <a:pt x="37156" y="24663"/>
                        <a:pt x="30015" y="38212"/>
                      </a:cubicBezTo>
                    </a:path>
                  </a:pathLst>
                </a:custGeom>
                <a:solidFill>
                  <a:srgbClr val="563E1B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66" name="Freeform: Shape 565">
                  <a:extLst>
                    <a:ext uri="{FF2B5EF4-FFF2-40B4-BE49-F238E27FC236}">
                      <a16:creationId xmlns:a16="http://schemas.microsoft.com/office/drawing/2014/main" id="{3DCE9108-1984-D0B3-3356-46CF4C253D24}"/>
                    </a:ext>
                  </a:extLst>
                </p:cNvPr>
                <p:cNvSpPr/>
                <p:nvPr/>
              </p:nvSpPr>
              <p:spPr>
                <a:xfrm flipV="1">
                  <a:off x="10785455" y="5241362"/>
                  <a:ext cx="97319" cy="261345"/>
                </a:xfrm>
                <a:custGeom>
                  <a:avLst/>
                  <a:gdLst>
                    <a:gd name="connsiteX0" fmla="*/ -25737 w 97319"/>
                    <a:gd name="connsiteY0" fmla="*/ 76228 h 261345"/>
                    <a:gd name="connsiteX1" fmla="*/ 352 w 97319"/>
                    <a:gd name="connsiteY1" fmla="*/ 399 h 261345"/>
                    <a:gd name="connsiteX2" fmla="*/ 9792 w 97319"/>
                    <a:gd name="connsiteY2" fmla="*/ -471 h 261345"/>
                    <a:gd name="connsiteX3" fmla="*/ 16862 w 97319"/>
                    <a:gd name="connsiteY3" fmla="*/ 9316 h 261345"/>
                    <a:gd name="connsiteX4" fmla="*/ 28357 w 97319"/>
                    <a:gd name="connsiteY4" fmla="*/ 99391 h 261345"/>
                    <a:gd name="connsiteX5" fmla="*/ 53784 w 97319"/>
                    <a:gd name="connsiteY5" fmla="*/ 209077 h 261345"/>
                    <a:gd name="connsiteX6" fmla="*/ 50823 w 97319"/>
                    <a:gd name="connsiteY6" fmla="*/ 260175 h 261345"/>
                    <a:gd name="connsiteX7" fmla="*/ -25737 w 97319"/>
                    <a:gd name="connsiteY7" fmla="*/ 76228 h 261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319" h="261345">
                      <a:moveTo>
                        <a:pt x="-25737" y="76228"/>
                      </a:moveTo>
                      <a:cubicBezTo>
                        <a:pt x="-29325" y="47631"/>
                        <a:pt x="-26224" y="11511"/>
                        <a:pt x="352" y="399"/>
                      </a:cubicBezTo>
                      <a:cubicBezTo>
                        <a:pt x="3348" y="-820"/>
                        <a:pt x="6796" y="-1656"/>
                        <a:pt x="9792" y="-471"/>
                      </a:cubicBezTo>
                      <a:cubicBezTo>
                        <a:pt x="13658" y="1096"/>
                        <a:pt x="15539" y="5380"/>
                        <a:pt x="16862" y="9316"/>
                      </a:cubicBezTo>
                      <a:cubicBezTo>
                        <a:pt x="26511" y="38087"/>
                        <a:pt x="25744" y="69157"/>
                        <a:pt x="28357" y="99391"/>
                      </a:cubicBezTo>
                      <a:cubicBezTo>
                        <a:pt x="31596" y="137044"/>
                        <a:pt x="40444" y="173792"/>
                        <a:pt x="53784" y="209077"/>
                      </a:cubicBezTo>
                      <a:cubicBezTo>
                        <a:pt x="61552" y="229558"/>
                        <a:pt x="88442" y="262613"/>
                        <a:pt x="50823" y="260175"/>
                      </a:cubicBezTo>
                      <a:cubicBezTo>
                        <a:pt x="-1808" y="256761"/>
                        <a:pt x="-20860" y="115553"/>
                        <a:pt x="-25737" y="76228"/>
                      </a:cubicBezTo>
                    </a:path>
                  </a:pathLst>
                </a:custGeom>
                <a:solidFill>
                  <a:srgbClr val="FFFFFF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67" name="Freeform: Shape 566">
                  <a:extLst>
                    <a:ext uri="{FF2B5EF4-FFF2-40B4-BE49-F238E27FC236}">
                      <a16:creationId xmlns:a16="http://schemas.microsoft.com/office/drawing/2014/main" id="{D3595D90-7EE5-7ED6-63FF-1B8CCD46E4CA}"/>
                    </a:ext>
                  </a:extLst>
                </p:cNvPr>
                <p:cNvSpPr/>
                <p:nvPr/>
              </p:nvSpPr>
              <p:spPr>
                <a:xfrm flipV="1">
                  <a:off x="10872722" y="5584534"/>
                  <a:ext cx="33590" cy="42935"/>
                </a:xfrm>
                <a:custGeom>
                  <a:avLst/>
                  <a:gdLst>
                    <a:gd name="connsiteX0" fmla="*/ 6436 w 33590"/>
                    <a:gd name="connsiteY0" fmla="*/ 16482 h 42935"/>
                    <a:gd name="connsiteX1" fmla="*/ 4138 w 33590"/>
                    <a:gd name="connsiteY1" fmla="*/ 31669 h 42935"/>
                    <a:gd name="connsiteX2" fmla="*/ -10318 w 33590"/>
                    <a:gd name="connsiteY2" fmla="*/ 42641 h 42935"/>
                    <a:gd name="connsiteX3" fmla="*/ -24738 w 33590"/>
                    <a:gd name="connsiteY3" fmla="*/ 31669 h 42935"/>
                    <a:gd name="connsiteX4" fmla="*/ -27037 w 33590"/>
                    <a:gd name="connsiteY4" fmla="*/ 16482 h 42935"/>
                    <a:gd name="connsiteX5" fmla="*/ -22160 w 33590"/>
                    <a:gd name="connsiteY5" fmla="*/ 4639 h 42935"/>
                    <a:gd name="connsiteX6" fmla="*/ -10318 w 33590"/>
                    <a:gd name="connsiteY6" fmla="*/ -272 h 42935"/>
                    <a:gd name="connsiteX7" fmla="*/ 1525 w 33590"/>
                    <a:gd name="connsiteY7" fmla="*/ 4639 h 42935"/>
                    <a:gd name="connsiteX8" fmla="*/ 6436 w 33590"/>
                    <a:gd name="connsiteY8" fmla="*/ 16482 h 42935"/>
                    <a:gd name="connsiteX9" fmla="*/ 6436 w 33590"/>
                    <a:gd name="connsiteY9" fmla="*/ 16482 h 4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590" h="42935">
                      <a:moveTo>
                        <a:pt x="6436" y="16482"/>
                      </a:moveTo>
                      <a:cubicBezTo>
                        <a:pt x="5844" y="21498"/>
                        <a:pt x="5705" y="26862"/>
                        <a:pt x="4138" y="31669"/>
                      </a:cubicBezTo>
                      <a:cubicBezTo>
                        <a:pt x="2152" y="37729"/>
                        <a:pt x="-3560" y="42954"/>
                        <a:pt x="-10318" y="42641"/>
                      </a:cubicBezTo>
                      <a:cubicBezTo>
                        <a:pt x="-17145" y="42362"/>
                        <a:pt x="-22613" y="38182"/>
                        <a:pt x="-24738" y="31669"/>
                      </a:cubicBezTo>
                      <a:cubicBezTo>
                        <a:pt x="-26340" y="26862"/>
                        <a:pt x="-26480" y="21498"/>
                        <a:pt x="-27037" y="16482"/>
                      </a:cubicBezTo>
                      <a:cubicBezTo>
                        <a:pt x="-27525" y="12511"/>
                        <a:pt x="-24842" y="7356"/>
                        <a:pt x="-22160" y="4639"/>
                      </a:cubicBezTo>
                      <a:cubicBezTo>
                        <a:pt x="-19234" y="1748"/>
                        <a:pt x="-14463" y="-446"/>
                        <a:pt x="-10318" y="-272"/>
                      </a:cubicBezTo>
                      <a:cubicBezTo>
                        <a:pt x="-5998" y="-63"/>
                        <a:pt x="-1505" y="1365"/>
                        <a:pt x="1525" y="4639"/>
                      </a:cubicBezTo>
                      <a:cubicBezTo>
                        <a:pt x="4312" y="7704"/>
                        <a:pt x="6924" y="12163"/>
                        <a:pt x="6436" y="16482"/>
                      </a:cubicBezTo>
                      <a:lnTo>
                        <a:pt x="6436" y="16482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636D0BF3-45FF-23A3-C7E1-9F1E3FDF0275}"/>
                    </a:ext>
                  </a:extLst>
                </p:cNvPr>
                <p:cNvSpPr/>
                <p:nvPr/>
              </p:nvSpPr>
              <p:spPr>
                <a:xfrm flipV="1">
                  <a:off x="10876529" y="5495866"/>
                  <a:ext cx="25954" cy="26855"/>
                </a:xfrm>
                <a:custGeom>
                  <a:avLst/>
                  <a:gdLst>
                    <a:gd name="connsiteX0" fmla="*/ -14124 w 25954"/>
                    <a:gd name="connsiteY0" fmla="*/ -597 h 26855"/>
                    <a:gd name="connsiteX1" fmla="*/ -14124 w 25954"/>
                    <a:gd name="connsiteY1" fmla="*/ 26259 h 26855"/>
                    <a:gd name="connsiteX2" fmla="*/ -14124 w 25954"/>
                    <a:gd name="connsiteY2" fmla="*/ -597 h 26855"/>
                    <a:gd name="connsiteX3" fmla="*/ -14124 w 25954"/>
                    <a:gd name="connsiteY3" fmla="*/ -597 h 26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54" h="26855">
                      <a:moveTo>
                        <a:pt x="-14124" y="-597"/>
                      </a:moveTo>
                      <a:cubicBezTo>
                        <a:pt x="3187" y="-597"/>
                        <a:pt x="3187" y="26259"/>
                        <a:pt x="-14124" y="26259"/>
                      </a:cubicBezTo>
                      <a:cubicBezTo>
                        <a:pt x="-31401" y="26259"/>
                        <a:pt x="-31435" y="-597"/>
                        <a:pt x="-14124" y="-597"/>
                      </a:cubicBezTo>
                      <a:lnTo>
                        <a:pt x="-14124" y="-59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69" name="Freeform: Shape 568">
                  <a:extLst>
                    <a:ext uri="{FF2B5EF4-FFF2-40B4-BE49-F238E27FC236}">
                      <a16:creationId xmlns:a16="http://schemas.microsoft.com/office/drawing/2014/main" id="{BC2B74CA-3DFD-C2E0-06BE-5EFE99107C22}"/>
                    </a:ext>
                  </a:extLst>
                </p:cNvPr>
                <p:cNvSpPr/>
                <p:nvPr/>
              </p:nvSpPr>
              <p:spPr>
                <a:xfrm flipV="1">
                  <a:off x="10914225" y="5383568"/>
                  <a:ext cx="29938" cy="31000"/>
                </a:xfrm>
                <a:custGeom>
                  <a:avLst/>
                  <a:gdLst>
                    <a:gd name="connsiteX0" fmla="*/ -12212 w 29938"/>
                    <a:gd name="connsiteY0" fmla="*/ -955 h 31000"/>
                    <a:gd name="connsiteX1" fmla="*/ -12212 w 29938"/>
                    <a:gd name="connsiteY1" fmla="*/ 30045 h 31000"/>
                    <a:gd name="connsiteX2" fmla="*/ -12212 w 29938"/>
                    <a:gd name="connsiteY2" fmla="*/ -955 h 31000"/>
                    <a:gd name="connsiteX3" fmla="*/ -12212 w 29938"/>
                    <a:gd name="connsiteY3" fmla="*/ -955 h 3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38" h="31000">
                      <a:moveTo>
                        <a:pt x="-12212" y="-955"/>
                      </a:moveTo>
                      <a:cubicBezTo>
                        <a:pt x="7713" y="-955"/>
                        <a:pt x="7747" y="30045"/>
                        <a:pt x="-12212" y="30045"/>
                      </a:cubicBezTo>
                      <a:cubicBezTo>
                        <a:pt x="-32170" y="30045"/>
                        <a:pt x="-32205" y="-955"/>
                        <a:pt x="-12212" y="-955"/>
                      </a:cubicBezTo>
                      <a:lnTo>
                        <a:pt x="-12212" y="-955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70" name="Freeform: Shape 569">
                  <a:extLst>
                    <a:ext uri="{FF2B5EF4-FFF2-40B4-BE49-F238E27FC236}">
                      <a16:creationId xmlns:a16="http://schemas.microsoft.com/office/drawing/2014/main" id="{6C44847B-F27A-4294-35CA-69EB1BA79A42}"/>
                    </a:ext>
                  </a:extLst>
                </p:cNvPr>
                <p:cNvSpPr/>
                <p:nvPr/>
              </p:nvSpPr>
              <p:spPr>
                <a:xfrm flipV="1">
                  <a:off x="10714629" y="5556404"/>
                  <a:ext cx="32286" cy="35155"/>
                </a:xfrm>
                <a:custGeom>
                  <a:avLst/>
                  <a:gdLst>
                    <a:gd name="connsiteX0" fmla="*/ 5568 w 32286"/>
                    <a:gd name="connsiteY0" fmla="*/ 15751 h 35155"/>
                    <a:gd name="connsiteX1" fmla="*/ 5394 w 32286"/>
                    <a:gd name="connsiteY1" fmla="*/ 18886 h 35155"/>
                    <a:gd name="connsiteX2" fmla="*/ 1946 w 32286"/>
                    <a:gd name="connsiteY2" fmla="*/ 28569 h 35155"/>
                    <a:gd name="connsiteX3" fmla="*/ -6309 w 32286"/>
                    <a:gd name="connsiteY3" fmla="*/ 34247 h 35155"/>
                    <a:gd name="connsiteX4" fmla="*/ -14808 w 32286"/>
                    <a:gd name="connsiteY4" fmla="*/ 34247 h 35155"/>
                    <a:gd name="connsiteX5" fmla="*/ -18604 w 32286"/>
                    <a:gd name="connsiteY5" fmla="*/ 32645 h 35155"/>
                    <a:gd name="connsiteX6" fmla="*/ -23063 w 32286"/>
                    <a:gd name="connsiteY6" fmla="*/ 28569 h 35155"/>
                    <a:gd name="connsiteX7" fmla="*/ -26512 w 32286"/>
                    <a:gd name="connsiteY7" fmla="*/ 18886 h 35155"/>
                    <a:gd name="connsiteX8" fmla="*/ -26686 w 32286"/>
                    <a:gd name="connsiteY8" fmla="*/ 15751 h 35155"/>
                    <a:gd name="connsiteX9" fmla="*/ -21949 w 32286"/>
                    <a:gd name="connsiteY9" fmla="*/ 4326 h 35155"/>
                    <a:gd name="connsiteX10" fmla="*/ -10558 w 32286"/>
                    <a:gd name="connsiteY10" fmla="*/ -376 h 35155"/>
                    <a:gd name="connsiteX11" fmla="*/ 831 w 32286"/>
                    <a:gd name="connsiteY11" fmla="*/ 4326 h 35155"/>
                    <a:gd name="connsiteX12" fmla="*/ 5568 w 32286"/>
                    <a:gd name="connsiteY12" fmla="*/ 15751 h 35155"/>
                    <a:gd name="connsiteX13" fmla="*/ 5568 w 32286"/>
                    <a:gd name="connsiteY13" fmla="*/ 15751 h 3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86" h="35155">
                      <a:moveTo>
                        <a:pt x="5568" y="15751"/>
                      </a:moveTo>
                      <a:cubicBezTo>
                        <a:pt x="5499" y="16796"/>
                        <a:pt x="5430" y="17841"/>
                        <a:pt x="5394" y="18886"/>
                      </a:cubicBezTo>
                      <a:cubicBezTo>
                        <a:pt x="5185" y="22509"/>
                        <a:pt x="4175" y="25678"/>
                        <a:pt x="1946" y="28569"/>
                      </a:cubicBezTo>
                      <a:cubicBezTo>
                        <a:pt x="-5" y="31077"/>
                        <a:pt x="-3070" y="33690"/>
                        <a:pt x="-6309" y="34247"/>
                      </a:cubicBezTo>
                      <a:cubicBezTo>
                        <a:pt x="-10350" y="34944"/>
                        <a:pt x="-10803" y="34944"/>
                        <a:pt x="-14808" y="34247"/>
                      </a:cubicBezTo>
                      <a:cubicBezTo>
                        <a:pt x="-16062" y="33724"/>
                        <a:pt x="-17351" y="33202"/>
                        <a:pt x="-18604" y="32645"/>
                      </a:cubicBezTo>
                      <a:cubicBezTo>
                        <a:pt x="-20451" y="31669"/>
                        <a:pt x="-21949" y="30276"/>
                        <a:pt x="-23063" y="28569"/>
                      </a:cubicBezTo>
                      <a:cubicBezTo>
                        <a:pt x="-25327" y="25643"/>
                        <a:pt x="-26303" y="22613"/>
                        <a:pt x="-26512" y="18886"/>
                      </a:cubicBezTo>
                      <a:cubicBezTo>
                        <a:pt x="-26546" y="17841"/>
                        <a:pt x="-26616" y="16796"/>
                        <a:pt x="-26686" y="15751"/>
                      </a:cubicBezTo>
                      <a:cubicBezTo>
                        <a:pt x="-26895" y="11746"/>
                        <a:pt x="-24735" y="7113"/>
                        <a:pt x="-21949" y="4326"/>
                      </a:cubicBezTo>
                      <a:cubicBezTo>
                        <a:pt x="-19162" y="1540"/>
                        <a:pt x="-14564" y="-550"/>
                        <a:pt x="-10558" y="-376"/>
                      </a:cubicBezTo>
                      <a:cubicBezTo>
                        <a:pt x="-6379" y="-202"/>
                        <a:pt x="-2059" y="1192"/>
                        <a:pt x="831" y="4326"/>
                      </a:cubicBezTo>
                      <a:cubicBezTo>
                        <a:pt x="3653" y="7392"/>
                        <a:pt x="5813" y="11467"/>
                        <a:pt x="5568" y="15751"/>
                      </a:cubicBezTo>
                      <a:lnTo>
                        <a:pt x="5568" y="15751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BCCF650B-5CD7-EE3F-A2F6-97C0383F1FC7}"/>
                    </a:ext>
                  </a:extLst>
                </p:cNvPr>
                <p:cNvSpPr/>
                <p:nvPr/>
              </p:nvSpPr>
              <p:spPr>
                <a:xfrm flipV="1">
                  <a:off x="11390728" y="5932533"/>
                  <a:ext cx="35099" cy="38814"/>
                </a:xfrm>
                <a:custGeom>
                  <a:avLst/>
                  <a:gdLst>
                    <a:gd name="connsiteX0" fmla="*/ 4565 w 35099"/>
                    <a:gd name="connsiteY0" fmla="*/ 25706 h 38814"/>
                    <a:gd name="connsiteX1" fmla="*/ 2162 w 35099"/>
                    <a:gd name="connsiteY1" fmla="*/ 29990 h 38814"/>
                    <a:gd name="connsiteX2" fmla="*/ -6093 w 35099"/>
                    <a:gd name="connsiteY2" fmla="*/ 37618 h 38814"/>
                    <a:gd name="connsiteX3" fmla="*/ -20966 w 35099"/>
                    <a:gd name="connsiteY3" fmla="*/ 37618 h 38814"/>
                    <a:gd name="connsiteX4" fmla="*/ -28246 w 35099"/>
                    <a:gd name="connsiteY4" fmla="*/ 24905 h 38814"/>
                    <a:gd name="connsiteX5" fmla="*/ -28385 w 35099"/>
                    <a:gd name="connsiteY5" fmla="*/ 22397 h 38814"/>
                    <a:gd name="connsiteX6" fmla="*/ -26051 w 35099"/>
                    <a:gd name="connsiteY6" fmla="*/ 13515 h 38814"/>
                    <a:gd name="connsiteX7" fmla="*/ -23997 w 35099"/>
                    <a:gd name="connsiteY7" fmla="*/ 8987 h 38814"/>
                    <a:gd name="connsiteX8" fmla="*/ -14104 w 35099"/>
                    <a:gd name="connsiteY8" fmla="*/ 1393 h 38814"/>
                    <a:gd name="connsiteX9" fmla="*/ -1390 w 35099"/>
                    <a:gd name="connsiteY9" fmla="*/ 3065 h 38814"/>
                    <a:gd name="connsiteX10" fmla="*/ 4565 w 35099"/>
                    <a:gd name="connsiteY10" fmla="*/ 25706 h 38814"/>
                    <a:gd name="connsiteX11" fmla="*/ 4565 w 35099"/>
                    <a:gd name="connsiteY11" fmla="*/ 25706 h 38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099" h="38814">
                      <a:moveTo>
                        <a:pt x="4565" y="25706"/>
                      </a:moveTo>
                      <a:cubicBezTo>
                        <a:pt x="3764" y="27134"/>
                        <a:pt x="3033" y="28597"/>
                        <a:pt x="2162" y="29990"/>
                      </a:cubicBezTo>
                      <a:cubicBezTo>
                        <a:pt x="107" y="33404"/>
                        <a:pt x="-2854" y="35459"/>
                        <a:pt x="-6093" y="37618"/>
                      </a:cubicBezTo>
                      <a:cubicBezTo>
                        <a:pt x="-10377" y="40509"/>
                        <a:pt x="-16612" y="40161"/>
                        <a:pt x="-20966" y="37618"/>
                      </a:cubicBezTo>
                      <a:cubicBezTo>
                        <a:pt x="-25599" y="34902"/>
                        <a:pt x="-28002" y="30164"/>
                        <a:pt x="-28246" y="24905"/>
                      </a:cubicBezTo>
                      <a:cubicBezTo>
                        <a:pt x="-28281" y="24069"/>
                        <a:pt x="-28385" y="23198"/>
                        <a:pt x="-28385" y="22397"/>
                      </a:cubicBezTo>
                      <a:cubicBezTo>
                        <a:pt x="-28315" y="19088"/>
                        <a:pt x="-27375" y="16475"/>
                        <a:pt x="-26051" y="13515"/>
                      </a:cubicBezTo>
                      <a:cubicBezTo>
                        <a:pt x="-25355" y="11982"/>
                        <a:pt x="-24693" y="10484"/>
                        <a:pt x="-23997" y="8987"/>
                      </a:cubicBezTo>
                      <a:cubicBezTo>
                        <a:pt x="-22394" y="5434"/>
                        <a:pt x="-17727" y="2403"/>
                        <a:pt x="-14104" y="1393"/>
                      </a:cubicBezTo>
                      <a:cubicBezTo>
                        <a:pt x="-10168" y="314"/>
                        <a:pt x="-4873" y="801"/>
                        <a:pt x="-1390" y="3065"/>
                      </a:cubicBezTo>
                      <a:cubicBezTo>
                        <a:pt x="6307" y="8011"/>
                        <a:pt x="9024" y="17590"/>
                        <a:pt x="4565" y="25706"/>
                      </a:cubicBezTo>
                      <a:lnTo>
                        <a:pt x="4565" y="2570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0147D75D-8B96-254C-A2D5-8534BA2F5E3F}"/>
                    </a:ext>
                  </a:extLst>
                </p:cNvPr>
                <p:cNvSpPr/>
                <p:nvPr/>
              </p:nvSpPr>
              <p:spPr>
                <a:xfrm flipV="1">
                  <a:off x="11449152" y="5826420"/>
                  <a:ext cx="34507" cy="34530"/>
                </a:xfrm>
                <a:custGeom>
                  <a:avLst/>
                  <a:gdLst>
                    <a:gd name="connsiteX0" fmla="*/ -2208 w 34507"/>
                    <a:gd name="connsiteY0" fmla="*/ 31330 h 34530"/>
                    <a:gd name="connsiteX1" fmla="*/ -5899 w 34507"/>
                    <a:gd name="connsiteY1" fmla="*/ 32967 h 34530"/>
                    <a:gd name="connsiteX2" fmla="*/ -9487 w 34507"/>
                    <a:gd name="connsiteY2" fmla="*/ 34465 h 34530"/>
                    <a:gd name="connsiteX3" fmla="*/ -15478 w 34507"/>
                    <a:gd name="connsiteY3" fmla="*/ 34743 h 34530"/>
                    <a:gd name="connsiteX4" fmla="*/ -24117 w 34507"/>
                    <a:gd name="connsiteY4" fmla="*/ 30598 h 34530"/>
                    <a:gd name="connsiteX5" fmla="*/ -27984 w 34507"/>
                    <a:gd name="connsiteY5" fmla="*/ 23980 h 34530"/>
                    <a:gd name="connsiteX6" fmla="*/ -26450 w 34507"/>
                    <a:gd name="connsiteY6" fmla="*/ 12381 h 34530"/>
                    <a:gd name="connsiteX7" fmla="*/ -24813 w 34507"/>
                    <a:gd name="connsiteY7" fmla="*/ 8689 h 34530"/>
                    <a:gd name="connsiteX8" fmla="*/ -10532 w 34507"/>
                    <a:gd name="connsiteY8" fmla="*/ 504 h 34530"/>
                    <a:gd name="connsiteX9" fmla="*/ 1136 w 34507"/>
                    <a:gd name="connsiteY9" fmla="*/ 5345 h 34530"/>
                    <a:gd name="connsiteX10" fmla="*/ 5977 w 34507"/>
                    <a:gd name="connsiteY10" fmla="*/ 17049 h 34530"/>
                    <a:gd name="connsiteX11" fmla="*/ 3713 w 34507"/>
                    <a:gd name="connsiteY11" fmla="*/ 25374 h 34530"/>
                    <a:gd name="connsiteX12" fmla="*/ -2208 w 34507"/>
                    <a:gd name="connsiteY12" fmla="*/ 31330 h 34530"/>
                    <a:gd name="connsiteX13" fmla="*/ -2208 w 34507"/>
                    <a:gd name="connsiteY13" fmla="*/ 31330 h 34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507" h="34530">
                      <a:moveTo>
                        <a:pt x="-2208" y="31330"/>
                      </a:moveTo>
                      <a:cubicBezTo>
                        <a:pt x="-3427" y="31852"/>
                        <a:pt x="-4680" y="32410"/>
                        <a:pt x="-5899" y="32967"/>
                      </a:cubicBezTo>
                      <a:cubicBezTo>
                        <a:pt x="-7119" y="33455"/>
                        <a:pt x="-8304" y="33977"/>
                        <a:pt x="-9487" y="34465"/>
                      </a:cubicBezTo>
                      <a:cubicBezTo>
                        <a:pt x="-11473" y="35092"/>
                        <a:pt x="-13493" y="35196"/>
                        <a:pt x="-15478" y="34743"/>
                      </a:cubicBezTo>
                      <a:cubicBezTo>
                        <a:pt x="-18648" y="34325"/>
                        <a:pt x="-21888" y="33002"/>
                        <a:pt x="-24117" y="30598"/>
                      </a:cubicBezTo>
                      <a:cubicBezTo>
                        <a:pt x="-25858" y="28683"/>
                        <a:pt x="-27182" y="26453"/>
                        <a:pt x="-27984" y="23980"/>
                      </a:cubicBezTo>
                      <a:cubicBezTo>
                        <a:pt x="-29272" y="19940"/>
                        <a:pt x="-28087" y="16039"/>
                        <a:pt x="-26450" y="12381"/>
                      </a:cubicBezTo>
                      <a:cubicBezTo>
                        <a:pt x="-25928" y="11162"/>
                        <a:pt x="-25371" y="9943"/>
                        <a:pt x="-24813" y="8689"/>
                      </a:cubicBezTo>
                      <a:cubicBezTo>
                        <a:pt x="-22619" y="3708"/>
                        <a:pt x="-15793" y="260"/>
                        <a:pt x="-10532" y="504"/>
                      </a:cubicBezTo>
                      <a:cubicBezTo>
                        <a:pt x="-6178" y="713"/>
                        <a:pt x="-2034" y="2176"/>
                        <a:pt x="1136" y="5345"/>
                      </a:cubicBezTo>
                      <a:cubicBezTo>
                        <a:pt x="4132" y="8341"/>
                        <a:pt x="5977" y="12799"/>
                        <a:pt x="5977" y="17049"/>
                      </a:cubicBezTo>
                      <a:cubicBezTo>
                        <a:pt x="5977" y="20009"/>
                        <a:pt x="5211" y="22796"/>
                        <a:pt x="3713" y="25374"/>
                      </a:cubicBezTo>
                      <a:cubicBezTo>
                        <a:pt x="2251" y="27881"/>
                        <a:pt x="265" y="29832"/>
                        <a:pt x="-2208" y="31330"/>
                      </a:cubicBezTo>
                      <a:lnTo>
                        <a:pt x="-2208" y="3133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0529E630-107C-B89C-3796-083F5990167F}"/>
                    </a:ext>
                  </a:extLst>
                </p:cNvPr>
                <p:cNvSpPr/>
                <p:nvPr/>
              </p:nvSpPr>
              <p:spPr>
                <a:xfrm flipV="1">
                  <a:off x="11372268" y="5778526"/>
                  <a:ext cx="31000" cy="32881"/>
                </a:xfrm>
                <a:custGeom>
                  <a:avLst/>
                  <a:gdLst>
                    <a:gd name="connsiteX0" fmla="*/ 541 w 31000"/>
                    <a:gd name="connsiteY0" fmla="*/ 23670 h 32881"/>
                    <a:gd name="connsiteX1" fmla="*/ -538 w 31000"/>
                    <a:gd name="connsiteY1" fmla="*/ 26178 h 32881"/>
                    <a:gd name="connsiteX2" fmla="*/ -12834 w 31000"/>
                    <a:gd name="connsiteY2" fmla="*/ 33214 h 32881"/>
                    <a:gd name="connsiteX3" fmla="*/ -25130 w 31000"/>
                    <a:gd name="connsiteY3" fmla="*/ 26178 h 32881"/>
                    <a:gd name="connsiteX4" fmla="*/ -26210 w 31000"/>
                    <a:gd name="connsiteY4" fmla="*/ 23670 h 32881"/>
                    <a:gd name="connsiteX5" fmla="*/ -28334 w 31000"/>
                    <a:gd name="connsiteY5" fmla="*/ 15833 h 32881"/>
                    <a:gd name="connsiteX6" fmla="*/ -26210 w 31000"/>
                    <a:gd name="connsiteY6" fmla="*/ 8031 h 32881"/>
                    <a:gd name="connsiteX7" fmla="*/ -12834 w 31000"/>
                    <a:gd name="connsiteY7" fmla="*/ 333 h 32881"/>
                    <a:gd name="connsiteX8" fmla="*/ 541 w 31000"/>
                    <a:gd name="connsiteY8" fmla="*/ 8031 h 32881"/>
                    <a:gd name="connsiteX9" fmla="*/ 2666 w 31000"/>
                    <a:gd name="connsiteY9" fmla="*/ 15833 h 32881"/>
                    <a:gd name="connsiteX10" fmla="*/ 541 w 31000"/>
                    <a:gd name="connsiteY10" fmla="*/ 23670 h 32881"/>
                    <a:gd name="connsiteX11" fmla="*/ 541 w 31000"/>
                    <a:gd name="connsiteY11" fmla="*/ 23670 h 32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000" h="32881">
                      <a:moveTo>
                        <a:pt x="541" y="23670"/>
                      </a:moveTo>
                      <a:cubicBezTo>
                        <a:pt x="193" y="24506"/>
                        <a:pt x="-190" y="25342"/>
                        <a:pt x="-538" y="26178"/>
                      </a:cubicBezTo>
                      <a:cubicBezTo>
                        <a:pt x="-2454" y="30637"/>
                        <a:pt x="-8306" y="33214"/>
                        <a:pt x="-12834" y="33214"/>
                      </a:cubicBezTo>
                      <a:cubicBezTo>
                        <a:pt x="-17397" y="33214"/>
                        <a:pt x="-23214" y="30637"/>
                        <a:pt x="-25130" y="26178"/>
                      </a:cubicBezTo>
                      <a:cubicBezTo>
                        <a:pt x="-25513" y="25342"/>
                        <a:pt x="-25862" y="24506"/>
                        <a:pt x="-26210" y="23670"/>
                      </a:cubicBezTo>
                      <a:cubicBezTo>
                        <a:pt x="-27638" y="21232"/>
                        <a:pt x="-28334" y="18654"/>
                        <a:pt x="-28334" y="15833"/>
                      </a:cubicBezTo>
                      <a:cubicBezTo>
                        <a:pt x="-28334" y="13047"/>
                        <a:pt x="-27638" y="10434"/>
                        <a:pt x="-26210" y="8031"/>
                      </a:cubicBezTo>
                      <a:cubicBezTo>
                        <a:pt x="-23458" y="3294"/>
                        <a:pt x="-18303" y="333"/>
                        <a:pt x="-12834" y="333"/>
                      </a:cubicBezTo>
                      <a:cubicBezTo>
                        <a:pt x="-7365" y="333"/>
                        <a:pt x="-2211" y="3294"/>
                        <a:pt x="541" y="8031"/>
                      </a:cubicBezTo>
                      <a:cubicBezTo>
                        <a:pt x="1935" y="10434"/>
                        <a:pt x="2666" y="13047"/>
                        <a:pt x="2666" y="15833"/>
                      </a:cubicBezTo>
                      <a:cubicBezTo>
                        <a:pt x="2666" y="18654"/>
                        <a:pt x="1935" y="21232"/>
                        <a:pt x="541" y="23670"/>
                      </a:cubicBezTo>
                      <a:lnTo>
                        <a:pt x="541" y="2367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B6403442-CF08-64A4-3D62-A870A03CEE8D}"/>
                    </a:ext>
                  </a:extLst>
                </p:cNvPr>
                <p:cNvSpPr/>
                <p:nvPr/>
              </p:nvSpPr>
              <p:spPr>
                <a:xfrm flipV="1">
                  <a:off x="11569019" y="5664104"/>
                  <a:ext cx="34332" cy="34309"/>
                </a:xfrm>
                <a:custGeom>
                  <a:avLst/>
                  <a:gdLst>
                    <a:gd name="connsiteX0" fmla="*/ -11678 w 34332"/>
                    <a:gd name="connsiteY0" fmla="*/ -37 h 34309"/>
                    <a:gd name="connsiteX1" fmla="*/ 479 w 34332"/>
                    <a:gd name="connsiteY1" fmla="*/ 4979 h 34309"/>
                    <a:gd name="connsiteX2" fmla="*/ 5495 w 34332"/>
                    <a:gd name="connsiteY2" fmla="*/ 17135 h 34309"/>
                    <a:gd name="connsiteX3" fmla="*/ -11678 w 34332"/>
                    <a:gd name="connsiteY3" fmla="*/ 34272 h 34309"/>
                    <a:gd name="connsiteX4" fmla="*/ -23799 w 34332"/>
                    <a:gd name="connsiteY4" fmla="*/ 29257 h 34309"/>
                    <a:gd name="connsiteX5" fmla="*/ -28815 w 34332"/>
                    <a:gd name="connsiteY5" fmla="*/ 17135 h 34309"/>
                    <a:gd name="connsiteX6" fmla="*/ -11678 w 34332"/>
                    <a:gd name="connsiteY6" fmla="*/ -37 h 34309"/>
                    <a:gd name="connsiteX7" fmla="*/ -11678 w 34332"/>
                    <a:gd name="connsiteY7" fmla="*/ -37 h 34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332" h="34309">
                      <a:moveTo>
                        <a:pt x="-11678" y="-37"/>
                      </a:moveTo>
                      <a:cubicBezTo>
                        <a:pt x="-7254" y="-37"/>
                        <a:pt x="-2655" y="1879"/>
                        <a:pt x="479" y="4979"/>
                      </a:cubicBezTo>
                      <a:cubicBezTo>
                        <a:pt x="3440" y="7974"/>
                        <a:pt x="5669" y="12851"/>
                        <a:pt x="5495" y="17135"/>
                      </a:cubicBezTo>
                      <a:cubicBezTo>
                        <a:pt x="5077" y="26400"/>
                        <a:pt x="-2030" y="34272"/>
                        <a:pt x="-11678" y="34272"/>
                      </a:cubicBezTo>
                      <a:cubicBezTo>
                        <a:pt x="-16066" y="34272"/>
                        <a:pt x="-20665" y="32357"/>
                        <a:pt x="-23799" y="29257"/>
                      </a:cubicBezTo>
                      <a:cubicBezTo>
                        <a:pt x="-26760" y="26261"/>
                        <a:pt x="-29024" y="21385"/>
                        <a:pt x="-28815" y="17135"/>
                      </a:cubicBezTo>
                      <a:cubicBezTo>
                        <a:pt x="-28397" y="7835"/>
                        <a:pt x="-21290" y="-37"/>
                        <a:pt x="-11678" y="-37"/>
                      </a:cubicBezTo>
                      <a:lnTo>
                        <a:pt x="-11678" y="-3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1B1E2858-26D8-E4E9-4AAA-A14488EC2B02}"/>
                    </a:ext>
                  </a:extLst>
                </p:cNvPr>
                <p:cNvSpPr/>
                <p:nvPr/>
              </p:nvSpPr>
              <p:spPr>
                <a:xfrm flipV="1">
                  <a:off x="11556785" y="5849722"/>
                  <a:ext cx="32341" cy="33473"/>
                </a:xfrm>
                <a:custGeom>
                  <a:avLst/>
                  <a:gdLst>
                    <a:gd name="connsiteX0" fmla="*/ -12611 w 32341"/>
                    <a:gd name="connsiteY0" fmla="*/ 566 h 33473"/>
                    <a:gd name="connsiteX1" fmla="*/ -12611 w 32341"/>
                    <a:gd name="connsiteY1" fmla="*/ 34039 h 33473"/>
                    <a:gd name="connsiteX2" fmla="*/ -12611 w 32341"/>
                    <a:gd name="connsiteY2" fmla="*/ 566 h 33473"/>
                    <a:gd name="connsiteX3" fmla="*/ -12611 w 32341"/>
                    <a:gd name="connsiteY3" fmla="*/ 566 h 3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41" h="33473">
                      <a:moveTo>
                        <a:pt x="-12611" y="566"/>
                      </a:moveTo>
                      <a:cubicBezTo>
                        <a:pt x="8915" y="566"/>
                        <a:pt x="8949" y="34039"/>
                        <a:pt x="-12611" y="34039"/>
                      </a:cubicBezTo>
                      <a:cubicBezTo>
                        <a:pt x="-34173" y="34039"/>
                        <a:pt x="-34207" y="566"/>
                        <a:pt x="-12611" y="566"/>
                      </a:cubicBezTo>
                      <a:lnTo>
                        <a:pt x="-12611" y="56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22A33A14-FD2F-0263-E7DB-2A6C8FC9A0F8}"/>
                  </a:ext>
                </a:extLst>
              </p:cNvPr>
              <p:cNvGrpSpPr/>
              <p:nvPr/>
            </p:nvGrpSpPr>
            <p:grpSpPr>
              <a:xfrm>
                <a:off x="6713472" y="2894030"/>
                <a:ext cx="559165" cy="563341"/>
                <a:chOff x="10638187" y="4886693"/>
                <a:chExt cx="1148829" cy="1213682"/>
              </a:xfrm>
            </p:grpSpPr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ADD6FE65-40F6-FABA-BF19-D52731B258D8}"/>
                    </a:ext>
                  </a:extLst>
                </p:cNvPr>
                <p:cNvSpPr/>
                <p:nvPr/>
              </p:nvSpPr>
              <p:spPr>
                <a:xfrm rot="888702" flipV="1">
                  <a:off x="10648910" y="5065864"/>
                  <a:ext cx="1138106" cy="1034511"/>
                </a:xfrm>
                <a:custGeom>
                  <a:avLst/>
                  <a:gdLst>
                    <a:gd name="connsiteX0" fmla="*/ 543370 w 1138108"/>
                    <a:gd name="connsiteY0" fmla="*/ 958915 h 1034510"/>
                    <a:gd name="connsiteX1" fmla="*/ 874098 w 1138108"/>
                    <a:gd name="connsiteY1" fmla="*/ 1022831 h 1034510"/>
                    <a:gd name="connsiteX2" fmla="*/ 1087199 w 1138108"/>
                    <a:gd name="connsiteY2" fmla="*/ 431980 h 1034510"/>
                    <a:gd name="connsiteX3" fmla="*/ 685589 w 1138108"/>
                    <a:gd name="connsiteY3" fmla="*/ -144 h 1034510"/>
                    <a:gd name="connsiteX4" fmla="*/ 557721 w 1138108"/>
                    <a:gd name="connsiteY4" fmla="*/ 24134 h 1034510"/>
                    <a:gd name="connsiteX5" fmla="*/ 472836 w 1138108"/>
                    <a:gd name="connsiteY5" fmla="*/ -144 h 1034510"/>
                    <a:gd name="connsiteX6" fmla="*/ -423 w 1138108"/>
                    <a:gd name="connsiteY6" fmla="*/ 414355 h 1034510"/>
                    <a:gd name="connsiteX7" fmla="*/ 208288 w 1138108"/>
                    <a:gd name="connsiteY7" fmla="*/ 1011093 h 1034510"/>
                    <a:gd name="connsiteX8" fmla="*/ 543370 w 1138108"/>
                    <a:gd name="connsiteY8" fmla="*/ 958915 h 103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8108" h="1034510">
                      <a:moveTo>
                        <a:pt x="543370" y="958915"/>
                      </a:moveTo>
                      <a:cubicBezTo>
                        <a:pt x="543370" y="958915"/>
                        <a:pt x="693286" y="1058116"/>
                        <a:pt x="874098" y="1022831"/>
                      </a:cubicBezTo>
                      <a:cubicBezTo>
                        <a:pt x="1054875" y="987582"/>
                        <a:pt x="1159232" y="710530"/>
                        <a:pt x="1087199" y="431980"/>
                      </a:cubicBezTo>
                      <a:cubicBezTo>
                        <a:pt x="1007714" y="124519"/>
                        <a:pt x="741807" y="-1954"/>
                        <a:pt x="685589" y="-144"/>
                      </a:cubicBezTo>
                      <a:cubicBezTo>
                        <a:pt x="631983" y="1634"/>
                        <a:pt x="612825" y="28523"/>
                        <a:pt x="557721" y="24134"/>
                      </a:cubicBezTo>
                      <a:cubicBezTo>
                        <a:pt x="533338" y="22184"/>
                        <a:pt x="503105" y="1355"/>
                        <a:pt x="472836" y="-144"/>
                      </a:cubicBezTo>
                      <a:cubicBezTo>
                        <a:pt x="383562" y="-4532"/>
                        <a:pt x="87457" y="56494"/>
                        <a:pt x="-423" y="414355"/>
                      </a:cubicBezTo>
                      <a:cubicBezTo>
                        <a:pt x="-92310" y="788413"/>
                        <a:pt x="63771" y="955502"/>
                        <a:pt x="208288" y="1011093"/>
                      </a:cubicBezTo>
                      <a:cubicBezTo>
                        <a:pt x="399341" y="1084588"/>
                        <a:pt x="543370" y="958915"/>
                        <a:pt x="543370" y="958915"/>
                      </a:cubicBezTo>
                    </a:path>
                  </a:pathLst>
                </a:custGeom>
                <a:solidFill>
                  <a:srgbClr val="EF6B51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6CD58C90-51B4-633D-3076-835917E77B8F}"/>
                    </a:ext>
                  </a:extLst>
                </p:cNvPr>
                <p:cNvSpPr/>
                <p:nvPr/>
              </p:nvSpPr>
              <p:spPr>
                <a:xfrm flipV="1">
                  <a:off x="11159306" y="4886693"/>
                  <a:ext cx="73356" cy="300006"/>
                </a:xfrm>
                <a:custGeom>
                  <a:avLst/>
                  <a:gdLst>
                    <a:gd name="connsiteX0" fmla="*/ -27857 w 73356"/>
                    <a:gd name="connsiteY0" fmla="*/ 293344 h 300006"/>
                    <a:gd name="connsiteX1" fmla="*/ 25122 w 73356"/>
                    <a:gd name="connsiteY1" fmla="*/ 297872 h 300006"/>
                    <a:gd name="connsiteX2" fmla="*/ 45499 w 73356"/>
                    <a:gd name="connsiteY2" fmla="*/ 6957 h 300006"/>
                    <a:gd name="connsiteX3" fmla="*/ 12896 w 73356"/>
                    <a:gd name="connsiteY3" fmla="*/ -2134 h 300006"/>
                    <a:gd name="connsiteX4" fmla="*/ -27857 w 73356"/>
                    <a:gd name="connsiteY4" fmla="*/ 293344 h 30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356" h="300006">
                      <a:moveTo>
                        <a:pt x="-27857" y="293344"/>
                      </a:moveTo>
                      <a:lnTo>
                        <a:pt x="25122" y="297872"/>
                      </a:lnTo>
                      <a:lnTo>
                        <a:pt x="45499" y="6957"/>
                      </a:lnTo>
                      <a:lnTo>
                        <a:pt x="12896" y="-2134"/>
                      </a:lnTo>
                      <a:lnTo>
                        <a:pt x="-27857" y="293344"/>
                      </a:ln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937575D1-F293-E2EA-D104-2B9A488688F6}"/>
                    </a:ext>
                  </a:extLst>
                </p:cNvPr>
                <p:cNvSpPr/>
                <p:nvPr/>
              </p:nvSpPr>
              <p:spPr>
                <a:xfrm flipV="1">
                  <a:off x="10638187" y="4959757"/>
                  <a:ext cx="478414" cy="271735"/>
                </a:xfrm>
                <a:custGeom>
                  <a:avLst/>
                  <a:gdLst>
                    <a:gd name="connsiteX0" fmla="*/ 451350 w 478414"/>
                    <a:gd name="connsiteY0" fmla="*/ 251598 h 271735"/>
                    <a:gd name="connsiteX1" fmla="*/ 155907 w 478414"/>
                    <a:gd name="connsiteY1" fmla="*/ 185453 h 271735"/>
                    <a:gd name="connsiteX2" fmla="*/ -27065 w 478414"/>
                    <a:gd name="connsiteY2" fmla="*/ -1942 h 271735"/>
                    <a:gd name="connsiteX3" fmla="*/ 290393 w 478414"/>
                    <a:gd name="connsiteY3" fmla="*/ 55356 h 271735"/>
                    <a:gd name="connsiteX4" fmla="*/ 451350 w 478414"/>
                    <a:gd name="connsiteY4" fmla="*/ 251598 h 2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414" h="271735">
                      <a:moveTo>
                        <a:pt x="451350" y="251598"/>
                      </a:moveTo>
                      <a:cubicBezTo>
                        <a:pt x="451350" y="251598"/>
                        <a:pt x="327871" y="322132"/>
                        <a:pt x="155907" y="185453"/>
                      </a:cubicBezTo>
                      <a:cubicBezTo>
                        <a:pt x="-16058" y="48773"/>
                        <a:pt x="-27065" y="-1942"/>
                        <a:pt x="-27065" y="-1942"/>
                      </a:cubicBezTo>
                      <a:cubicBezTo>
                        <a:pt x="-27065" y="-1942"/>
                        <a:pt x="172870" y="38567"/>
                        <a:pt x="290393" y="55356"/>
                      </a:cubicBezTo>
                      <a:cubicBezTo>
                        <a:pt x="444732" y="77404"/>
                        <a:pt x="451350" y="251598"/>
                        <a:pt x="451350" y="251598"/>
                      </a:cubicBezTo>
                    </a:path>
                  </a:pathLst>
                </a:custGeom>
                <a:solidFill>
                  <a:srgbClr val="456D48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9BFBBD70-EC74-8C4C-26B8-F7CFA63FE6FC}"/>
                    </a:ext>
                  </a:extLst>
                </p:cNvPr>
                <p:cNvSpPr/>
                <p:nvPr/>
              </p:nvSpPr>
              <p:spPr>
                <a:xfrm flipV="1">
                  <a:off x="10723772" y="4962554"/>
                  <a:ext cx="452126" cy="213005"/>
                </a:xfrm>
                <a:custGeom>
                  <a:avLst/>
                  <a:gdLst>
                    <a:gd name="connsiteX0" fmla="*/ -17529 w 452126"/>
                    <a:gd name="connsiteY0" fmla="*/ -942 h 213005"/>
                    <a:gd name="connsiteX1" fmla="*/ 187700 w 452126"/>
                    <a:gd name="connsiteY1" fmla="*/ 112052 h 213005"/>
                    <a:gd name="connsiteX2" fmla="*/ 296479 w 452126"/>
                    <a:gd name="connsiteY2" fmla="*/ 158622 h 213005"/>
                    <a:gd name="connsiteX3" fmla="*/ 354997 w 452126"/>
                    <a:gd name="connsiteY3" fmla="*/ 178894 h 213005"/>
                    <a:gd name="connsiteX4" fmla="*/ 416928 w 452126"/>
                    <a:gd name="connsiteY4" fmla="*/ 189030 h 213005"/>
                    <a:gd name="connsiteX5" fmla="*/ 413932 w 452126"/>
                    <a:gd name="connsiteY5" fmla="*/ 210940 h 213005"/>
                    <a:gd name="connsiteX6" fmla="*/ 356948 w 452126"/>
                    <a:gd name="connsiteY6" fmla="*/ 196554 h 213005"/>
                    <a:gd name="connsiteX7" fmla="*/ 298291 w 452126"/>
                    <a:gd name="connsiteY7" fmla="*/ 175759 h 213005"/>
                    <a:gd name="connsiteX8" fmla="*/ 188292 w 452126"/>
                    <a:gd name="connsiteY8" fmla="*/ 129747 h 213005"/>
                    <a:gd name="connsiteX9" fmla="*/ -24217 w 452126"/>
                    <a:gd name="connsiteY9" fmla="*/ 10483 h 213005"/>
                    <a:gd name="connsiteX10" fmla="*/ -17529 w 452126"/>
                    <a:gd name="connsiteY10" fmla="*/ -942 h 213005"/>
                    <a:gd name="connsiteX11" fmla="*/ -17529 w 452126"/>
                    <a:gd name="connsiteY11" fmla="*/ -942 h 213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2126" h="213005">
                      <a:moveTo>
                        <a:pt x="-17529" y="-942"/>
                      </a:moveTo>
                      <a:cubicBezTo>
                        <a:pt x="48303" y="41169"/>
                        <a:pt x="116991" y="78718"/>
                        <a:pt x="187700" y="112052"/>
                      </a:cubicBezTo>
                      <a:cubicBezTo>
                        <a:pt x="223368" y="128876"/>
                        <a:pt x="259662" y="144411"/>
                        <a:pt x="296479" y="158622"/>
                      </a:cubicBezTo>
                      <a:cubicBezTo>
                        <a:pt x="315741" y="166076"/>
                        <a:pt x="335108" y="173182"/>
                        <a:pt x="354997" y="178894"/>
                      </a:cubicBezTo>
                      <a:cubicBezTo>
                        <a:pt x="375757" y="184885"/>
                        <a:pt x="395750" y="185965"/>
                        <a:pt x="416928" y="189030"/>
                      </a:cubicBezTo>
                      <a:cubicBezTo>
                        <a:pt x="429258" y="190807"/>
                        <a:pt x="426472" y="211985"/>
                        <a:pt x="413932" y="210940"/>
                      </a:cubicBezTo>
                      <a:cubicBezTo>
                        <a:pt x="394844" y="209337"/>
                        <a:pt x="375269" y="202197"/>
                        <a:pt x="356948" y="196554"/>
                      </a:cubicBezTo>
                      <a:cubicBezTo>
                        <a:pt x="337163" y="190459"/>
                        <a:pt x="317692" y="183039"/>
                        <a:pt x="298291" y="175759"/>
                      </a:cubicBezTo>
                      <a:cubicBezTo>
                        <a:pt x="261090" y="161722"/>
                        <a:pt x="224413" y="146361"/>
                        <a:pt x="188292" y="129747"/>
                      </a:cubicBezTo>
                      <a:cubicBezTo>
                        <a:pt x="114344" y="95751"/>
                        <a:pt x="43600" y="55485"/>
                        <a:pt x="-24217" y="10483"/>
                      </a:cubicBezTo>
                      <a:cubicBezTo>
                        <a:pt x="-31253" y="5815"/>
                        <a:pt x="-24774" y="-5575"/>
                        <a:pt x="-17529" y="-942"/>
                      </a:cubicBezTo>
                      <a:lnTo>
                        <a:pt x="-17529" y="-942"/>
                      </a:lnTo>
                    </a:path>
                  </a:pathLst>
                </a:custGeom>
                <a:solidFill>
                  <a:srgbClr val="355B3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703D2999-BF42-1A6F-8BED-8DF551A51EFB}"/>
                    </a:ext>
                  </a:extLst>
                </p:cNvPr>
                <p:cNvSpPr/>
                <p:nvPr/>
              </p:nvSpPr>
              <p:spPr>
                <a:xfrm flipV="1">
                  <a:off x="11215593" y="6028445"/>
                  <a:ext cx="60466" cy="54237"/>
                </a:xfrm>
                <a:custGeom>
                  <a:avLst/>
                  <a:gdLst>
                    <a:gd name="connsiteX0" fmla="*/ 30015 w 60466"/>
                    <a:gd name="connsiteY0" fmla="*/ 38212 h 54237"/>
                    <a:gd name="connsiteX1" fmla="*/ -9658 w 60466"/>
                    <a:gd name="connsiteY1" fmla="*/ 54932 h 54237"/>
                    <a:gd name="connsiteX2" fmla="*/ -22024 w 60466"/>
                    <a:gd name="connsiteY2" fmla="*/ 49881 h 54237"/>
                    <a:gd name="connsiteX3" fmla="*/ -27841 w 60466"/>
                    <a:gd name="connsiteY3" fmla="*/ 34660 h 54237"/>
                    <a:gd name="connsiteX4" fmla="*/ -20526 w 60466"/>
                    <a:gd name="connsiteY4" fmla="*/ 8431 h 54237"/>
                    <a:gd name="connsiteX5" fmla="*/ 4692 w 60466"/>
                    <a:gd name="connsiteY5" fmla="*/ 3903 h 54237"/>
                    <a:gd name="connsiteX6" fmla="*/ 12738 w 60466"/>
                    <a:gd name="connsiteY6" fmla="*/ 4113 h 54237"/>
                    <a:gd name="connsiteX7" fmla="*/ 30015 w 60466"/>
                    <a:gd name="connsiteY7" fmla="*/ 38212 h 54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466" h="54237">
                      <a:moveTo>
                        <a:pt x="30015" y="38212"/>
                      </a:moveTo>
                      <a:cubicBezTo>
                        <a:pt x="22875" y="51762"/>
                        <a:pt x="5494" y="57161"/>
                        <a:pt x="-9658" y="54932"/>
                      </a:cubicBezTo>
                      <a:cubicBezTo>
                        <a:pt x="-14152" y="54270"/>
                        <a:pt x="-18715" y="52946"/>
                        <a:pt x="-22024" y="49881"/>
                      </a:cubicBezTo>
                      <a:cubicBezTo>
                        <a:pt x="-26064" y="46049"/>
                        <a:pt x="-27457" y="40197"/>
                        <a:pt x="-27841" y="34660"/>
                      </a:cubicBezTo>
                      <a:cubicBezTo>
                        <a:pt x="-28537" y="25360"/>
                        <a:pt x="-26726" y="15397"/>
                        <a:pt x="-20526" y="8431"/>
                      </a:cubicBezTo>
                      <a:cubicBezTo>
                        <a:pt x="-14326" y="1465"/>
                        <a:pt x="-3006" y="-1356"/>
                        <a:pt x="4692" y="3903"/>
                      </a:cubicBezTo>
                      <a:lnTo>
                        <a:pt x="12738" y="4113"/>
                      </a:lnTo>
                      <a:cubicBezTo>
                        <a:pt x="28029" y="4077"/>
                        <a:pt x="37156" y="24663"/>
                        <a:pt x="30015" y="38212"/>
                      </a:cubicBezTo>
                    </a:path>
                  </a:pathLst>
                </a:custGeom>
                <a:solidFill>
                  <a:srgbClr val="563E1B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AB677861-99CC-52E0-8FE9-E939669722F7}"/>
                    </a:ext>
                  </a:extLst>
                </p:cNvPr>
                <p:cNvSpPr/>
                <p:nvPr/>
              </p:nvSpPr>
              <p:spPr>
                <a:xfrm flipV="1">
                  <a:off x="10785455" y="5241362"/>
                  <a:ext cx="97319" cy="261345"/>
                </a:xfrm>
                <a:custGeom>
                  <a:avLst/>
                  <a:gdLst>
                    <a:gd name="connsiteX0" fmla="*/ -25737 w 97319"/>
                    <a:gd name="connsiteY0" fmla="*/ 76228 h 261345"/>
                    <a:gd name="connsiteX1" fmla="*/ 352 w 97319"/>
                    <a:gd name="connsiteY1" fmla="*/ 399 h 261345"/>
                    <a:gd name="connsiteX2" fmla="*/ 9792 w 97319"/>
                    <a:gd name="connsiteY2" fmla="*/ -471 h 261345"/>
                    <a:gd name="connsiteX3" fmla="*/ 16862 w 97319"/>
                    <a:gd name="connsiteY3" fmla="*/ 9316 h 261345"/>
                    <a:gd name="connsiteX4" fmla="*/ 28357 w 97319"/>
                    <a:gd name="connsiteY4" fmla="*/ 99391 h 261345"/>
                    <a:gd name="connsiteX5" fmla="*/ 53784 w 97319"/>
                    <a:gd name="connsiteY5" fmla="*/ 209077 h 261345"/>
                    <a:gd name="connsiteX6" fmla="*/ 50823 w 97319"/>
                    <a:gd name="connsiteY6" fmla="*/ 260175 h 261345"/>
                    <a:gd name="connsiteX7" fmla="*/ -25737 w 97319"/>
                    <a:gd name="connsiteY7" fmla="*/ 76228 h 261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319" h="261345">
                      <a:moveTo>
                        <a:pt x="-25737" y="76228"/>
                      </a:moveTo>
                      <a:cubicBezTo>
                        <a:pt x="-29325" y="47631"/>
                        <a:pt x="-26224" y="11511"/>
                        <a:pt x="352" y="399"/>
                      </a:cubicBezTo>
                      <a:cubicBezTo>
                        <a:pt x="3348" y="-820"/>
                        <a:pt x="6796" y="-1656"/>
                        <a:pt x="9792" y="-471"/>
                      </a:cubicBezTo>
                      <a:cubicBezTo>
                        <a:pt x="13658" y="1096"/>
                        <a:pt x="15539" y="5380"/>
                        <a:pt x="16862" y="9316"/>
                      </a:cubicBezTo>
                      <a:cubicBezTo>
                        <a:pt x="26511" y="38087"/>
                        <a:pt x="25744" y="69157"/>
                        <a:pt x="28357" y="99391"/>
                      </a:cubicBezTo>
                      <a:cubicBezTo>
                        <a:pt x="31596" y="137044"/>
                        <a:pt x="40444" y="173792"/>
                        <a:pt x="53784" y="209077"/>
                      </a:cubicBezTo>
                      <a:cubicBezTo>
                        <a:pt x="61552" y="229558"/>
                        <a:pt x="88442" y="262613"/>
                        <a:pt x="50823" y="260175"/>
                      </a:cubicBezTo>
                      <a:cubicBezTo>
                        <a:pt x="-1808" y="256761"/>
                        <a:pt x="-20860" y="115553"/>
                        <a:pt x="-25737" y="76228"/>
                      </a:cubicBezTo>
                    </a:path>
                  </a:pathLst>
                </a:custGeom>
                <a:solidFill>
                  <a:srgbClr val="FFFFFF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52" name="Freeform: Shape 551">
                  <a:extLst>
                    <a:ext uri="{FF2B5EF4-FFF2-40B4-BE49-F238E27FC236}">
                      <a16:creationId xmlns:a16="http://schemas.microsoft.com/office/drawing/2014/main" id="{92E76D24-8B20-07B3-0EB0-01C78DF36431}"/>
                    </a:ext>
                  </a:extLst>
                </p:cNvPr>
                <p:cNvSpPr/>
                <p:nvPr/>
              </p:nvSpPr>
              <p:spPr>
                <a:xfrm flipV="1">
                  <a:off x="10872722" y="5584534"/>
                  <a:ext cx="33590" cy="42935"/>
                </a:xfrm>
                <a:custGeom>
                  <a:avLst/>
                  <a:gdLst>
                    <a:gd name="connsiteX0" fmla="*/ 6436 w 33590"/>
                    <a:gd name="connsiteY0" fmla="*/ 16482 h 42935"/>
                    <a:gd name="connsiteX1" fmla="*/ 4138 w 33590"/>
                    <a:gd name="connsiteY1" fmla="*/ 31669 h 42935"/>
                    <a:gd name="connsiteX2" fmla="*/ -10318 w 33590"/>
                    <a:gd name="connsiteY2" fmla="*/ 42641 h 42935"/>
                    <a:gd name="connsiteX3" fmla="*/ -24738 w 33590"/>
                    <a:gd name="connsiteY3" fmla="*/ 31669 h 42935"/>
                    <a:gd name="connsiteX4" fmla="*/ -27037 w 33590"/>
                    <a:gd name="connsiteY4" fmla="*/ 16482 h 42935"/>
                    <a:gd name="connsiteX5" fmla="*/ -22160 w 33590"/>
                    <a:gd name="connsiteY5" fmla="*/ 4639 h 42935"/>
                    <a:gd name="connsiteX6" fmla="*/ -10318 w 33590"/>
                    <a:gd name="connsiteY6" fmla="*/ -272 h 42935"/>
                    <a:gd name="connsiteX7" fmla="*/ 1525 w 33590"/>
                    <a:gd name="connsiteY7" fmla="*/ 4639 h 42935"/>
                    <a:gd name="connsiteX8" fmla="*/ 6436 w 33590"/>
                    <a:gd name="connsiteY8" fmla="*/ 16482 h 42935"/>
                    <a:gd name="connsiteX9" fmla="*/ 6436 w 33590"/>
                    <a:gd name="connsiteY9" fmla="*/ 16482 h 4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590" h="42935">
                      <a:moveTo>
                        <a:pt x="6436" y="16482"/>
                      </a:moveTo>
                      <a:cubicBezTo>
                        <a:pt x="5844" y="21498"/>
                        <a:pt x="5705" y="26862"/>
                        <a:pt x="4138" y="31669"/>
                      </a:cubicBezTo>
                      <a:cubicBezTo>
                        <a:pt x="2152" y="37729"/>
                        <a:pt x="-3560" y="42954"/>
                        <a:pt x="-10318" y="42641"/>
                      </a:cubicBezTo>
                      <a:cubicBezTo>
                        <a:pt x="-17145" y="42362"/>
                        <a:pt x="-22613" y="38182"/>
                        <a:pt x="-24738" y="31669"/>
                      </a:cubicBezTo>
                      <a:cubicBezTo>
                        <a:pt x="-26340" y="26862"/>
                        <a:pt x="-26480" y="21498"/>
                        <a:pt x="-27037" y="16482"/>
                      </a:cubicBezTo>
                      <a:cubicBezTo>
                        <a:pt x="-27525" y="12511"/>
                        <a:pt x="-24842" y="7356"/>
                        <a:pt x="-22160" y="4639"/>
                      </a:cubicBezTo>
                      <a:cubicBezTo>
                        <a:pt x="-19234" y="1748"/>
                        <a:pt x="-14463" y="-446"/>
                        <a:pt x="-10318" y="-272"/>
                      </a:cubicBezTo>
                      <a:cubicBezTo>
                        <a:pt x="-5998" y="-63"/>
                        <a:pt x="-1505" y="1365"/>
                        <a:pt x="1525" y="4639"/>
                      </a:cubicBezTo>
                      <a:cubicBezTo>
                        <a:pt x="4312" y="7704"/>
                        <a:pt x="6924" y="12163"/>
                        <a:pt x="6436" y="16482"/>
                      </a:cubicBezTo>
                      <a:lnTo>
                        <a:pt x="6436" y="16482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DCDBC79F-5520-5847-EA2F-0C8EC4CF9104}"/>
                    </a:ext>
                  </a:extLst>
                </p:cNvPr>
                <p:cNvSpPr/>
                <p:nvPr/>
              </p:nvSpPr>
              <p:spPr>
                <a:xfrm flipV="1">
                  <a:off x="10876529" y="5495866"/>
                  <a:ext cx="25954" cy="26855"/>
                </a:xfrm>
                <a:custGeom>
                  <a:avLst/>
                  <a:gdLst>
                    <a:gd name="connsiteX0" fmla="*/ -14124 w 25954"/>
                    <a:gd name="connsiteY0" fmla="*/ -597 h 26855"/>
                    <a:gd name="connsiteX1" fmla="*/ -14124 w 25954"/>
                    <a:gd name="connsiteY1" fmla="*/ 26259 h 26855"/>
                    <a:gd name="connsiteX2" fmla="*/ -14124 w 25954"/>
                    <a:gd name="connsiteY2" fmla="*/ -597 h 26855"/>
                    <a:gd name="connsiteX3" fmla="*/ -14124 w 25954"/>
                    <a:gd name="connsiteY3" fmla="*/ -597 h 26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54" h="26855">
                      <a:moveTo>
                        <a:pt x="-14124" y="-597"/>
                      </a:moveTo>
                      <a:cubicBezTo>
                        <a:pt x="3187" y="-597"/>
                        <a:pt x="3187" y="26259"/>
                        <a:pt x="-14124" y="26259"/>
                      </a:cubicBezTo>
                      <a:cubicBezTo>
                        <a:pt x="-31401" y="26259"/>
                        <a:pt x="-31435" y="-597"/>
                        <a:pt x="-14124" y="-597"/>
                      </a:cubicBezTo>
                      <a:lnTo>
                        <a:pt x="-14124" y="-59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5C862571-D227-BD24-BFD5-F677E5C1268A}"/>
                    </a:ext>
                  </a:extLst>
                </p:cNvPr>
                <p:cNvSpPr/>
                <p:nvPr/>
              </p:nvSpPr>
              <p:spPr>
                <a:xfrm flipV="1">
                  <a:off x="10914225" y="5383568"/>
                  <a:ext cx="29938" cy="31000"/>
                </a:xfrm>
                <a:custGeom>
                  <a:avLst/>
                  <a:gdLst>
                    <a:gd name="connsiteX0" fmla="*/ -12212 w 29938"/>
                    <a:gd name="connsiteY0" fmla="*/ -955 h 31000"/>
                    <a:gd name="connsiteX1" fmla="*/ -12212 w 29938"/>
                    <a:gd name="connsiteY1" fmla="*/ 30045 h 31000"/>
                    <a:gd name="connsiteX2" fmla="*/ -12212 w 29938"/>
                    <a:gd name="connsiteY2" fmla="*/ -955 h 31000"/>
                    <a:gd name="connsiteX3" fmla="*/ -12212 w 29938"/>
                    <a:gd name="connsiteY3" fmla="*/ -955 h 3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38" h="31000">
                      <a:moveTo>
                        <a:pt x="-12212" y="-955"/>
                      </a:moveTo>
                      <a:cubicBezTo>
                        <a:pt x="7713" y="-955"/>
                        <a:pt x="7747" y="30045"/>
                        <a:pt x="-12212" y="30045"/>
                      </a:cubicBezTo>
                      <a:cubicBezTo>
                        <a:pt x="-32170" y="30045"/>
                        <a:pt x="-32205" y="-955"/>
                        <a:pt x="-12212" y="-955"/>
                      </a:cubicBezTo>
                      <a:lnTo>
                        <a:pt x="-12212" y="-955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2F5F9285-D0C5-0D51-C265-91DD7094F873}"/>
                    </a:ext>
                  </a:extLst>
                </p:cNvPr>
                <p:cNvSpPr/>
                <p:nvPr/>
              </p:nvSpPr>
              <p:spPr>
                <a:xfrm flipV="1">
                  <a:off x="10714629" y="5556404"/>
                  <a:ext cx="32286" cy="35155"/>
                </a:xfrm>
                <a:custGeom>
                  <a:avLst/>
                  <a:gdLst>
                    <a:gd name="connsiteX0" fmla="*/ 5568 w 32286"/>
                    <a:gd name="connsiteY0" fmla="*/ 15751 h 35155"/>
                    <a:gd name="connsiteX1" fmla="*/ 5394 w 32286"/>
                    <a:gd name="connsiteY1" fmla="*/ 18886 h 35155"/>
                    <a:gd name="connsiteX2" fmla="*/ 1946 w 32286"/>
                    <a:gd name="connsiteY2" fmla="*/ 28569 h 35155"/>
                    <a:gd name="connsiteX3" fmla="*/ -6309 w 32286"/>
                    <a:gd name="connsiteY3" fmla="*/ 34247 h 35155"/>
                    <a:gd name="connsiteX4" fmla="*/ -14808 w 32286"/>
                    <a:gd name="connsiteY4" fmla="*/ 34247 h 35155"/>
                    <a:gd name="connsiteX5" fmla="*/ -18604 w 32286"/>
                    <a:gd name="connsiteY5" fmla="*/ 32645 h 35155"/>
                    <a:gd name="connsiteX6" fmla="*/ -23063 w 32286"/>
                    <a:gd name="connsiteY6" fmla="*/ 28569 h 35155"/>
                    <a:gd name="connsiteX7" fmla="*/ -26512 w 32286"/>
                    <a:gd name="connsiteY7" fmla="*/ 18886 h 35155"/>
                    <a:gd name="connsiteX8" fmla="*/ -26686 w 32286"/>
                    <a:gd name="connsiteY8" fmla="*/ 15751 h 35155"/>
                    <a:gd name="connsiteX9" fmla="*/ -21949 w 32286"/>
                    <a:gd name="connsiteY9" fmla="*/ 4326 h 35155"/>
                    <a:gd name="connsiteX10" fmla="*/ -10558 w 32286"/>
                    <a:gd name="connsiteY10" fmla="*/ -376 h 35155"/>
                    <a:gd name="connsiteX11" fmla="*/ 831 w 32286"/>
                    <a:gd name="connsiteY11" fmla="*/ 4326 h 35155"/>
                    <a:gd name="connsiteX12" fmla="*/ 5568 w 32286"/>
                    <a:gd name="connsiteY12" fmla="*/ 15751 h 35155"/>
                    <a:gd name="connsiteX13" fmla="*/ 5568 w 32286"/>
                    <a:gd name="connsiteY13" fmla="*/ 15751 h 3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86" h="35155">
                      <a:moveTo>
                        <a:pt x="5568" y="15751"/>
                      </a:moveTo>
                      <a:cubicBezTo>
                        <a:pt x="5499" y="16796"/>
                        <a:pt x="5430" y="17841"/>
                        <a:pt x="5394" y="18886"/>
                      </a:cubicBezTo>
                      <a:cubicBezTo>
                        <a:pt x="5185" y="22509"/>
                        <a:pt x="4175" y="25678"/>
                        <a:pt x="1946" y="28569"/>
                      </a:cubicBezTo>
                      <a:cubicBezTo>
                        <a:pt x="-5" y="31077"/>
                        <a:pt x="-3070" y="33690"/>
                        <a:pt x="-6309" y="34247"/>
                      </a:cubicBezTo>
                      <a:cubicBezTo>
                        <a:pt x="-10350" y="34944"/>
                        <a:pt x="-10803" y="34944"/>
                        <a:pt x="-14808" y="34247"/>
                      </a:cubicBezTo>
                      <a:cubicBezTo>
                        <a:pt x="-16062" y="33724"/>
                        <a:pt x="-17351" y="33202"/>
                        <a:pt x="-18604" y="32645"/>
                      </a:cubicBezTo>
                      <a:cubicBezTo>
                        <a:pt x="-20451" y="31669"/>
                        <a:pt x="-21949" y="30276"/>
                        <a:pt x="-23063" y="28569"/>
                      </a:cubicBezTo>
                      <a:cubicBezTo>
                        <a:pt x="-25327" y="25643"/>
                        <a:pt x="-26303" y="22613"/>
                        <a:pt x="-26512" y="18886"/>
                      </a:cubicBezTo>
                      <a:cubicBezTo>
                        <a:pt x="-26546" y="17841"/>
                        <a:pt x="-26616" y="16796"/>
                        <a:pt x="-26686" y="15751"/>
                      </a:cubicBezTo>
                      <a:cubicBezTo>
                        <a:pt x="-26895" y="11746"/>
                        <a:pt x="-24735" y="7113"/>
                        <a:pt x="-21949" y="4326"/>
                      </a:cubicBezTo>
                      <a:cubicBezTo>
                        <a:pt x="-19162" y="1540"/>
                        <a:pt x="-14564" y="-550"/>
                        <a:pt x="-10558" y="-376"/>
                      </a:cubicBezTo>
                      <a:cubicBezTo>
                        <a:pt x="-6379" y="-202"/>
                        <a:pt x="-2059" y="1192"/>
                        <a:pt x="831" y="4326"/>
                      </a:cubicBezTo>
                      <a:cubicBezTo>
                        <a:pt x="3653" y="7392"/>
                        <a:pt x="5813" y="11467"/>
                        <a:pt x="5568" y="15751"/>
                      </a:cubicBezTo>
                      <a:lnTo>
                        <a:pt x="5568" y="15751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AABDBEA5-3CF8-E34E-987E-4456C18EA1F8}"/>
                    </a:ext>
                  </a:extLst>
                </p:cNvPr>
                <p:cNvSpPr/>
                <p:nvPr/>
              </p:nvSpPr>
              <p:spPr>
                <a:xfrm flipV="1">
                  <a:off x="11390728" y="5932533"/>
                  <a:ext cx="35099" cy="38814"/>
                </a:xfrm>
                <a:custGeom>
                  <a:avLst/>
                  <a:gdLst>
                    <a:gd name="connsiteX0" fmla="*/ 4565 w 35099"/>
                    <a:gd name="connsiteY0" fmla="*/ 25706 h 38814"/>
                    <a:gd name="connsiteX1" fmla="*/ 2162 w 35099"/>
                    <a:gd name="connsiteY1" fmla="*/ 29990 h 38814"/>
                    <a:gd name="connsiteX2" fmla="*/ -6093 w 35099"/>
                    <a:gd name="connsiteY2" fmla="*/ 37618 h 38814"/>
                    <a:gd name="connsiteX3" fmla="*/ -20966 w 35099"/>
                    <a:gd name="connsiteY3" fmla="*/ 37618 h 38814"/>
                    <a:gd name="connsiteX4" fmla="*/ -28246 w 35099"/>
                    <a:gd name="connsiteY4" fmla="*/ 24905 h 38814"/>
                    <a:gd name="connsiteX5" fmla="*/ -28385 w 35099"/>
                    <a:gd name="connsiteY5" fmla="*/ 22397 h 38814"/>
                    <a:gd name="connsiteX6" fmla="*/ -26051 w 35099"/>
                    <a:gd name="connsiteY6" fmla="*/ 13515 h 38814"/>
                    <a:gd name="connsiteX7" fmla="*/ -23997 w 35099"/>
                    <a:gd name="connsiteY7" fmla="*/ 8987 h 38814"/>
                    <a:gd name="connsiteX8" fmla="*/ -14104 w 35099"/>
                    <a:gd name="connsiteY8" fmla="*/ 1393 h 38814"/>
                    <a:gd name="connsiteX9" fmla="*/ -1390 w 35099"/>
                    <a:gd name="connsiteY9" fmla="*/ 3065 h 38814"/>
                    <a:gd name="connsiteX10" fmla="*/ 4565 w 35099"/>
                    <a:gd name="connsiteY10" fmla="*/ 25706 h 38814"/>
                    <a:gd name="connsiteX11" fmla="*/ 4565 w 35099"/>
                    <a:gd name="connsiteY11" fmla="*/ 25706 h 38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099" h="38814">
                      <a:moveTo>
                        <a:pt x="4565" y="25706"/>
                      </a:moveTo>
                      <a:cubicBezTo>
                        <a:pt x="3764" y="27134"/>
                        <a:pt x="3033" y="28597"/>
                        <a:pt x="2162" y="29990"/>
                      </a:cubicBezTo>
                      <a:cubicBezTo>
                        <a:pt x="107" y="33404"/>
                        <a:pt x="-2854" y="35459"/>
                        <a:pt x="-6093" y="37618"/>
                      </a:cubicBezTo>
                      <a:cubicBezTo>
                        <a:pt x="-10377" y="40509"/>
                        <a:pt x="-16612" y="40161"/>
                        <a:pt x="-20966" y="37618"/>
                      </a:cubicBezTo>
                      <a:cubicBezTo>
                        <a:pt x="-25599" y="34902"/>
                        <a:pt x="-28002" y="30164"/>
                        <a:pt x="-28246" y="24905"/>
                      </a:cubicBezTo>
                      <a:cubicBezTo>
                        <a:pt x="-28281" y="24069"/>
                        <a:pt x="-28385" y="23198"/>
                        <a:pt x="-28385" y="22397"/>
                      </a:cubicBezTo>
                      <a:cubicBezTo>
                        <a:pt x="-28315" y="19088"/>
                        <a:pt x="-27375" y="16475"/>
                        <a:pt x="-26051" y="13515"/>
                      </a:cubicBezTo>
                      <a:cubicBezTo>
                        <a:pt x="-25355" y="11982"/>
                        <a:pt x="-24693" y="10484"/>
                        <a:pt x="-23997" y="8987"/>
                      </a:cubicBezTo>
                      <a:cubicBezTo>
                        <a:pt x="-22394" y="5434"/>
                        <a:pt x="-17727" y="2403"/>
                        <a:pt x="-14104" y="1393"/>
                      </a:cubicBezTo>
                      <a:cubicBezTo>
                        <a:pt x="-10168" y="314"/>
                        <a:pt x="-4873" y="801"/>
                        <a:pt x="-1390" y="3065"/>
                      </a:cubicBezTo>
                      <a:cubicBezTo>
                        <a:pt x="6307" y="8011"/>
                        <a:pt x="9024" y="17590"/>
                        <a:pt x="4565" y="25706"/>
                      </a:cubicBezTo>
                      <a:lnTo>
                        <a:pt x="4565" y="2570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E0120B83-C78A-1DB3-A891-4421F151A7AB}"/>
                    </a:ext>
                  </a:extLst>
                </p:cNvPr>
                <p:cNvSpPr/>
                <p:nvPr/>
              </p:nvSpPr>
              <p:spPr>
                <a:xfrm flipV="1">
                  <a:off x="11449152" y="5826420"/>
                  <a:ext cx="34507" cy="34530"/>
                </a:xfrm>
                <a:custGeom>
                  <a:avLst/>
                  <a:gdLst>
                    <a:gd name="connsiteX0" fmla="*/ -2208 w 34507"/>
                    <a:gd name="connsiteY0" fmla="*/ 31330 h 34530"/>
                    <a:gd name="connsiteX1" fmla="*/ -5899 w 34507"/>
                    <a:gd name="connsiteY1" fmla="*/ 32967 h 34530"/>
                    <a:gd name="connsiteX2" fmla="*/ -9487 w 34507"/>
                    <a:gd name="connsiteY2" fmla="*/ 34465 h 34530"/>
                    <a:gd name="connsiteX3" fmla="*/ -15478 w 34507"/>
                    <a:gd name="connsiteY3" fmla="*/ 34743 h 34530"/>
                    <a:gd name="connsiteX4" fmla="*/ -24117 w 34507"/>
                    <a:gd name="connsiteY4" fmla="*/ 30598 h 34530"/>
                    <a:gd name="connsiteX5" fmla="*/ -27984 w 34507"/>
                    <a:gd name="connsiteY5" fmla="*/ 23980 h 34530"/>
                    <a:gd name="connsiteX6" fmla="*/ -26450 w 34507"/>
                    <a:gd name="connsiteY6" fmla="*/ 12381 h 34530"/>
                    <a:gd name="connsiteX7" fmla="*/ -24813 w 34507"/>
                    <a:gd name="connsiteY7" fmla="*/ 8689 h 34530"/>
                    <a:gd name="connsiteX8" fmla="*/ -10532 w 34507"/>
                    <a:gd name="connsiteY8" fmla="*/ 504 h 34530"/>
                    <a:gd name="connsiteX9" fmla="*/ 1136 w 34507"/>
                    <a:gd name="connsiteY9" fmla="*/ 5345 h 34530"/>
                    <a:gd name="connsiteX10" fmla="*/ 5977 w 34507"/>
                    <a:gd name="connsiteY10" fmla="*/ 17049 h 34530"/>
                    <a:gd name="connsiteX11" fmla="*/ 3713 w 34507"/>
                    <a:gd name="connsiteY11" fmla="*/ 25374 h 34530"/>
                    <a:gd name="connsiteX12" fmla="*/ -2208 w 34507"/>
                    <a:gd name="connsiteY12" fmla="*/ 31330 h 34530"/>
                    <a:gd name="connsiteX13" fmla="*/ -2208 w 34507"/>
                    <a:gd name="connsiteY13" fmla="*/ 31330 h 34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507" h="34530">
                      <a:moveTo>
                        <a:pt x="-2208" y="31330"/>
                      </a:moveTo>
                      <a:cubicBezTo>
                        <a:pt x="-3427" y="31852"/>
                        <a:pt x="-4680" y="32410"/>
                        <a:pt x="-5899" y="32967"/>
                      </a:cubicBezTo>
                      <a:cubicBezTo>
                        <a:pt x="-7119" y="33455"/>
                        <a:pt x="-8304" y="33977"/>
                        <a:pt x="-9487" y="34465"/>
                      </a:cubicBezTo>
                      <a:cubicBezTo>
                        <a:pt x="-11473" y="35092"/>
                        <a:pt x="-13493" y="35196"/>
                        <a:pt x="-15478" y="34743"/>
                      </a:cubicBezTo>
                      <a:cubicBezTo>
                        <a:pt x="-18648" y="34325"/>
                        <a:pt x="-21888" y="33002"/>
                        <a:pt x="-24117" y="30598"/>
                      </a:cubicBezTo>
                      <a:cubicBezTo>
                        <a:pt x="-25858" y="28683"/>
                        <a:pt x="-27182" y="26453"/>
                        <a:pt x="-27984" y="23980"/>
                      </a:cubicBezTo>
                      <a:cubicBezTo>
                        <a:pt x="-29272" y="19940"/>
                        <a:pt x="-28087" y="16039"/>
                        <a:pt x="-26450" y="12381"/>
                      </a:cubicBezTo>
                      <a:cubicBezTo>
                        <a:pt x="-25928" y="11162"/>
                        <a:pt x="-25371" y="9943"/>
                        <a:pt x="-24813" y="8689"/>
                      </a:cubicBezTo>
                      <a:cubicBezTo>
                        <a:pt x="-22619" y="3708"/>
                        <a:pt x="-15793" y="260"/>
                        <a:pt x="-10532" y="504"/>
                      </a:cubicBezTo>
                      <a:cubicBezTo>
                        <a:pt x="-6178" y="713"/>
                        <a:pt x="-2034" y="2176"/>
                        <a:pt x="1136" y="5345"/>
                      </a:cubicBezTo>
                      <a:cubicBezTo>
                        <a:pt x="4132" y="8341"/>
                        <a:pt x="5977" y="12799"/>
                        <a:pt x="5977" y="17049"/>
                      </a:cubicBezTo>
                      <a:cubicBezTo>
                        <a:pt x="5977" y="20009"/>
                        <a:pt x="5211" y="22796"/>
                        <a:pt x="3713" y="25374"/>
                      </a:cubicBezTo>
                      <a:cubicBezTo>
                        <a:pt x="2251" y="27881"/>
                        <a:pt x="265" y="29832"/>
                        <a:pt x="-2208" y="31330"/>
                      </a:cubicBezTo>
                      <a:lnTo>
                        <a:pt x="-2208" y="3133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D44AA9F6-3CF9-B59B-9DFA-36A3A924FF23}"/>
                    </a:ext>
                  </a:extLst>
                </p:cNvPr>
                <p:cNvSpPr/>
                <p:nvPr/>
              </p:nvSpPr>
              <p:spPr>
                <a:xfrm flipV="1">
                  <a:off x="11372268" y="5778526"/>
                  <a:ext cx="31000" cy="32881"/>
                </a:xfrm>
                <a:custGeom>
                  <a:avLst/>
                  <a:gdLst>
                    <a:gd name="connsiteX0" fmla="*/ 541 w 31000"/>
                    <a:gd name="connsiteY0" fmla="*/ 23670 h 32881"/>
                    <a:gd name="connsiteX1" fmla="*/ -538 w 31000"/>
                    <a:gd name="connsiteY1" fmla="*/ 26178 h 32881"/>
                    <a:gd name="connsiteX2" fmla="*/ -12834 w 31000"/>
                    <a:gd name="connsiteY2" fmla="*/ 33214 h 32881"/>
                    <a:gd name="connsiteX3" fmla="*/ -25130 w 31000"/>
                    <a:gd name="connsiteY3" fmla="*/ 26178 h 32881"/>
                    <a:gd name="connsiteX4" fmla="*/ -26210 w 31000"/>
                    <a:gd name="connsiteY4" fmla="*/ 23670 h 32881"/>
                    <a:gd name="connsiteX5" fmla="*/ -28334 w 31000"/>
                    <a:gd name="connsiteY5" fmla="*/ 15833 h 32881"/>
                    <a:gd name="connsiteX6" fmla="*/ -26210 w 31000"/>
                    <a:gd name="connsiteY6" fmla="*/ 8031 h 32881"/>
                    <a:gd name="connsiteX7" fmla="*/ -12834 w 31000"/>
                    <a:gd name="connsiteY7" fmla="*/ 333 h 32881"/>
                    <a:gd name="connsiteX8" fmla="*/ 541 w 31000"/>
                    <a:gd name="connsiteY8" fmla="*/ 8031 h 32881"/>
                    <a:gd name="connsiteX9" fmla="*/ 2666 w 31000"/>
                    <a:gd name="connsiteY9" fmla="*/ 15833 h 32881"/>
                    <a:gd name="connsiteX10" fmla="*/ 541 w 31000"/>
                    <a:gd name="connsiteY10" fmla="*/ 23670 h 32881"/>
                    <a:gd name="connsiteX11" fmla="*/ 541 w 31000"/>
                    <a:gd name="connsiteY11" fmla="*/ 23670 h 32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000" h="32881">
                      <a:moveTo>
                        <a:pt x="541" y="23670"/>
                      </a:moveTo>
                      <a:cubicBezTo>
                        <a:pt x="193" y="24506"/>
                        <a:pt x="-190" y="25342"/>
                        <a:pt x="-538" y="26178"/>
                      </a:cubicBezTo>
                      <a:cubicBezTo>
                        <a:pt x="-2454" y="30637"/>
                        <a:pt x="-8306" y="33214"/>
                        <a:pt x="-12834" y="33214"/>
                      </a:cubicBezTo>
                      <a:cubicBezTo>
                        <a:pt x="-17397" y="33214"/>
                        <a:pt x="-23214" y="30637"/>
                        <a:pt x="-25130" y="26178"/>
                      </a:cubicBezTo>
                      <a:cubicBezTo>
                        <a:pt x="-25513" y="25342"/>
                        <a:pt x="-25862" y="24506"/>
                        <a:pt x="-26210" y="23670"/>
                      </a:cubicBezTo>
                      <a:cubicBezTo>
                        <a:pt x="-27638" y="21232"/>
                        <a:pt x="-28334" y="18654"/>
                        <a:pt x="-28334" y="15833"/>
                      </a:cubicBezTo>
                      <a:cubicBezTo>
                        <a:pt x="-28334" y="13047"/>
                        <a:pt x="-27638" y="10434"/>
                        <a:pt x="-26210" y="8031"/>
                      </a:cubicBezTo>
                      <a:cubicBezTo>
                        <a:pt x="-23458" y="3294"/>
                        <a:pt x="-18303" y="333"/>
                        <a:pt x="-12834" y="333"/>
                      </a:cubicBezTo>
                      <a:cubicBezTo>
                        <a:pt x="-7365" y="333"/>
                        <a:pt x="-2211" y="3294"/>
                        <a:pt x="541" y="8031"/>
                      </a:cubicBezTo>
                      <a:cubicBezTo>
                        <a:pt x="1935" y="10434"/>
                        <a:pt x="2666" y="13047"/>
                        <a:pt x="2666" y="15833"/>
                      </a:cubicBezTo>
                      <a:cubicBezTo>
                        <a:pt x="2666" y="18654"/>
                        <a:pt x="1935" y="21232"/>
                        <a:pt x="541" y="23670"/>
                      </a:cubicBezTo>
                      <a:lnTo>
                        <a:pt x="541" y="23670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66837A45-256A-6E25-5A87-5956521B98A3}"/>
                    </a:ext>
                  </a:extLst>
                </p:cNvPr>
                <p:cNvSpPr/>
                <p:nvPr/>
              </p:nvSpPr>
              <p:spPr>
                <a:xfrm flipV="1">
                  <a:off x="11569019" y="5664104"/>
                  <a:ext cx="34332" cy="34309"/>
                </a:xfrm>
                <a:custGeom>
                  <a:avLst/>
                  <a:gdLst>
                    <a:gd name="connsiteX0" fmla="*/ -11678 w 34332"/>
                    <a:gd name="connsiteY0" fmla="*/ -37 h 34309"/>
                    <a:gd name="connsiteX1" fmla="*/ 479 w 34332"/>
                    <a:gd name="connsiteY1" fmla="*/ 4979 h 34309"/>
                    <a:gd name="connsiteX2" fmla="*/ 5495 w 34332"/>
                    <a:gd name="connsiteY2" fmla="*/ 17135 h 34309"/>
                    <a:gd name="connsiteX3" fmla="*/ -11678 w 34332"/>
                    <a:gd name="connsiteY3" fmla="*/ 34272 h 34309"/>
                    <a:gd name="connsiteX4" fmla="*/ -23799 w 34332"/>
                    <a:gd name="connsiteY4" fmla="*/ 29257 h 34309"/>
                    <a:gd name="connsiteX5" fmla="*/ -28815 w 34332"/>
                    <a:gd name="connsiteY5" fmla="*/ 17135 h 34309"/>
                    <a:gd name="connsiteX6" fmla="*/ -11678 w 34332"/>
                    <a:gd name="connsiteY6" fmla="*/ -37 h 34309"/>
                    <a:gd name="connsiteX7" fmla="*/ -11678 w 34332"/>
                    <a:gd name="connsiteY7" fmla="*/ -37 h 34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332" h="34309">
                      <a:moveTo>
                        <a:pt x="-11678" y="-37"/>
                      </a:moveTo>
                      <a:cubicBezTo>
                        <a:pt x="-7254" y="-37"/>
                        <a:pt x="-2655" y="1879"/>
                        <a:pt x="479" y="4979"/>
                      </a:cubicBezTo>
                      <a:cubicBezTo>
                        <a:pt x="3440" y="7974"/>
                        <a:pt x="5669" y="12851"/>
                        <a:pt x="5495" y="17135"/>
                      </a:cubicBezTo>
                      <a:cubicBezTo>
                        <a:pt x="5077" y="26400"/>
                        <a:pt x="-2030" y="34272"/>
                        <a:pt x="-11678" y="34272"/>
                      </a:cubicBezTo>
                      <a:cubicBezTo>
                        <a:pt x="-16066" y="34272"/>
                        <a:pt x="-20665" y="32357"/>
                        <a:pt x="-23799" y="29257"/>
                      </a:cubicBezTo>
                      <a:cubicBezTo>
                        <a:pt x="-26760" y="26261"/>
                        <a:pt x="-29024" y="21385"/>
                        <a:pt x="-28815" y="17135"/>
                      </a:cubicBezTo>
                      <a:cubicBezTo>
                        <a:pt x="-28397" y="7835"/>
                        <a:pt x="-21290" y="-37"/>
                        <a:pt x="-11678" y="-37"/>
                      </a:cubicBezTo>
                      <a:lnTo>
                        <a:pt x="-11678" y="-37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82FD658C-CE4F-63A2-85F3-304A5CBB44CE}"/>
                    </a:ext>
                  </a:extLst>
                </p:cNvPr>
                <p:cNvSpPr/>
                <p:nvPr/>
              </p:nvSpPr>
              <p:spPr>
                <a:xfrm flipV="1">
                  <a:off x="11556785" y="5849722"/>
                  <a:ext cx="32341" cy="33473"/>
                </a:xfrm>
                <a:custGeom>
                  <a:avLst/>
                  <a:gdLst>
                    <a:gd name="connsiteX0" fmla="*/ -12611 w 32341"/>
                    <a:gd name="connsiteY0" fmla="*/ 566 h 33473"/>
                    <a:gd name="connsiteX1" fmla="*/ -12611 w 32341"/>
                    <a:gd name="connsiteY1" fmla="*/ 34039 h 33473"/>
                    <a:gd name="connsiteX2" fmla="*/ -12611 w 32341"/>
                    <a:gd name="connsiteY2" fmla="*/ 566 h 33473"/>
                    <a:gd name="connsiteX3" fmla="*/ -12611 w 32341"/>
                    <a:gd name="connsiteY3" fmla="*/ 566 h 3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41" h="33473">
                      <a:moveTo>
                        <a:pt x="-12611" y="566"/>
                      </a:moveTo>
                      <a:cubicBezTo>
                        <a:pt x="8915" y="566"/>
                        <a:pt x="8949" y="34039"/>
                        <a:pt x="-12611" y="34039"/>
                      </a:cubicBezTo>
                      <a:cubicBezTo>
                        <a:pt x="-34173" y="34039"/>
                        <a:pt x="-34207" y="566"/>
                        <a:pt x="-12611" y="566"/>
                      </a:cubicBezTo>
                      <a:lnTo>
                        <a:pt x="-12611" y="566"/>
                      </a:lnTo>
                    </a:path>
                  </a:pathLst>
                </a:custGeom>
                <a:solidFill>
                  <a:srgbClr val="E25A47"/>
                </a:solidFill>
                <a:ln w="348" cap="flat">
                  <a:solidFill>
                    <a:srgbClr val="C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a:endParaRPr>
                </a:p>
              </p:txBody>
            </p:sp>
          </p:grp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EFE9A735-FDE6-7811-7FA1-8274D88B166F}"/>
                </a:ext>
              </a:extLst>
            </p:cNvPr>
            <p:cNvGrpSpPr/>
            <p:nvPr/>
          </p:nvGrpSpPr>
          <p:grpSpPr>
            <a:xfrm>
              <a:off x="7145538" y="2148958"/>
              <a:ext cx="559165" cy="563341"/>
              <a:chOff x="10638187" y="4886693"/>
              <a:chExt cx="1148829" cy="1213682"/>
            </a:xfrm>
          </p:grpSpPr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D619898B-3CD8-B70D-E07F-811666C43E7F}"/>
                  </a:ext>
                </a:extLst>
              </p:cNvPr>
              <p:cNvSpPr/>
              <p:nvPr/>
            </p:nvSpPr>
            <p:spPr>
              <a:xfrm flipV="1">
                <a:off x="10648909" y="5065865"/>
                <a:ext cx="1138107" cy="1034510"/>
              </a:xfrm>
              <a:custGeom>
                <a:avLst/>
                <a:gdLst>
                  <a:gd name="connsiteX0" fmla="*/ 543370 w 1138108"/>
                  <a:gd name="connsiteY0" fmla="*/ 958915 h 1034510"/>
                  <a:gd name="connsiteX1" fmla="*/ 874098 w 1138108"/>
                  <a:gd name="connsiteY1" fmla="*/ 1022831 h 1034510"/>
                  <a:gd name="connsiteX2" fmla="*/ 1087199 w 1138108"/>
                  <a:gd name="connsiteY2" fmla="*/ 431980 h 1034510"/>
                  <a:gd name="connsiteX3" fmla="*/ 685589 w 1138108"/>
                  <a:gd name="connsiteY3" fmla="*/ -144 h 1034510"/>
                  <a:gd name="connsiteX4" fmla="*/ 557721 w 1138108"/>
                  <a:gd name="connsiteY4" fmla="*/ 24134 h 1034510"/>
                  <a:gd name="connsiteX5" fmla="*/ 472836 w 1138108"/>
                  <a:gd name="connsiteY5" fmla="*/ -144 h 1034510"/>
                  <a:gd name="connsiteX6" fmla="*/ -423 w 1138108"/>
                  <a:gd name="connsiteY6" fmla="*/ 414355 h 1034510"/>
                  <a:gd name="connsiteX7" fmla="*/ 208288 w 1138108"/>
                  <a:gd name="connsiteY7" fmla="*/ 1011093 h 1034510"/>
                  <a:gd name="connsiteX8" fmla="*/ 543370 w 1138108"/>
                  <a:gd name="connsiteY8" fmla="*/ 958915 h 103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8108" h="1034510">
                    <a:moveTo>
                      <a:pt x="543370" y="958915"/>
                    </a:moveTo>
                    <a:cubicBezTo>
                      <a:pt x="543370" y="958915"/>
                      <a:pt x="693286" y="1058116"/>
                      <a:pt x="874098" y="1022831"/>
                    </a:cubicBezTo>
                    <a:cubicBezTo>
                      <a:pt x="1054875" y="987582"/>
                      <a:pt x="1159232" y="710530"/>
                      <a:pt x="1087199" y="431980"/>
                    </a:cubicBezTo>
                    <a:cubicBezTo>
                      <a:pt x="1007714" y="124519"/>
                      <a:pt x="741807" y="-1954"/>
                      <a:pt x="685589" y="-144"/>
                    </a:cubicBezTo>
                    <a:cubicBezTo>
                      <a:pt x="631983" y="1634"/>
                      <a:pt x="612825" y="28523"/>
                      <a:pt x="557721" y="24134"/>
                    </a:cubicBezTo>
                    <a:cubicBezTo>
                      <a:pt x="533338" y="22184"/>
                      <a:pt x="503105" y="1355"/>
                      <a:pt x="472836" y="-144"/>
                    </a:cubicBezTo>
                    <a:cubicBezTo>
                      <a:pt x="383562" y="-4532"/>
                      <a:pt x="87457" y="56494"/>
                      <a:pt x="-423" y="414355"/>
                    </a:cubicBezTo>
                    <a:cubicBezTo>
                      <a:pt x="-92310" y="788413"/>
                      <a:pt x="63771" y="955502"/>
                      <a:pt x="208288" y="1011093"/>
                    </a:cubicBezTo>
                    <a:cubicBezTo>
                      <a:pt x="399341" y="1084588"/>
                      <a:pt x="543370" y="958915"/>
                      <a:pt x="543370" y="958915"/>
                    </a:cubicBezTo>
                  </a:path>
                </a:pathLst>
              </a:custGeom>
              <a:solidFill>
                <a:srgbClr val="EF6B51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CE488F87-E802-0220-669F-2421C6F57746}"/>
                  </a:ext>
                </a:extLst>
              </p:cNvPr>
              <p:cNvSpPr/>
              <p:nvPr/>
            </p:nvSpPr>
            <p:spPr>
              <a:xfrm flipV="1">
                <a:off x="11159306" y="4886693"/>
                <a:ext cx="73356" cy="300006"/>
              </a:xfrm>
              <a:custGeom>
                <a:avLst/>
                <a:gdLst>
                  <a:gd name="connsiteX0" fmla="*/ -27857 w 73356"/>
                  <a:gd name="connsiteY0" fmla="*/ 293344 h 300006"/>
                  <a:gd name="connsiteX1" fmla="*/ 25122 w 73356"/>
                  <a:gd name="connsiteY1" fmla="*/ 297872 h 300006"/>
                  <a:gd name="connsiteX2" fmla="*/ 45499 w 73356"/>
                  <a:gd name="connsiteY2" fmla="*/ 6957 h 300006"/>
                  <a:gd name="connsiteX3" fmla="*/ 12896 w 73356"/>
                  <a:gd name="connsiteY3" fmla="*/ -2134 h 300006"/>
                  <a:gd name="connsiteX4" fmla="*/ -27857 w 73356"/>
                  <a:gd name="connsiteY4" fmla="*/ 293344 h 30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56" h="300006">
                    <a:moveTo>
                      <a:pt x="-27857" y="293344"/>
                    </a:moveTo>
                    <a:lnTo>
                      <a:pt x="25122" y="297872"/>
                    </a:lnTo>
                    <a:lnTo>
                      <a:pt x="45499" y="6957"/>
                    </a:lnTo>
                    <a:lnTo>
                      <a:pt x="12896" y="-2134"/>
                    </a:lnTo>
                    <a:lnTo>
                      <a:pt x="-27857" y="293344"/>
                    </a:lnTo>
                  </a:path>
                </a:pathLst>
              </a:custGeom>
              <a:solidFill>
                <a:srgbClr val="456D48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8F42F216-F451-76A3-F52D-E62BA3D5B656}"/>
                  </a:ext>
                </a:extLst>
              </p:cNvPr>
              <p:cNvSpPr/>
              <p:nvPr/>
            </p:nvSpPr>
            <p:spPr>
              <a:xfrm flipV="1">
                <a:off x="10638187" y="4959757"/>
                <a:ext cx="478414" cy="271735"/>
              </a:xfrm>
              <a:custGeom>
                <a:avLst/>
                <a:gdLst>
                  <a:gd name="connsiteX0" fmla="*/ 451350 w 478414"/>
                  <a:gd name="connsiteY0" fmla="*/ 251598 h 271735"/>
                  <a:gd name="connsiteX1" fmla="*/ 155907 w 478414"/>
                  <a:gd name="connsiteY1" fmla="*/ 185453 h 271735"/>
                  <a:gd name="connsiteX2" fmla="*/ -27065 w 478414"/>
                  <a:gd name="connsiteY2" fmla="*/ -1942 h 271735"/>
                  <a:gd name="connsiteX3" fmla="*/ 290393 w 478414"/>
                  <a:gd name="connsiteY3" fmla="*/ 55356 h 271735"/>
                  <a:gd name="connsiteX4" fmla="*/ 451350 w 478414"/>
                  <a:gd name="connsiteY4" fmla="*/ 251598 h 27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414" h="271735">
                    <a:moveTo>
                      <a:pt x="451350" y="251598"/>
                    </a:moveTo>
                    <a:cubicBezTo>
                      <a:pt x="451350" y="251598"/>
                      <a:pt x="327871" y="322132"/>
                      <a:pt x="155907" y="185453"/>
                    </a:cubicBezTo>
                    <a:cubicBezTo>
                      <a:pt x="-16058" y="48773"/>
                      <a:pt x="-27065" y="-1942"/>
                      <a:pt x="-27065" y="-1942"/>
                    </a:cubicBezTo>
                    <a:cubicBezTo>
                      <a:pt x="-27065" y="-1942"/>
                      <a:pt x="172870" y="38567"/>
                      <a:pt x="290393" y="55356"/>
                    </a:cubicBezTo>
                    <a:cubicBezTo>
                      <a:pt x="444732" y="77404"/>
                      <a:pt x="451350" y="251598"/>
                      <a:pt x="451350" y="251598"/>
                    </a:cubicBezTo>
                  </a:path>
                </a:pathLst>
              </a:custGeom>
              <a:solidFill>
                <a:srgbClr val="456D48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CC3111CD-8720-7D99-64B0-4F353085C6DA}"/>
                  </a:ext>
                </a:extLst>
              </p:cNvPr>
              <p:cNvSpPr/>
              <p:nvPr/>
            </p:nvSpPr>
            <p:spPr>
              <a:xfrm flipV="1">
                <a:off x="10723772" y="4962554"/>
                <a:ext cx="452126" cy="213005"/>
              </a:xfrm>
              <a:custGeom>
                <a:avLst/>
                <a:gdLst>
                  <a:gd name="connsiteX0" fmla="*/ -17529 w 452126"/>
                  <a:gd name="connsiteY0" fmla="*/ -942 h 213005"/>
                  <a:gd name="connsiteX1" fmla="*/ 187700 w 452126"/>
                  <a:gd name="connsiteY1" fmla="*/ 112052 h 213005"/>
                  <a:gd name="connsiteX2" fmla="*/ 296479 w 452126"/>
                  <a:gd name="connsiteY2" fmla="*/ 158622 h 213005"/>
                  <a:gd name="connsiteX3" fmla="*/ 354997 w 452126"/>
                  <a:gd name="connsiteY3" fmla="*/ 178894 h 213005"/>
                  <a:gd name="connsiteX4" fmla="*/ 416928 w 452126"/>
                  <a:gd name="connsiteY4" fmla="*/ 189030 h 213005"/>
                  <a:gd name="connsiteX5" fmla="*/ 413932 w 452126"/>
                  <a:gd name="connsiteY5" fmla="*/ 210940 h 213005"/>
                  <a:gd name="connsiteX6" fmla="*/ 356948 w 452126"/>
                  <a:gd name="connsiteY6" fmla="*/ 196554 h 213005"/>
                  <a:gd name="connsiteX7" fmla="*/ 298291 w 452126"/>
                  <a:gd name="connsiteY7" fmla="*/ 175759 h 213005"/>
                  <a:gd name="connsiteX8" fmla="*/ 188292 w 452126"/>
                  <a:gd name="connsiteY8" fmla="*/ 129747 h 213005"/>
                  <a:gd name="connsiteX9" fmla="*/ -24217 w 452126"/>
                  <a:gd name="connsiteY9" fmla="*/ 10483 h 213005"/>
                  <a:gd name="connsiteX10" fmla="*/ -17529 w 452126"/>
                  <a:gd name="connsiteY10" fmla="*/ -942 h 213005"/>
                  <a:gd name="connsiteX11" fmla="*/ -17529 w 452126"/>
                  <a:gd name="connsiteY11" fmla="*/ -942 h 213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2126" h="213005">
                    <a:moveTo>
                      <a:pt x="-17529" y="-942"/>
                    </a:moveTo>
                    <a:cubicBezTo>
                      <a:pt x="48303" y="41169"/>
                      <a:pt x="116991" y="78718"/>
                      <a:pt x="187700" y="112052"/>
                    </a:cubicBezTo>
                    <a:cubicBezTo>
                      <a:pt x="223368" y="128876"/>
                      <a:pt x="259662" y="144411"/>
                      <a:pt x="296479" y="158622"/>
                    </a:cubicBezTo>
                    <a:cubicBezTo>
                      <a:pt x="315741" y="166076"/>
                      <a:pt x="335108" y="173182"/>
                      <a:pt x="354997" y="178894"/>
                    </a:cubicBezTo>
                    <a:cubicBezTo>
                      <a:pt x="375757" y="184885"/>
                      <a:pt x="395750" y="185965"/>
                      <a:pt x="416928" y="189030"/>
                    </a:cubicBezTo>
                    <a:cubicBezTo>
                      <a:pt x="429258" y="190807"/>
                      <a:pt x="426472" y="211985"/>
                      <a:pt x="413932" y="210940"/>
                    </a:cubicBezTo>
                    <a:cubicBezTo>
                      <a:pt x="394844" y="209337"/>
                      <a:pt x="375269" y="202197"/>
                      <a:pt x="356948" y="196554"/>
                    </a:cubicBezTo>
                    <a:cubicBezTo>
                      <a:pt x="337163" y="190459"/>
                      <a:pt x="317692" y="183039"/>
                      <a:pt x="298291" y="175759"/>
                    </a:cubicBezTo>
                    <a:cubicBezTo>
                      <a:pt x="261090" y="161722"/>
                      <a:pt x="224413" y="146361"/>
                      <a:pt x="188292" y="129747"/>
                    </a:cubicBezTo>
                    <a:cubicBezTo>
                      <a:pt x="114344" y="95751"/>
                      <a:pt x="43600" y="55485"/>
                      <a:pt x="-24217" y="10483"/>
                    </a:cubicBezTo>
                    <a:cubicBezTo>
                      <a:pt x="-31253" y="5815"/>
                      <a:pt x="-24774" y="-5575"/>
                      <a:pt x="-17529" y="-942"/>
                    </a:cubicBezTo>
                    <a:lnTo>
                      <a:pt x="-17529" y="-942"/>
                    </a:lnTo>
                  </a:path>
                </a:pathLst>
              </a:custGeom>
              <a:solidFill>
                <a:srgbClr val="355B3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B641E2EE-B971-DB27-88E8-B6666797475E}"/>
                  </a:ext>
                </a:extLst>
              </p:cNvPr>
              <p:cNvSpPr/>
              <p:nvPr/>
            </p:nvSpPr>
            <p:spPr>
              <a:xfrm flipV="1">
                <a:off x="11215593" y="6028445"/>
                <a:ext cx="60466" cy="54237"/>
              </a:xfrm>
              <a:custGeom>
                <a:avLst/>
                <a:gdLst>
                  <a:gd name="connsiteX0" fmla="*/ 30015 w 60466"/>
                  <a:gd name="connsiteY0" fmla="*/ 38212 h 54237"/>
                  <a:gd name="connsiteX1" fmla="*/ -9658 w 60466"/>
                  <a:gd name="connsiteY1" fmla="*/ 54932 h 54237"/>
                  <a:gd name="connsiteX2" fmla="*/ -22024 w 60466"/>
                  <a:gd name="connsiteY2" fmla="*/ 49881 h 54237"/>
                  <a:gd name="connsiteX3" fmla="*/ -27841 w 60466"/>
                  <a:gd name="connsiteY3" fmla="*/ 34660 h 54237"/>
                  <a:gd name="connsiteX4" fmla="*/ -20526 w 60466"/>
                  <a:gd name="connsiteY4" fmla="*/ 8431 h 54237"/>
                  <a:gd name="connsiteX5" fmla="*/ 4692 w 60466"/>
                  <a:gd name="connsiteY5" fmla="*/ 3903 h 54237"/>
                  <a:gd name="connsiteX6" fmla="*/ 12738 w 60466"/>
                  <a:gd name="connsiteY6" fmla="*/ 4113 h 54237"/>
                  <a:gd name="connsiteX7" fmla="*/ 30015 w 60466"/>
                  <a:gd name="connsiteY7" fmla="*/ 38212 h 5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466" h="54237">
                    <a:moveTo>
                      <a:pt x="30015" y="38212"/>
                    </a:moveTo>
                    <a:cubicBezTo>
                      <a:pt x="22875" y="51762"/>
                      <a:pt x="5494" y="57161"/>
                      <a:pt x="-9658" y="54932"/>
                    </a:cubicBezTo>
                    <a:cubicBezTo>
                      <a:pt x="-14152" y="54270"/>
                      <a:pt x="-18715" y="52946"/>
                      <a:pt x="-22024" y="49881"/>
                    </a:cubicBezTo>
                    <a:cubicBezTo>
                      <a:pt x="-26064" y="46049"/>
                      <a:pt x="-27457" y="40197"/>
                      <a:pt x="-27841" y="34660"/>
                    </a:cubicBezTo>
                    <a:cubicBezTo>
                      <a:pt x="-28537" y="25360"/>
                      <a:pt x="-26726" y="15397"/>
                      <a:pt x="-20526" y="8431"/>
                    </a:cubicBezTo>
                    <a:cubicBezTo>
                      <a:pt x="-14326" y="1465"/>
                      <a:pt x="-3006" y="-1356"/>
                      <a:pt x="4692" y="3903"/>
                    </a:cubicBezTo>
                    <a:lnTo>
                      <a:pt x="12738" y="4113"/>
                    </a:lnTo>
                    <a:cubicBezTo>
                      <a:pt x="28029" y="4077"/>
                      <a:pt x="37156" y="24663"/>
                      <a:pt x="30015" y="38212"/>
                    </a:cubicBezTo>
                  </a:path>
                </a:pathLst>
              </a:custGeom>
              <a:solidFill>
                <a:srgbClr val="563E1B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6477432E-3D6A-E786-201E-EAADC7419A7D}"/>
                  </a:ext>
                </a:extLst>
              </p:cNvPr>
              <p:cNvSpPr/>
              <p:nvPr/>
            </p:nvSpPr>
            <p:spPr>
              <a:xfrm flipV="1">
                <a:off x="10785455" y="5241362"/>
                <a:ext cx="97319" cy="261345"/>
              </a:xfrm>
              <a:custGeom>
                <a:avLst/>
                <a:gdLst>
                  <a:gd name="connsiteX0" fmla="*/ -25737 w 97319"/>
                  <a:gd name="connsiteY0" fmla="*/ 76228 h 261345"/>
                  <a:gd name="connsiteX1" fmla="*/ 352 w 97319"/>
                  <a:gd name="connsiteY1" fmla="*/ 399 h 261345"/>
                  <a:gd name="connsiteX2" fmla="*/ 9792 w 97319"/>
                  <a:gd name="connsiteY2" fmla="*/ -471 h 261345"/>
                  <a:gd name="connsiteX3" fmla="*/ 16862 w 97319"/>
                  <a:gd name="connsiteY3" fmla="*/ 9316 h 261345"/>
                  <a:gd name="connsiteX4" fmla="*/ 28357 w 97319"/>
                  <a:gd name="connsiteY4" fmla="*/ 99391 h 261345"/>
                  <a:gd name="connsiteX5" fmla="*/ 53784 w 97319"/>
                  <a:gd name="connsiteY5" fmla="*/ 209077 h 261345"/>
                  <a:gd name="connsiteX6" fmla="*/ 50823 w 97319"/>
                  <a:gd name="connsiteY6" fmla="*/ 260175 h 261345"/>
                  <a:gd name="connsiteX7" fmla="*/ -25737 w 97319"/>
                  <a:gd name="connsiteY7" fmla="*/ 76228 h 261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319" h="261345">
                    <a:moveTo>
                      <a:pt x="-25737" y="76228"/>
                    </a:moveTo>
                    <a:cubicBezTo>
                      <a:pt x="-29325" y="47631"/>
                      <a:pt x="-26224" y="11511"/>
                      <a:pt x="352" y="399"/>
                    </a:cubicBezTo>
                    <a:cubicBezTo>
                      <a:pt x="3348" y="-820"/>
                      <a:pt x="6796" y="-1656"/>
                      <a:pt x="9792" y="-471"/>
                    </a:cubicBezTo>
                    <a:cubicBezTo>
                      <a:pt x="13658" y="1096"/>
                      <a:pt x="15539" y="5380"/>
                      <a:pt x="16862" y="9316"/>
                    </a:cubicBezTo>
                    <a:cubicBezTo>
                      <a:pt x="26511" y="38087"/>
                      <a:pt x="25744" y="69157"/>
                      <a:pt x="28357" y="99391"/>
                    </a:cubicBezTo>
                    <a:cubicBezTo>
                      <a:pt x="31596" y="137044"/>
                      <a:pt x="40444" y="173792"/>
                      <a:pt x="53784" y="209077"/>
                    </a:cubicBezTo>
                    <a:cubicBezTo>
                      <a:pt x="61552" y="229558"/>
                      <a:pt x="88442" y="262613"/>
                      <a:pt x="50823" y="260175"/>
                    </a:cubicBezTo>
                    <a:cubicBezTo>
                      <a:pt x="-1808" y="256761"/>
                      <a:pt x="-20860" y="115553"/>
                      <a:pt x="-25737" y="76228"/>
                    </a:cubicBezTo>
                  </a:path>
                </a:pathLst>
              </a:custGeom>
              <a:solidFill>
                <a:srgbClr val="FFFFFF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3610DABD-38FA-F80A-2D56-54B52C10AFDB}"/>
                  </a:ext>
                </a:extLst>
              </p:cNvPr>
              <p:cNvSpPr/>
              <p:nvPr/>
            </p:nvSpPr>
            <p:spPr>
              <a:xfrm flipV="1">
                <a:off x="10872722" y="5584534"/>
                <a:ext cx="33590" cy="42935"/>
              </a:xfrm>
              <a:custGeom>
                <a:avLst/>
                <a:gdLst>
                  <a:gd name="connsiteX0" fmla="*/ 6436 w 33590"/>
                  <a:gd name="connsiteY0" fmla="*/ 16482 h 42935"/>
                  <a:gd name="connsiteX1" fmla="*/ 4138 w 33590"/>
                  <a:gd name="connsiteY1" fmla="*/ 31669 h 42935"/>
                  <a:gd name="connsiteX2" fmla="*/ -10318 w 33590"/>
                  <a:gd name="connsiteY2" fmla="*/ 42641 h 42935"/>
                  <a:gd name="connsiteX3" fmla="*/ -24738 w 33590"/>
                  <a:gd name="connsiteY3" fmla="*/ 31669 h 42935"/>
                  <a:gd name="connsiteX4" fmla="*/ -27037 w 33590"/>
                  <a:gd name="connsiteY4" fmla="*/ 16482 h 42935"/>
                  <a:gd name="connsiteX5" fmla="*/ -22160 w 33590"/>
                  <a:gd name="connsiteY5" fmla="*/ 4639 h 42935"/>
                  <a:gd name="connsiteX6" fmla="*/ -10318 w 33590"/>
                  <a:gd name="connsiteY6" fmla="*/ -272 h 42935"/>
                  <a:gd name="connsiteX7" fmla="*/ 1525 w 33590"/>
                  <a:gd name="connsiteY7" fmla="*/ 4639 h 42935"/>
                  <a:gd name="connsiteX8" fmla="*/ 6436 w 33590"/>
                  <a:gd name="connsiteY8" fmla="*/ 16482 h 42935"/>
                  <a:gd name="connsiteX9" fmla="*/ 6436 w 33590"/>
                  <a:gd name="connsiteY9" fmla="*/ 16482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590" h="42935">
                    <a:moveTo>
                      <a:pt x="6436" y="16482"/>
                    </a:moveTo>
                    <a:cubicBezTo>
                      <a:pt x="5844" y="21498"/>
                      <a:pt x="5705" y="26862"/>
                      <a:pt x="4138" y="31669"/>
                    </a:cubicBezTo>
                    <a:cubicBezTo>
                      <a:pt x="2152" y="37729"/>
                      <a:pt x="-3560" y="42954"/>
                      <a:pt x="-10318" y="42641"/>
                    </a:cubicBezTo>
                    <a:cubicBezTo>
                      <a:pt x="-17145" y="42362"/>
                      <a:pt x="-22613" y="38182"/>
                      <a:pt x="-24738" y="31669"/>
                    </a:cubicBezTo>
                    <a:cubicBezTo>
                      <a:pt x="-26340" y="26862"/>
                      <a:pt x="-26480" y="21498"/>
                      <a:pt x="-27037" y="16482"/>
                    </a:cubicBezTo>
                    <a:cubicBezTo>
                      <a:pt x="-27525" y="12511"/>
                      <a:pt x="-24842" y="7356"/>
                      <a:pt x="-22160" y="4639"/>
                    </a:cubicBezTo>
                    <a:cubicBezTo>
                      <a:pt x="-19234" y="1748"/>
                      <a:pt x="-14463" y="-446"/>
                      <a:pt x="-10318" y="-272"/>
                    </a:cubicBezTo>
                    <a:cubicBezTo>
                      <a:pt x="-5998" y="-63"/>
                      <a:pt x="-1505" y="1365"/>
                      <a:pt x="1525" y="4639"/>
                    </a:cubicBezTo>
                    <a:cubicBezTo>
                      <a:pt x="4312" y="7704"/>
                      <a:pt x="6924" y="12163"/>
                      <a:pt x="6436" y="16482"/>
                    </a:cubicBezTo>
                    <a:lnTo>
                      <a:pt x="6436" y="16482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FDC36E56-1F0C-FCF3-7D58-44747F3B07A1}"/>
                  </a:ext>
                </a:extLst>
              </p:cNvPr>
              <p:cNvSpPr/>
              <p:nvPr/>
            </p:nvSpPr>
            <p:spPr>
              <a:xfrm flipV="1">
                <a:off x="10876529" y="5495866"/>
                <a:ext cx="25954" cy="26855"/>
              </a:xfrm>
              <a:custGeom>
                <a:avLst/>
                <a:gdLst>
                  <a:gd name="connsiteX0" fmla="*/ -14124 w 25954"/>
                  <a:gd name="connsiteY0" fmla="*/ -597 h 26855"/>
                  <a:gd name="connsiteX1" fmla="*/ -14124 w 25954"/>
                  <a:gd name="connsiteY1" fmla="*/ 26259 h 26855"/>
                  <a:gd name="connsiteX2" fmla="*/ -14124 w 25954"/>
                  <a:gd name="connsiteY2" fmla="*/ -597 h 26855"/>
                  <a:gd name="connsiteX3" fmla="*/ -14124 w 25954"/>
                  <a:gd name="connsiteY3" fmla="*/ -597 h 2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54" h="26855">
                    <a:moveTo>
                      <a:pt x="-14124" y="-597"/>
                    </a:moveTo>
                    <a:cubicBezTo>
                      <a:pt x="3187" y="-597"/>
                      <a:pt x="3187" y="26259"/>
                      <a:pt x="-14124" y="26259"/>
                    </a:cubicBezTo>
                    <a:cubicBezTo>
                      <a:pt x="-31401" y="26259"/>
                      <a:pt x="-31435" y="-597"/>
                      <a:pt x="-14124" y="-597"/>
                    </a:cubicBezTo>
                    <a:lnTo>
                      <a:pt x="-14124" y="-597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E2A63207-EB77-EFFC-706D-8E49CC113D36}"/>
                  </a:ext>
                </a:extLst>
              </p:cNvPr>
              <p:cNvSpPr/>
              <p:nvPr/>
            </p:nvSpPr>
            <p:spPr>
              <a:xfrm flipV="1">
                <a:off x="10914225" y="5383568"/>
                <a:ext cx="29938" cy="31000"/>
              </a:xfrm>
              <a:custGeom>
                <a:avLst/>
                <a:gdLst>
                  <a:gd name="connsiteX0" fmla="*/ -12212 w 29938"/>
                  <a:gd name="connsiteY0" fmla="*/ -955 h 31000"/>
                  <a:gd name="connsiteX1" fmla="*/ -12212 w 29938"/>
                  <a:gd name="connsiteY1" fmla="*/ 30045 h 31000"/>
                  <a:gd name="connsiteX2" fmla="*/ -12212 w 29938"/>
                  <a:gd name="connsiteY2" fmla="*/ -955 h 31000"/>
                  <a:gd name="connsiteX3" fmla="*/ -12212 w 29938"/>
                  <a:gd name="connsiteY3" fmla="*/ -955 h 3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38" h="31000">
                    <a:moveTo>
                      <a:pt x="-12212" y="-955"/>
                    </a:moveTo>
                    <a:cubicBezTo>
                      <a:pt x="7713" y="-955"/>
                      <a:pt x="7747" y="30045"/>
                      <a:pt x="-12212" y="30045"/>
                    </a:cubicBezTo>
                    <a:cubicBezTo>
                      <a:pt x="-32170" y="30045"/>
                      <a:pt x="-32205" y="-955"/>
                      <a:pt x="-12212" y="-955"/>
                    </a:cubicBezTo>
                    <a:lnTo>
                      <a:pt x="-12212" y="-955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9D186BB5-E189-9B3A-8E9E-4735DA1ED75C}"/>
                  </a:ext>
                </a:extLst>
              </p:cNvPr>
              <p:cNvSpPr/>
              <p:nvPr/>
            </p:nvSpPr>
            <p:spPr>
              <a:xfrm flipV="1">
                <a:off x="10714629" y="5556404"/>
                <a:ext cx="32286" cy="35155"/>
              </a:xfrm>
              <a:custGeom>
                <a:avLst/>
                <a:gdLst>
                  <a:gd name="connsiteX0" fmla="*/ 5568 w 32286"/>
                  <a:gd name="connsiteY0" fmla="*/ 15751 h 35155"/>
                  <a:gd name="connsiteX1" fmla="*/ 5394 w 32286"/>
                  <a:gd name="connsiteY1" fmla="*/ 18886 h 35155"/>
                  <a:gd name="connsiteX2" fmla="*/ 1946 w 32286"/>
                  <a:gd name="connsiteY2" fmla="*/ 28569 h 35155"/>
                  <a:gd name="connsiteX3" fmla="*/ -6309 w 32286"/>
                  <a:gd name="connsiteY3" fmla="*/ 34247 h 35155"/>
                  <a:gd name="connsiteX4" fmla="*/ -14808 w 32286"/>
                  <a:gd name="connsiteY4" fmla="*/ 34247 h 35155"/>
                  <a:gd name="connsiteX5" fmla="*/ -18604 w 32286"/>
                  <a:gd name="connsiteY5" fmla="*/ 32645 h 35155"/>
                  <a:gd name="connsiteX6" fmla="*/ -23063 w 32286"/>
                  <a:gd name="connsiteY6" fmla="*/ 28569 h 35155"/>
                  <a:gd name="connsiteX7" fmla="*/ -26512 w 32286"/>
                  <a:gd name="connsiteY7" fmla="*/ 18886 h 35155"/>
                  <a:gd name="connsiteX8" fmla="*/ -26686 w 32286"/>
                  <a:gd name="connsiteY8" fmla="*/ 15751 h 35155"/>
                  <a:gd name="connsiteX9" fmla="*/ -21949 w 32286"/>
                  <a:gd name="connsiteY9" fmla="*/ 4326 h 35155"/>
                  <a:gd name="connsiteX10" fmla="*/ -10558 w 32286"/>
                  <a:gd name="connsiteY10" fmla="*/ -376 h 35155"/>
                  <a:gd name="connsiteX11" fmla="*/ 831 w 32286"/>
                  <a:gd name="connsiteY11" fmla="*/ 4326 h 35155"/>
                  <a:gd name="connsiteX12" fmla="*/ 5568 w 32286"/>
                  <a:gd name="connsiteY12" fmla="*/ 15751 h 35155"/>
                  <a:gd name="connsiteX13" fmla="*/ 5568 w 32286"/>
                  <a:gd name="connsiteY13" fmla="*/ 15751 h 3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286" h="35155">
                    <a:moveTo>
                      <a:pt x="5568" y="15751"/>
                    </a:moveTo>
                    <a:cubicBezTo>
                      <a:pt x="5499" y="16796"/>
                      <a:pt x="5430" y="17841"/>
                      <a:pt x="5394" y="18886"/>
                    </a:cubicBezTo>
                    <a:cubicBezTo>
                      <a:pt x="5185" y="22509"/>
                      <a:pt x="4175" y="25678"/>
                      <a:pt x="1946" y="28569"/>
                    </a:cubicBezTo>
                    <a:cubicBezTo>
                      <a:pt x="-5" y="31077"/>
                      <a:pt x="-3070" y="33690"/>
                      <a:pt x="-6309" y="34247"/>
                    </a:cubicBezTo>
                    <a:cubicBezTo>
                      <a:pt x="-10350" y="34944"/>
                      <a:pt x="-10803" y="34944"/>
                      <a:pt x="-14808" y="34247"/>
                    </a:cubicBezTo>
                    <a:cubicBezTo>
                      <a:pt x="-16062" y="33724"/>
                      <a:pt x="-17351" y="33202"/>
                      <a:pt x="-18604" y="32645"/>
                    </a:cubicBezTo>
                    <a:cubicBezTo>
                      <a:pt x="-20451" y="31669"/>
                      <a:pt x="-21949" y="30276"/>
                      <a:pt x="-23063" y="28569"/>
                    </a:cubicBezTo>
                    <a:cubicBezTo>
                      <a:pt x="-25327" y="25643"/>
                      <a:pt x="-26303" y="22613"/>
                      <a:pt x="-26512" y="18886"/>
                    </a:cubicBezTo>
                    <a:cubicBezTo>
                      <a:pt x="-26546" y="17841"/>
                      <a:pt x="-26616" y="16796"/>
                      <a:pt x="-26686" y="15751"/>
                    </a:cubicBezTo>
                    <a:cubicBezTo>
                      <a:pt x="-26895" y="11746"/>
                      <a:pt x="-24735" y="7113"/>
                      <a:pt x="-21949" y="4326"/>
                    </a:cubicBezTo>
                    <a:cubicBezTo>
                      <a:pt x="-19162" y="1540"/>
                      <a:pt x="-14564" y="-550"/>
                      <a:pt x="-10558" y="-376"/>
                    </a:cubicBezTo>
                    <a:cubicBezTo>
                      <a:pt x="-6379" y="-202"/>
                      <a:pt x="-2059" y="1192"/>
                      <a:pt x="831" y="4326"/>
                    </a:cubicBezTo>
                    <a:cubicBezTo>
                      <a:pt x="3653" y="7392"/>
                      <a:pt x="5813" y="11467"/>
                      <a:pt x="5568" y="15751"/>
                    </a:cubicBezTo>
                    <a:lnTo>
                      <a:pt x="5568" y="15751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51C64AC9-38EB-B9E6-08CB-A809E81D3ED3}"/>
                  </a:ext>
                </a:extLst>
              </p:cNvPr>
              <p:cNvSpPr/>
              <p:nvPr/>
            </p:nvSpPr>
            <p:spPr>
              <a:xfrm flipV="1">
                <a:off x="11390728" y="5932533"/>
                <a:ext cx="35099" cy="38814"/>
              </a:xfrm>
              <a:custGeom>
                <a:avLst/>
                <a:gdLst>
                  <a:gd name="connsiteX0" fmla="*/ 4565 w 35099"/>
                  <a:gd name="connsiteY0" fmla="*/ 25706 h 38814"/>
                  <a:gd name="connsiteX1" fmla="*/ 2162 w 35099"/>
                  <a:gd name="connsiteY1" fmla="*/ 29990 h 38814"/>
                  <a:gd name="connsiteX2" fmla="*/ -6093 w 35099"/>
                  <a:gd name="connsiteY2" fmla="*/ 37618 h 38814"/>
                  <a:gd name="connsiteX3" fmla="*/ -20966 w 35099"/>
                  <a:gd name="connsiteY3" fmla="*/ 37618 h 38814"/>
                  <a:gd name="connsiteX4" fmla="*/ -28246 w 35099"/>
                  <a:gd name="connsiteY4" fmla="*/ 24905 h 38814"/>
                  <a:gd name="connsiteX5" fmla="*/ -28385 w 35099"/>
                  <a:gd name="connsiteY5" fmla="*/ 22397 h 38814"/>
                  <a:gd name="connsiteX6" fmla="*/ -26051 w 35099"/>
                  <a:gd name="connsiteY6" fmla="*/ 13515 h 38814"/>
                  <a:gd name="connsiteX7" fmla="*/ -23997 w 35099"/>
                  <a:gd name="connsiteY7" fmla="*/ 8987 h 38814"/>
                  <a:gd name="connsiteX8" fmla="*/ -14104 w 35099"/>
                  <a:gd name="connsiteY8" fmla="*/ 1393 h 38814"/>
                  <a:gd name="connsiteX9" fmla="*/ -1390 w 35099"/>
                  <a:gd name="connsiteY9" fmla="*/ 3065 h 38814"/>
                  <a:gd name="connsiteX10" fmla="*/ 4565 w 35099"/>
                  <a:gd name="connsiteY10" fmla="*/ 25706 h 38814"/>
                  <a:gd name="connsiteX11" fmla="*/ 4565 w 35099"/>
                  <a:gd name="connsiteY11" fmla="*/ 25706 h 3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099" h="38814">
                    <a:moveTo>
                      <a:pt x="4565" y="25706"/>
                    </a:moveTo>
                    <a:cubicBezTo>
                      <a:pt x="3764" y="27134"/>
                      <a:pt x="3033" y="28597"/>
                      <a:pt x="2162" y="29990"/>
                    </a:cubicBezTo>
                    <a:cubicBezTo>
                      <a:pt x="107" y="33404"/>
                      <a:pt x="-2854" y="35459"/>
                      <a:pt x="-6093" y="37618"/>
                    </a:cubicBezTo>
                    <a:cubicBezTo>
                      <a:pt x="-10377" y="40509"/>
                      <a:pt x="-16612" y="40161"/>
                      <a:pt x="-20966" y="37618"/>
                    </a:cubicBezTo>
                    <a:cubicBezTo>
                      <a:pt x="-25599" y="34902"/>
                      <a:pt x="-28002" y="30164"/>
                      <a:pt x="-28246" y="24905"/>
                    </a:cubicBezTo>
                    <a:cubicBezTo>
                      <a:pt x="-28281" y="24069"/>
                      <a:pt x="-28385" y="23198"/>
                      <a:pt x="-28385" y="22397"/>
                    </a:cubicBezTo>
                    <a:cubicBezTo>
                      <a:pt x="-28315" y="19088"/>
                      <a:pt x="-27375" y="16475"/>
                      <a:pt x="-26051" y="13515"/>
                    </a:cubicBezTo>
                    <a:cubicBezTo>
                      <a:pt x="-25355" y="11982"/>
                      <a:pt x="-24693" y="10484"/>
                      <a:pt x="-23997" y="8987"/>
                    </a:cubicBezTo>
                    <a:cubicBezTo>
                      <a:pt x="-22394" y="5434"/>
                      <a:pt x="-17727" y="2403"/>
                      <a:pt x="-14104" y="1393"/>
                    </a:cubicBezTo>
                    <a:cubicBezTo>
                      <a:pt x="-10168" y="314"/>
                      <a:pt x="-4873" y="801"/>
                      <a:pt x="-1390" y="3065"/>
                    </a:cubicBezTo>
                    <a:cubicBezTo>
                      <a:pt x="6307" y="8011"/>
                      <a:pt x="9024" y="17590"/>
                      <a:pt x="4565" y="25706"/>
                    </a:cubicBezTo>
                    <a:lnTo>
                      <a:pt x="4565" y="25706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5797D8EB-8BF2-F908-65D8-1959AB27BBAD}"/>
                  </a:ext>
                </a:extLst>
              </p:cNvPr>
              <p:cNvSpPr/>
              <p:nvPr/>
            </p:nvSpPr>
            <p:spPr>
              <a:xfrm flipV="1">
                <a:off x="11449152" y="5826420"/>
                <a:ext cx="34507" cy="34530"/>
              </a:xfrm>
              <a:custGeom>
                <a:avLst/>
                <a:gdLst>
                  <a:gd name="connsiteX0" fmla="*/ -2208 w 34507"/>
                  <a:gd name="connsiteY0" fmla="*/ 31330 h 34530"/>
                  <a:gd name="connsiteX1" fmla="*/ -5899 w 34507"/>
                  <a:gd name="connsiteY1" fmla="*/ 32967 h 34530"/>
                  <a:gd name="connsiteX2" fmla="*/ -9487 w 34507"/>
                  <a:gd name="connsiteY2" fmla="*/ 34465 h 34530"/>
                  <a:gd name="connsiteX3" fmla="*/ -15478 w 34507"/>
                  <a:gd name="connsiteY3" fmla="*/ 34743 h 34530"/>
                  <a:gd name="connsiteX4" fmla="*/ -24117 w 34507"/>
                  <a:gd name="connsiteY4" fmla="*/ 30598 h 34530"/>
                  <a:gd name="connsiteX5" fmla="*/ -27984 w 34507"/>
                  <a:gd name="connsiteY5" fmla="*/ 23980 h 34530"/>
                  <a:gd name="connsiteX6" fmla="*/ -26450 w 34507"/>
                  <a:gd name="connsiteY6" fmla="*/ 12381 h 34530"/>
                  <a:gd name="connsiteX7" fmla="*/ -24813 w 34507"/>
                  <a:gd name="connsiteY7" fmla="*/ 8689 h 34530"/>
                  <a:gd name="connsiteX8" fmla="*/ -10532 w 34507"/>
                  <a:gd name="connsiteY8" fmla="*/ 504 h 34530"/>
                  <a:gd name="connsiteX9" fmla="*/ 1136 w 34507"/>
                  <a:gd name="connsiteY9" fmla="*/ 5345 h 34530"/>
                  <a:gd name="connsiteX10" fmla="*/ 5977 w 34507"/>
                  <a:gd name="connsiteY10" fmla="*/ 17049 h 34530"/>
                  <a:gd name="connsiteX11" fmla="*/ 3713 w 34507"/>
                  <a:gd name="connsiteY11" fmla="*/ 25374 h 34530"/>
                  <a:gd name="connsiteX12" fmla="*/ -2208 w 34507"/>
                  <a:gd name="connsiteY12" fmla="*/ 31330 h 34530"/>
                  <a:gd name="connsiteX13" fmla="*/ -2208 w 34507"/>
                  <a:gd name="connsiteY13" fmla="*/ 31330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507" h="34530">
                    <a:moveTo>
                      <a:pt x="-2208" y="31330"/>
                    </a:moveTo>
                    <a:cubicBezTo>
                      <a:pt x="-3427" y="31852"/>
                      <a:pt x="-4680" y="32410"/>
                      <a:pt x="-5899" y="32967"/>
                    </a:cubicBezTo>
                    <a:cubicBezTo>
                      <a:pt x="-7119" y="33455"/>
                      <a:pt x="-8304" y="33977"/>
                      <a:pt x="-9487" y="34465"/>
                    </a:cubicBezTo>
                    <a:cubicBezTo>
                      <a:pt x="-11473" y="35092"/>
                      <a:pt x="-13493" y="35196"/>
                      <a:pt x="-15478" y="34743"/>
                    </a:cubicBezTo>
                    <a:cubicBezTo>
                      <a:pt x="-18648" y="34325"/>
                      <a:pt x="-21888" y="33002"/>
                      <a:pt x="-24117" y="30598"/>
                    </a:cubicBezTo>
                    <a:cubicBezTo>
                      <a:pt x="-25858" y="28683"/>
                      <a:pt x="-27182" y="26453"/>
                      <a:pt x="-27984" y="23980"/>
                    </a:cubicBezTo>
                    <a:cubicBezTo>
                      <a:pt x="-29272" y="19940"/>
                      <a:pt x="-28087" y="16039"/>
                      <a:pt x="-26450" y="12381"/>
                    </a:cubicBezTo>
                    <a:cubicBezTo>
                      <a:pt x="-25928" y="11162"/>
                      <a:pt x="-25371" y="9943"/>
                      <a:pt x="-24813" y="8689"/>
                    </a:cubicBezTo>
                    <a:cubicBezTo>
                      <a:pt x="-22619" y="3708"/>
                      <a:pt x="-15793" y="260"/>
                      <a:pt x="-10532" y="504"/>
                    </a:cubicBezTo>
                    <a:cubicBezTo>
                      <a:pt x="-6178" y="713"/>
                      <a:pt x="-2034" y="2176"/>
                      <a:pt x="1136" y="5345"/>
                    </a:cubicBezTo>
                    <a:cubicBezTo>
                      <a:pt x="4132" y="8341"/>
                      <a:pt x="5977" y="12799"/>
                      <a:pt x="5977" y="17049"/>
                    </a:cubicBezTo>
                    <a:cubicBezTo>
                      <a:pt x="5977" y="20009"/>
                      <a:pt x="5211" y="22796"/>
                      <a:pt x="3713" y="25374"/>
                    </a:cubicBezTo>
                    <a:cubicBezTo>
                      <a:pt x="2251" y="27881"/>
                      <a:pt x="265" y="29832"/>
                      <a:pt x="-2208" y="31330"/>
                    </a:cubicBezTo>
                    <a:lnTo>
                      <a:pt x="-2208" y="31330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3D11A39C-5696-304F-6237-D83021228D63}"/>
                  </a:ext>
                </a:extLst>
              </p:cNvPr>
              <p:cNvSpPr/>
              <p:nvPr/>
            </p:nvSpPr>
            <p:spPr>
              <a:xfrm flipV="1">
                <a:off x="11372268" y="5778526"/>
                <a:ext cx="31000" cy="32881"/>
              </a:xfrm>
              <a:custGeom>
                <a:avLst/>
                <a:gdLst>
                  <a:gd name="connsiteX0" fmla="*/ 541 w 31000"/>
                  <a:gd name="connsiteY0" fmla="*/ 23670 h 32881"/>
                  <a:gd name="connsiteX1" fmla="*/ -538 w 31000"/>
                  <a:gd name="connsiteY1" fmla="*/ 26178 h 32881"/>
                  <a:gd name="connsiteX2" fmla="*/ -12834 w 31000"/>
                  <a:gd name="connsiteY2" fmla="*/ 33214 h 32881"/>
                  <a:gd name="connsiteX3" fmla="*/ -25130 w 31000"/>
                  <a:gd name="connsiteY3" fmla="*/ 26178 h 32881"/>
                  <a:gd name="connsiteX4" fmla="*/ -26210 w 31000"/>
                  <a:gd name="connsiteY4" fmla="*/ 23670 h 32881"/>
                  <a:gd name="connsiteX5" fmla="*/ -28334 w 31000"/>
                  <a:gd name="connsiteY5" fmla="*/ 15833 h 32881"/>
                  <a:gd name="connsiteX6" fmla="*/ -26210 w 31000"/>
                  <a:gd name="connsiteY6" fmla="*/ 8031 h 32881"/>
                  <a:gd name="connsiteX7" fmla="*/ -12834 w 31000"/>
                  <a:gd name="connsiteY7" fmla="*/ 333 h 32881"/>
                  <a:gd name="connsiteX8" fmla="*/ 541 w 31000"/>
                  <a:gd name="connsiteY8" fmla="*/ 8031 h 32881"/>
                  <a:gd name="connsiteX9" fmla="*/ 2666 w 31000"/>
                  <a:gd name="connsiteY9" fmla="*/ 15833 h 32881"/>
                  <a:gd name="connsiteX10" fmla="*/ 541 w 31000"/>
                  <a:gd name="connsiteY10" fmla="*/ 23670 h 32881"/>
                  <a:gd name="connsiteX11" fmla="*/ 541 w 31000"/>
                  <a:gd name="connsiteY11" fmla="*/ 23670 h 3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00" h="32881">
                    <a:moveTo>
                      <a:pt x="541" y="23670"/>
                    </a:moveTo>
                    <a:cubicBezTo>
                      <a:pt x="193" y="24506"/>
                      <a:pt x="-190" y="25342"/>
                      <a:pt x="-538" y="26178"/>
                    </a:cubicBezTo>
                    <a:cubicBezTo>
                      <a:pt x="-2454" y="30637"/>
                      <a:pt x="-8306" y="33214"/>
                      <a:pt x="-12834" y="33214"/>
                    </a:cubicBezTo>
                    <a:cubicBezTo>
                      <a:pt x="-17397" y="33214"/>
                      <a:pt x="-23214" y="30637"/>
                      <a:pt x="-25130" y="26178"/>
                    </a:cubicBezTo>
                    <a:cubicBezTo>
                      <a:pt x="-25513" y="25342"/>
                      <a:pt x="-25862" y="24506"/>
                      <a:pt x="-26210" y="23670"/>
                    </a:cubicBezTo>
                    <a:cubicBezTo>
                      <a:pt x="-27638" y="21232"/>
                      <a:pt x="-28334" y="18654"/>
                      <a:pt x="-28334" y="15833"/>
                    </a:cubicBezTo>
                    <a:cubicBezTo>
                      <a:pt x="-28334" y="13047"/>
                      <a:pt x="-27638" y="10434"/>
                      <a:pt x="-26210" y="8031"/>
                    </a:cubicBezTo>
                    <a:cubicBezTo>
                      <a:pt x="-23458" y="3294"/>
                      <a:pt x="-18303" y="333"/>
                      <a:pt x="-12834" y="333"/>
                    </a:cubicBezTo>
                    <a:cubicBezTo>
                      <a:pt x="-7365" y="333"/>
                      <a:pt x="-2211" y="3294"/>
                      <a:pt x="541" y="8031"/>
                    </a:cubicBezTo>
                    <a:cubicBezTo>
                      <a:pt x="1935" y="10434"/>
                      <a:pt x="2666" y="13047"/>
                      <a:pt x="2666" y="15833"/>
                    </a:cubicBezTo>
                    <a:cubicBezTo>
                      <a:pt x="2666" y="18654"/>
                      <a:pt x="1935" y="21232"/>
                      <a:pt x="541" y="23670"/>
                    </a:cubicBezTo>
                    <a:lnTo>
                      <a:pt x="541" y="23670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254E73EB-CE42-E92A-0CDC-C43A3020D0F6}"/>
                  </a:ext>
                </a:extLst>
              </p:cNvPr>
              <p:cNvSpPr/>
              <p:nvPr/>
            </p:nvSpPr>
            <p:spPr>
              <a:xfrm flipV="1">
                <a:off x="11569019" y="5664104"/>
                <a:ext cx="34332" cy="34309"/>
              </a:xfrm>
              <a:custGeom>
                <a:avLst/>
                <a:gdLst>
                  <a:gd name="connsiteX0" fmla="*/ -11678 w 34332"/>
                  <a:gd name="connsiteY0" fmla="*/ -37 h 34309"/>
                  <a:gd name="connsiteX1" fmla="*/ 479 w 34332"/>
                  <a:gd name="connsiteY1" fmla="*/ 4979 h 34309"/>
                  <a:gd name="connsiteX2" fmla="*/ 5495 w 34332"/>
                  <a:gd name="connsiteY2" fmla="*/ 17135 h 34309"/>
                  <a:gd name="connsiteX3" fmla="*/ -11678 w 34332"/>
                  <a:gd name="connsiteY3" fmla="*/ 34272 h 34309"/>
                  <a:gd name="connsiteX4" fmla="*/ -23799 w 34332"/>
                  <a:gd name="connsiteY4" fmla="*/ 29257 h 34309"/>
                  <a:gd name="connsiteX5" fmla="*/ -28815 w 34332"/>
                  <a:gd name="connsiteY5" fmla="*/ 17135 h 34309"/>
                  <a:gd name="connsiteX6" fmla="*/ -11678 w 34332"/>
                  <a:gd name="connsiteY6" fmla="*/ -37 h 34309"/>
                  <a:gd name="connsiteX7" fmla="*/ -11678 w 34332"/>
                  <a:gd name="connsiteY7" fmla="*/ -37 h 34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332" h="34309">
                    <a:moveTo>
                      <a:pt x="-11678" y="-37"/>
                    </a:moveTo>
                    <a:cubicBezTo>
                      <a:pt x="-7254" y="-37"/>
                      <a:pt x="-2655" y="1879"/>
                      <a:pt x="479" y="4979"/>
                    </a:cubicBezTo>
                    <a:cubicBezTo>
                      <a:pt x="3440" y="7974"/>
                      <a:pt x="5669" y="12851"/>
                      <a:pt x="5495" y="17135"/>
                    </a:cubicBezTo>
                    <a:cubicBezTo>
                      <a:pt x="5077" y="26400"/>
                      <a:pt x="-2030" y="34272"/>
                      <a:pt x="-11678" y="34272"/>
                    </a:cubicBezTo>
                    <a:cubicBezTo>
                      <a:pt x="-16066" y="34272"/>
                      <a:pt x="-20665" y="32357"/>
                      <a:pt x="-23799" y="29257"/>
                    </a:cubicBezTo>
                    <a:cubicBezTo>
                      <a:pt x="-26760" y="26261"/>
                      <a:pt x="-29024" y="21385"/>
                      <a:pt x="-28815" y="17135"/>
                    </a:cubicBezTo>
                    <a:cubicBezTo>
                      <a:pt x="-28397" y="7835"/>
                      <a:pt x="-21290" y="-37"/>
                      <a:pt x="-11678" y="-37"/>
                    </a:cubicBezTo>
                    <a:lnTo>
                      <a:pt x="-11678" y="-37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85CA3BCD-A1D6-5A41-5881-3463627FD834}"/>
                  </a:ext>
                </a:extLst>
              </p:cNvPr>
              <p:cNvSpPr/>
              <p:nvPr/>
            </p:nvSpPr>
            <p:spPr>
              <a:xfrm flipV="1">
                <a:off x="11556785" y="5849722"/>
                <a:ext cx="32341" cy="33473"/>
              </a:xfrm>
              <a:custGeom>
                <a:avLst/>
                <a:gdLst>
                  <a:gd name="connsiteX0" fmla="*/ -12611 w 32341"/>
                  <a:gd name="connsiteY0" fmla="*/ 566 h 33473"/>
                  <a:gd name="connsiteX1" fmla="*/ -12611 w 32341"/>
                  <a:gd name="connsiteY1" fmla="*/ 34039 h 33473"/>
                  <a:gd name="connsiteX2" fmla="*/ -12611 w 32341"/>
                  <a:gd name="connsiteY2" fmla="*/ 566 h 33473"/>
                  <a:gd name="connsiteX3" fmla="*/ -12611 w 32341"/>
                  <a:gd name="connsiteY3" fmla="*/ 566 h 33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41" h="33473">
                    <a:moveTo>
                      <a:pt x="-12611" y="566"/>
                    </a:moveTo>
                    <a:cubicBezTo>
                      <a:pt x="8915" y="566"/>
                      <a:pt x="8949" y="34039"/>
                      <a:pt x="-12611" y="34039"/>
                    </a:cubicBezTo>
                    <a:cubicBezTo>
                      <a:pt x="-34173" y="34039"/>
                      <a:pt x="-34207" y="566"/>
                      <a:pt x="-12611" y="566"/>
                    </a:cubicBezTo>
                    <a:lnTo>
                      <a:pt x="-12611" y="566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1B1577D-8624-1BD9-1181-0390A568D14B}"/>
              </a:ext>
            </a:extLst>
          </p:cNvPr>
          <p:cNvGrpSpPr/>
          <p:nvPr/>
        </p:nvGrpSpPr>
        <p:grpSpPr>
          <a:xfrm>
            <a:off x="4458506" y="2272165"/>
            <a:ext cx="1850321" cy="1032549"/>
            <a:chOff x="778274" y="761751"/>
            <a:chExt cx="1850321" cy="1032549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533E410-782C-1D40-F54C-D51D4B5F99A9}"/>
                </a:ext>
              </a:extLst>
            </p:cNvPr>
            <p:cNvSpPr/>
            <p:nvPr/>
          </p:nvSpPr>
          <p:spPr>
            <a:xfrm flipV="1">
              <a:off x="1304613" y="761751"/>
              <a:ext cx="1124716" cy="1032549"/>
            </a:xfrm>
            <a:custGeom>
              <a:avLst/>
              <a:gdLst>
                <a:gd name="connsiteX0" fmla="*/ 1071883 w 1124716"/>
                <a:gd name="connsiteY0" fmla="*/ -214 h 1032549"/>
                <a:gd name="connsiteX1" fmla="*/ 39228 w 1124716"/>
                <a:gd name="connsiteY1" fmla="*/ -214 h 1032549"/>
                <a:gd name="connsiteX2" fmla="*/ -6795 w 1124716"/>
                <a:gd name="connsiteY2" fmla="*/ 53631 h 1032549"/>
                <a:gd name="connsiteX3" fmla="*/ -6795 w 1124716"/>
                <a:gd name="connsiteY3" fmla="*/ 1032335 h 1032549"/>
                <a:gd name="connsiteX4" fmla="*/ 1117922 w 1124716"/>
                <a:gd name="connsiteY4" fmla="*/ 1032335 h 1032549"/>
                <a:gd name="connsiteX5" fmla="*/ 1117922 w 1124716"/>
                <a:gd name="connsiteY5" fmla="*/ 53631 h 1032549"/>
                <a:gd name="connsiteX6" fmla="*/ 1071883 w 1124716"/>
                <a:gd name="connsiteY6" fmla="*/ -214 h 103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716" h="1032549">
                  <a:moveTo>
                    <a:pt x="1071883" y="-214"/>
                  </a:moveTo>
                  <a:lnTo>
                    <a:pt x="39228" y="-214"/>
                  </a:lnTo>
                  <a:cubicBezTo>
                    <a:pt x="13807" y="-214"/>
                    <a:pt x="-6795" y="23886"/>
                    <a:pt x="-6795" y="53631"/>
                  </a:cubicBezTo>
                  <a:lnTo>
                    <a:pt x="-6795" y="1032335"/>
                  </a:lnTo>
                  <a:lnTo>
                    <a:pt x="1117922" y="1032335"/>
                  </a:lnTo>
                  <a:lnTo>
                    <a:pt x="1117922" y="53631"/>
                  </a:lnTo>
                  <a:cubicBezTo>
                    <a:pt x="1117922" y="23886"/>
                    <a:pt x="1097305" y="-214"/>
                    <a:pt x="1071883" y="-214"/>
                  </a:cubicBezTo>
                </a:path>
              </a:pathLst>
            </a:custGeom>
            <a:solidFill>
              <a:srgbClr val="D6711B"/>
            </a:solidFill>
            <a:ln w="1524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58C86B-1769-3A7D-19E0-8FD842E68543}"/>
                </a:ext>
              </a:extLst>
            </p:cNvPr>
            <p:cNvSpPr/>
            <p:nvPr/>
          </p:nvSpPr>
          <p:spPr>
            <a:xfrm flipV="1">
              <a:off x="1419427" y="761751"/>
              <a:ext cx="1009902" cy="456578"/>
            </a:xfrm>
            <a:custGeom>
              <a:avLst/>
              <a:gdLst>
                <a:gd name="connsiteX0" fmla="*/ 1003075 w 1009902"/>
                <a:gd name="connsiteY0" fmla="*/ 456181 h 456578"/>
                <a:gd name="connsiteX1" fmla="*/ -6828 w 1009902"/>
                <a:gd name="connsiteY1" fmla="*/ 456181 h 456578"/>
                <a:gd name="connsiteX2" fmla="*/ -6828 w 1009902"/>
                <a:gd name="connsiteY2" fmla="*/ 387149 h 456578"/>
                <a:gd name="connsiteX3" fmla="*/ -1338 w 1009902"/>
                <a:gd name="connsiteY3" fmla="*/ 371900 h 456578"/>
                <a:gd name="connsiteX4" fmla="*/ 192454 w 1009902"/>
                <a:gd name="connsiteY4" fmla="*/ -397 h 456578"/>
                <a:gd name="connsiteX5" fmla="*/ 1003075 w 1009902"/>
                <a:gd name="connsiteY5" fmla="*/ -397 h 456578"/>
                <a:gd name="connsiteX6" fmla="*/ 1003075 w 1009902"/>
                <a:gd name="connsiteY6" fmla="*/ 456181 h 45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902" h="456578">
                  <a:moveTo>
                    <a:pt x="1003075" y="456181"/>
                  </a:moveTo>
                  <a:lnTo>
                    <a:pt x="-6828" y="456181"/>
                  </a:lnTo>
                  <a:lnTo>
                    <a:pt x="-6828" y="387149"/>
                  </a:lnTo>
                  <a:lnTo>
                    <a:pt x="-1338" y="371900"/>
                  </a:lnTo>
                  <a:lnTo>
                    <a:pt x="192454" y="-397"/>
                  </a:lnTo>
                  <a:lnTo>
                    <a:pt x="1003075" y="-397"/>
                  </a:lnTo>
                  <a:lnTo>
                    <a:pt x="1003075" y="456181"/>
                  </a:lnTo>
                </a:path>
              </a:pathLst>
            </a:custGeom>
            <a:solidFill>
              <a:srgbClr val="C1671D"/>
            </a:solidFill>
            <a:ln w="1524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32198DA-D29C-B913-A1AD-774AC0D2CA5C}"/>
                </a:ext>
              </a:extLst>
            </p:cNvPr>
            <p:cNvSpPr/>
            <p:nvPr/>
          </p:nvSpPr>
          <p:spPr>
            <a:xfrm flipV="1">
              <a:off x="1424917" y="761751"/>
              <a:ext cx="1203678" cy="372277"/>
            </a:xfrm>
            <a:custGeom>
              <a:avLst/>
              <a:gdLst>
                <a:gd name="connsiteX0" fmla="*/ 1196793 w 1203678"/>
                <a:gd name="connsiteY0" fmla="*/ -424 h 372277"/>
                <a:gd name="connsiteX1" fmla="*/ 186906 w 1203678"/>
                <a:gd name="connsiteY1" fmla="*/ -424 h 372277"/>
                <a:gd name="connsiteX2" fmla="*/ -6886 w 1203678"/>
                <a:gd name="connsiteY2" fmla="*/ 371854 h 372277"/>
                <a:gd name="connsiteX3" fmla="*/ 1003001 w 1203678"/>
                <a:gd name="connsiteY3" fmla="*/ 371854 h 372277"/>
                <a:gd name="connsiteX4" fmla="*/ 1196793 w 1203678"/>
                <a:gd name="connsiteY4" fmla="*/ -424 h 37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678" h="372277">
                  <a:moveTo>
                    <a:pt x="1196793" y="-424"/>
                  </a:moveTo>
                  <a:lnTo>
                    <a:pt x="186906" y="-424"/>
                  </a:lnTo>
                  <a:lnTo>
                    <a:pt x="-6886" y="371854"/>
                  </a:lnTo>
                  <a:lnTo>
                    <a:pt x="1003001" y="371854"/>
                  </a:lnTo>
                  <a:lnTo>
                    <a:pt x="1196793" y="-424"/>
                  </a:lnTo>
                </a:path>
              </a:pathLst>
            </a:custGeom>
            <a:solidFill>
              <a:srgbClr val="E68D21"/>
            </a:solidFill>
            <a:ln w="1524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4452A38-943C-318A-1FC3-ED5ECB8FE786}"/>
                </a:ext>
              </a:extLst>
            </p:cNvPr>
            <p:cNvSpPr/>
            <p:nvPr/>
          </p:nvSpPr>
          <p:spPr>
            <a:xfrm flipV="1">
              <a:off x="778274" y="761751"/>
              <a:ext cx="650440" cy="1032549"/>
            </a:xfrm>
            <a:custGeom>
              <a:avLst/>
              <a:gdLst>
                <a:gd name="connsiteX0" fmla="*/ 598056 w 650440"/>
                <a:gd name="connsiteY0" fmla="*/ -214 h 1032549"/>
                <a:gd name="connsiteX1" fmla="*/ 39677 w 650440"/>
                <a:gd name="connsiteY1" fmla="*/ -214 h 1032549"/>
                <a:gd name="connsiteX2" fmla="*/ -6361 w 650440"/>
                <a:gd name="connsiteY2" fmla="*/ 53631 h 1032549"/>
                <a:gd name="connsiteX3" fmla="*/ -6361 w 650440"/>
                <a:gd name="connsiteY3" fmla="*/ 1032335 h 1032549"/>
                <a:gd name="connsiteX4" fmla="*/ 644079 w 650440"/>
                <a:gd name="connsiteY4" fmla="*/ 1032335 h 1032549"/>
                <a:gd name="connsiteX5" fmla="*/ 644079 w 650440"/>
                <a:gd name="connsiteY5" fmla="*/ 53631 h 1032549"/>
                <a:gd name="connsiteX6" fmla="*/ 598056 w 650440"/>
                <a:gd name="connsiteY6" fmla="*/ -214 h 103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440" h="1032549">
                  <a:moveTo>
                    <a:pt x="598056" y="-214"/>
                  </a:moveTo>
                  <a:lnTo>
                    <a:pt x="39677" y="-214"/>
                  </a:lnTo>
                  <a:cubicBezTo>
                    <a:pt x="14256" y="-214"/>
                    <a:pt x="-6361" y="23886"/>
                    <a:pt x="-6361" y="53631"/>
                  </a:cubicBezTo>
                  <a:lnTo>
                    <a:pt x="-6361" y="1032335"/>
                  </a:lnTo>
                  <a:lnTo>
                    <a:pt x="644079" y="1032335"/>
                  </a:lnTo>
                  <a:lnTo>
                    <a:pt x="644079" y="53631"/>
                  </a:lnTo>
                  <a:cubicBezTo>
                    <a:pt x="644079" y="23886"/>
                    <a:pt x="623477" y="-214"/>
                    <a:pt x="598056" y="-214"/>
                  </a:cubicBezTo>
                </a:path>
              </a:pathLst>
            </a:custGeom>
            <a:solidFill>
              <a:srgbClr val="E68D21"/>
            </a:solidFill>
            <a:ln w="1524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F3E287D-C33F-0998-47B8-501AEDF2B6EE}"/>
                </a:ext>
              </a:extLst>
            </p:cNvPr>
            <p:cNvSpPr/>
            <p:nvPr/>
          </p:nvSpPr>
          <p:spPr>
            <a:xfrm flipV="1">
              <a:off x="827146" y="842823"/>
              <a:ext cx="548913" cy="870387"/>
            </a:xfrm>
            <a:custGeom>
              <a:avLst/>
              <a:gdLst>
                <a:gd name="connsiteX0" fmla="*/ 840 w 548913"/>
                <a:gd name="connsiteY0" fmla="*/ -214 h 870387"/>
                <a:gd name="connsiteX1" fmla="*/ -3429 w 548913"/>
                <a:gd name="connsiteY1" fmla="*/ 1423 h 870387"/>
                <a:gd name="connsiteX2" fmla="*/ -4970 w 548913"/>
                <a:gd name="connsiteY2" fmla="*/ 13222 h 870387"/>
                <a:gd name="connsiteX3" fmla="*/ 529527 w 548913"/>
                <a:gd name="connsiteY3" fmla="*/ 866715 h 870387"/>
                <a:gd name="connsiteX4" fmla="*/ 539623 w 548913"/>
                <a:gd name="connsiteY4" fmla="*/ 868533 h 870387"/>
                <a:gd name="connsiteX5" fmla="*/ 541163 w 548913"/>
                <a:gd name="connsiteY5" fmla="*/ 856742 h 870387"/>
                <a:gd name="connsiteX6" fmla="*/ 6666 w 548913"/>
                <a:gd name="connsiteY6" fmla="*/ 3249 h 870387"/>
                <a:gd name="connsiteX7" fmla="*/ 840 w 548913"/>
                <a:gd name="connsiteY7" fmla="*/ -214 h 87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913" h="870387">
                  <a:moveTo>
                    <a:pt x="840" y="-214"/>
                  </a:moveTo>
                  <a:cubicBezTo>
                    <a:pt x="-639" y="-214"/>
                    <a:pt x="-2133" y="321"/>
                    <a:pt x="-3429" y="1423"/>
                  </a:cubicBezTo>
                  <a:cubicBezTo>
                    <a:pt x="-6616" y="4176"/>
                    <a:pt x="-7319" y="9438"/>
                    <a:pt x="-4970" y="13222"/>
                  </a:cubicBezTo>
                  <a:lnTo>
                    <a:pt x="529527" y="866715"/>
                  </a:lnTo>
                  <a:cubicBezTo>
                    <a:pt x="531845" y="870514"/>
                    <a:pt x="536375" y="871279"/>
                    <a:pt x="539623" y="868533"/>
                  </a:cubicBezTo>
                  <a:cubicBezTo>
                    <a:pt x="542810" y="865788"/>
                    <a:pt x="543512" y="860519"/>
                    <a:pt x="541163" y="856742"/>
                  </a:cubicBezTo>
                  <a:lnTo>
                    <a:pt x="6666" y="3249"/>
                  </a:lnTo>
                  <a:cubicBezTo>
                    <a:pt x="5247" y="977"/>
                    <a:pt x="3052" y="-214"/>
                    <a:pt x="840" y="-214"/>
                  </a:cubicBezTo>
                </a:path>
              </a:pathLst>
            </a:custGeom>
            <a:solidFill>
              <a:srgbClr val="C1671D"/>
            </a:solidFill>
            <a:ln w="1524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F9A5EFA3-3DD5-4982-6152-9F002AD9AFFF}"/>
              </a:ext>
            </a:extLst>
          </p:cNvPr>
          <p:cNvGrpSpPr/>
          <p:nvPr/>
        </p:nvGrpSpPr>
        <p:grpSpPr>
          <a:xfrm>
            <a:off x="3370722" y="748159"/>
            <a:ext cx="1205832" cy="963472"/>
            <a:chOff x="7858939" y="4571135"/>
            <a:chExt cx="2046702" cy="1602189"/>
          </a:xfrm>
        </p:grpSpPr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270865FA-5D80-813A-3C2F-8A0FD7323412}"/>
                </a:ext>
              </a:extLst>
            </p:cNvPr>
            <p:cNvGrpSpPr/>
            <p:nvPr/>
          </p:nvGrpSpPr>
          <p:grpSpPr>
            <a:xfrm rot="20413648" flipH="1">
              <a:off x="8318185" y="4571135"/>
              <a:ext cx="761695" cy="693544"/>
              <a:chOff x="6319718" y="492700"/>
              <a:chExt cx="1397873" cy="1339768"/>
            </a:xfrm>
          </p:grpSpPr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0D6953DB-963C-9FE1-12F0-2F0578196375}"/>
                  </a:ext>
                </a:extLst>
              </p:cNvPr>
              <p:cNvSpPr/>
              <p:nvPr/>
            </p:nvSpPr>
            <p:spPr>
              <a:xfrm flipV="1">
                <a:off x="6483360" y="551687"/>
                <a:ext cx="1234231" cy="1280781"/>
              </a:xfrm>
              <a:custGeom>
                <a:avLst/>
                <a:gdLst>
                  <a:gd name="connsiteX0" fmla="*/ 50380 w 1234231"/>
                  <a:gd name="connsiteY0" fmla="*/ 468397 h 1280782"/>
                  <a:gd name="connsiteX1" fmla="*/ 66368 w 1234231"/>
                  <a:gd name="connsiteY1" fmla="*/ 433809 h 1280782"/>
                  <a:gd name="connsiteX2" fmla="*/ 756560 w 1234231"/>
                  <a:gd name="connsiteY2" fmla="*/ -12247 h 1280782"/>
                  <a:gd name="connsiteX3" fmla="*/ 1116686 w 1234231"/>
                  <a:gd name="connsiteY3" fmla="*/ 65219 h 1280782"/>
                  <a:gd name="connsiteX4" fmla="*/ 1219857 w 1234231"/>
                  <a:gd name="connsiteY4" fmla="*/ 189046 h 1280782"/>
                  <a:gd name="connsiteX5" fmla="*/ 1113864 w 1234231"/>
                  <a:gd name="connsiteY5" fmla="*/ 371704 h 1280782"/>
                  <a:gd name="connsiteX6" fmla="*/ 1038210 w 1234231"/>
                  <a:gd name="connsiteY6" fmla="*/ 561224 h 1280782"/>
                  <a:gd name="connsiteX7" fmla="*/ 707238 w 1234231"/>
                  <a:gd name="connsiteY7" fmla="*/ 1170223 h 1280782"/>
                  <a:gd name="connsiteX8" fmla="*/ 97716 w 1234231"/>
                  <a:gd name="connsiteY8" fmla="*/ 1115641 h 1280782"/>
                  <a:gd name="connsiteX9" fmla="*/ 50380 w 1234231"/>
                  <a:gd name="connsiteY9" fmla="*/ 468397 h 1280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4231" h="1280782">
                    <a:moveTo>
                      <a:pt x="50380" y="468397"/>
                    </a:moveTo>
                    <a:cubicBezTo>
                      <a:pt x="55465" y="456589"/>
                      <a:pt x="60795" y="445025"/>
                      <a:pt x="66368" y="433809"/>
                    </a:cubicBezTo>
                    <a:cubicBezTo>
                      <a:pt x="189393" y="185807"/>
                      <a:pt x="470765" y="7712"/>
                      <a:pt x="756560" y="-12247"/>
                    </a:cubicBezTo>
                    <a:cubicBezTo>
                      <a:pt x="879656" y="-20885"/>
                      <a:pt x="1007871" y="3218"/>
                      <a:pt x="1116686" y="65219"/>
                    </a:cubicBezTo>
                    <a:cubicBezTo>
                      <a:pt x="1165659" y="93119"/>
                      <a:pt x="1214250" y="134917"/>
                      <a:pt x="1219857" y="189046"/>
                    </a:cubicBezTo>
                    <a:cubicBezTo>
                      <a:pt x="1227451" y="262088"/>
                      <a:pt x="1156812" y="313430"/>
                      <a:pt x="1113864" y="371704"/>
                    </a:cubicBezTo>
                    <a:cubicBezTo>
                      <a:pt x="1073285" y="426843"/>
                      <a:pt x="1055730" y="494939"/>
                      <a:pt x="1038210" y="561224"/>
                    </a:cubicBezTo>
                    <a:cubicBezTo>
                      <a:pt x="979379" y="783973"/>
                      <a:pt x="898639" y="1022431"/>
                      <a:pt x="707238" y="1170223"/>
                    </a:cubicBezTo>
                    <a:cubicBezTo>
                      <a:pt x="527819" y="1308749"/>
                      <a:pt x="257664" y="1304917"/>
                      <a:pt x="97716" y="1115641"/>
                    </a:cubicBezTo>
                    <a:cubicBezTo>
                      <a:pt x="-51225" y="939462"/>
                      <a:pt x="-33983" y="664291"/>
                      <a:pt x="50380" y="468397"/>
                    </a:cubicBezTo>
                  </a:path>
                </a:pathLst>
              </a:custGeom>
              <a:solidFill>
                <a:srgbClr val="F8AE3A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8E20C150-BB5F-393F-0248-7A91D1D4E5A4}"/>
                  </a:ext>
                </a:extLst>
              </p:cNvPr>
              <p:cNvSpPr/>
              <p:nvPr/>
            </p:nvSpPr>
            <p:spPr>
              <a:xfrm flipV="1">
                <a:off x="6570329" y="492700"/>
                <a:ext cx="207544" cy="170227"/>
              </a:xfrm>
              <a:custGeom>
                <a:avLst/>
                <a:gdLst>
                  <a:gd name="connsiteX0" fmla="*/ -8531 w 207544"/>
                  <a:gd name="connsiteY0" fmla="*/ 112026 h 170227"/>
                  <a:gd name="connsiteX1" fmla="*/ 16340 w 207544"/>
                  <a:gd name="connsiteY1" fmla="*/ 153998 h 170227"/>
                  <a:gd name="connsiteX2" fmla="*/ 143266 w 207544"/>
                  <a:gd name="connsiteY2" fmla="*/ 74269 h 170227"/>
                  <a:gd name="connsiteX3" fmla="*/ 194260 w 207544"/>
                  <a:gd name="connsiteY3" fmla="*/ -5705 h 170227"/>
                  <a:gd name="connsiteX4" fmla="*/ 178203 w 207544"/>
                  <a:gd name="connsiteY4" fmla="*/ -15597 h 170227"/>
                  <a:gd name="connsiteX5" fmla="*/ 51798 w 207544"/>
                  <a:gd name="connsiteY5" fmla="*/ 97919 h 170227"/>
                  <a:gd name="connsiteX6" fmla="*/ -8531 w 207544"/>
                  <a:gd name="connsiteY6" fmla="*/ 112026 h 17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544" h="170227">
                    <a:moveTo>
                      <a:pt x="-8531" y="112026"/>
                    </a:moveTo>
                    <a:cubicBezTo>
                      <a:pt x="-13581" y="124984"/>
                      <a:pt x="-21070" y="150167"/>
                      <a:pt x="16340" y="153998"/>
                    </a:cubicBezTo>
                    <a:cubicBezTo>
                      <a:pt x="53749" y="157830"/>
                      <a:pt x="103419" y="122685"/>
                      <a:pt x="143266" y="74269"/>
                    </a:cubicBezTo>
                    <a:cubicBezTo>
                      <a:pt x="183114" y="25852"/>
                      <a:pt x="197918" y="6939"/>
                      <a:pt x="194260" y="-5705"/>
                    </a:cubicBezTo>
                    <a:cubicBezTo>
                      <a:pt x="192240" y="-12706"/>
                      <a:pt x="185308" y="-17270"/>
                      <a:pt x="178203" y="-15597"/>
                    </a:cubicBezTo>
                    <a:cubicBezTo>
                      <a:pt x="137032" y="-5775"/>
                      <a:pt x="82555" y="114256"/>
                      <a:pt x="51798" y="97919"/>
                    </a:cubicBezTo>
                    <a:cubicBezTo>
                      <a:pt x="21077" y="81548"/>
                      <a:pt x="3" y="90187"/>
                      <a:pt x="-8531" y="112026"/>
                    </a:cubicBezTo>
                  </a:path>
                </a:pathLst>
              </a:custGeom>
              <a:solidFill>
                <a:srgbClr val="A5633C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B34ED0A2-6FC6-1546-8A3B-C9CA58FCD00E}"/>
                  </a:ext>
                </a:extLst>
              </p:cNvPr>
              <p:cNvSpPr/>
              <p:nvPr/>
            </p:nvSpPr>
            <p:spPr>
              <a:xfrm flipV="1">
                <a:off x="6736041" y="639286"/>
                <a:ext cx="87194" cy="43787"/>
              </a:xfrm>
              <a:custGeom>
                <a:avLst/>
                <a:gdLst>
                  <a:gd name="connsiteX0" fmla="*/ -6581 w 87194"/>
                  <a:gd name="connsiteY0" fmla="*/ -15661 h 43787"/>
                  <a:gd name="connsiteX1" fmla="*/ 40825 w 87194"/>
                  <a:gd name="connsiteY1" fmla="*/ -5038 h 43787"/>
                  <a:gd name="connsiteX2" fmla="*/ 74020 w 87194"/>
                  <a:gd name="connsiteY2" fmla="*/ 22410 h 43787"/>
                  <a:gd name="connsiteX3" fmla="*/ 68830 w 87194"/>
                  <a:gd name="connsiteY3" fmla="*/ 28053 h 43787"/>
                  <a:gd name="connsiteX4" fmla="*/ 38596 w 87194"/>
                  <a:gd name="connsiteY4" fmla="*/ 11125 h 43787"/>
                  <a:gd name="connsiteX5" fmla="*/ -5989 w 87194"/>
                  <a:gd name="connsiteY5" fmla="*/ -1694 h 43787"/>
                  <a:gd name="connsiteX6" fmla="*/ -6581 w 87194"/>
                  <a:gd name="connsiteY6" fmla="*/ -15661 h 43787"/>
                  <a:gd name="connsiteX7" fmla="*/ -6581 w 87194"/>
                  <a:gd name="connsiteY7" fmla="*/ -15661 h 4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194" h="43787">
                    <a:moveTo>
                      <a:pt x="-6581" y="-15661"/>
                    </a:moveTo>
                    <a:cubicBezTo>
                      <a:pt x="9860" y="-14860"/>
                      <a:pt x="25673" y="-11621"/>
                      <a:pt x="40825" y="-5038"/>
                    </a:cubicBezTo>
                    <a:cubicBezTo>
                      <a:pt x="53365" y="431"/>
                      <a:pt x="70293" y="8199"/>
                      <a:pt x="74020" y="22410"/>
                    </a:cubicBezTo>
                    <a:cubicBezTo>
                      <a:pt x="74891" y="25754"/>
                      <a:pt x="72174" y="28575"/>
                      <a:pt x="68830" y="28053"/>
                    </a:cubicBezTo>
                    <a:cubicBezTo>
                      <a:pt x="57266" y="26137"/>
                      <a:pt x="48802" y="16523"/>
                      <a:pt x="38596" y="11125"/>
                    </a:cubicBezTo>
                    <a:cubicBezTo>
                      <a:pt x="24698" y="3775"/>
                      <a:pt x="9651" y="-405"/>
                      <a:pt x="-5989" y="-1694"/>
                    </a:cubicBezTo>
                    <a:cubicBezTo>
                      <a:pt x="-14801" y="-2390"/>
                      <a:pt x="-15672" y="-16114"/>
                      <a:pt x="-6581" y="-15661"/>
                    </a:cubicBezTo>
                    <a:lnTo>
                      <a:pt x="-6581" y="-15661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reeform: Shape 1111">
                <a:extLst>
                  <a:ext uri="{FF2B5EF4-FFF2-40B4-BE49-F238E27FC236}">
                    <a16:creationId xmlns:a16="http://schemas.microsoft.com/office/drawing/2014/main" id="{B0D050C9-87AB-3E4D-192A-DF6E59960208}"/>
                  </a:ext>
                </a:extLst>
              </p:cNvPr>
              <p:cNvSpPr/>
              <p:nvPr/>
            </p:nvSpPr>
            <p:spPr>
              <a:xfrm flipV="1">
                <a:off x="6955581" y="664742"/>
                <a:ext cx="22590" cy="22009"/>
              </a:xfrm>
              <a:custGeom>
                <a:avLst/>
                <a:gdLst>
                  <a:gd name="connsiteX0" fmla="*/ 4905 w 22590"/>
                  <a:gd name="connsiteY0" fmla="*/ -12737 h 22009"/>
                  <a:gd name="connsiteX1" fmla="*/ 5810 w 22590"/>
                  <a:gd name="connsiteY1" fmla="*/ -11936 h 22009"/>
                  <a:gd name="connsiteX2" fmla="*/ 7866 w 22590"/>
                  <a:gd name="connsiteY2" fmla="*/ 743 h 22009"/>
                  <a:gd name="connsiteX3" fmla="*/ -3803 w 22590"/>
                  <a:gd name="connsiteY3" fmla="*/ 6107 h 22009"/>
                  <a:gd name="connsiteX4" fmla="*/ -4952 w 22590"/>
                  <a:gd name="connsiteY4" fmla="*/ 5828 h 22009"/>
                  <a:gd name="connsiteX5" fmla="*/ -12232 w 22590"/>
                  <a:gd name="connsiteY5" fmla="*/ -9951 h 22009"/>
                  <a:gd name="connsiteX6" fmla="*/ 4905 w 22590"/>
                  <a:gd name="connsiteY6" fmla="*/ -12737 h 22009"/>
                  <a:gd name="connsiteX7" fmla="*/ 4905 w 22590"/>
                  <a:gd name="connsiteY7" fmla="*/ -12737 h 2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90" h="22009">
                    <a:moveTo>
                      <a:pt x="4905" y="-12737"/>
                    </a:moveTo>
                    <a:cubicBezTo>
                      <a:pt x="5218" y="-12459"/>
                      <a:pt x="5497" y="-12215"/>
                      <a:pt x="5810" y="-11936"/>
                    </a:cubicBezTo>
                    <a:cubicBezTo>
                      <a:pt x="9120" y="-8906"/>
                      <a:pt x="10199" y="-3159"/>
                      <a:pt x="7866" y="743"/>
                    </a:cubicBezTo>
                    <a:cubicBezTo>
                      <a:pt x="5532" y="4714"/>
                      <a:pt x="864" y="7256"/>
                      <a:pt x="-3803" y="6107"/>
                    </a:cubicBezTo>
                    <a:cubicBezTo>
                      <a:pt x="-4186" y="6037"/>
                      <a:pt x="-4569" y="5933"/>
                      <a:pt x="-4952" y="5828"/>
                    </a:cubicBezTo>
                    <a:cubicBezTo>
                      <a:pt x="-11849" y="4156"/>
                      <a:pt x="-15576" y="-3611"/>
                      <a:pt x="-12232" y="-9951"/>
                    </a:cubicBezTo>
                    <a:cubicBezTo>
                      <a:pt x="-8889" y="-16220"/>
                      <a:pt x="-320" y="-17509"/>
                      <a:pt x="4905" y="-12737"/>
                    </a:cubicBezTo>
                    <a:lnTo>
                      <a:pt x="4905" y="-12737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reeform: Shape 1112">
                <a:extLst>
                  <a:ext uri="{FF2B5EF4-FFF2-40B4-BE49-F238E27FC236}">
                    <a16:creationId xmlns:a16="http://schemas.microsoft.com/office/drawing/2014/main" id="{2437BE71-8DA7-1C74-0FF1-8A71B3AE3511}"/>
                  </a:ext>
                </a:extLst>
              </p:cNvPr>
              <p:cNvSpPr/>
              <p:nvPr/>
            </p:nvSpPr>
            <p:spPr>
              <a:xfrm flipV="1">
                <a:off x="6909692" y="663481"/>
                <a:ext cx="16101" cy="16487"/>
              </a:xfrm>
              <a:custGeom>
                <a:avLst/>
                <a:gdLst>
                  <a:gd name="connsiteX0" fmla="*/ -1471 w 16101"/>
                  <a:gd name="connsiteY0" fmla="*/ -14622 h 16487"/>
                  <a:gd name="connsiteX1" fmla="*/ -9134 w 16101"/>
                  <a:gd name="connsiteY1" fmla="*/ -166 h 16487"/>
                  <a:gd name="connsiteX2" fmla="*/ -1471 w 16101"/>
                  <a:gd name="connsiteY2" fmla="*/ -14622 h 16487"/>
                  <a:gd name="connsiteX3" fmla="*/ -1471 w 16101"/>
                  <a:gd name="connsiteY3" fmla="*/ -14622 h 1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01" h="16487">
                    <a:moveTo>
                      <a:pt x="-1471" y="-14622"/>
                    </a:moveTo>
                    <a:cubicBezTo>
                      <a:pt x="7829" y="-9676"/>
                      <a:pt x="166" y="4779"/>
                      <a:pt x="-9134" y="-166"/>
                    </a:cubicBezTo>
                    <a:cubicBezTo>
                      <a:pt x="-18434" y="-5113"/>
                      <a:pt x="-10771" y="-19568"/>
                      <a:pt x="-1471" y="-14622"/>
                    </a:cubicBezTo>
                    <a:lnTo>
                      <a:pt x="-1471" y="-1462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reeform: Shape 1113">
                <a:extLst>
                  <a:ext uri="{FF2B5EF4-FFF2-40B4-BE49-F238E27FC236}">
                    <a16:creationId xmlns:a16="http://schemas.microsoft.com/office/drawing/2014/main" id="{8E76110E-9E57-B6EF-8814-61F85BD98791}"/>
                  </a:ext>
                </a:extLst>
              </p:cNvPr>
              <p:cNvSpPr/>
              <p:nvPr/>
            </p:nvSpPr>
            <p:spPr>
              <a:xfrm flipV="1">
                <a:off x="6864220" y="725992"/>
                <a:ext cx="18468" cy="18914"/>
              </a:xfrm>
              <a:custGeom>
                <a:avLst/>
                <a:gdLst>
                  <a:gd name="connsiteX0" fmla="*/ 397 w 18468"/>
                  <a:gd name="connsiteY0" fmla="*/ -14263 h 18914"/>
                  <a:gd name="connsiteX1" fmla="*/ -8415 w 18468"/>
                  <a:gd name="connsiteY1" fmla="*/ 2317 h 18914"/>
                  <a:gd name="connsiteX2" fmla="*/ 397 w 18468"/>
                  <a:gd name="connsiteY2" fmla="*/ -14263 h 18914"/>
                  <a:gd name="connsiteX3" fmla="*/ 397 w 18468"/>
                  <a:gd name="connsiteY3" fmla="*/ -14263 h 1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8" h="18914">
                    <a:moveTo>
                      <a:pt x="397" y="-14263"/>
                    </a:moveTo>
                    <a:cubicBezTo>
                      <a:pt x="11056" y="-8586"/>
                      <a:pt x="2243" y="7994"/>
                      <a:pt x="-8415" y="2317"/>
                    </a:cubicBezTo>
                    <a:cubicBezTo>
                      <a:pt x="-19073" y="-3361"/>
                      <a:pt x="-10261" y="-19941"/>
                      <a:pt x="397" y="-14263"/>
                    </a:cubicBezTo>
                    <a:lnTo>
                      <a:pt x="397" y="-1426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326743EB-05D2-9F46-2049-49161243EC8F}"/>
                  </a:ext>
                </a:extLst>
              </p:cNvPr>
              <p:cNvSpPr/>
              <p:nvPr/>
            </p:nvSpPr>
            <p:spPr>
              <a:xfrm flipV="1">
                <a:off x="6947286" y="766683"/>
                <a:ext cx="17788" cy="18203"/>
              </a:xfrm>
              <a:custGeom>
                <a:avLst/>
                <a:gdLst>
                  <a:gd name="connsiteX0" fmla="*/ -323 w 17788"/>
                  <a:gd name="connsiteY0" fmla="*/ -14174 h 18203"/>
                  <a:gd name="connsiteX1" fmla="*/ -8787 w 17788"/>
                  <a:gd name="connsiteY1" fmla="*/ 1779 h 18203"/>
                  <a:gd name="connsiteX2" fmla="*/ -323 w 17788"/>
                  <a:gd name="connsiteY2" fmla="*/ -14174 h 18203"/>
                  <a:gd name="connsiteX3" fmla="*/ -323 w 17788"/>
                  <a:gd name="connsiteY3" fmla="*/ -14174 h 18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88" h="18203">
                    <a:moveTo>
                      <a:pt x="-323" y="-14174"/>
                    </a:moveTo>
                    <a:cubicBezTo>
                      <a:pt x="9953" y="-8705"/>
                      <a:pt x="1489" y="7247"/>
                      <a:pt x="-8787" y="1779"/>
                    </a:cubicBezTo>
                    <a:cubicBezTo>
                      <a:pt x="-19062" y="-3690"/>
                      <a:pt x="-10598" y="-19643"/>
                      <a:pt x="-323" y="-14174"/>
                    </a:cubicBezTo>
                    <a:lnTo>
                      <a:pt x="-323" y="-14174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61B99FFA-AC25-5AB3-4CD0-7A079C2D3290}"/>
                  </a:ext>
                </a:extLst>
              </p:cNvPr>
              <p:cNvSpPr/>
              <p:nvPr/>
            </p:nvSpPr>
            <p:spPr>
              <a:xfrm flipV="1">
                <a:off x="7017369" y="869996"/>
                <a:ext cx="25517" cy="26107"/>
              </a:xfrm>
              <a:custGeom>
                <a:avLst/>
                <a:gdLst>
                  <a:gd name="connsiteX0" fmla="*/ 5204 w 25517"/>
                  <a:gd name="connsiteY0" fmla="*/ -13339 h 26107"/>
                  <a:gd name="connsiteX1" fmla="*/ -6953 w 25517"/>
                  <a:gd name="connsiteY1" fmla="*/ 9546 h 26107"/>
                  <a:gd name="connsiteX2" fmla="*/ 5204 w 25517"/>
                  <a:gd name="connsiteY2" fmla="*/ -13339 h 26107"/>
                  <a:gd name="connsiteX3" fmla="*/ 5204 w 25517"/>
                  <a:gd name="connsiteY3" fmla="*/ -13339 h 2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7" h="26107">
                    <a:moveTo>
                      <a:pt x="5204" y="-13339"/>
                    </a:moveTo>
                    <a:cubicBezTo>
                      <a:pt x="19938" y="-5502"/>
                      <a:pt x="7781" y="17383"/>
                      <a:pt x="-6953" y="9546"/>
                    </a:cubicBezTo>
                    <a:cubicBezTo>
                      <a:pt x="-21686" y="1708"/>
                      <a:pt x="-9530" y="-21176"/>
                      <a:pt x="5204" y="-13339"/>
                    </a:cubicBezTo>
                    <a:lnTo>
                      <a:pt x="5204" y="-1333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C4983DF0-B081-7660-6C9E-BB1095C23A8E}"/>
                  </a:ext>
                </a:extLst>
              </p:cNvPr>
              <p:cNvSpPr/>
              <p:nvPr/>
            </p:nvSpPr>
            <p:spPr>
              <a:xfrm flipV="1">
                <a:off x="6934988" y="752799"/>
                <a:ext cx="20810" cy="21297"/>
              </a:xfrm>
              <a:custGeom>
                <a:avLst/>
                <a:gdLst>
                  <a:gd name="connsiteX0" fmla="*/ 1935 w 20810"/>
                  <a:gd name="connsiteY0" fmla="*/ -14032 h 21297"/>
                  <a:gd name="connsiteX1" fmla="*/ -7992 w 20810"/>
                  <a:gd name="connsiteY1" fmla="*/ 4638 h 21297"/>
                  <a:gd name="connsiteX2" fmla="*/ 1935 w 20810"/>
                  <a:gd name="connsiteY2" fmla="*/ -14032 h 21297"/>
                  <a:gd name="connsiteX3" fmla="*/ 1935 w 20810"/>
                  <a:gd name="connsiteY3" fmla="*/ -14032 h 2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0" h="21297">
                    <a:moveTo>
                      <a:pt x="1935" y="-14032"/>
                    </a:moveTo>
                    <a:cubicBezTo>
                      <a:pt x="13952" y="-7623"/>
                      <a:pt x="4060" y="11047"/>
                      <a:pt x="-7992" y="4638"/>
                    </a:cubicBezTo>
                    <a:cubicBezTo>
                      <a:pt x="-19974" y="-1737"/>
                      <a:pt x="-10082" y="-20406"/>
                      <a:pt x="1935" y="-14032"/>
                    </a:cubicBezTo>
                    <a:lnTo>
                      <a:pt x="1935" y="-1403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B0E8FCDF-9F1C-06AD-035F-045D1F7FD5AC}"/>
                  </a:ext>
                </a:extLst>
              </p:cNvPr>
              <p:cNvSpPr/>
              <p:nvPr/>
            </p:nvSpPr>
            <p:spPr>
              <a:xfrm flipV="1">
                <a:off x="7009548" y="743188"/>
                <a:ext cx="23499" cy="24046"/>
              </a:xfrm>
              <a:custGeom>
                <a:avLst/>
                <a:gdLst>
                  <a:gd name="connsiteX0" fmla="*/ 3747 w 23499"/>
                  <a:gd name="connsiteY0" fmla="*/ -13885 h 24046"/>
                  <a:gd name="connsiteX1" fmla="*/ -7469 w 23499"/>
                  <a:gd name="connsiteY1" fmla="*/ 7188 h 24046"/>
                  <a:gd name="connsiteX2" fmla="*/ 3747 w 23499"/>
                  <a:gd name="connsiteY2" fmla="*/ -13885 h 24046"/>
                  <a:gd name="connsiteX3" fmla="*/ 3747 w 23499"/>
                  <a:gd name="connsiteY3" fmla="*/ -13885 h 2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24046">
                    <a:moveTo>
                      <a:pt x="3747" y="-13885"/>
                    </a:moveTo>
                    <a:cubicBezTo>
                      <a:pt x="17296" y="-6675"/>
                      <a:pt x="6115" y="14433"/>
                      <a:pt x="-7469" y="7188"/>
                    </a:cubicBezTo>
                    <a:cubicBezTo>
                      <a:pt x="-21019" y="-22"/>
                      <a:pt x="-9838" y="-21095"/>
                      <a:pt x="3747" y="-13885"/>
                    </a:cubicBezTo>
                    <a:lnTo>
                      <a:pt x="3747" y="-13885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reeform: Shape 1118">
                <a:extLst>
                  <a:ext uri="{FF2B5EF4-FFF2-40B4-BE49-F238E27FC236}">
                    <a16:creationId xmlns:a16="http://schemas.microsoft.com/office/drawing/2014/main" id="{4D4D3F4C-2169-56FF-1C1C-CAA0F1815E20}"/>
                  </a:ext>
                </a:extLst>
              </p:cNvPr>
              <p:cNvSpPr/>
              <p:nvPr/>
            </p:nvSpPr>
            <p:spPr>
              <a:xfrm flipV="1">
                <a:off x="7077913" y="802841"/>
                <a:ext cx="11077" cy="11333"/>
              </a:xfrm>
              <a:custGeom>
                <a:avLst/>
                <a:gdLst>
                  <a:gd name="connsiteX0" fmla="*/ -5593 w 11077"/>
                  <a:gd name="connsiteY0" fmla="*/ -14491 h 11333"/>
                  <a:gd name="connsiteX1" fmla="*/ -10853 w 11077"/>
                  <a:gd name="connsiteY1" fmla="*/ -4564 h 11333"/>
                  <a:gd name="connsiteX2" fmla="*/ -5593 w 11077"/>
                  <a:gd name="connsiteY2" fmla="*/ -14491 h 11333"/>
                  <a:gd name="connsiteX3" fmla="*/ -5593 w 11077"/>
                  <a:gd name="connsiteY3" fmla="*/ -14491 h 1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7" h="11333">
                    <a:moveTo>
                      <a:pt x="-5593" y="-14491"/>
                    </a:moveTo>
                    <a:cubicBezTo>
                      <a:pt x="816" y="-11077"/>
                      <a:pt x="-4479" y="-1150"/>
                      <a:pt x="-10853" y="-4564"/>
                    </a:cubicBezTo>
                    <a:cubicBezTo>
                      <a:pt x="-17262" y="-7942"/>
                      <a:pt x="-12002" y="-17904"/>
                      <a:pt x="-5593" y="-14491"/>
                    </a:cubicBezTo>
                    <a:lnTo>
                      <a:pt x="-5593" y="-14491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53CEC8C3-F9F5-E9C3-C942-F9A59EAEA751}"/>
                  </a:ext>
                </a:extLst>
              </p:cNvPr>
              <p:cNvSpPr/>
              <p:nvPr/>
            </p:nvSpPr>
            <p:spPr>
              <a:xfrm flipV="1">
                <a:off x="6963483" y="862741"/>
                <a:ext cx="22486" cy="22730"/>
              </a:xfrm>
              <a:custGeom>
                <a:avLst/>
                <a:gdLst>
                  <a:gd name="connsiteX0" fmla="*/ 3706 w 22486"/>
                  <a:gd name="connsiteY0" fmla="*/ 5747 h 22730"/>
                  <a:gd name="connsiteX1" fmla="*/ 2801 w 22486"/>
                  <a:gd name="connsiteY1" fmla="*/ 6235 h 22730"/>
                  <a:gd name="connsiteX2" fmla="*/ -7719 w 22486"/>
                  <a:gd name="connsiteY2" fmla="*/ 6548 h 22730"/>
                  <a:gd name="connsiteX3" fmla="*/ -13327 w 22486"/>
                  <a:gd name="connsiteY3" fmla="*/ -2369 h 22730"/>
                  <a:gd name="connsiteX4" fmla="*/ -13431 w 22486"/>
                  <a:gd name="connsiteY4" fmla="*/ -3379 h 22730"/>
                  <a:gd name="connsiteX5" fmla="*/ 3079 w 22486"/>
                  <a:gd name="connsiteY5" fmla="*/ -13759 h 22730"/>
                  <a:gd name="connsiteX6" fmla="*/ 3706 w 22486"/>
                  <a:gd name="connsiteY6" fmla="*/ 5747 h 22730"/>
                  <a:gd name="connsiteX7" fmla="*/ 3706 w 22486"/>
                  <a:gd name="connsiteY7" fmla="*/ 5747 h 22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6" h="22730">
                    <a:moveTo>
                      <a:pt x="3706" y="5747"/>
                    </a:moveTo>
                    <a:cubicBezTo>
                      <a:pt x="3428" y="5887"/>
                      <a:pt x="3114" y="6061"/>
                      <a:pt x="2801" y="6235"/>
                    </a:cubicBezTo>
                    <a:cubicBezTo>
                      <a:pt x="-578" y="7977"/>
                      <a:pt x="-4235" y="8394"/>
                      <a:pt x="-7719" y="6548"/>
                    </a:cubicBezTo>
                    <a:cubicBezTo>
                      <a:pt x="-11202" y="4702"/>
                      <a:pt x="-12909" y="1428"/>
                      <a:pt x="-13327" y="-2369"/>
                    </a:cubicBezTo>
                    <a:cubicBezTo>
                      <a:pt x="-13361" y="-2717"/>
                      <a:pt x="-13396" y="-3031"/>
                      <a:pt x="-13431" y="-3379"/>
                    </a:cubicBezTo>
                    <a:cubicBezTo>
                      <a:pt x="-14406" y="-12052"/>
                      <a:pt x="-4027" y="-17555"/>
                      <a:pt x="3079" y="-13759"/>
                    </a:cubicBezTo>
                    <a:cubicBezTo>
                      <a:pt x="10220" y="-9962"/>
                      <a:pt x="11439" y="1707"/>
                      <a:pt x="3706" y="5747"/>
                    </a:cubicBezTo>
                    <a:lnTo>
                      <a:pt x="3706" y="5747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2A4D465A-73F6-CE99-DE80-A2880B1CE75F}"/>
                  </a:ext>
                </a:extLst>
              </p:cNvPr>
              <p:cNvSpPr/>
              <p:nvPr/>
            </p:nvSpPr>
            <p:spPr>
              <a:xfrm flipV="1">
                <a:off x="6947306" y="999442"/>
                <a:ext cx="23175" cy="23712"/>
              </a:xfrm>
              <a:custGeom>
                <a:avLst/>
                <a:gdLst>
                  <a:gd name="connsiteX0" fmla="*/ 3656 w 23175"/>
                  <a:gd name="connsiteY0" fmla="*/ -13075 h 23712"/>
                  <a:gd name="connsiteX1" fmla="*/ -7386 w 23175"/>
                  <a:gd name="connsiteY1" fmla="*/ 7720 h 23712"/>
                  <a:gd name="connsiteX2" fmla="*/ 3656 w 23175"/>
                  <a:gd name="connsiteY2" fmla="*/ -13075 h 23712"/>
                  <a:gd name="connsiteX3" fmla="*/ 3656 w 23175"/>
                  <a:gd name="connsiteY3" fmla="*/ -13075 h 23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5" h="23712">
                    <a:moveTo>
                      <a:pt x="3656" y="-13075"/>
                    </a:moveTo>
                    <a:cubicBezTo>
                      <a:pt x="17032" y="-5934"/>
                      <a:pt x="5990" y="14826"/>
                      <a:pt x="-7386" y="7720"/>
                    </a:cubicBezTo>
                    <a:cubicBezTo>
                      <a:pt x="-20761" y="614"/>
                      <a:pt x="-9754" y="-20180"/>
                      <a:pt x="3656" y="-13075"/>
                    </a:cubicBezTo>
                    <a:lnTo>
                      <a:pt x="3656" y="-13075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10FB0387-B80A-60F9-7438-9A5F7DADB179}"/>
                  </a:ext>
                </a:extLst>
              </p:cNvPr>
              <p:cNvSpPr/>
              <p:nvPr/>
            </p:nvSpPr>
            <p:spPr>
              <a:xfrm flipV="1">
                <a:off x="6847518" y="829533"/>
                <a:ext cx="18120" cy="18524"/>
              </a:xfrm>
              <a:custGeom>
                <a:avLst/>
                <a:gdLst>
                  <a:gd name="connsiteX0" fmla="*/ 178 w 18120"/>
                  <a:gd name="connsiteY0" fmla="*/ -13948 h 18524"/>
                  <a:gd name="connsiteX1" fmla="*/ -8460 w 18120"/>
                  <a:gd name="connsiteY1" fmla="*/ 2283 h 18524"/>
                  <a:gd name="connsiteX2" fmla="*/ 178 w 18120"/>
                  <a:gd name="connsiteY2" fmla="*/ -13948 h 18524"/>
                  <a:gd name="connsiteX3" fmla="*/ 178 w 18120"/>
                  <a:gd name="connsiteY3" fmla="*/ -13948 h 1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20" h="18524">
                    <a:moveTo>
                      <a:pt x="178" y="-13948"/>
                    </a:moveTo>
                    <a:cubicBezTo>
                      <a:pt x="10628" y="-8410"/>
                      <a:pt x="2025" y="7857"/>
                      <a:pt x="-8460" y="2283"/>
                    </a:cubicBezTo>
                    <a:cubicBezTo>
                      <a:pt x="-18910" y="-3255"/>
                      <a:pt x="-10306" y="-19521"/>
                      <a:pt x="178" y="-13948"/>
                    </a:cubicBezTo>
                    <a:lnTo>
                      <a:pt x="178" y="-13948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5B0AE248-2821-845B-2D37-E247B11F56BD}"/>
                  </a:ext>
                </a:extLst>
              </p:cNvPr>
              <p:cNvSpPr/>
              <p:nvPr/>
            </p:nvSpPr>
            <p:spPr>
              <a:xfrm flipV="1">
                <a:off x="7013525" y="811790"/>
                <a:ext cx="17798" cy="18201"/>
              </a:xfrm>
              <a:custGeom>
                <a:avLst/>
                <a:gdLst>
                  <a:gd name="connsiteX0" fmla="*/ -477 w 17798"/>
                  <a:gd name="connsiteY0" fmla="*/ -14029 h 18201"/>
                  <a:gd name="connsiteX1" fmla="*/ -8976 w 17798"/>
                  <a:gd name="connsiteY1" fmla="*/ 1924 h 18201"/>
                  <a:gd name="connsiteX2" fmla="*/ -477 w 17798"/>
                  <a:gd name="connsiteY2" fmla="*/ -14029 h 18201"/>
                  <a:gd name="connsiteX3" fmla="*/ -477 w 17798"/>
                  <a:gd name="connsiteY3" fmla="*/ -14029 h 18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98" h="18201">
                    <a:moveTo>
                      <a:pt x="-477" y="-14029"/>
                    </a:moveTo>
                    <a:cubicBezTo>
                      <a:pt x="9799" y="-8561"/>
                      <a:pt x="1335" y="7392"/>
                      <a:pt x="-8976" y="1924"/>
                    </a:cubicBezTo>
                    <a:cubicBezTo>
                      <a:pt x="-19216" y="-3510"/>
                      <a:pt x="-10752" y="-19498"/>
                      <a:pt x="-477" y="-14029"/>
                    </a:cubicBezTo>
                    <a:lnTo>
                      <a:pt x="-477" y="-1402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18CD24A1-F3EC-480B-1D4E-B01787D017D5}"/>
                  </a:ext>
                </a:extLst>
              </p:cNvPr>
              <p:cNvSpPr/>
              <p:nvPr/>
            </p:nvSpPr>
            <p:spPr>
              <a:xfrm flipV="1">
                <a:off x="7082869" y="891543"/>
                <a:ext cx="20156" cy="20595"/>
              </a:xfrm>
              <a:custGeom>
                <a:avLst/>
                <a:gdLst>
                  <a:gd name="connsiteX0" fmla="*/ 1095 w 20156"/>
                  <a:gd name="connsiteY0" fmla="*/ -13613 h 20595"/>
                  <a:gd name="connsiteX1" fmla="*/ -8518 w 20156"/>
                  <a:gd name="connsiteY1" fmla="*/ 4430 h 20595"/>
                  <a:gd name="connsiteX2" fmla="*/ 1095 w 20156"/>
                  <a:gd name="connsiteY2" fmla="*/ -13613 h 20595"/>
                  <a:gd name="connsiteX3" fmla="*/ 1095 w 20156"/>
                  <a:gd name="connsiteY3" fmla="*/ -13613 h 2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56" h="20595">
                    <a:moveTo>
                      <a:pt x="1095" y="-13613"/>
                    </a:moveTo>
                    <a:cubicBezTo>
                      <a:pt x="12729" y="-7448"/>
                      <a:pt x="3116" y="10630"/>
                      <a:pt x="-8518" y="4430"/>
                    </a:cubicBezTo>
                    <a:cubicBezTo>
                      <a:pt x="-20152" y="-1735"/>
                      <a:pt x="-10538" y="-19813"/>
                      <a:pt x="1095" y="-13613"/>
                    </a:cubicBezTo>
                    <a:lnTo>
                      <a:pt x="1095" y="-1361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605682BC-17D1-BB53-48D7-2F1C2845AF8F}"/>
                  </a:ext>
                </a:extLst>
              </p:cNvPr>
              <p:cNvSpPr/>
              <p:nvPr/>
            </p:nvSpPr>
            <p:spPr>
              <a:xfrm flipV="1">
                <a:off x="7141583" y="990573"/>
                <a:ext cx="20841" cy="20762"/>
              </a:xfrm>
              <a:custGeom>
                <a:avLst/>
                <a:gdLst>
                  <a:gd name="connsiteX0" fmla="*/ 1379 w 20841"/>
                  <a:gd name="connsiteY0" fmla="*/ -13364 h 20762"/>
                  <a:gd name="connsiteX1" fmla="*/ 5663 w 20841"/>
                  <a:gd name="connsiteY1" fmla="*/ 709 h 20762"/>
                  <a:gd name="connsiteX2" fmla="*/ -8409 w 20841"/>
                  <a:gd name="connsiteY2" fmla="*/ 4993 h 20762"/>
                  <a:gd name="connsiteX3" fmla="*/ -12694 w 20841"/>
                  <a:gd name="connsiteY3" fmla="*/ -9079 h 20762"/>
                  <a:gd name="connsiteX4" fmla="*/ 1379 w 20841"/>
                  <a:gd name="connsiteY4" fmla="*/ -13364 h 20762"/>
                  <a:gd name="connsiteX5" fmla="*/ 1379 w 20841"/>
                  <a:gd name="connsiteY5" fmla="*/ -13364 h 2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41" h="20762">
                    <a:moveTo>
                      <a:pt x="1379" y="-13364"/>
                    </a:moveTo>
                    <a:cubicBezTo>
                      <a:pt x="6185" y="-10821"/>
                      <a:pt x="8519" y="-4133"/>
                      <a:pt x="5663" y="709"/>
                    </a:cubicBezTo>
                    <a:cubicBezTo>
                      <a:pt x="2807" y="5550"/>
                      <a:pt x="-3254" y="7745"/>
                      <a:pt x="-8409" y="4993"/>
                    </a:cubicBezTo>
                    <a:cubicBezTo>
                      <a:pt x="-13216" y="2450"/>
                      <a:pt x="-15550" y="-4238"/>
                      <a:pt x="-12694" y="-9079"/>
                    </a:cubicBezTo>
                    <a:cubicBezTo>
                      <a:pt x="-9837" y="-13921"/>
                      <a:pt x="-3777" y="-16115"/>
                      <a:pt x="1379" y="-13364"/>
                    </a:cubicBezTo>
                    <a:lnTo>
                      <a:pt x="1379" y="-13364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89C2A716-033A-07C7-4F32-D06DE1DBCBD4}"/>
                  </a:ext>
                </a:extLst>
              </p:cNvPr>
              <p:cNvSpPr/>
              <p:nvPr/>
            </p:nvSpPr>
            <p:spPr>
              <a:xfrm flipV="1">
                <a:off x="7040183" y="941636"/>
                <a:ext cx="18476" cy="18914"/>
              </a:xfrm>
              <a:custGeom>
                <a:avLst/>
                <a:gdLst>
                  <a:gd name="connsiteX0" fmla="*/ -33 w 18476"/>
                  <a:gd name="connsiteY0" fmla="*/ -13562 h 18914"/>
                  <a:gd name="connsiteX1" fmla="*/ -8845 w 18476"/>
                  <a:gd name="connsiteY1" fmla="*/ 3018 h 18914"/>
                  <a:gd name="connsiteX2" fmla="*/ -33 w 18476"/>
                  <a:gd name="connsiteY2" fmla="*/ -13562 h 18914"/>
                  <a:gd name="connsiteX3" fmla="*/ -33 w 18476"/>
                  <a:gd name="connsiteY3" fmla="*/ -13562 h 1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76" h="18914">
                    <a:moveTo>
                      <a:pt x="-33" y="-13562"/>
                    </a:moveTo>
                    <a:cubicBezTo>
                      <a:pt x="10625" y="-7884"/>
                      <a:pt x="1813" y="8696"/>
                      <a:pt x="-8845" y="3018"/>
                    </a:cubicBezTo>
                    <a:cubicBezTo>
                      <a:pt x="-19504" y="-2659"/>
                      <a:pt x="-10726" y="-19239"/>
                      <a:pt x="-33" y="-13562"/>
                    </a:cubicBezTo>
                    <a:lnTo>
                      <a:pt x="-33" y="-1356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reeform: Shape 1126">
                <a:extLst>
                  <a:ext uri="{FF2B5EF4-FFF2-40B4-BE49-F238E27FC236}">
                    <a16:creationId xmlns:a16="http://schemas.microsoft.com/office/drawing/2014/main" id="{9E738445-5BD2-8CF8-2F29-BF0E010CFE8A}"/>
                  </a:ext>
                </a:extLst>
              </p:cNvPr>
              <p:cNvSpPr/>
              <p:nvPr/>
            </p:nvSpPr>
            <p:spPr>
              <a:xfrm flipV="1">
                <a:off x="7176539" y="895066"/>
                <a:ext cx="16101" cy="16498"/>
              </a:xfrm>
              <a:custGeom>
                <a:avLst/>
                <a:gdLst>
                  <a:gd name="connsiteX0" fmla="*/ -2135 w 16101"/>
                  <a:gd name="connsiteY0" fmla="*/ -13868 h 16498"/>
                  <a:gd name="connsiteX1" fmla="*/ -9798 w 16101"/>
                  <a:gd name="connsiteY1" fmla="*/ 587 h 16498"/>
                  <a:gd name="connsiteX2" fmla="*/ -2135 w 16101"/>
                  <a:gd name="connsiteY2" fmla="*/ -13868 h 16498"/>
                  <a:gd name="connsiteX3" fmla="*/ -2135 w 16101"/>
                  <a:gd name="connsiteY3" fmla="*/ -13868 h 1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01" h="16498">
                    <a:moveTo>
                      <a:pt x="-2135" y="-13868"/>
                    </a:moveTo>
                    <a:cubicBezTo>
                      <a:pt x="7165" y="-8922"/>
                      <a:pt x="-498" y="5568"/>
                      <a:pt x="-9798" y="587"/>
                    </a:cubicBezTo>
                    <a:cubicBezTo>
                      <a:pt x="-19098" y="-4359"/>
                      <a:pt x="-11435" y="-18814"/>
                      <a:pt x="-2135" y="-13868"/>
                    </a:cubicBezTo>
                    <a:lnTo>
                      <a:pt x="-2135" y="-13868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reeform: Shape 1127">
                <a:extLst>
                  <a:ext uri="{FF2B5EF4-FFF2-40B4-BE49-F238E27FC236}">
                    <a16:creationId xmlns:a16="http://schemas.microsoft.com/office/drawing/2014/main" id="{F605EED5-76A7-169F-9864-6BE69C57C363}"/>
                  </a:ext>
                </a:extLst>
              </p:cNvPr>
              <p:cNvSpPr/>
              <p:nvPr/>
            </p:nvSpPr>
            <p:spPr>
              <a:xfrm flipV="1">
                <a:off x="7113166" y="761490"/>
                <a:ext cx="19485" cy="19915"/>
              </a:xfrm>
              <a:custGeom>
                <a:avLst/>
                <a:gdLst>
                  <a:gd name="connsiteX0" fmla="*/ 540 w 19485"/>
                  <a:gd name="connsiteY0" fmla="*/ -14081 h 19915"/>
                  <a:gd name="connsiteX1" fmla="*/ -8760 w 19485"/>
                  <a:gd name="connsiteY1" fmla="*/ 3370 h 19915"/>
                  <a:gd name="connsiteX2" fmla="*/ 540 w 19485"/>
                  <a:gd name="connsiteY2" fmla="*/ -14081 h 19915"/>
                  <a:gd name="connsiteX3" fmla="*/ 540 w 19485"/>
                  <a:gd name="connsiteY3" fmla="*/ -14081 h 19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85" h="19915">
                    <a:moveTo>
                      <a:pt x="540" y="-14081"/>
                    </a:moveTo>
                    <a:cubicBezTo>
                      <a:pt x="11756" y="-8125"/>
                      <a:pt x="2491" y="9361"/>
                      <a:pt x="-8760" y="3370"/>
                    </a:cubicBezTo>
                    <a:cubicBezTo>
                      <a:pt x="-20010" y="-2587"/>
                      <a:pt x="-10745" y="-20072"/>
                      <a:pt x="540" y="-14081"/>
                    </a:cubicBezTo>
                    <a:lnTo>
                      <a:pt x="540" y="-14081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88CECCC4-ADE1-8D20-3F8A-8AB83233D28A}"/>
                  </a:ext>
                </a:extLst>
              </p:cNvPr>
              <p:cNvSpPr/>
              <p:nvPr/>
            </p:nvSpPr>
            <p:spPr>
              <a:xfrm flipV="1">
                <a:off x="7085856" y="670101"/>
                <a:ext cx="18813" cy="19237"/>
              </a:xfrm>
              <a:custGeom>
                <a:avLst/>
                <a:gdLst>
                  <a:gd name="connsiteX0" fmla="*/ 88 w 18813"/>
                  <a:gd name="connsiteY0" fmla="*/ -14422 h 19237"/>
                  <a:gd name="connsiteX1" fmla="*/ -8864 w 18813"/>
                  <a:gd name="connsiteY1" fmla="*/ 2437 h 19237"/>
                  <a:gd name="connsiteX2" fmla="*/ 88 w 18813"/>
                  <a:gd name="connsiteY2" fmla="*/ -14422 h 19237"/>
                  <a:gd name="connsiteX3" fmla="*/ 88 w 18813"/>
                  <a:gd name="connsiteY3" fmla="*/ -14422 h 1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13" h="19237">
                    <a:moveTo>
                      <a:pt x="88" y="-14422"/>
                    </a:moveTo>
                    <a:cubicBezTo>
                      <a:pt x="10955" y="-8675"/>
                      <a:pt x="2003" y="8219"/>
                      <a:pt x="-8864" y="2437"/>
                    </a:cubicBezTo>
                    <a:cubicBezTo>
                      <a:pt x="-19731" y="-3345"/>
                      <a:pt x="-10780" y="-20204"/>
                      <a:pt x="88" y="-14422"/>
                    </a:cubicBezTo>
                    <a:lnTo>
                      <a:pt x="88" y="-1442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reeform: Shape 1129">
                <a:extLst>
                  <a:ext uri="{FF2B5EF4-FFF2-40B4-BE49-F238E27FC236}">
                    <a16:creationId xmlns:a16="http://schemas.microsoft.com/office/drawing/2014/main" id="{3C50A6E3-F7FE-8162-E327-944F98E5CE2D}"/>
                  </a:ext>
                </a:extLst>
              </p:cNvPr>
              <p:cNvSpPr/>
              <p:nvPr/>
            </p:nvSpPr>
            <p:spPr>
              <a:xfrm flipV="1">
                <a:off x="6984366" y="606849"/>
                <a:ext cx="19816" cy="20261"/>
              </a:xfrm>
              <a:custGeom>
                <a:avLst/>
                <a:gdLst>
                  <a:gd name="connsiteX0" fmla="*/ 1095 w 19816"/>
                  <a:gd name="connsiteY0" fmla="*/ -14574 h 20261"/>
                  <a:gd name="connsiteX1" fmla="*/ -8344 w 19816"/>
                  <a:gd name="connsiteY1" fmla="*/ 3190 h 20261"/>
                  <a:gd name="connsiteX2" fmla="*/ 1095 w 19816"/>
                  <a:gd name="connsiteY2" fmla="*/ -14574 h 20261"/>
                  <a:gd name="connsiteX3" fmla="*/ 1095 w 19816"/>
                  <a:gd name="connsiteY3" fmla="*/ -14574 h 20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16" h="20261">
                    <a:moveTo>
                      <a:pt x="1095" y="-14574"/>
                    </a:moveTo>
                    <a:cubicBezTo>
                      <a:pt x="12520" y="-8478"/>
                      <a:pt x="3081" y="9286"/>
                      <a:pt x="-8344" y="3190"/>
                    </a:cubicBezTo>
                    <a:cubicBezTo>
                      <a:pt x="-19804" y="-2870"/>
                      <a:pt x="-10364" y="-20634"/>
                      <a:pt x="1095" y="-14574"/>
                    </a:cubicBezTo>
                    <a:lnTo>
                      <a:pt x="1095" y="-14574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reeform: Shape 1130">
                <a:extLst>
                  <a:ext uri="{FF2B5EF4-FFF2-40B4-BE49-F238E27FC236}">
                    <a16:creationId xmlns:a16="http://schemas.microsoft.com/office/drawing/2014/main" id="{B766169D-26FE-AF8A-081D-F582CAB65D32}"/>
                  </a:ext>
                </a:extLst>
              </p:cNvPr>
              <p:cNvSpPr/>
              <p:nvPr/>
            </p:nvSpPr>
            <p:spPr>
              <a:xfrm flipV="1">
                <a:off x="6910711" y="897265"/>
                <a:ext cx="19478" cy="19938"/>
              </a:xfrm>
              <a:custGeom>
                <a:avLst/>
                <a:gdLst>
                  <a:gd name="connsiteX0" fmla="*/ 1022 w 19478"/>
                  <a:gd name="connsiteY0" fmla="*/ -13650 h 19938"/>
                  <a:gd name="connsiteX1" fmla="*/ -8279 w 19478"/>
                  <a:gd name="connsiteY1" fmla="*/ 3835 h 19938"/>
                  <a:gd name="connsiteX2" fmla="*/ 1022 w 19478"/>
                  <a:gd name="connsiteY2" fmla="*/ -13650 h 19938"/>
                  <a:gd name="connsiteX3" fmla="*/ 1022 w 19478"/>
                  <a:gd name="connsiteY3" fmla="*/ -13650 h 19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8" h="19938">
                    <a:moveTo>
                      <a:pt x="1022" y="-13650"/>
                    </a:moveTo>
                    <a:cubicBezTo>
                      <a:pt x="12272" y="-7659"/>
                      <a:pt x="2972" y="9826"/>
                      <a:pt x="-8279" y="3835"/>
                    </a:cubicBezTo>
                    <a:cubicBezTo>
                      <a:pt x="-19495" y="-2156"/>
                      <a:pt x="-10229" y="-19607"/>
                      <a:pt x="1022" y="-13650"/>
                    </a:cubicBezTo>
                    <a:lnTo>
                      <a:pt x="1022" y="-1365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reeform: Shape 1131">
                <a:extLst>
                  <a:ext uri="{FF2B5EF4-FFF2-40B4-BE49-F238E27FC236}">
                    <a16:creationId xmlns:a16="http://schemas.microsoft.com/office/drawing/2014/main" id="{B96223F8-3397-81B1-83CF-0CA4C614682E}"/>
                  </a:ext>
                </a:extLst>
              </p:cNvPr>
              <p:cNvSpPr/>
              <p:nvPr/>
            </p:nvSpPr>
            <p:spPr>
              <a:xfrm flipV="1">
                <a:off x="6832341" y="867536"/>
                <a:ext cx="15786" cy="16142"/>
              </a:xfrm>
              <a:custGeom>
                <a:avLst/>
                <a:gdLst>
                  <a:gd name="connsiteX0" fmla="*/ -1498 w 15786"/>
                  <a:gd name="connsiteY0" fmla="*/ -13979 h 16142"/>
                  <a:gd name="connsiteX1" fmla="*/ -9021 w 15786"/>
                  <a:gd name="connsiteY1" fmla="*/ 162 h 16142"/>
                  <a:gd name="connsiteX2" fmla="*/ -1498 w 15786"/>
                  <a:gd name="connsiteY2" fmla="*/ -13979 h 16142"/>
                  <a:gd name="connsiteX3" fmla="*/ -1498 w 15786"/>
                  <a:gd name="connsiteY3" fmla="*/ -13979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6" h="16142">
                    <a:moveTo>
                      <a:pt x="-1498" y="-13979"/>
                    </a:moveTo>
                    <a:cubicBezTo>
                      <a:pt x="7593" y="-9138"/>
                      <a:pt x="105" y="5039"/>
                      <a:pt x="-9021" y="162"/>
                    </a:cubicBezTo>
                    <a:cubicBezTo>
                      <a:pt x="-18147" y="-4679"/>
                      <a:pt x="-10623" y="-18821"/>
                      <a:pt x="-1498" y="-13979"/>
                    </a:cubicBezTo>
                    <a:lnTo>
                      <a:pt x="-1498" y="-1397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reeform: Shape 1132">
                <a:extLst>
                  <a:ext uri="{FF2B5EF4-FFF2-40B4-BE49-F238E27FC236}">
                    <a16:creationId xmlns:a16="http://schemas.microsoft.com/office/drawing/2014/main" id="{5D910EC6-A916-08B1-88E0-A6F2DE40B168}"/>
                  </a:ext>
                </a:extLst>
              </p:cNvPr>
              <p:cNvSpPr/>
              <p:nvPr/>
            </p:nvSpPr>
            <p:spPr>
              <a:xfrm flipV="1">
                <a:off x="6782845" y="762800"/>
                <a:ext cx="16448" cy="16843"/>
              </a:xfrm>
              <a:custGeom>
                <a:avLst/>
                <a:gdLst>
                  <a:gd name="connsiteX0" fmla="*/ -887 w 16448"/>
                  <a:gd name="connsiteY0" fmla="*/ -14277 h 16843"/>
                  <a:gd name="connsiteX1" fmla="*/ -8724 w 16448"/>
                  <a:gd name="connsiteY1" fmla="*/ 492 h 16843"/>
                  <a:gd name="connsiteX2" fmla="*/ -887 w 16448"/>
                  <a:gd name="connsiteY2" fmla="*/ -14277 h 16843"/>
                  <a:gd name="connsiteX3" fmla="*/ -887 w 16448"/>
                  <a:gd name="connsiteY3" fmla="*/ -14277 h 16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8" h="16843">
                    <a:moveTo>
                      <a:pt x="-887" y="-14277"/>
                    </a:moveTo>
                    <a:cubicBezTo>
                      <a:pt x="8587" y="-9226"/>
                      <a:pt x="785" y="5542"/>
                      <a:pt x="-8724" y="492"/>
                    </a:cubicBezTo>
                    <a:cubicBezTo>
                      <a:pt x="-18234" y="-4559"/>
                      <a:pt x="-10397" y="-19328"/>
                      <a:pt x="-887" y="-14277"/>
                    </a:cubicBezTo>
                    <a:lnTo>
                      <a:pt x="-887" y="-14277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reeform: Shape 1133">
                <a:extLst>
                  <a:ext uri="{FF2B5EF4-FFF2-40B4-BE49-F238E27FC236}">
                    <a16:creationId xmlns:a16="http://schemas.microsoft.com/office/drawing/2014/main" id="{81F687A7-A376-96E5-CA87-8CBE53521E1F}"/>
                  </a:ext>
                </a:extLst>
              </p:cNvPr>
              <p:cNvSpPr/>
              <p:nvPr/>
            </p:nvSpPr>
            <p:spPr>
              <a:xfrm flipV="1">
                <a:off x="6850436" y="784227"/>
                <a:ext cx="20140" cy="20619"/>
              </a:xfrm>
              <a:custGeom>
                <a:avLst/>
                <a:gdLst>
                  <a:gd name="connsiteX0" fmla="*/ 1674 w 20140"/>
                  <a:gd name="connsiteY0" fmla="*/ -13973 h 20619"/>
                  <a:gd name="connsiteX1" fmla="*/ -7940 w 20140"/>
                  <a:gd name="connsiteY1" fmla="*/ 4105 h 20619"/>
                  <a:gd name="connsiteX2" fmla="*/ 1674 w 20140"/>
                  <a:gd name="connsiteY2" fmla="*/ -13973 h 20619"/>
                  <a:gd name="connsiteX3" fmla="*/ 1674 w 20140"/>
                  <a:gd name="connsiteY3" fmla="*/ -13973 h 2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40" h="20619">
                    <a:moveTo>
                      <a:pt x="1674" y="-13973"/>
                    </a:moveTo>
                    <a:cubicBezTo>
                      <a:pt x="13273" y="-7773"/>
                      <a:pt x="3694" y="10305"/>
                      <a:pt x="-7940" y="4105"/>
                    </a:cubicBezTo>
                    <a:cubicBezTo>
                      <a:pt x="-19574" y="-2095"/>
                      <a:pt x="-9960" y="-20138"/>
                      <a:pt x="1674" y="-13973"/>
                    </a:cubicBezTo>
                    <a:lnTo>
                      <a:pt x="1674" y="-1397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reeform: Shape 1134">
                <a:extLst>
                  <a:ext uri="{FF2B5EF4-FFF2-40B4-BE49-F238E27FC236}">
                    <a16:creationId xmlns:a16="http://schemas.microsoft.com/office/drawing/2014/main" id="{D2CF8B52-3594-28EA-F294-70A2E68F500A}"/>
                  </a:ext>
                </a:extLst>
              </p:cNvPr>
              <p:cNvSpPr/>
              <p:nvPr/>
            </p:nvSpPr>
            <p:spPr>
              <a:xfrm flipV="1">
                <a:off x="6908377" y="816279"/>
                <a:ext cx="16788" cy="17167"/>
              </a:xfrm>
              <a:custGeom>
                <a:avLst/>
                <a:gdLst>
                  <a:gd name="connsiteX0" fmla="*/ -955 w 16788"/>
                  <a:gd name="connsiteY0" fmla="*/ -14079 h 17167"/>
                  <a:gd name="connsiteX1" fmla="*/ -8966 w 16788"/>
                  <a:gd name="connsiteY1" fmla="*/ 968 h 17167"/>
                  <a:gd name="connsiteX2" fmla="*/ -955 w 16788"/>
                  <a:gd name="connsiteY2" fmla="*/ -14079 h 17167"/>
                  <a:gd name="connsiteX3" fmla="*/ -955 w 16788"/>
                  <a:gd name="connsiteY3" fmla="*/ -14079 h 1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88" h="17167">
                    <a:moveTo>
                      <a:pt x="-955" y="-14079"/>
                    </a:moveTo>
                    <a:cubicBezTo>
                      <a:pt x="8729" y="-8924"/>
                      <a:pt x="752" y="6123"/>
                      <a:pt x="-8966" y="968"/>
                    </a:cubicBezTo>
                    <a:cubicBezTo>
                      <a:pt x="-18649" y="-4187"/>
                      <a:pt x="-10638" y="-19235"/>
                      <a:pt x="-955" y="-14079"/>
                    </a:cubicBezTo>
                    <a:lnTo>
                      <a:pt x="-955" y="-1407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5685F901-B4A8-6493-FD7D-C035FF488AF5}"/>
                  </a:ext>
                </a:extLst>
              </p:cNvPr>
              <p:cNvSpPr/>
              <p:nvPr/>
            </p:nvSpPr>
            <p:spPr>
              <a:xfrm flipV="1">
                <a:off x="7035140" y="1060985"/>
                <a:ext cx="22018" cy="22415"/>
              </a:xfrm>
              <a:custGeom>
                <a:avLst/>
                <a:gdLst>
                  <a:gd name="connsiteX0" fmla="*/ 8258 w 22018"/>
                  <a:gd name="connsiteY0" fmla="*/ -4392 h 22415"/>
                  <a:gd name="connsiteX1" fmla="*/ 8327 w 22018"/>
                  <a:gd name="connsiteY1" fmla="*/ -3382 h 22415"/>
                  <a:gd name="connsiteX2" fmla="*/ -7904 w 22018"/>
                  <a:gd name="connsiteY2" fmla="*/ 6824 h 22415"/>
                  <a:gd name="connsiteX3" fmla="*/ -8531 w 22018"/>
                  <a:gd name="connsiteY3" fmla="*/ -12334 h 22415"/>
                  <a:gd name="connsiteX4" fmla="*/ -7625 w 22018"/>
                  <a:gd name="connsiteY4" fmla="*/ -12822 h 22415"/>
                  <a:gd name="connsiteX5" fmla="*/ 2720 w 22018"/>
                  <a:gd name="connsiteY5" fmla="*/ -13170 h 22415"/>
                  <a:gd name="connsiteX6" fmla="*/ 8258 w 22018"/>
                  <a:gd name="connsiteY6" fmla="*/ -4392 h 22415"/>
                  <a:gd name="connsiteX7" fmla="*/ 8258 w 22018"/>
                  <a:gd name="connsiteY7" fmla="*/ -4392 h 22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18" h="22415">
                    <a:moveTo>
                      <a:pt x="8258" y="-4392"/>
                    </a:moveTo>
                    <a:cubicBezTo>
                      <a:pt x="8293" y="-4044"/>
                      <a:pt x="8327" y="-3730"/>
                      <a:pt x="8327" y="-3382"/>
                    </a:cubicBezTo>
                    <a:cubicBezTo>
                      <a:pt x="8815" y="5047"/>
                      <a:pt x="-589" y="10725"/>
                      <a:pt x="-7904" y="6824"/>
                    </a:cubicBezTo>
                    <a:cubicBezTo>
                      <a:pt x="-15219" y="2922"/>
                      <a:pt x="-15741" y="-8015"/>
                      <a:pt x="-8531" y="-12334"/>
                    </a:cubicBezTo>
                    <a:cubicBezTo>
                      <a:pt x="-8218" y="-12543"/>
                      <a:pt x="-7939" y="-12682"/>
                      <a:pt x="-7625" y="-12822"/>
                    </a:cubicBezTo>
                    <a:cubicBezTo>
                      <a:pt x="-4212" y="-14493"/>
                      <a:pt x="-764" y="-15016"/>
                      <a:pt x="2720" y="-13170"/>
                    </a:cubicBezTo>
                    <a:cubicBezTo>
                      <a:pt x="6238" y="-11324"/>
                      <a:pt x="7701" y="-8119"/>
                      <a:pt x="8258" y="-4392"/>
                    </a:cubicBezTo>
                    <a:lnTo>
                      <a:pt x="8258" y="-439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5AB2D4CE-E57D-BC17-BB26-C12E88BE1CCE}"/>
                  </a:ext>
                </a:extLst>
              </p:cNvPr>
              <p:cNvSpPr/>
              <p:nvPr/>
            </p:nvSpPr>
            <p:spPr>
              <a:xfrm flipV="1">
                <a:off x="7167532" y="819721"/>
                <a:ext cx="362" cy="390"/>
              </a:xfrm>
              <a:custGeom>
                <a:avLst/>
                <a:gdLst>
                  <a:gd name="connsiteX0" fmla="*/ -13707 w 362"/>
                  <a:gd name="connsiteY0" fmla="*/ -15135 h 390"/>
                  <a:gd name="connsiteX1" fmla="*/ -13881 w 362"/>
                  <a:gd name="connsiteY1" fmla="*/ -14786 h 390"/>
                  <a:gd name="connsiteX2" fmla="*/ -13707 w 362"/>
                  <a:gd name="connsiteY2" fmla="*/ -15135 h 390"/>
                  <a:gd name="connsiteX3" fmla="*/ -13707 w 362"/>
                  <a:gd name="connsiteY3" fmla="*/ -15135 h 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" h="390">
                    <a:moveTo>
                      <a:pt x="-13707" y="-15135"/>
                    </a:moveTo>
                    <a:cubicBezTo>
                      <a:pt x="-13498" y="-14996"/>
                      <a:pt x="-13672" y="-14682"/>
                      <a:pt x="-13881" y="-14786"/>
                    </a:cubicBezTo>
                    <a:cubicBezTo>
                      <a:pt x="-14090" y="-14926"/>
                      <a:pt x="-13916" y="-15239"/>
                      <a:pt x="-13707" y="-15135"/>
                    </a:cubicBezTo>
                    <a:lnTo>
                      <a:pt x="-13707" y="-15135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B1B6A9DA-07BC-3A2E-D799-449AC98C7039}"/>
                  </a:ext>
                </a:extLst>
              </p:cNvPr>
              <p:cNvSpPr/>
              <p:nvPr/>
            </p:nvSpPr>
            <p:spPr>
              <a:xfrm flipV="1">
                <a:off x="7186968" y="729360"/>
                <a:ext cx="20275" cy="20847"/>
              </a:xfrm>
              <a:custGeom>
                <a:avLst/>
                <a:gdLst>
                  <a:gd name="connsiteX0" fmla="*/ 5064 w 20275"/>
                  <a:gd name="connsiteY0" fmla="*/ -450 h 20847"/>
                  <a:gd name="connsiteX1" fmla="*/ 4437 w 20275"/>
                  <a:gd name="connsiteY1" fmla="*/ 699 h 20847"/>
                  <a:gd name="connsiteX2" fmla="*/ 258 w 20275"/>
                  <a:gd name="connsiteY2" fmla="*/ 4531 h 20847"/>
                  <a:gd name="connsiteX3" fmla="*/ -5246 w 20275"/>
                  <a:gd name="connsiteY3" fmla="*/ 5158 h 20847"/>
                  <a:gd name="connsiteX4" fmla="*/ -8764 w 20275"/>
                  <a:gd name="connsiteY4" fmla="*/ 3765 h 20847"/>
                  <a:gd name="connsiteX5" fmla="*/ -6953 w 20275"/>
                  <a:gd name="connsiteY5" fmla="*/ -15044 h 20847"/>
                  <a:gd name="connsiteX6" fmla="*/ 3079 w 20275"/>
                  <a:gd name="connsiteY6" fmla="*/ -12676 h 20847"/>
                  <a:gd name="connsiteX7" fmla="*/ 5064 w 20275"/>
                  <a:gd name="connsiteY7" fmla="*/ -450 h 20847"/>
                  <a:gd name="connsiteX8" fmla="*/ 5064 w 20275"/>
                  <a:gd name="connsiteY8" fmla="*/ -450 h 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75" h="20847">
                    <a:moveTo>
                      <a:pt x="5064" y="-450"/>
                    </a:moveTo>
                    <a:cubicBezTo>
                      <a:pt x="4855" y="-67"/>
                      <a:pt x="4681" y="316"/>
                      <a:pt x="4437" y="699"/>
                    </a:cubicBezTo>
                    <a:cubicBezTo>
                      <a:pt x="3323" y="2406"/>
                      <a:pt x="2139" y="3695"/>
                      <a:pt x="258" y="4531"/>
                    </a:cubicBezTo>
                    <a:cubicBezTo>
                      <a:pt x="-1310" y="5228"/>
                      <a:pt x="-3574" y="5785"/>
                      <a:pt x="-5246" y="5158"/>
                    </a:cubicBezTo>
                    <a:cubicBezTo>
                      <a:pt x="-6430" y="4740"/>
                      <a:pt x="-7614" y="4322"/>
                      <a:pt x="-8764" y="3765"/>
                    </a:cubicBezTo>
                    <a:cubicBezTo>
                      <a:pt x="-16636" y="-32"/>
                      <a:pt x="-15451" y="-12815"/>
                      <a:pt x="-6953" y="-15044"/>
                    </a:cubicBezTo>
                    <a:cubicBezTo>
                      <a:pt x="-3434" y="-15950"/>
                      <a:pt x="397" y="-15218"/>
                      <a:pt x="3079" y="-12676"/>
                    </a:cubicBezTo>
                    <a:cubicBezTo>
                      <a:pt x="6388" y="-9576"/>
                      <a:pt x="7154" y="-4456"/>
                      <a:pt x="5064" y="-450"/>
                    </a:cubicBezTo>
                    <a:lnTo>
                      <a:pt x="5064" y="-45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reeform: Shape 1138">
                <a:extLst>
                  <a:ext uri="{FF2B5EF4-FFF2-40B4-BE49-F238E27FC236}">
                    <a16:creationId xmlns:a16="http://schemas.microsoft.com/office/drawing/2014/main" id="{F0B5B9AE-6C41-84BA-5D45-C9A6CEE3863D}"/>
                  </a:ext>
                </a:extLst>
              </p:cNvPr>
              <p:cNvSpPr/>
              <p:nvPr/>
            </p:nvSpPr>
            <p:spPr>
              <a:xfrm flipV="1">
                <a:off x="7275383" y="857352"/>
                <a:ext cx="22827" cy="23355"/>
              </a:xfrm>
              <a:custGeom>
                <a:avLst/>
                <a:gdLst>
                  <a:gd name="connsiteX0" fmla="*/ 2565 w 22827"/>
                  <a:gd name="connsiteY0" fmla="*/ -13559 h 23355"/>
                  <a:gd name="connsiteX1" fmla="*/ -8303 w 22827"/>
                  <a:gd name="connsiteY1" fmla="*/ 6922 h 23355"/>
                  <a:gd name="connsiteX2" fmla="*/ 2565 w 22827"/>
                  <a:gd name="connsiteY2" fmla="*/ -13559 h 23355"/>
                  <a:gd name="connsiteX3" fmla="*/ 2565 w 22827"/>
                  <a:gd name="connsiteY3" fmla="*/ -13559 h 2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27" h="23355">
                    <a:moveTo>
                      <a:pt x="2565" y="-13559"/>
                    </a:moveTo>
                    <a:cubicBezTo>
                      <a:pt x="15766" y="-6557"/>
                      <a:pt x="4898" y="13924"/>
                      <a:pt x="-8303" y="6922"/>
                    </a:cubicBezTo>
                    <a:cubicBezTo>
                      <a:pt x="-21469" y="-79"/>
                      <a:pt x="-10602" y="-20560"/>
                      <a:pt x="2565" y="-13559"/>
                    </a:cubicBezTo>
                    <a:lnTo>
                      <a:pt x="2565" y="-1355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reeform: Shape 1139">
                <a:extLst>
                  <a:ext uri="{FF2B5EF4-FFF2-40B4-BE49-F238E27FC236}">
                    <a16:creationId xmlns:a16="http://schemas.microsoft.com/office/drawing/2014/main" id="{64939B4B-FEE8-4637-8F3D-1CD5A51D0F84}"/>
                  </a:ext>
                </a:extLst>
              </p:cNvPr>
              <p:cNvSpPr/>
              <p:nvPr/>
            </p:nvSpPr>
            <p:spPr>
              <a:xfrm flipV="1">
                <a:off x="7291140" y="986029"/>
                <a:ext cx="22165" cy="22677"/>
              </a:xfrm>
              <a:custGeom>
                <a:avLst/>
                <a:gdLst>
                  <a:gd name="connsiteX0" fmla="*/ 2061 w 22165"/>
                  <a:gd name="connsiteY0" fmla="*/ -13183 h 22677"/>
                  <a:gd name="connsiteX1" fmla="*/ -8493 w 22165"/>
                  <a:gd name="connsiteY1" fmla="*/ 6706 h 22677"/>
                  <a:gd name="connsiteX2" fmla="*/ 2061 w 22165"/>
                  <a:gd name="connsiteY2" fmla="*/ -13183 h 22677"/>
                  <a:gd name="connsiteX3" fmla="*/ 2061 w 22165"/>
                  <a:gd name="connsiteY3" fmla="*/ -13183 h 2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65" h="22677">
                    <a:moveTo>
                      <a:pt x="2061" y="-13183"/>
                    </a:moveTo>
                    <a:cubicBezTo>
                      <a:pt x="14844" y="-6391"/>
                      <a:pt x="4290" y="13498"/>
                      <a:pt x="-8493" y="6706"/>
                    </a:cubicBezTo>
                    <a:cubicBezTo>
                      <a:pt x="-21311" y="-121"/>
                      <a:pt x="-10757" y="-19975"/>
                      <a:pt x="2061" y="-13183"/>
                    </a:cubicBezTo>
                    <a:lnTo>
                      <a:pt x="2061" y="-1318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reeform: Shape 1140">
                <a:extLst>
                  <a:ext uri="{FF2B5EF4-FFF2-40B4-BE49-F238E27FC236}">
                    <a16:creationId xmlns:a16="http://schemas.microsoft.com/office/drawing/2014/main" id="{C2769854-0F6B-0497-9FB0-97FBCA027A17}"/>
                  </a:ext>
                </a:extLst>
              </p:cNvPr>
              <p:cNvSpPr/>
              <p:nvPr/>
            </p:nvSpPr>
            <p:spPr>
              <a:xfrm flipV="1">
                <a:off x="7232967" y="1078085"/>
                <a:ext cx="18781" cy="18715"/>
              </a:xfrm>
              <a:custGeom>
                <a:avLst/>
                <a:gdLst>
                  <a:gd name="connsiteX0" fmla="*/ -364 w 18781"/>
                  <a:gd name="connsiteY0" fmla="*/ -13200 h 18715"/>
                  <a:gd name="connsiteX1" fmla="*/ 3502 w 18781"/>
                  <a:gd name="connsiteY1" fmla="*/ -522 h 18715"/>
                  <a:gd name="connsiteX2" fmla="*/ -9177 w 18781"/>
                  <a:gd name="connsiteY2" fmla="*/ 3345 h 18715"/>
                  <a:gd name="connsiteX3" fmla="*/ -13043 w 18781"/>
                  <a:gd name="connsiteY3" fmla="*/ -9334 h 18715"/>
                  <a:gd name="connsiteX4" fmla="*/ -364 w 18781"/>
                  <a:gd name="connsiteY4" fmla="*/ -13200 h 18715"/>
                  <a:gd name="connsiteX5" fmla="*/ -364 w 18781"/>
                  <a:gd name="connsiteY5" fmla="*/ -13200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81" h="18715">
                    <a:moveTo>
                      <a:pt x="-364" y="-13200"/>
                    </a:moveTo>
                    <a:cubicBezTo>
                      <a:pt x="3955" y="-10901"/>
                      <a:pt x="6080" y="-4876"/>
                      <a:pt x="3502" y="-522"/>
                    </a:cubicBezTo>
                    <a:cubicBezTo>
                      <a:pt x="924" y="3867"/>
                      <a:pt x="-4509" y="5818"/>
                      <a:pt x="-9177" y="3345"/>
                    </a:cubicBezTo>
                    <a:cubicBezTo>
                      <a:pt x="-13496" y="1046"/>
                      <a:pt x="-15621" y="-4945"/>
                      <a:pt x="-13043" y="-9334"/>
                    </a:cubicBezTo>
                    <a:cubicBezTo>
                      <a:pt x="-10465" y="-13723"/>
                      <a:pt x="-4997" y="-15673"/>
                      <a:pt x="-364" y="-13200"/>
                    </a:cubicBezTo>
                    <a:lnTo>
                      <a:pt x="-364" y="-1320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1E3B3A8F-CBEA-AE7C-BF8D-C7CB953519B6}"/>
                  </a:ext>
                </a:extLst>
              </p:cNvPr>
              <p:cNvSpPr/>
              <p:nvPr/>
            </p:nvSpPr>
            <p:spPr>
              <a:xfrm flipV="1">
                <a:off x="7238484" y="996841"/>
                <a:ext cx="362" cy="390"/>
              </a:xfrm>
              <a:custGeom>
                <a:avLst/>
                <a:gdLst>
                  <a:gd name="connsiteX0" fmla="*/ -13883 w 362"/>
                  <a:gd name="connsiteY0" fmla="*/ -14559 h 390"/>
                  <a:gd name="connsiteX1" fmla="*/ -14057 w 362"/>
                  <a:gd name="connsiteY1" fmla="*/ -14210 h 390"/>
                  <a:gd name="connsiteX2" fmla="*/ -13883 w 362"/>
                  <a:gd name="connsiteY2" fmla="*/ -14559 h 390"/>
                  <a:gd name="connsiteX3" fmla="*/ -13883 w 362"/>
                  <a:gd name="connsiteY3" fmla="*/ -14559 h 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" h="390">
                    <a:moveTo>
                      <a:pt x="-13883" y="-14559"/>
                    </a:moveTo>
                    <a:cubicBezTo>
                      <a:pt x="-13674" y="-14419"/>
                      <a:pt x="-13849" y="-14106"/>
                      <a:pt x="-14057" y="-14210"/>
                    </a:cubicBezTo>
                    <a:cubicBezTo>
                      <a:pt x="-14267" y="-14350"/>
                      <a:pt x="-14092" y="-14663"/>
                      <a:pt x="-13883" y="-14559"/>
                    </a:cubicBezTo>
                    <a:lnTo>
                      <a:pt x="-13883" y="-1455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reeform: Shape 1142">
                <a:extLst>
                  <a:ext uri="{FF2B5EF4-FFF2-40B4-BE49-F238E27FC236}">
                    <a16:creationId xmlns:a16="http://schemas.microsoft.com/office/drawing/2014/main" id="{00342ED1-68AC-2FAA-EBA8-42164072B56F}"/>
                  </a:ext>
                </a:extLst>
              </p:cNvPr>
              <p:cNvSpPr/>
              <p:nvPr/>
            </p:nvSpPr>
            <p:spPr>
              <a:xfrm flipV="1">
                <a:off x="6835130" y="988484"/>
                <a:ext cx="26196" cy="26787"/>
              </a:xfrm>
              <a:custGeom>
                <a:avLst/>
                <a:gdLst>
                  <a:gd name="connsiteX0" fmla="*/ 6178 w 26196"/>
                  <a:gd name="connsiteY0" fmla="*/ -12908 h 26787"/>
                  <a:gd name="connsiteX1" fmla="*/ -6327 w 26196"/>
                  <a:gd name="connsiteY1" fmla="*/ 10568 h 26787"/>
                  <a:gd name="connsiteX2" fmla="*/ 6178 w 26196"/>
                  <a:gd name="connsiteY2" fmla="*/ -12908 h 26787"/>
                  <a:gd name="connsiteX3" fmla="*/ 6178 w 26196"/>
                  <a:gd name="connsiteY3" fmla="*/ -12908 h 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96" h="26787">
                    <a:moveTo>
                      <a:pt x="6178" y="-12908"/>
                    </a:moveTo>
                    <a:cubicBezTo>
                      <a:pt x="21260" y="-4862"/>
                      <a:pt x="8825" y="18614"/>
                      <a:pt x="-6327" y="10568"/>
                    </a:cubicBezTo>
                    <a:cubicBezTo>
                      <a:pt x="-21444" y="2522"/>
                      <a:pt x="-8974" y="-20954"/>
                      <a:pt x="6178" y="-12908"/>
                    </a:cubicBezTo>
                    <a:lnTo>
                      <a:pt x="6178" y="-12908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reeform: Shape 1143">
                <a:extLst>
                  <a:ext uri="{FF2B5EF4-FFF2-40B4-BE49-F238E27FC236}">
                    <a16:creationId xmlns:a16="http://schemas.microsoft.com/office/drawing/2014/main" id="{488CBBD2-27C1-BD1B-220A-3468213758DE}"/>
                  </a:ext>
                </a:extLst>
              </p:cNvPr>
              <p:cNvSpPr/>
              <p:nvPr/>
            </p:nvSpPr>
            <p:spPr>
              <a:xfrm flipV="1">
                <a:off x="6937967" y="965081"/>
                <a:ext cx="11765" cy="12035"/>
              </a:xfrm>
              <a:custGeom>
                <a:avLst/>
                <a:gdLst>
                  <a:gd name="connsiteX0" fmla="*/ -4732 w 11765"/>
                  <a:gd name="connsiteY0" fmla="*/ -13929 h 12035"/>
                  <a:gd name="connsiteX1" fmla="*/ -10340 w 11765"/>
                  <a:gd name="connsiteY1" fmla="*/ -3375 h 12035"/>
                  <a:gd name="connsiteX2" fmla="*/ -4732 w 11765"/>
                  <a:gd name="connsiteY2" fmla="*/ -13929 h 12035"/>
                  <a:gd name="connsiteX3" fmla="*/ -4732 w 11765"/>
                  <a:gd name="connsiteY3" fmla="*/ -13929 h 1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65" h="12035">
                    <a:moveTo>
                      <a:pt x="-4732" y="-13929"/>
                    </a:moveTo>
                    <a:cubicBezTo>
                      <a:pt x="2060" y="-10306"/>
                      <a:pt x="-3547" y="248"/>
                      <a:pt x="-10340" y="-3375"/>
                    </a:cubicBezTo>
                    <a:cubicBezTo>
                      <a:pt x="-17132" y="-6997"/>
                      <a:pt x="-11524" y="-17516"/>
                      <a:pt x="-4732" y="-13929"/>
                    </a:cubicBezTo>
                    <a:lnTo>
                      <a:pt x="-4732" y="-1392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reeform: Shape 1144">
                <a:extLst>
                  <a:ext uri="{FF2B5EF4-FFF2-40B4-BE49-F238E27FC236}">
                    <a16:creationId xmlns:a16="http://schemas.microsoft.com/office/drawing/2014/main" id="{E8C6C2C9-3B1E-040F-FD64-06255D5C20B6}"/>
                  </a:ext>
                </a:extLst>
              </p:cNvPr>
              <p:cNvSpPr/>
              <p:nvPr/>
            </p:nvSpPr>
            <p:spPr>
              <a:xfrm flipV="1">
                <a:off x="6671146" y="793943"/>
                <a:ext cx="22220" cy="22131"/>
              </a:xfrm>
              <a:custGeom>
                <a:avLst/>
                <a:gdLst>
                  <a:gd name="connsiteX0" fmla="*/ 3556 w 22220"/>
                  <a:gd name="connsiteY0" fmla="*/ -13926 h 22131"/>
                  <a:gd name="connsiteX1" fmla="*/ 8119 w 22220"/>
                  <a:gd name="connsiteY1" fmla="*/ 1052 h 22131"/>
                  <a:gd name="connsiteX2" fmla="*/ -6859 w 22220"/>
                  <a:gd name="connsiteY2" fmla="*/ 5649 h 22131"/>
                  <a:gd name="connsiteX3" fmla="*/ -11456 w 22220"/>
                  <a:gd name="connsiteY3" fmla="*/ -9329 h 22131"/>
                  <a:gd name="connsiteX4" fmla="*/ 3556 w 22220"/>
                  <a:gd name="connsiteY4" fmla="*/ -13926 h 22131"/>
                  <a:gd name="connsiteX5" fmla="*/ 3556 w 22220"/>
                  <a:gd name="connsiteY5" fmla="*/ -13926 h 2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20" h="22131">
                    <a:moveTo>
                      <a:pt x="3556" y="-13926"/>
                    </a:moveTo>
                    <a:cubicBezTo>
                      <a:pt x="8677" y="-11209"/>
                      <a:pt x="11184" y="-4104"/>
                      <a:pt x="8119" y="1052"/>
                    </a:cubicBezTo>
                    <a:cubicBezTo>
                      <a:pt x="5054" y="6241"/>
                      <a:pt x="-1390" y="8575"/>
                      <a:pt x="-6859" y="5649"/>
                    </a:cubicBezTo>
                    <a:cubicBezTo>
                      <a:pt x="-11979" y="2932"/>
                      <a:pt x="-14487" y="-4173"/>
                      <a:pt x="-11456" y="-9329"/>
                    </a:cubicBezTo>
                    <a:cubicBezTo>
                      <a:pt x="-8391" y="-14518"/>
                      <a:pt x="-1947" y="-16852"/>
                      <a:pt x="3556" y="-13926"/>
                    </a:cubicBezTo>
                    <a:lnTo>
                      <a:pt x="3556" y="-13926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reeform: Shape 1145">
                <a:extLst>
                  <a:ext uri="{FF2B5EF4-FFF2-40B4-BE49-F238E27FC236}">
                    <a16:creationId xmlns:a16="http://schemas.microsoft.com/office/drawing/2014/main" id="{FC493026-8681-18FD-F3E5-3272BFF9B93E}"/>
                  </a:ext>
                </a:extLst>
              </p:cNvPr>
              <p:cNvSpPr/>
              <p:nvPr/>
            </p:nvSpPr>
            <p:spPr>
              <a:xfrm flipV="1">
                <a:off x="6637786" y="711296"/>
                <a:ext cx="22089" cy="22097"/>
              </a:xfrm>
              <a:custGeom>
                <a:avLst/>
                <a:gdLst>
                  <a:gd name="connsiteX0" fmla="*/ -12670 w 22089"/>
                  <a:gd name="connsiteY0" fmla="*/ -3979 h 22097"/>
                  <a:gd name="connsiteX1" fmla="*/ -12391 w 22089"/>
                  <a:gd name="connsiteY1" fmla="*/ -7358 h 22097"/>
                  <a:gd name="connsiteX2" fmla="*/ -7933 w 22089"/>
                  <a:gd name="connsiteY2" fmla="*/ -13488 h 22097"/>
                  <a:gd name="connsiteX3" fmla="*/ 6000 w 22089"/>
                  <a:gd name="connsiteY3" fmla="*/ -12478 h 22097"/>
                  <a:gd name="connsiteX4" fmla="*/ 4223 w 22089"/>
                  <a:gd name="connsiteY4" fmla="*/ 5008 h 22097"/>
                  <a:gd name="connsiteX5" fmla="*/ -6818 w 22089"/>
                  <a:gd name="connsiteY5" fmla="*/ 5356 h 22097"/>
                  <a:gd name="connsiteX6" fmla="*/ -12670 w 22089"/>
                  <a:gd name="connsiteY6" fmla="*/ -3979 h 22097"/>
                  <a:gd name="connsiteX7" fmla="*/ -12670 w 22089"/>
                  <a:gd name="connsiteY7" fmla="*/ -3979 h 22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89" h="22097">
                    <a:moveTo>
                      <a:pt x="-12670" y="-3979"/>
                    </a:moveTo>
                    <a:cubicBezTo>
                      <a:pt x="-12600" y="-5094"/>
                      <a:pt x="-12635" y="-6348"/>
                      <a:pt x="-12391" y="-7358"/>
                    </a:cubicBezTo>
                    <a:cubicBezTo>
                      <a:pt x="-11799" y="-10005"/>
                      <a:pt x="-10162" y="-12025"/>
                      <a:pt x="-7933" y="-13488"/>
                    </a:cubicBezTo>
                    <a:cubicBezTo>
                      <a:pt x="-3579" y="-16379"/>
                      <a:pt x="2133" y="-16170"/>
                      <a:pt x="6000" y="-12478"/>
                    </a:cubicBezTo>
                    <a:cubicBezTo>
                      <a:pt x="11225" y="-7567"/>
                      <a:pt x="10284" y="1245"/>
                      <a:pt x="4223" y="5008"/>
                    </a:cubicBezTo>
                    <a:cubicBezTo>
                      <a:pt x="880" y="7028"/>
                      <a:pt x="-3370" y="7167"/>
                      <a:pt x="-6818" y="5356"/>
                    </a:cubicBezTo>
                    <a:cubicBezTo>
                      <a:pt x="-9988" y="3649"/>
                      <a:pt x="-12914" y="-217"/>
                      <a:pt x="-12670" y="-3979"/>
                    </a:cubicBezTo>
                    <a:lnTo>
                      <a:pt x="-12670" y="-397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C617A7D7-EDB9-5667-0EAB-66877D86801D}"/>
                  </a:ext>
                </a:extLst>
              </p:cNvPr>
              <p:cNvSpPr/>
              <p:nvPr/>
            </p:nvSpPr>
            <p:spPr>
              <a:xfrm flipV="1">
                <a:off x="6726811" y="718943"/>
                <a:ext cx="20825" cy="21297"/>
              </a:xfrm>
              <a:custGeom>
                <a:avLst/>
                <a:gdLst>
                  <a:gd name="connsiteX0" fmla="*/ 2476 w 20825"/>
                  <a:gd name="connsiteY0" fmla="*/ -14142 h 21297"/>
                  <a:gd name="connsiteX1" fmla="*/ -7451 w 20825"/>
                  <a:gd name="connsiteY1" fmla="*/ 4527 h 21297"/>
                  <a:gd name="connsiteX2" fmla="*/ 2476 w 20825"/>
                  <a:gd name="connsiteY2" fmla="*/ -14142 h 21297"/>
                  <a:gd name="connsiteX3" fmla="*/ 2476 w 20825"/>
                  <a:gd name="connsiteY3" fmla="*/ -14142 h 2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25" h="21297">
                    <a:moveTo>
                      <a:pt x="2476" y="-14142"/>
                    </a:moveTo>
                    <a:cubicBezTo>
                      <a:pt x="14493" y="-7733"/>
                      <a:pt x="4566" y="10937"/>
                      <a:pt x="-7451" y="4527"/>
                    </a:cubicBezTo>
                    <a:cubicBezTo>
                      <a:pt x="-19468" y="-1847"/>
                      <a:pt x="-9576" y="-20516"/>
                      <a:pt x="2476" y="-14142"/>
                    </a:cubicBezTo>
                    <a:lnTo>
                      <a:pt x="2476" y="-1414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reeform: Shape 1147">
                <a:extLst>
                  <a:ext uri="{FF2B5EF4-FFF2-40B4-BE49-F238E27FC236}">
                    <a16:creationId xmlns:a16="http://schemas.microsoft.com/office/drawing/2014/main" id="{F2649EE3-92B0-362A-C526-F43FB3565888}"/>
                  </a:ext>
                </a:extLst>
              </p:cNvPr>
              <p:cNvSpPr/>
              <p:nvPr/>
            </p:nvSpPr>
            <p:spPr>
              <a:xfrm flipV="1">
                <a:off x="6874577" y="606990"/>
                <a:ext cx="19816" cy="20272"/>
              </a:xfrm>
              <a:custGeom>
                <a:avLst/>
                <a:gdLst>
                  <a:gd name="connsiteX0" fmla="*/ 1369 w 19816"/>
                  <a:gd name="connsiteY0" fmla="*/ -14560 h 20272"/>
                  <a:gd name="connsiteX1" fmla="*/ -8071 w 19816"/>
                  <a:gd name="connsiteY1" fmla="*/ 3204 h 20272"/>
                  <a:gd name="connsiteX2" fmla="*/ 1369 w 19816"/>
                  <a:gd name="connsiteY2" fmla="*/ -14560 h 20272"/>
                  <a:gd name="connsiteX3" fmla="*/ 1369 w 19816"/>
                  <a:gd name="connsiteY3" fmla="*/ -14560 h 2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16" h="20272">
                    <a:moveTo>
                      <a:pt x="1369" y="-14560"/>
                    </a:moveTo>
                    <a:cubicBezTo>
                      <a:pt x="12793" y="-8500"/>
                      <a:pt x="3354" y="9299"/>
                      <a:pt x="-8071" y="3204"/>
                    </a:cubicBezTo>
                    <a:cubicBezTo>
                      <a:pt x="-19531" y="-2892"/>
                      <a:pt x="-10091" y="-20656"/>
                      <a:pt x="1369" y="-14560"/>
                    </a:cubicBezTo>
                    <a:lnTo>
                      <a:pt x="1369" y="-1456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reeform: Shape 1148">
                <a:extLst>
                  <a:ext uri="{FF2B5EF4-FFF2-40B4-BE49-F238E27FC236}">
                    <a16:creationId xmlns:a16="http://schemas.microsoft.com/office/drawing/2014/main" id="{3F4CE88E-C42C-6C73-4156-197EE2D02E86}"/>
                  </a:ext>
                </a:extLst>
              </p:cNvPr>
              <p:cNvSpPr/>
              <p:nvPr/>
            </p:nvSpPr>
            <p:spPr>
              <a:xfrm flipV="1">
                <a:off x="7259588" y="1540037"/>
                <a:ext cx="16448" cy="16842"/>
              </a:xfrm>
              <a:custGeom>
                <a:avLst/>
                <a:gdLst>
                  <a:gd name="connsiteX0" fmla="*/ -2074 w 16448"/>
                  <a:gd name="connsiteY0" fmla="*/ -11748 h 16842"/>
                  <a:gd name="connsiteX1" fmla="*/ -9911 w 16448"/>
                  <a:gd name="connsiteY1" fmla="*/ 3020 h 16842"/>
                  <a:gd name="connsiteX2" fmla="*/ -2074 w 16448"/>
                  <a:gd name="connsiteY2" fmla="*/ -11748 h 16842"/>
                  <a:gd name="connsiteX3" fmla="*/ -2074 w 16448"/>
                  <a:gd name="connsiteY3" fmla="*/ -11748 h 16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8" h="16842">
                    <a:moveTo>
                      <a:pt x="-2074" y="-11748"/>
                    </a:moveTo>
                    <a:cubicBezTo>
                      <a:pt x="7401" y="-6697"/>
                      <a:pt x="-402" y="8071"/>
                      <a:pt x="-9911" y="3020"/>
                    </a:cubicBezTo>
                    <a:cubicBezTo>
                      <a:pt x="-19420" y="-2030"/>
                      <a:pt x="-11583" y="-16799"/>
                      <a:pt x="-2074" y="-11748"/>
                    </a:cubicBezTo>
                    <a:lnTo>
                      <a:pt x="-2074" y="-11748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reeform: Shape 1149">
                <a:extLst>
                  <a:ext uri="{FF2B5EF4-FFF2-40B4-BE49-F238E27FC236}">
                    <a16:creationId xmlns:a16="http://schemas.microsoft.com/office/drawing/2014/main" id="{69D9B7E6-F59E-C317-C0F2-3D2486074E37}"/>
                  </a:ext>
                </a:extLst>
              </p:cNvPr>
              <p:cNvSpPr/>
              <p:nvPr/>
            </p:nvSpPr>
            <p:spPr>
              <a:xfrm flipV="1">
                <a:off x="7233253" y="1439263"/>
                <a:ext cx="19811" cy="19738"/>
              </a:xfrm>
              <a:custGeom>
                <a:avLst/>
                <a:gdLst>
                  <a:gd name="connsiteX0" fmla="*/ 393 w 19811"/>
                  <a:gd name="connsiteY0" fmla="*/ -11968 h 19738"/>
                  <a:gd name="connsiteX1" fmla="*/ 4468 w 19811"/>
                  <a:gd name="connsiteY1" fmla="*/ 1408 h 19738"/>
                  <a:gd name="connsiteX2" fmla="*/ -8907 w 19811"/>
                  <a:gd name="connsiteY2" fmla="*/ 5483 h 19738"/>
                  <a:gd name="connsiteX3" fmla="*/ -12983 w 19811"/>
                  <a:gd name="connsiteY3" fmla="*/ -7892 h 19738"/>
                  <a:gd name="connsiteX4" fmla="*/ 393 w 19811"/>
                  <a:gd name="connsiteY4" fmla="*/ -11968 h 19738"/>
                  <a:gd name="connsiteX5" fmla="*/ 393 w 19811"/>
                  <a:gd name="connsiteY5" fmla="*/ -11968 h 1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11" h="19738">
                    <a:moveTo>
                      <a:pt x="393" y="-11968"/>
                    </a:moveTo>
                    <a:cubicBezTo>
                      <a:pt x="4956" y="-9529"/>
                      <a:pt x="7185" y="-3190"/>
                      <a:pt x="4468" y="1408"/>
                    </a:cubicBezTo>
                    <a:cubicBezTo>
                      <a:pt x="1751" y="6040"/>
                      <a:pt x="-3996" y="8095"/>
                      <a:pt x="-8907" y="5483"/>
                    </a:cubicBezTo>
                    <a:cubicBezTo>
                      <a:pt x="-13471" y="3080"/>
                      <a:pt x="-15700" y="-3260"/>
                      <a:pt x="-12983" y="-7892"/>
                    </a:cubicBezTo>
                    <a:cubicBezTo>
                      <a:pt x="-10266" y="-12490"/>
                      <a:pt x="-4519" y="-14580"/>
                      <a:pt x="393" y="-11968"/>
                    </a:cubicBezTo>
                    <a:lnTo>
                      <a:pt x="393" y="-11968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reeform: Shape 1150">
                <a:extLst>
                  <a:ext uri="{FF2B5EF4-FFF2-40B4-BE49-F238E27FC236}">
                    <a16:creationId xmlns:a16="http://schemas.microsoft.com/office/drawing/2014/main" id="{CAF8CB9C-D257-131E-056E-6166998C7026}"/>
                  </a:ext>
                </a:extLst>
              </p:cNvPr>
              <p:cNvSpPr/>
              <p:nvPr/>
            </p:nvSpPr>
            <p:spPr>
              <a:xfrm flipV="1">
                <a:off x="7422238" y="1542019"/>
                <a:ext cx="23583" cy="23502"/>
              </a:xfrm>
              <a:custGeom>
                <a:avLst/>
                <a:gdLst>
                  <a:gd name="connsiteX0" fmla="*/ 2683 w 23583"/>
                  <a:gd name="connsiteY0" fmla="*/ -11414 h 23502"/>
                  <a:gd name="connsiteX1" fmla="*/ 7559 w 23583"/>
                  <a:gd name="connsiteY1" fmla="*/ 4504 h 23502"/>
                  <a:gd name="connsiteX2" fmla="*/ -8359 w 23583"/>
                  <a:gd name="connsiteY2" fmla="*/ 9381 h 23502"/>
                  <a:gd name="connsiteX3" fmla="*/ -13236 w 23583"/>
                  <a:gd name="connsiteY3" fmla="*/ -6537 h 23502"/>
                  <a:gd name="connsiteX4" fmla="*/ 2683 w 23583"/>
                  <a:gd name="connsiteY4" fmla="*/ -11414 h 23502"/>
                  <a:gd name="connsiteX5" fmla="*/ 2683 w 23583"/>
                  <a:gd name="connsiteY5" fmla="*/ -11414 h 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83" h="23502">
                    <a:moveTo>
                      <a:pt x="2683" y="-11414"/>
                    </a:moveTo>
                    <a:cubicBezTo>
                      <a:pt x="8116" y="-8523"/>
                      <a:pt x="10763" y="-964"/>
                      <a:pt x="7559" y="4504"/>
                    </a:cubicBezTo>
                    <a:cubicBezTo>
                      <a:pt x="4285" y="10008"/>
                      <a:pt x="-2542" y="12481"/>
                      <a:pt x="-8359" y="9381"/>
                    </a:cubicBezTo>
                    <a:cubicBezTo>
                      <a:pt x="-13793" y="6490"/>
                      <a:pt x="-16475" y="-1069"/>
                      <a:pt x="-13236" y="-6537"/>
                    </a:cubicBezTo>
                    <a:cubicBezTo>
                      <a:pt x="-9996" y="-12041"/>
                      <a:pt x="-3135" y="-14514"/>
                      <a:pt x="2683" y="-11414"/>
                    </a:cubicBezTo>
                    <a:lnTo>
                      <a:pt x="2683" y="-11414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reeform: Shape 1151">
                <a:extLst>
                  <a:ext uri="{FF2B5EF4-FFF2-40B4-BE49-F238E27FC236}">
                    <a16:creationId xmlns:a16="http://schemas.microsoft.com/office/drawing/2014/main" id="{CB45A631-0DC5-BDB3-2305-E7D4F7154E00}"/>
                  </a:ext>
                </a:extLst>
              </p:cNvPr>
              <p:cNvSpPr/>
              <p:nvPr/>
            </p:nvSpPr>
            <p:spPr>
              <a:xfrm flipV="1">
                <a:off x="7305852" y="1676150"/>
                <a:ext cx="19800" cy="20274"/>
              </a:xfrm>
              <a:custGeom>
                <a:avLst/>
                <a:gdLst>
                  <a:gd name="connsiteX0" fmla="*/ 273 w 19800"/>
                  <a:gd name="connsiteY0" fmla="*/ -11082 h 20274"/>
                  <a:gd name="connsiteX1" fmla="*/ -9167 w 19800"/>
                  <a:gd name="connsiteY1" fmla="*/ 6683 h 20274"/>
                  <a:gd name="connsiteX2" fmla="*/ 273 w 19800"/>
                  <a:gd name="connsiteY2" fmla="*/ -11082 h 20274"/>
                  <a:gd name="connsiteX3" fmla="*/ 273 w 19800"/>
                  <a:gd name="connsiteY3" fmla="*/ -11082 h 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00" h="20274">
                    <a:moveTo>
                      <a:pt x="273" y="-11082"/>
                    </a:moveTo>
                    <a:cubicBezTo>
                      <a:pt x="11698" y="-4986"/>
                      <a:pt x="2293" y="12778"/>
                      <a:pt x="-9167" y="6683"/>
                    </a:cubicBezTo>
                    <a:cubicBezTo>
                      <a:pt x="-20592" y="587"/>
                      <a:pt x="-11152" y="-17177"/>
                      <a:pt x="273" y="-11082"/>
                    </a:cubicBezTo>
                    <a:lnTo>
                      <a:pt x="273" y="-11082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reeform: Shape 1152">
                <a:extLst>
                  <a:ext uri="{FF2B5EF4-FFF2-40B4-BE49-F238E27FC236}">
                    <a16:creationId xmlns:a16="http://schemas.microsoft.com/office/drawing/2014/main" id="{446D88E7-1F2D-3372-398C-C9D2D936E474}"/>
                  </a:ext>
                </a:extLst>
              </p:cNvPr>
              <p:cNvSpPr/>
              <p:nvPr/>
            </p:nvSpPr>
            <p:spPr>
              <a:xfrm flipV="1">
                <a:off x="7128723" y="1581055"/>
                <a:ext cx="18800" cy="19237"/>
              </a:xfrm>
              <a:custGeom>
                <a:avLst/>
                <a:gdLst>
                  <a:gd name="connsiteX0" fmla="*/ -8 w 18800"/>
                  <a:gd name="connsiteY0" fmla="*/ -11459 h 19237"/>
                  <a:gd name="connsiteX1" fmla="*/ -8995 w 18800"/>
                  <a:gd name="connsiteY1" fmla="*/ 5399 h 19237"/>
                  <a:gd name="connsiteX2" fmla="*/ -8 w 18800"/>
                  <a:gd name="connsiteY2" fmla="*/ -11459 h 19237"/>
                  <a:gd name="connsiteX3" fmla="*/ -8 w 18800"/>
                  <a:gd name="connsiteY3" fmla="*/ -11459 h 1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0" h="19237">
                    <a:moveTo>
                      <a:pt x="-8" y="-11459"/>
                    </a:moveTo>
                    <a:cubicBezTo>
                      <a:pt x="10825" y="-5678"/>
                      <a:pt x="1873" y="11181"/>
                      <a:pt x="-8995" y="5399"/>
                    </a:cubicBezTo>
                    <a:cubicBezTo>
                      <a:pt x="-19827" y="-348"/>
                      <a:pt x="-10875" y="-17242"/>
                      <a:pt x="-8" y="-11459"/>
                    </a:cubicBezTo>
                    <a:lnTo>
                      <a:pt x="-8" y="-11459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698C7F59-05DD-9EFE-1C98-18CFAA427A04}"/>
                  </a:ext>
                </a:extLst>
              </p:cNvPr>
              <p:cNvSpPr/>
              <p:nvPr/>
            </p:nvSpPr>
            <p:spPr>
              <a:xfrm flipV="1">
                <a:off x="7076626" y="1424530"/>
                <a:ext cx="18128" cy="18558"/>
              </a:xfrm>
              <a:custGeom>
                <a:avLst/>
                <a:gdLst>
                  <a:gd name="connsiteX0" fmla="*/ -376 w 18128"/>
                  <a:gd name="connsiteY0" fmla="*/ -12012 h 18558"/>
                  <a:gd name="connsiteX1" fmla="*/ -9015 w 18128"/>
                  <a:gd name="connsiteY1" fmla="*/ 4254 h 18558"/>
                  <a:gd name="connsiteX2" fmla="*/ -376 w 18128"/>
                  <a:gd name="connsiteY2" fmla="*/ -12012 h 18558"/>
                  <a:gd name="connsiteX3" fmla="*/ -376 w 18128"/>
                  <a:gd name="connsiteY3" fmla="*/ -12012 h 18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28" h="18558">
                    <a:moveTo>
                      <a:pt x="-376" y="-12012"/>
                    </a:moveTo>
                    <a:cubicBezTo>
                      <a:pt x="10073" y="-6439"/>
                      <a:pt x="1435" y="9827"/>
                      <a:pt x="-9015" y="4254"/>
                    </a:cubicBezTo>
                    <a:cubicBezTo>
                      <a:pt x="-19499" y="-1319"/>
                      <a:pt x="-10861" y="-17585"/>
                      <a:pt x="-376" y="-12012"/>
                    </a:cubicBezTo>
                    <a:lnTo>
                      <a:pt x="-376" y="-12012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reeform: Shape 1154">
                <a:extLst>
                  <a:ext uri="{FF2B5EF4-FFF2-40B4-BE49-F238E27FC236}">
                    <a16:creationId xmlns:a16="http://schemas.microsoft.com/office/drawing/2014/main" id="{42368DB3-0712-BCBB-EFE3-1EED67679BC0}"/>
                  </a:ext>
                </a:extLst>
              </p:cNvPr>
              <p:cNvSpPr/>
              <p:nvPr/>
            </p:nvSpPr>
            <p:spPr>
              <a:xfrm flipV="1">
                <a:off x="7369535" y="1584749"/>
                <a:ext cx="21497" cy="21986"/>
              </a:xfrm>
              <a:custGeom>
                <a:avLst/>
                <a:gdLst>
                  <a:gd name="connsiteX0" fmla="*/ 1390 w 21497"/>
                  <a:gd name="connsiteY0" fmla="*/ -11269 h 21986"/>
                  <a:gd name="connsiteX1" fmla="*/ -8886 w 21497"/>
                  <a:gd name="connsiteY1" fmla="*/ 7993 h 21986"/>
                  <a:gd name="connsiteX2" fmla="*/ 1390 w 21497"/>
                  <a:gd name="connsiteY2" fmla="*/ -11269 h 21986"/>
                  <a:gd name="connsiteX3" fmla="*/ 1390 w 21497"/>
                  <a:gd name="connsiteY3" fmla="*/ -11269 h 2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97" h="21986">
                    <a:moveTo>
                      <a:pt x="1390" y="-11269"/>
                    </a:moveTo>
                    <a:cubicBezTo>
                      <a:pt x="13755" y="-4686"/>
                      <a:pt x="3549" y="14611"/>
                      <a:pt x="-8886" y="7993"/>
                    </a:cubicBezTo>
                    <a:cubicBezTo>
                      <a:pt x="-21286" y="1409"/>
                      <a:pt x="-11045" y="-17887"/>
                      <a:pt x="1390" y="-11269"/>
                    </a:cubicBezTo>
                    <a:lnTo>
                      <a:pt x="1390" y="-11269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D7D0D7F8-FB4E-44B1-E920-57D13917B46E}"/>
                  </a:ext>
                </a:extLst>
              </p:cNvPr>
              <p:cNvSpPr/>
              <p:nvPr/>
            </p:nvSpPr>
            <p:spPr>
              <a:xfrm flipV="1">
                <a:off x="7507756" y="1665219"/>
                <a:ext cx="23167" cy="23713"/>
              </a:xfrm>
              <a:custGeom>
                <a:avLst/>
                <a:gdLst>
                  <a:gd name="connsiteX0" fmla="*/ 2255 w 23167"/>
                  <a:gd name="connsiteY0" fmla="*/ -10907 h 23713"/>
                  <a:gd name="connsiteX1" fmla="*/ -8787 w 23167"/>
                  <a:gd name="connsiteY1" fmla="*/ 9888 h 23713"/>
                  <a:gd name="connsiteX2" fmla="*/ 2255 w 23167"/>
                  <a:gd name="connsiteY2" fmla="*/ -10907 h 23713"/>
                  <a:gd name="connsiteX3" fmla="*/ 2255 w 23167"/>
                  <a:gd name="connsiteY3" fmla="*/ -10907 h 2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7" h="23713">
                    <a:moveTo>
                      <a:pt x="2255" y="-10907"/>
                    </a:moveTo>
                    <a:cubicBezTo>
                      <a:pt x="15630" y="-3801"/>
                      <a:pt x="4588" y="16994"/>
                      <a:pt x="-8787" y="9888"/>
                    </a:cubicBezTo>
                    <a:cubicBezTo>
                      <a:pt x="-22163" y="2748"/>
                      <a:pt x="-11121" y="-18012"/>
                      <a:pt x="2255" y="-10907"/>
                    </a:cubicBezTo>
                    <a:lnTo>
                      <a:pt x="2255" y="-10907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192314E2-9CBF-E8B0-3130-07253545D4AC}"/>
                  </a:ext>
                </a:extLst>
              </p:cNvPr>
              <p:cNvSpPr/>
              <p:nvPr/>
            </p:nvSpPr>
            <p:spPr>
              <a:xfrm flipV="1">
                <a:off x="7453175" y="1445786"/>
                <a:ext cx="22490" cy="23011"/>
              </a:xfrm>
              <a:custGeom>
                <a:avLst/>
                <a:gdLst>
                  <a:gd name="connsiteX0" fmla="*/ 1903 w 22490"/>
                  <a:gd name="connsiteY0" fmla="*/ -11655 h 23011"/>
                  <a:gd name="connsiteX1" fmla="*/ -8825 w 22490"/>
                  <a:gd name="connsiteY1" fmla="*/ 8513 h 23011"/>
                  <a:gd name="connsiteX2" fmla="*/ 1903 w 22490"/>
                  <a:gd name="connsiteY2" fmla="*/ -11655 h 23011"/>
                  <a:gd name="connsiteX3" fmla="*/ 1903 w 22490"/>
                  <a:gd name="connsiteY3" fmla="*/ -11655 h 23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90" h="23011">
                    <a:moveTo>
                      <a:pt x="1903" y="-11655"/>
                    </a:moveTo>
                    <a:cubicBezTo>
                      <a:pt x="14861" y="-4758"/>
                      <a:pt x="4167" y="15409"/>
                      <a:pt x="-8825" y="8513"/>
                    </a:cubicBezTo>
                    <a:cubicBezTo>
                      <a:pt x="-21817" y="1616"/>
                      <a:pt x="-11089" y="-18586"/>
                      <a:pt x="1903" y="-11655"/>
                    </a:cubicBezTo>
                    <a:lnTo>
                      <a:pt x="1903" y="-11655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reeform: Shape 1157">
                <a:extLst>
                  <a:ext uri="{FF2B5EF4-FFF2-40B4-BE49-F238E27FC236}">
                    <a16:creationId xmlns:a16="http://schemas.microsoft.com/office/drawing/2014/main" id="{DEC72CD1-6045-E75B-260F-BBD5DE4C3158}"/>
                  </a:ext>
                </a:extLst>
              </p:cNvPr>
              <p:cNvSpPr/>
              <p:nvPr/>
            </p:nvSpPr>
            <p:spPr>
              <a:xfrm flipV="1">
                <a:off x="7150667" y="1638462"/>
                <a:ext cx="19463" cy="19939"/>
              </a:xfrm>
              <a:custGeom>
                <a:avLst/>
                <a:gdLst>
                  <a:gd name="connsiteX0" fmla="*/ 424 w 19463"/>
                  <a:gd name="connsiteY0" fmla="*/ -11228 h 19939"/>
                  <a:gd name="connsiteX1" fmla="*/ -8876 w 19463"/>
                  <a:gd name="connsiteY1" fmla="*/ 6258 h 19939"/>
                  <a:gd name="connsiteX2" fmla="*/ 424 w 19463"/>
                  <a:gd name="connsiteY2" fmla="*/ -11228 h 19939"/>
                  <a:gd name="connsiteX3" fmla="*/ 424 w 19463"/>
                  <a:gd name="connsiteY3" fmla="*/ -11228 h 1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63" h="19939">
                    <a:moveTo>
                      <a:pt x="424" y="-11228"/>
                    </a:moveTo>
                    <a:cubicBezTo>
                      <a:pt x="11640" y="-5237"/>
                      <a:pt x="2375" y="12214"/>
                      <a:pt x="-8876" y="6258"/>
                    </a:cubicBezTo>
                    <a:cubicBezTo>
                      <a:pt x="-20091" y="267"/>
                      <a:pt x="-10826" y="-17219"/>
                      <a:pt x="424" y="-11228"/>
                    </a:cubicBezTo>
                    <a:lnTo>
                      <a:pt x="424" y="-11228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reeform: Shape 1158">
                <a:extLst>
                  <a:ext uri="{FF2B5EF4-FFF2-40B4-BE49-F238E27FC236}">
                    <a16:creationId xmlns:a16="http://schemas.microsoft.com/office/drawing/2014/main" id="{2718F0DB-E222-5215-B16D-E061FE22E7AC}"/>
                  </a:ext>
                </a:extLst>
              </p:cNvPr>
              <p:cNvSpPr/>
              <p:nvPr/>
            </p:nvSpPr>
            <p:spPr>
              <a:xfrm flipV="1">
                <a:off x="7027521" y="1302432"/>
                <a:ext cx="22837" cy="23355"/>
              </a:xfrm>
              <a:custGeom>
                <a:avLst/>
                <a:gdLst>
                  <a:gd name="connsiteX0" fmla="*/ 3215 w 22837"/>
                  <a:gd name="connsiteY0" fmla="*/ -12110 h 23355"/>
                  <a:gd name="connsiteX1" fmla="*/ -7687 w 22837"/>
                  <a:gd name="connsiteY1" fmla="*/ 8371 h 23355"/>
                  <a:gd name="connsiteX2" fmla="*/ 3215 w 22837"/>
                  <a:gd name="connsiteY2" fmla="*/ -12110 h 23355"/>
                  <a:gd name="connsiteX3" fmla="*/ 3215 w 22837"/>
                  <a:gd name="connsiteY3" fmla="*/ -12110 h 2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37" h="23355">
                    <a:moveTo>
                      <a:pt x="3215" y="-12110"/>
                    </a:moveTo>
                    <a:cubicBezTo>
                      <a:pt x="16382" y="-5109"/>
                      <a:pt x="5514" y="15372"/>
                      <a:pt x="-7687" y="8371"/>
                    </a:cubicBezTo>
                    <a:cubicBezTo>
                      <a:pt x="-20854" y="1370"/>
                      <a:pt x="-9986" y="-19112"/>
                      <a:pt x="3215" y="-12110"/>
                    </a:cubicBezTo>
                    <a:lnTo>
                      <a:pt x="3215" y="-12110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reeform: Shape 1159">
                <a:extLst>
                  <a:ext uri="{FF2B5EF4-FFF2-40B4-BE49-F238E27FC236}">
                    <a16:creationId xmlns:a16="http://schemas.microsoft.com/office/drawing/2014/main" id="{17EA6B00-5EBA-4ECC-9B32-441E300B5A91}"/>
                  </a:ext>
                </a:extLst>
              </p:cNvPr>
              <p:cNvSpPr/>
              <p:nvPr/>
            </p:nvSpPr>
            <p:spPr>
              <a:xfrm flipV="1">
                <a:off x="6319718" y="541227"/>
                <a:ext cx="349360" cy="737249"/>
              </a:xfrm>
              <a:custGeom>
                <a:avLst/>
                <a:gdLst>
                  <a:gd name="connsiteX0" fmla="*/ 337061 w 349360"/>
                  <a:gd name="connsiteY0" fmla="*/ 722387 h 737249"/>
                  <a:gd name="connsiteX1" fmla="*/ 332950 w 349360"/>
                  <a:gd name="connsiteY1" fmla="*/ 712459 h 737249"/>
                  <a:gd name="connsiteX2" fmla="*/ 108007 w 349360"/>
                  <a:gd name="connsiteY2" fmla="*/ 353866 h 737249"/>
                  <a:gd name="connsiteX3" fmla="*/ 13264 w 349360"/>
                  <a:gd name="connsiteY3" fmla="*/ -9499 h 737249"/>
                  <a:gd name="connsiteX4" fmla="*/ 4382 w 349360"/>
                  <a:gd name="connsiteY4" fmla="*/ -14863 h 737249"/>
                  <a:gd name="connsiteX5" fmla="*/ -4117 w 349360"/>
                  <a:gd name="connsiteY5" fmla="*/ 60478 h 737249"/>
                  <a:gd name="connsiteX6" fmla="*/ -11745 w 349360"/>
                  <a:gd name="connsiteY6" fmla="*/ 158704 h 737249"/>
                  <a:gd name="connsiteX7" fmla="*/ 5810 w 349360"/>
                  <a:gd name="connsiteY7" fmla="*/ 349129 h 737249"/>
                  <a:gd name="connsiteX8" fmla="*/ 145729 w 349360"/>
                  <a:gd name="connsiteY8" fmla="*/ 597584 h 737249"/>
                  <a:gd name="connsiteX9" fmla="*/ 261859 w 349360"/>
                  <a:gd name="connsiteY9" fmla="*/ 687241 h 737249"/>
                  <a:gd name="connsiteX10" fmla="*/ 337061 w 349360"/>
                  <a:gd name="connsiteY10" fmla="*/ 722387 h 73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9360" h="737249">
                    <a:moveTo>
                      <a:pt x="337061" y="722387"/>
                    </a:moveTo>
                    <a:cubicBezTo>
                      <a:pt x="335598" y="719113"/>
                      <a:pt x="334274" y="715804"/>
                      <a:pt x="332950" y="712459"/>
                    </a:cubicBezTo>
                    <a:cubicBezTo>
                      <a:pt x="264575" y="621932"/>
                      <a:pt x="149387" y="461183"/>
                      <a:pt x="108007" y="353866"/>
                    </a:cubicBezTo>
                    <a:cubicBezTo>
                      <a:pt x="73244" y="263756"/>
                      <a:pt x="37437" y="107153"/>
                      <a:pt x="13264" y="-9499"/>
                    </a:cubicBezTo>
                    <a:cubicBezTo>
                      <a:pt x="10373" y="-11345"/>
                      <a:pt x="7412" y="-13157"/>
                      <a:pt x="4382" y="-14863"/>
                    </a:cubicBezTo>
                    <a:cubicBezTo>
                      <a:pt x="-6625" y="19829"/>
                      <a:pt x="-2584" y="46859"/>
                      <a:pt x="-4117" y="60478"/>
                    </a:cubicBezTo>
                    <a:cubicBezTo>
                      <a:pt x="-7809" y="93046"/>
                      <a:pt x="-10596" y="125822"/>
                      <a:pt x="-11745" y="158704"/>
                    </a:cubicBezTo>
                    <a:cubicBezTo>
                      <a:pt x="-13939" y="222237"/>
                      <a:pt x="-9934" y="286536"/>
                      <a:pt x="5810" y="349129"/>
                    </a:cubicBezTo>
                    <a:cubicBezTo>
                      <a:pt x="29043" y="441190"/>
                      <a:pt x="78225" y="527747"/>
                      <a:pt x="145729" y="597584"/>
                    </a:cubicBezTo>
                    <a:cubicBezTo>
                      <a:pt x="180143" y="633252"/>
                      <a:pt x="218389" y="662859"/>
                      <a:pt x="261859" y="687241"/>
                    </a:cubicBezTo>
                    <a:cubicBezTo>
                      <a:pt x="272204" y="692989"/>
                      <a:pt x="332811" y="712843"/>
                      <a:pt x="337061" y="722387"/>
                    </a:cubicBezTo>
                  </a:path>
                </a:pathLst>
              </a:custGeom>
              <a:solidFill>
                <a:srgbClr val="496F4B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reeform: Shape 1160">
                <a:extLst>
                  <a:ext uri="{FF2B5EF4-FFF2-40B4-BE49-F238E27FC236}">
                    <a16:creationId xmlns:a16="http://schemas.microsoft.com/office/drawing/2014/main" id="{4655DE58-1134-8455-D723-987C945948F3}"/>
                  </a:ext>
                </a:extLst>
              </p:cNvPr>
              <p:cNvSpPr/>
              <p:nvPr/>
            </p:nvSpPr>
            <p:spPr>
              <a:xfrm flipV="1">
                <a:off x="6345282" y="551154"/>
                <a:ext cx="319686" cy="721958"/>
              </a:xfrm>
              <a:custGeom>
                <a:avLst/>
                <a:gdLst>
                  <a:gd name="connsiteX0" fmla="*/ 307359 w 319686"/>
                  <a:gd name="connsiteY0" fmla="*/ 707103 h 721958"/>
                  <a:gd name="connsiteX1" fmla="*/ 271239 w 319686"/>
                  <a:gd name="connsiteY1" fmla="*/ 510129 h 721958"/>
                  <a:gd name="connsiteX2" fmla="*/ 181373 w 319686"/>
                  <a:gd name="connsiteY2" fmla="*/ 271636 h 721958"/>
                  <a:gd name="connsiteX3" fmla="*/ -12327 w 319686"/>
                  <a:gd name="connsiteY3" fmla="*/ -14856 h 721958"/>
                  <a:gd name="connsiteX4" fmla="*/ 82416 w 319686"/>
                  <a:gd name="connsiteY4" fmla="*/ 348510 h 721958"/>
                  <a:gd name="connsiteX5" fmla="*/ 307359 w 319686"/>
                  <a:gd name="connsiteY5" fmla="*/ 707103 h 721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686" h="721958">
                    <a:moveTo>
                      <a:pt x="307359" y="707103"/>
                    </a:moveTo>
                    <a:cubicBezTo>
                      <a:pt x="283604" y="645555"/>
                      <a:pt x="286321" y="573453"/>
                      <a:pt x="271239" y="510129"/>
                    </a:cubicBezTo>
                    <a:cubicBezTo>
                      <a:pt x="251594" y="427787"/>
                      <a:pt x="221290" y="347500"/>
                      <a:pt x="181373" y="271636"/>
                    </a:cubicBezTo>
                    <a:cubicBezTo>
                      <a:pt x="116342" y="148122"/>
                      <a:pt x="76494" y="41746"/>
                      <a:pt x="-12327" y="-14856"/>
                    </a:cubicBezTo>
                    <a:cubicBezTo>
                      <a:pt x="11847" y="101796"/>
                      <a:pt x="47654" y="258400"/>
                      <a:pt x="82416" y="348510"/>
                    </a:cubicBezTo>
                    <a:cubicBezTo>
                      <a:pt x="123796" y="455827"/>
                      <a:pt x="238985" y="616575"/>
                      <a:pt x="307359" y="707103"/>
                    </a:cubicBezTo>
                  </a:path>
                </a:pathLst>
              </a:custGeom>
              <a:solidFill>
                <a:srgbClr val="3F6B4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8A6766B8-D1F6-5F1B-D840-6BC606517F1F}"/>
                </a:ext>
              </a:extLst>
            </p:cNvPr>
            <p:cNvGrpSpPr/>
            <p:nvPr/>
          </p:nvGrpSpPr>
          <p:grpSpPr>
            <a:xfrm>
              <a:off x="7858939" y="4911249"/>
              <a:ext cx="2046702" cy="1262075"/>
              <a:chOff x="7858939" y="4911249"/>
              <a:chExt cx="2046702" cy="1262075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FE2F2350-436C-794C-B02E-28C1B0F5AE71}"/>
                  </a:ext>
                </a:extLst>
              </p:cNvPr>
              <p:cNvGrpSpPr/>
              <p:nvPr/>
            </p:nvGrpSpPr>
            <p:grpSpPr>
              <a:xfrm rot="569694">
                <a:off x="7858939" y="5479780"/>
                <a:ext cx="761696" cy="693544"/>
                <a:chOff x="6319718" y="492700"/>
                <a:chExt cx="1397876" cy="1339768"/>
              </a:xfrm>
            </p:grpSpPr>
            <p:sp>
              <p:nvSpPr>
                <p:cNvPr id="1056" name="Freeform: Shape 1055">
                  <a:extLst>
                    <a:ext uri="{FF2B5EF4-FFF2-40B4-BE49-F238E27FC236}">
                      <a16:creationId xmlns:a16="http://schemas.microsoft.com/office/drawing/2014/main" id="{804C5503-C838-67E4-4E27-CD728872B1DC}"/>
                    </a:ext>
                  </a:extLst>
                </p:cNvPr>
                <p:cNvSpPr/>
                <p:nvPr/>
              </p:nvSpPr>
              <p:spPr>
                <a:xfrm flipV="1">
                  <a:off x="6483363" y="551686"/>
                  <a:ext cx="1234231" cy="1280782"/>
                </a:xfrm>
                <a:custGeom>
                  <a:avLst/>
                  <a:gdLst>
                    <a:gd name="connsiteX0" fmla="*/ 50380 w 1234231"/>
                    <a:gd name="connsiteY0" fmla="*/ 468397 h 1280782"/>
                    <a:gd name="connsiteX1" fmla="*/ 66368 w 1234231"/>
                    <a:gd name="connsiteY1" fmla="*/ 433809 h 1280782"/>
                    <a:gd name="connsiteX2" fmla="*/ 756560 w 1234231"/>
                    <a:gd name="connsiteY2" fmla="*/ -12247 h 1280782"/>
                    <a:gd name="connsiteX3" fmla="*/ 1116686 w 1234231"/>
                    <a:gd name="connsiteY3" fmla="*/ 65219 h 1280782"/>
                    <a:gd name="connsiteX4" fmla="*/ 1219857 w 1234231"/>
                    <a:gd name="connsiteY4" fmla="*/ 189046 h 1280782"/>
                    <a:gd name="connsiteX5" fmla="*/ 1113864 w 1234231"/>
                    <a:gd name="connsiteY5" fmla="*/ 371704 h 1280782"/>
                    <a:gd name="connsiteX6" fmla="*/ 1038210 w 1234231"/>
                    <a:gd name="connsiteY6" fmla="*/ 561224 h 1280782"/>
                    <a:gd name="connsiteX7" fmla="*/ 707238 w 1234231"/>
                    <a:gd name="connsiteY7" fmla="*/ 1170223 h 1280782"/>
                    <a:gd name="connsiteX8" fmla="*/ 97716 w 1234231"/>
                    <a:gd name="connsiteY8" fmla="*/ 1115641 h 1280782"/>
                    <a:gd name="connsiteX9" fmla="*/ 50380 w 1234231"/>
                    <a:gd name="connsiteY9" fmla="*/ 468397 h 1280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4231" h="1280782">
                      <a:moveTo>
                        <a:pt x="50380" y="468397"/>
                      </a:moveTo>
                      <a:cubicBezTo>
                        <a:pt x="55465" y="456589"/>
                        <a:pt x="60795" y="445025"/>
                        <a:pt x="66368" y="433809"/>
                      </a:cubicBezTo>
                      <a:cubicBezTo>
                        <a:pt x="189393" y="185807"/>
                        <a:pt x="470765" y="7712"/>
                        <a:pt x="756560" y="-12247"/>
                      </a:cubicBezTo>
                      <a:cubicBezTo>
                        <a:pt x="879656" y="-20885"/>
                        <a:pt x="1007871" y="3218"/>
                        <a:pt x="1116686" y="65219"/>
                      </a:cubicBezTo>
                      <a:cubicBezTo>
                        <a:pt x="1165659" y="93119"/>
                        <a:pt x="1214250" y="134917"/>
                        <a:pt x="1219857" y="189046"/>
                      </a:cubicBezTo>
                      <a:cubicBezTo>
                        <a:pt x="1227451" y="262088"/>
                        <a:pt x="1156812" y="313430"/>
                        <a:pt x="1113864" y="371704"/>
                      </a:cubicBezTo>
                      <a:cubicBezTo>
                        <a:pt x="1073285" y="426843"/>
                        <a:pt x="1055730" y="494939"/>
                        <a:pt x="1038210" y="561224"/>
                      </a:cubicBezTo>
                      <a:cubicBezTo>
                        <a:pt x="979379" y="783973"/>
                        <a:pt x="898639" y="1022431"/>
                        <a:pt x="707238" y="1170223"/>
                      </a:cubicBezTo>
                      <a:cubicBezTo>
                        <a:pt x="527819" y="1308749"/>
                        <a:pt x="257664" y="1304917"/>
                        <a:pt x="97716" y="1115641"/>
                      </a:cubicBezTo>
                      <a:cubicBezTo>
                        <a:pt x="-51225" y="939462"/>
                        <a:pt x="-33983" y="664291"/>
                        <a:pt x="50380" y="468397"/>
                      </a:cubicBezTo>
                    </a:path>
                  </a:pathLst>
                </a:custGeom>
                <a:solidFill>
                  <a:srgbClr val="F8AE3A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7" name="Freeform: Shape 1056">
                  <a:extLst>
                    <a:ext uri="{FF2B5EF4-FFF2-40B4-BE49-F238E27FC236}">
                      <a16:creationId xmlns:a16="http://schemas.microsoft.com/office/drawing/2014/main" id="{8EFA208A-5753-8785-91E0-6535C0D4D5C6}"/>
                    </a:ext>
                  </a:extLst>
                </p:cNvPr>
                <p:cNvSpPr/>
                <p:nvPr/>
              </p:nvSpPr>
              <p:spPr>
                <a:xfrm flipV="1">
                  <a:off x="6570329" y="492700"/>
                  <a:ext cx="207544" cy="170227"/>
                </a:xfrm>
                <a:custGeom>
                  <a:avLst/>
                  <a:gdLst>
                    <a:gd name="connsiteX0" fmla="*/ -8531 w 207544"/>
                    <a:gd name="connsiteY0" fmla="*/ 112026 h 170227"/>
                    <a:gd name="connsiteX1" fmla="*/ 16340 w 207544"/>
                    <a:gd name="connsiteY1" fmla="*/ 153998 h 170227"/>
                    <a:gd name="connsiteX2" fmla="*/ 143266 w 207544"/>
                    <a:gd name="connsiteY2" fmla="*/ 74269 h 170227"/>
                    <a:gd name="connsiteX3" fmla="*/ 194260 w 207544"/>
                    <a:gd name="connsiteY3" fmla="*/ -5705 h 170227"/>
                    <a:gd name="connsiteX4" fmla="*/ 178203 w 207544"/>
                    <a:gd name="connsiteY4" fmla="*/ -15597 h 170227"/>
                    <a:gd name="connsiteX5" fmla="*/ 51798 w 207544"/>
                    <a:gd name="connsiteY5" fmla="*/ 97919 h 170227"/>
                    <a:gd name="connsiteX6" fmla="*/ -8531 w 207544"/>
                    <a:gd name="connsiteY6" fmla="*/ 112026 h 170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544" h="170227">
                      <a:moveTo>
                        <a:pt x="-8531" y="112026"/>
                      </a:moveTo>
                      <a:cubicBezTo>
                        <a:pt x="-13581" y="124984"/>
                        <a:pt x="-21070" y="150167"/>
                        <a:pt x="16340" y="153998"/>
                      </a:cubicBezTo>
                      <a:cubicBezTo>
                        <a:pt x="53749" y="157830"/>
                        <a:pt x="103419" y="122685"/>
                        <a:pt x="143266" y="74269"/>
                      </a:cubicBezTo>
                      <a:cubicBezTo>
                        <a:pt x="183114" y="25852"/>
                        <a:pt x="197918" y="6939"/>
                        <a:pt x="194260" y="-5705"/>
                      </a:cubicBezTo>
                      <a:cubicBezTo>
                        <a:pt x="192240" y="-12706"/>
                        <a:pt x="185308" y="-17270"/>
                        <a:pt x="178203" y="-15597"/>
                      </a:cubicBezTo>
                      <a:cubicBezTo>
                        <a:pt x="137032" y="-5775"/>
                        <a:pt x="82555" y="114256"/>
                        <a:pt x="51798" y="97919"/>
                      </a:cubicBezTo>
                      <a:cubicBezTo>
                        <a:pt x="21077" y="81548"/>
                        <a:pt x="3" y="90187"/>
                        <a:pt x="-8531" y="112026"/>
                      </a:cubicBezTo>
                    </a:path>
                  </a:pathLst>
                </a:custGeom>
                <a:solidFill>
                  <a:srgbClr val="A5633C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8" name="Freeform: Shape 1057">
                  <a:extLst>
                    <a:ext uri="{FF2B5EF4-FFF2-40B4-BE49-F238E27FC236}">
                      <a16:creationId xmlns:a16="http://schemas.microsoft.com/office/drawing/2014/main" id="{95C00245-AEDD-776C-3BEA-BD1B7181EA8B}"/>
                    </a:ext>
                  </a:extLst>
                </p:cNvPr>
                <p:cNvSpPr/>
                <p:nvPr/>
              </p:nvSpPr>
              <p:spPr>
                <a:xfrm flipV="1">
                  <a:off x="6736041" y="639286"/>
                  <a:ext cx="87194" cy="43787"/>
                </a:xfrm>
                <a:custGeom>
                  <a:avLst/>
                  <a:gdLst>
                    <a:gd name="connsiteX0" fmla="*/ -6581 w 87194"/>
                    <a:gd name="connsiteY0" fmla="*/ -15661 h 43787"/>
                    <a:gd name="connsiteX1" fmla="*/ 40825 w 87194"/>
                    <a:gd name="connsiteY1" fmla="*/ -5038 h 43787"/>
                    <a:gd name="connsiteX2" fmla="*/ 74020 w 87194"/>
                    <a:gd name="connsiteY2" fmla="*/ 22410 h 43787"/>
                    <a:gd name="connsiteX3" fmla="*/ 68830 w 87194"/>
                    <a:gd name="connsiteY3" fmla="*/ 28053 h 43787"/>
                    <a:gd name="connsiteX4" fmla="*/ 38596 w 87194"/>
                    <a:gd name="connsiteY4" fmla="*/ 11125 h 43787"/>
                    <a:gd name="connsiteX5" fmla="*/ -5989 w 87194"/>
                    <a:gd name="connsiteY5" fmla="*/ -1694 h 43787"/>
                    <a:gd name="connsiteX6" fmla="*/ -6581 w 87194"/>
                    <a:gd name="connsiteY6" fmla="*/ -15661 h 43787"/>
                    <a:gd name="connsiteX7" fmla="*/ -6581 w 87194"/>
                    <a:gd name="connsiteY7" fmla="*/ -15661 h 43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194" h="43787">
                      <a:moveTo>
                        <a:pt x="-6581" y="-15661"/>
                      </a:moveTo>
                      <a:cubicBezTo>
                        <a:pt x="9860" y="-14860"/>
                        <a:pt x="25673" y="-11621"/>
                        <a:pt x="40825" y="-5038"/>
                      </a:cubicBezTo>
                      <a:cubicBezTo>
                        <a:pt x="53365" y="431"/>
                        <a:pt x="70293" y="8199"/>
                        <a:pt x="74020" y="22410"/>
                      </a:cubicBezTo>
                      <a:cubicBezTo>
                        <a:pt x="74891" y="25754"/>
                        <a:pt x="72174" y="28575"/>
                        <a:pt x="68830" y="28053"/>
                      </a:cubicBezTo>
                      <a:cubicBezTo>
                        <a:pt x="57266" y="26137"/>
                        <a:pt x="48802" y="16523"/>
                        <a:pt x="38596" y="11125"/>
                      </a:cubicBezTo>
                      <a:cubicBezTo>
                        <a:pt x="24698" y="3775"/>
                        <a:pt x="9651" y="-405"/>
                        <a:pt x="-5989" y="-1694"/>
                      </a:cubicBezTo>
                      <a:cubicBezTo>
                        <a:pt x="-14801" y="-2390"/>
                        <a:pt x="-15672" y="-16114"/>
                        <a:pt x="-6581" y="-15661"/>
                      </a:cubicBezTo>
                      <a:lnTo>
                        <a:pt x="-6581" y="-1566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9" name="Freeform: Shape 1058">
                  <a:extLst>
                    <a:ext uri="{FF2B5EF4-FFF2-40B4-BE49-F238E27FC236}">
                      <a16:creationId xmlns:a16="http://schemas.microsoft.com/office/drawing/2014/main" id="{65BA61E7-E3DD-84A9-1448-297066CDB7B8}"/>
                    </a:ext>
                  </a:extLst>
                </p:cNvPr>
                <p:cNvSpPr/>
                <p:nvPr/>
              </p:nvSpPr>
              <p:spPr>
                <a:xfrm flipV="1">
                  <a:off x="6955581" y="664742"/>
                  <a:ext cx="22590" cy="22009"/>
                </a:xfrm>
                <a:custGeom>
                  <a:avLst/>
                  <a:gdLst>
                    <a:gd name="connsiteX0" fmla="*/ 4905 w 22590"/>
                    <a:gd name="connsiteY0" fmla="*/ -12737 h 22009"/>
                    <a:gd name="connsiteX1" fmla="*/ 5810 w 22590"/>
                    <a:gd name="connsiteY1" fmla="*/ -11936 h 22009"/>
                    <a:gd name="connsiteX2" fmla="*/ 7866 w 22590"/>
                    <a:gd name="connsiteY2" fmla="*/ 743 h 22009"/>
                    <a:gd name="connsiteX3" fmla="*/ -3803 w 22590"/>
                    <a:gd name="connsiteY3" fmla="*/ 6107 h 22009"/>
                    <a:gd name="connsiteX4" fmla="*/ -4952 w 22590"/>
                    <a:gd name="connsiteY4" fmla="*/ 5828 h 22009"/>
                    <a:gd name="connsiteX5" fmla="*/ -12232 w 22590"/>
                    <a:gd name="connsiteY5" fmla="*/ -9951 h 22009"/>
                    <a:gd name="connsiteX6" fmla="*/ 4905 w 22590"/>
                    <a:gd name="connsiteY6" fmla="*/ -12737 h 22009"/>
                    <a:gd name="connsiteX7" fmla="*/ 4905 w 22590"/>
                    <a:gd name="connsiteY7" fmla="*/ -12737 h 22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0" h="22009">
                      <a:moveTo>
                        <a:pt x="4905" y="-12737"/>
                      </a:moveTo>
                      <a:cubicBezTo>
                        <a:pt x="5218" y="-12459"/>
                        <a:pt x="5497" y="-12215"/>
                        <a:pt x="5810" y="-11936"/>
                      </a:cubicBezTo>
                      <a:cubicBezTo>
                        <a:pt x="9120" y="-8906"/>
                        <a:pt x="10199" y="-3159"/>
                        <a:pt x="7866" y="743"/>
                      </a:cubicBezTo>
                      <a:cubicBezTo>
                        <a:pt x="5532" y="4714"/>
                        <a:pt x="864" y="7256"/>
                        <a:pt x="-3803" y="6107"/>
                      </a:cubicBezTo>
                      <a:cubicBezTo>
                        <a:pt x="-4186" y="6037"/>
                        <a:pt x="-4569" y="5933"/>
                        <a:pt x="-4952" y="5828"/>
                      </a:cubicBezTo>
                      <a:cubicBezTo>
                        <a:pt x="-11849" y="4156"/>
                        <a:pt x="-15576" y="-3611"/>
                        <a:pt x="-12232" y="-9951"/>
                      </a:cubicBezTo>
                      <a:cubicBezTo>
                        <a:pt x="-8889" y="-16220"/>
                        <a:pt x="-320" y="-17509"/>
                        <a:pt x="4905" y="-12737"/>
                      </a:cubicBezTo>
                      <a:lnTo>
                        <a:pt x="4905" y="-1273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0" name="Freeform: Shape 1059">
                  <a:extLst>
                    <a:ext uri="{FF2B5EF4-FFF2-40B4-BE49-F238E27FC236}">
                      <a16:creationId xmlns:a16="http://schemas.microsoft.com/office/drawing/2014/main" id="{8B9451B9-7509-FF6B-A0A3-156A498EE6CA}"/>
                    </a:ext>
                  </a:extLst>
                </p:cNvPr>
                <p:cNvSpPr/>
                <p:nvPr/>
              </p:nvSpPr>
              <p:spPr>
                <a:xfrm flipV="1">
                  <a:off x="6909692" y="663481"/>
                  <a:ext cx="16101" cy="16487"/>
                </a:xfrm>
                <a:custGeom>
                  <a:avLst/>
                  <a:gdLst>
                    <a:gd name="connsiteX0" fmla="*/ -1471 w 16101"/>
                    <a:gd name="connsiteY0" fmla="*/ -14622 h 16487"/>
                    <a:gd name="connsiteX1" fmla="*/ -9134 w 16101"/>
                    <a:gd name="connsiteY1" fmla="*/ -166 h 16487"/>
                    <a:gd name="connsiteX2" fmla="*/ -1471 w 16101"/>
                    <a:gd name="connsiteY2" fmla="*/ -14622 h 16487"/>
                    <a:gd name="connsiteX3" fmla="*/ -1471 w 16101"/>
                    <a:gd name="connsiteY3" fmla="*/ -14622 h 16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87">
                      <a:moveTo>
                        <a:pt x="-1471" y="-14622"/>
                      </a:moveTo>
                      <a:cubicBezTo>
                        <a:pt x="7829" y="-9676"/>
                        <a:pt x="166" y="4779"/>
                        <a:pt x="-9134" y="-166"/>
                      </a:cubicBezTo>
                      <a:cubicBezTo>
                        <a:pt x="-18434" y="-5113"/>
                        <a:pt x="-10771" y="-19568"/>
                        <a:pt x="-1471" y="-14622"/>
                      </a:cubicBezTo>
                      <a:lnTo>
                        <a:pt x="-1471" y="-146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1" name="Freeform: Shape 1060">
                  <a:extLst>
                    <a:ext uri="{FF2B5EF4-FFF2-40B4-BE49-F238E27FC236}">
                      <a16:creationId xmlns:a16="http://schemas.microsoft.com/office/drawing/2014/main" id="{2E3D45EA-3A8E-8D5C-FE45-A11E2D16375D}"/>
                    </a:ext>
                  </a:extLst>
                </p:cNvPr>
                <p:cNvSpPr/>
                <p:nvPr/>
              </p:nvSpPr>
              <p:spPr>
                <a:xfrm flipV="1">
                  <a:off x="6864220" y="725992"/>
                  <a:ext cx="18468" cy="18914"/>
                </a:xfrm>
                <a:custGeom>
                  <a:avLst/>
                  <a:gdLst>
                    <a:gd name="connsiteX0" fmla="*/ 397 w 18468"/>
                    <a:gd name="connsiteY0" fmla="*/ -14263 h 18914"/>
                    <a:gd name="connsiteX1" fmla="*/ -8415 w 18468"/>
                    <a:gd name="connsiteY1" fmla="*/ 2317 h 18914"/>
                    <a:gd name="connsiteX2" fmla="*/ 397 w 18468"/>
                    <a:gd name="connsiteY2" fmla="*/ -14263 h 18914"/>
                    <a:gd name="connsiteX3" fmla="*/ 397 w 18468"/>
                    <a:gd name="connsiteY3" fmla="*/ -14263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68" h="18914">
                      <a:moveTo>
                        <a:pt x="397" y="-14263"/>
                      </a:moveTo>
                      <a:cubicBezTo>
                        <a:pt x="11056" y="-8586"/>
                        <a:pt x="2243" y="7994"/>
                        <a:pt x="-8415" y="2317"/>
                      </a:cubicBezTo>
                      <a:cubicBezTo>
                        <a:pt x="-19073" y="-3361"/>
                        <a:pt x="-10261" y="-19941"/>
                        <a:pt x="397" y="-14263"/>
                      </a:cubicBezTo>
                      <a:lnTo>
                        <a:pt x="397" y="-1426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2" name="Freeform: Shape 1061">
                  <a:extLst>
                    <a:ext uri="{FF2B5EF4-FFF2-40B4-BE49-F238E27FC236}">
                      <a16:creationId xmlns:a16="http://schemas.microsoft.com/office/drawing/2014/main" id="{0D5DD2FD-8B0A-D6C9-AE9A-50B8772276BD}"/>
                    </a:ext>
                  </a:extLst>
                </p:cNvPr>
                <p:cNvSpPr/>
                <p:nvPr/>
              </p:nvSpPr>
              <p:spPr>
                <a:xfrm flipV="1">
                  <a:off x="6947286" y="766683"/>
                  <a:ext cx="17788" cy="18203"/>
                </a:xfrm>
                <a:custGeom>
                  <a:avLst/>
                  <a:gdLst>
                    <a:gd name="connsiteX0" fmla="*/ -323 w 17788"/>
                    <a:gd name="connsiteY0" fmla="*/ -14174 h 18203"/>
                    <a:gd name="connsiteX1" fmla="*/ -8787 w 17788"/>
                    <a:gd name="connsiteY1" fmla="*/ 1779 h 18203"/>
                    <a:gd name="connsiteX2" fmla="*/ -323 w 17788"/>
                    <a:gd name="connsiteY2" fmla="*/ -14174 h 18203"/>
                    <a:gd name="connsiteX3" fmla="*/ -323 w 17788"/>
                    <a:gd name="connsiteY3" fmla="*/ -14174 h 18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88" h="18203">
                      <a:moveTo>
                        <a:pt x="-323" y="-14174"/>
                      </a:moveTo>
                      <a:cubicBezTo>
                        <a:pt x="9953" y="-8705"/>
                        <a:pt x="1489" y="7247"/>
                        <a:pt x="-8787" y="1779"/>
                      </a:cubicBezTo>
                      <a:cubicBezTo>
                        <a:pt x="-19062" y="-3690"/>
                        <a:pt x="-10598" y="-19643"/>
                        <a:pt x="-323" y="-14174"/>
                      </a:cubicBezTo>
                      <a:lnTo>
                        <a:pt x="-323" y="-141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3" name="Freeform: Shape 1062">
                  <a:extLst>
                    <a:ext uri="{FF2B5EF4-FFF2-40B4-BE49-F238E27FC236}">
                      <a16:creationId xmlns:a16="http://schemas.microsoft.com/office/drawing/2014/main" id="{0365D650-8EAB-3D5B-A008-945D9F95AE89}"/>
                    </a:ext>
                  </a:extLst>
                </p:cNvPr>
                <p:cNvSpPr/>
                <p:nvPr/>
              </p:nvSpPr>
              <p:spPr>
                <a:xfrm flipV="1">
                  <a:off x="7017369" y="869996"/>
                  <a:ext cx="25517" cy="26107"/>
                </a:xfrm>
                <a:custGeom>
                  <a:avLst/>
                  <a:gdLst>
                    <a:gd name="connsiteX0" fmla="*/ 5204 w 25517"/>
                    <a:gd name="connsiteY0" fmla="*/ -13339 h 26107"/>
                    <a:gd name="connsiteX1" fmla="*/ -6953 w 25517"/>
                    <a:gd name="connsiteY1" fmla="*/ 9546 h 26107"/>
                    <a:gd name="connsiteX2" fmla="*/ 5204 w 25517"/>
                    <a:gd name="connsiteY2" fmla="*/ -13339 h 26107"/>
                    <a:gd name="connsiteX3" fmla="*/ 5204 w 25517"/>
                    <a:gd name="connsiteY3" fmla="*/ -13339 h 2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7" h="26107">
                      <a:moveTo>
                        <a:pt x="5204" y="-13339"/>
                      </a:moveTo>
                      <a:cubicBezTo>
                        <a:pt x="19938" y="-5502"/>
                        <a:pt x="7781" y="17383"/>
                        <a:pt x="-6953" y="9546"/>
                      </a:cubicBezTo>
                      <a:cubicBezTo>
                        <a:pt x="-21686" y="1708"/>
                        <a:pt x="-9530" y="-21176"/>
                        <a:pt x="5204" y="-13339"/>
                      </a:cubicBezTo>
                      <a:lnTo>
                        <a:pt x="5204" y="-1333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4" name="Freeform: Shape 1063">
                  <a:extLst>
                    <a:ext uri="{FF2B5EF4-FFF2-40B4-BE49-F238E27FC236}">
                      <a16:creationId xmlns:a16="http://schemas.microsoft.com/office/drawing/2014/main" id="{79FC11CB-E592-D710-302F-FAC9C10239CA}"/>
                    </a:ext>
                  </a:extLst>
                </p:cNvPr>
                <p:cNvSpPr/>
                <p:nvPr/>
              </p:nvSpPr>
              <p:spPr>
                <a:xfrm flipV="1">
                  <a:off x="6934988" y="752799"/>
                  <a:ext cx="20810" cy="21297"/>
                </a:xfrm>
                <a:custGeom>
                  <a:avLst/>
                  <a:gdLst>
                    <a:gd name="connsiteX0" fmla="*/ 1935 w 20810"/>
                    <a:gd name="connsiteY0" fmla="*/ -14032 h 21297"/>
                    <a:gd name="connsiteX1" fmla="*/ -7992 w 20810"/>
                    <a:gd name="connsiteY1" fmla="*/ 4638 h 21297"/>
                    <a:gd name="connsiteX2" fmla="*/ 1935 w 20810"/>
                    <a:gd name="connsiteY2" fmla="*/ -14032 h 21297"/>
                    <a:gd name="connsiteX3" fmla="*/ 1935 w 20810"/>
                    <a:gd name="connsiteY3" fmla="*/ -1403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10" h="21297">
                      <a:moveTo>
                        <a:pt x="1935" y="-14032"/>
                      </a:moveTo>
                      <a:cubicBezTo>
                        <a:pt x="13952" y="-7623"/>
                        <a:pt x="4060" y="11047"/>
                        <a:pt x="-7992" y="4638"/>
                      </a:cubicBezTo>
                      <a:cubicBezTo>
                        <a:pt x="-19974" y="-1737"/>
                        <a:pt x="-10082" y="-20406"/>
                        <a:pt x="1935" y="-14032"/>
                      </a:cubicBezTo>
                      <a:lnTo>
                        <a:pt x="1935" y="-1403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E28F26CB-AC21-7C25-E091-2C21F84FE823}"/>
                    </a:ext>
                  </a:extLst>
                </p:cNvPr>
                <p:cNvSpPr/>
                <p:nvPr/>
              </p:nvSpPr>
              <p:spPr>
                <a:xfrm flipV="1">
                  <a:off x="7009548" y="743188"/>
                  <a:ext cx="23499" cy="24046"/>
                </a:xfrm>
                <a:custGeom>
                  <a:avLst/>
                  <a:gdLst>
                    <a:gd name="connsiteX0" fmla="*/ 3747 w 23499"/>
                    <a:gd name="connsiteY0" fmla="*/ -13885 h 24046"/>
                    <a:gd name="connsiteX1" fmla="*/ -7469 w 23499"/>
                    <a:gd name="connsiteY1" fmla="*/ 7188 h 24046"/>
                    <a:gd name="connsiteX2" fmla="*/ 3747 w 23499"/>
                    <a:gd name="connsiteY2" fmla="*/ -13885 h 24046"/>
                    <a:gd name="connsiteX3" fmla="*/ 3747 w 23499"/>
                    <a:gd name="connsiteY3" fmla="*/ -13885 h 24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9" h="24046">
                      <a:moveTo>
                        <a:pt x="3747" y="-13885"/>
                      </a:moveTo>
                      <a:cubicBezTo>
                        <a:pt x="17296" y="-6675"/>
                        <a:pt x="6115" y="14433"/>
                        <a:pt x="-7469" y="7188"/>
                      </a:cubicBezTo>
                      <a:cubicBezTo>
                        <a:pt x="-21019" y="-22"/>
                        <a:pt x="-9838" y="-21095"/>
                        <a:pt x="3747" y="-13885"/>
                      </a:cubicBezTo>
                      <a:lnTo>
                        <a:pt x="3747" y="-1388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6" name="Freeform: Shape 1065">
                  <a:extLst>
                    <a:ext uri="{FF2B5EF4-FFF2-40B4-BE49-F238E27FC236}">
                      <a16:creationId xmlns:a16="http://schemas.microsoft.com/office/drawing/2014/main" id="{4A24EB65-6420-7CEF-E6DE-02D72ED3A254}"/>
                    </a:ext>
                  </a:extLst>
                </p:cNvPr>
                <p:cNvSpPr/>
                <p:nvPr/>
              </p:nvSpPr>
              <p:spPr>
                <a:xfrm flipV="1">
                  <a:off x="7077913" y="802841"/>
                  <a:ext cx="11077" cy="11333"/>
                </a:xfrm>
                <a:custGeom>
                  <a:avLst/>
                  <a:gdLst>
                    <a:gd name="connsiteX0" fmla="*/ -5593 w 11077"/>
                    <a:gd name="connsiteY0" fmla="*/ -14491 h 11333"/>
                    <a:gd name="connsiteX1" fmla="*/ -10853 w 11077"/>
                    <a:gd name="connsiteY1" fmla="*/ -4564 h 11333"/>
                    <a:gd name="connsiteX2" fmla="*/ -5593 w 11077"/>
                    <a:gd name="connsiteY2" fmla="*/ -14491 h 11333"/>
                    <a:gd name="connsiteX3" fmla="*/ -5593 w 11077"/>
                    <a:gd name="connsiteY3" fmla="*/ -14491 h 1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77" h="11333">
                      <a:moveTo>
                        <a:pt x="-5593" y="-14491"/>
                      </a:moveTo>
                      <a:cubicBezTo>
                        <a:pt x="816" y="-11077"/>
                        <a:pt x="-4479" y="-1150"/>
                        <a:pt x="-10853" y="-4564"/>
                      </a:cubicBezTo>
                      <a:cubicBezTo>
                        <a:pt x="-17262" y="-7942"/>
                        <a:pt x="-12002" y="-17904"/>
                        <a:pt x="-5593" y="-14491"/>
                      </a:cubicBezTo>
                      <a:lnTo>
                        <a:pt x="-5593" y="-1449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7" name="Freeform: Shape 1066">
                  <a:extLst>
                    <a:ext uri="{FF2B5EF4-FFF2-40B4-BE49-F238E27FC236}">
                      <a16:creationId xmlns:a16="http://schemas.microsoft.com/office/drawing/2014/main" id="{3430B600-2521-C6B2-8324-C547B11A4A86}"/>
                    </a:ext>
                  </a:extLst>
                </p:cNvPr>
                <p:cNvSpPr/>
                <p:nvPr/>
              </p:nvSpPr>
              <p:spPr>
                <a:xfrm flipV="1">
                  <a:off x="6963483" y="862741"/>
                  <a:ext cx="22486" cy="22730"/>
                </a:xfrm>
                <a:custGeom>
                  <a:avLst/>
                  <a:gdLst>
                    <a:gd name="connsiteX0" fmla="*/ 3706 w 22486"/>
                    <a:gd name="connsiteY0" fmla="*/ 5747 h 22730"/>
                    <a:gd name="connsiteX1" fmla="*/ 2801 w 22486"/>
                    <a:gd name="connsiteY1" fmla="*/ 6235 h 22730"/>
                    <a:gd name="connsiteX2" fmla="*/ -7719 w 22486"/>
                    <a:gd name="connsiteY2" fmla="*/ 6548 h 22730"/>
                    <a:gd name="connsiteX3" fmla="*/ -13327 w 22486"/>
                    <a:gd name="connsiteY3" fmla="*/ -2369 h 22730"/>
                    <a:gd name="connsiteX4" fmla="*/ -13431 w 22486"/>
                    <a:gd name="connsiteY4" fmla="*/ -3379 h 22730"/>
                    <a:gd name="connsiteX5" fmla="*/ 3079 w 22486"/>
                    <a:gd name="connsiteY5" fmla="*/ -13759 h 22730"/>
                    <a:gd name="connsiteX6" fmla="*/ 3706 w 22486"/>
                    <a:gd name="connsiteY6" fmla="*/ 5747 h 22730"/>
                    <a:gd name="connsiteX7" fmla="*/ 3706 w 22486"/>
                    <a:gd name="connsiteY7" fmla="*/ 5747 h 22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6" h="22730">
                      <a:moveTo>
                        <a:pt x="3706" y="5747"/>
                      </a:moveTo>
                      <a:cubicBezTo>
                        <a:pt x="3428" y="5887"/>
                        <a:pt x="3114" y="6061"/>
                        <a:pt x="2801" y="6235"/>
                      </a:cubicBezTo>
                      <a:cubicBezTo>
                        <a:pt x="-578" y="7977"/>
                        <a:pt x="-4235" y="8394"/>
                        <a:pt x="-7719" y="6548"/>
                      </a:cubicBezTo>
                      <a:cubicBezTo>
                        <a:pt x="-11202" y="4702"/>
                        <a:pt x="-12909" y="1428"/>
                        <a:pt x="-13327" y="-2369"/>
                      </a:cubicBezTo>
                      <a:cubicBezTo>
                        <a:pt x="-13361" y="-2717"/>
                        <a:pt x="-13396" y="-3031"/>
                        <a:pt x="-13431" y="-3379"/>
                      </a:cubicBezTo>
                      <a:cubicBezTo>
                        <a:pt x="-14406" y="-12052"/>
                        <a:pt x="-4027" y="-17555"/>
                        <a:pt x="3079" y="-13759"/>
                      </a:cubicBezTo>
                      <a:cubicBezTo>
                        <a:pt x="10220" y="-9962"/>
                        <a:pt x="11439" y="1707"/>
                        <a:pt x="3706" y="5747"/>
                      </a:cubicBezTo>
                      <a:lnTo>
                        <a:pt x="3706" y="574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8" name="Freeform: Shape 1067">
                  <a:extLst>
                    <a:ext uri="{FF2B5EF4-FFF2-40B4-BE49-F238E27FC236}">
                      <a16:creationId xmlns:a16="http://schemas.microsoft.com/office/drawing/2014/main" id="{96D4015B-32B1-E7A4-C643-7971BD5B4E15}"/>
                    </a:ext>
                  </a:extLst>
                </p:cNvPr>
                <p:cNvSpPr/>
                <p:nvPr/>
              </p:nvSpPr>
              <p:spPr>
                <a:xfrm flipV="1">
                  <a:off x="6947306" y="999442"/>
                  <a:ext cx="23175" cy="23712"/>
                </a:xfrm>
                <a:custGeom>
                  <a:avLst/>
                  <a:gdLst>
                    <a:gd name="connsiteX0" fmla="*/ 3656 w 23175"/>
                    <a:gd name="connsiteY0" fmla="*/ -13075 h 23712"/>
                    <a:gd name="connsiteX1" fmla="*/ -7386 w 23175"/>
                    <a:gd name="connsiteY1" fmla="*/ 7720 h 23712"/>
                    <a:gd name="connsiteX2" fmla="*/ 3656 w 23175"/>
                    <a:gd name="connsiteY2" fmla="*/ -13075 h 23712"/>
                    <a:gd name="connsiteX3" fmla="*/ 3656 w 23175"/>
                    <a:gd name="connsiteY3" fmla="*/ -13075 h 23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75" h="23712">
                      <a:moveTo>
                        <a:pt x="3656" y="-13075"/>
                      </a:moveTo>
                      <a:cubicBezTo>
                        <a:pt x="17032" y="-5934"/>
                        <a:pt x="5990" y="14826"/>
                        <a:pt x="-7386" y="7720"/>
                      </a:cubicBezTo>
                      <a:cubicBezTo>
                        <a:pt x="-20761" y="614"/>
                        <a:pt x="-9754" y="-20180"/>
                        <a:pt x="3656" y="-13075"/>
                      </a:cubicBezTo>
                      <a:lnTo>
                        <a:pt x="3656" y="-1307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9" name="Freeform: Shape 1068">
                  <a:extLst>
                    <a:ext uri="{FF2B5EF4-FFF2-40B4-BE49-F238E27FC236}">
                      <a16:creationId xmlns:a16="http://schemas.microsoft.com/office/drawing/2014/main" id="{49995154-FA75-AE98-01ED-76276AF3FFB5}"/>
                    </a:ext>
                  </a:extLst>
                </p:cNvPr>
                <p:cNvSpPr/>
                <p:nvPr/>
              </p:nvSpPr>
              <p:spPr>
                <a:xfrm flipV="1">
                  <a:off x="6847518" y="829533"/>
                  <a:ext cx="18120" cy="18524"/>
                </a:xfrm>
                <a:custGeom>
                  <a:avLst/>
                  <a:gdLst>
                    <a:gd name="connsiteX0" fmla="*/ 178 w 18120"/>
                    <a:gd name="connsiteY0" fmla="*/ -13948 h 18524"/>
                    <a:gd name="connsiteX1" fmla="*/ -8460 w 18120"/>
                    <a:gd name="connsiteY1" fmla="*/ 2283 h 18524"/>
                    <a:gd name="connsiteX2" fmla="*/ 178 w 18120"/>
                    <a:gd name="connsiteY2" fmla="*/ -13948 h 18524"/>
                    <a:gd name="connsiteX3" fmla="*/ 178 w 18120"/>
                    <a:gd name="connsiteY3" fmla="*/ -13948 h 18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0" h="18524">
                      <a:moveTo>
                        <a:pt x="178" y="-13948"/>
                      </a:moveTo>
                      <a:cubicBezTo>
                        <a:pt x="10628" y="-8410"/>
                        <a:pt x="2025" y="7857"/>
                        <a:pt x="-8460" y="2283"/>
                      </a:cubicBezTo>
                      <a:cubicBezTo>
                        <a:pt x="-18910" y="-3255"/>
                        <a:pt x="-10306" y="-19521"/>
                        <a:pt x="178" y="-13948"/>
                      </a:cubicBezTo>
                      <a:lnTo>
                        <a:pt x="178" y="-1394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0" name="Freeform: Shape 1069">
                  <a:extLst>
                    <a:ext uri="{FF2B5EF4-FFF2-40B4-BE49-F238E27FC236}">
                      <a16:creationId xmlns:a16="http://schemas.microsoft.com/office/drawing/2014/main" id="{6C6D1A93-0C70-4826-CBAC-CC254AA17BE1}"/>
                    </a:ext>
                  </a:extLst>
                </p:cNvPr>
                <p:cNvSpPr/>
                <p:nvPr/>
              </p:nvSpPr>
              <p:spPr>
                <a:xfrm flipV="1">
                  <a:off x="7013525" y="811790"/>
                  <a:ext cx="17798" cy="18201"/>
                </a:xfrm>
                <a:custGeom>
                  <a:avLst/>
                  <a:gdLst>
                    <a:gd name="connsiteX0" fmla="*/ -477 w 17798"/>
                    <a:gd name="connsiteY0" fmla="*/ -14029 h 18201"/>
                    <a:gd name="connsiteX1" fmla="*/ -8976 w 17798"/>
                    <a:gd name="connsiteY1" fmla="*/ 1924 h 18201"/>
                    <a:gd name="connsiteX2" fmla="*/ -477 w 17798"/>
                    <a:gd name="connsiteY2" fmla="*/ -14029 h 18201"/>
                    <a:gd name="connsiteX3" fmla="*/ -477 w 17798"/>
                    <a:gd name="connsiteY3" fmla="*/ -14029 h 18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98" h="18201">
                      <a:moveTo>
                        <a:pt x="-477" y="-14029"/>
                      </a:moveTo>
                      <a:cubicBezTo>
                        <a:pt x="9799" y="-8561"/>
                        <a:pt x="1335" y="7392"/>
                        <a:pt x="-8976" y="1924"/>
                      </a:cubicBezTo>
                      <a:cubicBezTo>
                        <a:pt x="-19216" y="-3510"/>
                        <a:pt x="-10752" y="-19498"/>
                        <a:pt x="-477" y="-14029"/>
                      </a:cubicBezTo>
                      <a:lnTo>
                        <a:pt x="-477" y="-140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1" name="Freeform: Shape 1070">
                  <a:extLst>
                    <a:ext uri="{FF2B5EF4-FFF2-40B4-BE49-F238E27FC236}">
                      <a16:creationId xmlns:a16="http://schemas.microsoft.com/office/drawing/2014/main" id="{6FB507C4-5205-76CE-0A43-3707E0860BDD}"/>
                    </a:ext>
                  </a:extLst>
                </p:cNvPr>
                <p:cNvSpPr/>
                <p:nvPr/>
              </p:nvSpPr>
              <p:spPr>
                <a:xfrm flipV="1">
                  <a:off x="7082869" y="891543"/>
                  <a:ext cx="20156" cy="20595"/>
                </a:xfrm>
                <a:custGeom>
                  <a:avLst/>
                  <a:gdLst>
                    <a:gd name="connsiteX0" fmla="*/ 1095 w 20156"/>
                    <a:gd name="connsiteY0" fmla="*/ -13613 h 20595"/>
                    <a:gd name="connsiteX1" fmla="*/ -8518 w 20156"/>
                    <a:gd name="connsiteY1" fmla="*/ 4430 h 20595"/>
                    <a:gd name="connsiteX2" fmla="*/ 1095 w 20156"/>
                    <a:gd name="connsiteY2" fmla="*/ -13613 h 20595"/>
                    <a:gd name="connsiteX3" fmla="*/ 1095 w 20156"/>
                    <a:gd name="connsiteY3" fmla="*/ -13613 h 20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56" h="20595">
                      <a:moveTo>
                        <a:pt x="1095" y="-13613"/>
                      </a:moveTo>
                      <a:cubicBezTo>
                        <a:pt x="12729" y="-7448"/>
                        <a:pt x="3116" y="10630"/>
                        <a:pt x="-8518" y="4430"/>
                      </a:cubicBezTo>
                      <a:cubicBezTo>
                        <a:pt x="-20152" y="-1735"/>
                        <a:pt x="-10538" y="-19813"/>
                        <a:pt x="1095" y="-13613"/>
                      </a:cubicBezTo>
                      <a:lnTo>
                        <a:pt x="1095" y="-1361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2" name="Freeform: Shape 1071">
                  <a:extLst>
                    <a:ext uri="{FF2B5EF4-FFF2-40B4-BE49-F238E27FC236}">
                      <a16:creationId xmlns:a16="http://schemas.microsoft.com/office/drawing/2014/main" id="{371024BC-FC27-DCD0-DAB1-52B4EE0BA664}"/>
                    </a:ext>
                  </a:extLst>
                </p:cNvPr>
                <p:cNvSpPr/>
                <p:nvPr/>
              </p:nvSpPr>
              <p:spPr>
                <a:xfrm flipV="1">
                  <a:off x="7141583" y="990573"/>
                  <a:ext cx="20841" cy="20762"/>
                </a:xfrm>
                <a:custGeom>
                  <a:avLst/>
                  <a:gdLst>
                    <a:gd name="connsiteX0" fmla="*/ 1379 w 20841"/>
                    <a:gd name="connsiteY0" fmla="*/ -13364 h 20762"/>
                    <a:gd name="connsiteX1" fmla="*/ 5663 w 20841"/>
                    <a:gd name="connsiteY1" fmla="*/ 709 h 20762"/>
                    <a:gd name="connsiteX2" fmla="*/ -8409 w 20841"/>
                    <a:gd name="connsiteY2" fmla="*/ 4993 h 20762"/>
                    <a:gd name="connsiteX3" fmla="*/ -12694 w 20841"/>
                    <a:gd name="connsiteY3" fmla="*/ -9079 h 20762"/>
                    <a:gd name="connsiteX4" fmla="*/ 1379 w 20841"/>
                    <a:gd name="connsiteY4" fmla="*/ -13364 h 20762"/>
                    <a:gd name="connsiteX5" fmla="*/ 1379 w 20841"/>
                    <a:gd name="connsiteY5" fmla="*/ -13364 h 20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41" h="20762">
                      <a:moveTo>
                        <a:pt x="1379" y="-13364"/>
                      </a:moveTo>
                      <a:cubicBezTo>
                        <a:pt x="6185" y="-10821"/>
                        <a:pt x="8519" y="-4133"/>
                        <a:pt x="5663" y="709"/>
                      </a:cubicBezTo>
                      <a:cubicBezTo>
                        <a:pt x="2807" y="5550"/>
                        <a:pt x="-3254" y="7745"/>
                        <a:pt x="-8409" y="4993"/>
                      </a:cubicBezTo>
                      <a:cubicBezTo>
                        <a:pt x="-13216" y="2450"/>
                        <a:pt x="-15550" y="-4238"/>
                        <a:pt x="-12694" y="-9079"/>
                      </a:cubicBezTo>
                      <a:cubicBezTo>
                        <a:pt x="-9837" y="-13921"/>
                        <a:pt x="-3777" y="-16115"/>
                        <a:pt x="1379" y="-13364"/>
                      </a:cubicBezTo>
                      <a:lnTo>
                        <a:pt x="1379" y="-1336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3" name="Freeform: Shape 1072">
                  <a:extLst>
                    <a:ext uri="{FF2B5EF4-FFF2-40B4-BE49-F238E27FC236}">
                      <a16:creationId xmlns:a16="http://schemas.microsoft.com/office/drawing/2014/main" id="{77B5E2CB-C8D8-83E5-DFE1-C34371C81435}"/>
                    </a:ext>
                  </a:extLst>
                </p:cNvPr>
                <p:cNvSpPr/>
                <p:nvPr/>
              </p:nvSpPr>
              <p:spPr>
                <a:xfrm flipV="1">
                  <a:off x="7040183" y="941636"/>
                  <a:ext cx="18476" cy="18914"/>
                </a:xfrm>
                <a:custGeom>
                  <a:avLst/>
                  <a:gdLst>
                    <a:gd name="connsiteX0" fmla="*/ -33 w 18476"/>
                    <a:gd name="connsiteY0" fmla="*/ -13562 h 18914"/>
                    <a:gd name="connsiteX1" fmla="*/ -8845 w 18476"/>
                    <a:gd name="connsiteY1" fmla="*/ 3018 h 18914"/>
                    <a:gd name="connsiteX2" fmla="*/ -33 w 18476"/>
                    <a:gd name="connsiteY2" fmla="*/ -13562 h 18914"/>
                    <a:gd name="connsiteX3" fmla="*/ -33 w 18476"/>
                    <a:gd name="connsiteY3" fmla="*/ -13562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76" h="18914">
                      <a:moveTo>
                        <a:pt x="-33" y="-13562"/>
                      </a:moveTo>
                      <a:cubicBezTo>
                        <a:pt x="10625" y="-7884"/>
                        <a:pt x="1813" y="8696"/>
                        <a:pt x="-8845" y="3018"/>
                      </a:cubicBezTo>
                      <a:cubicBezTo>
                        <a:pt x="-19504" y="-2659"/>
                        <a:pt x="-10726" y="-19239"/>
                        <a:pt x="-33" y="-13562"/>
                      </a:cubicBezTo>
                      <a:lnTo>
                        <a:pt x="-33" y="-1356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4" name="Freeform: Shape 1073">
                  <a:extLst>
                    <a:ext uri="{FF2B5EF4-FFF2-40B4-BE49-F238E27FC236}">
                      <a16:creationId xmlns:a16="http://schemas.microsoft.com/office/drawing/2014/main" id="{7EA3AEC2-29E9-F449-B7BE-E6888E3366F4}"/>
                    </a:ext>
                  </a:extLst>
                </p:cNvPr>
                <p:cNvSpPr/>
                <p:nvPr/>
              </p:nvSpPr>
              <p:spPr>
                <a:xfrm flipV="1">
                  <a:off x="7176539" y="895066"/>
                  <a:ext cx="16101" cy="16498"/>
                </a:xfrm>
                <a:custGeom>
                  <a:avLst/>
                  <a:gdLst>
                    <a:gd name="connsiteX0" fmla="*/ -2135 w 16101"/>
                    <a:gd name="connsiteY0" fmla="*/ -13868 h 16498"/>
                    <a:gd name="connsiteX1" fmla="*/ -9798 w 16101"/>
                    <a:gd name="connsiteY1" fmla="*/ 587 h 16498"/>
                    <a:gd name="connsiteX2" fmla="*/ -2135 w 16101"/>
                    <a:gd name="connsiteY2" fmla="*/ -13868 h 16498"/>
                    <a:gd name="connsiteX3" fmla="*/ -2135 w 16101"/>
                    <a:gd name="connsiteY3" fmla="*/ -13868 h 1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98">
                      <a:moveTo>
                        <a:pt x="-2135" y="-13868"/>
                      </a:moveTo>
                      <a:cubicBezTo>
                        <a:pt x="7165" y="-8922"/>
                        <a:pt x="-498" y="5568"/>
                        <a:pt x="-9798" y="587"/>
                      </a:cubicBezTo>
                      <a:cubicBezTo>
                        <a:pt x="-19098" y="-4359"/>
                        <a:pt x="-11435" y="-18814"/>
                        <a:pt x="-2135" y="-13868"/>
                      </a:cubicBezTo>
                      <a:lnTo>
                        <a:pt x="-2135" y="-1386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5" name="Freeform: Shape 1074">
                  <a:extLst>
                    <a:ext uri="{FF2B5EF4-FFF2-40B4-BE49-F238E27FC236}">
                      <a16:creationId xmlns:a16="http://schemas.microsoft.com/office/drawing/2014/main" id="{ED33C8BA-5D17-B283-EFB7-77660DAE641E}"/>
                    </a:ext>
                  </a:extLst>
                </p:cNvPr>
                <p:cNvSpPr/>
                <p:nvPr/>
              </p:nvSpPr>
              <p:spPr>
                <a:xfrm flipV="1">
                  <a:off x="7113166" y="761490"/>
                  <a:ext cx="19485" cy="19915"/>
                </a:xfrm>
                <a:custGeom>
                  <a:avLst/>
                  <a:gdLst>
                    <a:gd name="connsiteX0" fmla="*/ 540 w 19485"/>
                    <a:gd name="connsiteY0" fmla="*/ -14081 h 19915"/>
                    <a:gd name="connsiteX1" fmla="*/ -8760 w 19485"/>
                    <a:gd name="connsiteY1" fmla="*/ 3370 h 19915"/>
                    <a:gd name="connsiteX2" fmla="*/ 540 w 19485"/>
                    <a:gd name="connsiteY2" fmla="*/ -14081 h 19915"/>
                    <a:gd name="connsiteX3" fmla="*/ 540 w 19485"/>
                    <a:gd name="connsiteY3" fmla="*/ -14081 h 19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85" h="19915">
                      <a:moveTo>
                        <a:pt x="540" y="-14081"/>
                      </a:moveTo>
                      <a:cubicBezTo>
                        <a:pt x="11756" y="-8125"/>
                        <a:pt x="2491" y="9361"/>
                        <a:pt x="-8760" y="3370"/>
                      </a:cubicBezTo>
                      <a:cubicBezTo>
                        <a:pt x="-20010" y="-2587"/>
                        <a:pt x="-10745" y="-20072"/>
                        <a:pt x="540" y="-14081"/>
                      </a:cubicBezTo>
                      <a:lnTo>
                        <a:pt x="540" y="-1408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6" name="Freeform: Shape 1075">
                  <a:extLst>
                    <a:ext uri="{FF2B5EF4-FFF2-40B4-BE49-F238E27FC236}">
                      <a16:creationId xmlns:a16="http://schemas.microsoft.com/office/drawing/2014/main" id="{1583BD8E-6A02-0790-9D2E-2AD56AA9D635}"/>
                    </a:ext>
                  </a:extLst>
                </p:cNvPr>
                <p:cNvSpPr/>
                <p:nvPr/>
              </p:nvSpPr>
              <p:spPr>
                <a:xfrm flipV="1">
                  <a:off x="7085856" y="670101"/>
                  <a:ext cx="18813" cy="19237"/>
                </a:xfrm>
                <a:custGeom>
                  <a:avLst/>
                  <a:gdLst>
                    <a:gd name="connsiteX0" fmla="*/ 88 w 18813"/>
                    <a:gd name="connsiteY0" fmla="*/ -14422 h 19237"/>
                    <a:gd name="connsiteX1" fmla="*/ -8864 w 18813"/>
                    <a:gd name="connsiteY1" fmla="*/ 2437 h 19237"/>
                    <a:gd name="connsiteX2" fmla="*/ 88 w 18813"/>
                    <a:gd name="connsiteY2" fmla="*/ -14422 h 19237"/>
                    <a:gd name="connsiteX3" fmla="*/ 88 w 18813"/>
                    <a:gd name="connsiteY3" fmla="*/ -14422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13" h="19237">
                      <a:moveTo>
                        <a:pt x="88" y="-14422"/>
                      </a:moveTo>
                      <a:cubicBezTo>
                        <a:pt x="10955" y="-8675"/>
                        <a:pt x="2003" y="8219"/>
                        <a:pt x="-8864" y="2437"/>
                      </a:cubicBezTo>
                      <a:cubicBezTo>
                        <a:pt x="-19731" y="-3345"/>
                        <a:pt x="-10780" y="-20204"/>
                        <a:pt x="88" y="-14422"/>
                      </a:cubicBezTo>
                      <a:lnTo>
                        <a:pt x="88" y="-144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7" name="Freeform: Shape 1076">
                  <a:extLst>
                    <a:ext uri="{FF2B5EF4-FFF2-40B4-BE49-F238E27FC236}">
                      <a16:creationId xmlns:a16="http://schemas.microsoft.com/office/drawing/2014/main" id="{2285C5C7-13EE-0289-2ACA-443829808A38}"/>
                    </a:ext>
                  </a:extLst>
                </p:cNvPr>
                <p:cNvSpPr/>
                <p:nvPr/>
              </p:nvSpPr>
              <p:spPr>
                <a:xfrm flipV="1">
                  <a:off x="6984366" y="606849"/>
                  <a:ext cx="19816" cy="20261"/>
                </a:xfrm>
                <a:custGeom>
                  <a:avLst/>
                  <a:gdLst>
                    <a:gd name="connsiteX0" fmla="*/ 1095 w 19816"/>
                    <a:gd name="connsiteY0" fmla="*/ -14574 h 20261"/>
                    <a:gd name="connsiteX1" fmla="*/ -8344 w 19816"/>
                    <a:gd name="connsiteY1" fmla="*/ 3190 h 20261"/>
                    <a:gd name="connsiteX2" fmla="*/ 1095 w 19816"/>
                    <a:gd name="connsiteY2" fmla="*/ -14574 h 20261"/>
                    <a:gd name="connsiteX3" fmla="*/ 1095 w 19816"/>
                    <a:gd name="connsiteY3" fmla="*/ -14574 h 20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61">
                      <a:moveTo>
                        <a:pt x="1095" y="-14574"/>
                      </a:moveTo>
                      <a:cubicBezTo>
                        <a:pt x="12520" y="-8478"/>
                        <a:pt x="3081" y="9286"/>
                        <a:pt x="-8344" y="3190"/>
                      </a:cubicBezTo>
                      <a:cubicBezTo>
                        <a:pt x="-19804" y="-2870"/>
                        <a:pt x="-10364" y="-20634"/>
                        <a:pt x="1095" y="-14574"/>
                      </a:cubicBezTo>
                      <a:lnTo>
                        <a:pt x="1095" y="-145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8" name="Freeform: Shape 1077">
                  <a:extLst>
                    <a:ext uri="{FF2B5EF4-FFF2-40B4-BE49-F238E27FC236}">
                      <a16:creationId xmlns:a16="http://schemas.microsoft.com/office/drawing/2014/main" id="{E034F6AD-1631-4048-C726-52BD96FE283F}"/>
                    </a:ext>
                  </a:extLst>
                </p:cNvPr>
                <p:cNvSpPr/>
                <p:nvPr/>
              </p:nvSpPr>
              <p:spPr>
                <a:xfrm flipV="1">
                  <a:off x="6910711" y="897265"/>
                  <a:ext cx="19478" cy="19938"/>
                </a:xfrm>
                <a:custGeom>
                  <a:avLst/>
                  <a:gdLst>
                    <a:gd name="connsiteX0" fmla="*/ 1022 w 19478"/>
                    <a:gd name="connsiteY0" fmla="*/ -13650 h 19938"/>
                    <a:gd name="connsiteX1" fmla="*/ -8279 w 19478"/>
                    <a:gd name="connsiteY1" fmla="*/ 3835 h 19938"/>
                    <a:gd name="connsiteX2" fmla="*/ 1022 w 19478"/>
                    <a:gd name="connsiteY2" fmla="*/ -13650 h 19938"/>
                    <a:gd name="connsiteX3" fmla="*/ 1022 w 19478"/>
                    <a:gd name="connsiteY3" fmla="*/ -13650 h 1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78" h="19938">
                      <a:moveTo>
                        <a:pt x="1022" y="-13650"/>
                      </a:moveTo>
                      <a:cubicBezTo>
                        <a:pt x="12272" y="-7659"/>
                        <a:pt x="2972" y="9826"/>
                        <a:pt x="-8279" y="3835"/>
                      </a:cubicBezTo>
                      <a:cubicBezTo>
                        <a:pt x="-19495" y="-2156"/>
                        <a:pt x="-10229" y="-19607"/>
                        <a:pt x="1022" y="-13650"/>
                      </a:cubicBezTo>
                      <a:lnTo>
                        <a:pt x="1022" y="-136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9" name="Freeform: Shape 1078">
                  <a:extLst>
                    <a:ext uri="{FF2B5EF4-FFF2-40B4-BE49-F238E27FC236}">
                      <a16:creationId xmlns:a16="http://schemas.microsoft.com/office/drawing/2014/main" id="{F4D59C92-79E5-73A2-7E5E-79B2989004F3}"/>
                    </a:ext>
                  </a:extLst>
                </p:cNvPr>
                <p:cNvSpPr/>
                <p:nvPr/>
              </p:nvSpPr>
              <p:spPr>
                <a:xfrm flipV="1">
                  <a:off x="6832341" y="867536"/>
                  <a:ext cx="15786" cy="16142"/>
                </a:xfrm>
                <a:custGeom>
                  <a:avLst/>
                  <a:gdLst>
                    <a:gd name="connsiteX0" fmla="*/ -1498 w 15786"/>
                    <a:gd name="connsiteY0" fmla="*/ -13979 h 16142"/>
                    <a:gd name="connsiteX1" fmla="*/ -9021 w 15786"/>
                    <a:gd name="connsiteY1" fmla="*/ 162 h 16142"/>
                    <a:gd name="connsiteX2" fmla="*/ -1498 w 15786"/>
                    <a:gd name="connsiteY2" fmla="*/ -13979 h 16142"/>
                    <a:gd name="connsiteX3" fmla="*/ -1498 w 15786"/>
                    <a:gd name="connsiteY3" fmla="*/ -13979 h 16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6" h="16142">
                      <a:moveTo>
                        <a:pt x="-1498" y="-13979"/>
                      </a:moveTo>
                      <a:cubicBezTo>
                        <a:pt x="7593" y="-9138"/>
                        <a:pt x="105" y="5039"/>
                        <a:pt x="-9021" y="162"/>
                      </a:cubicBezTo>
                      <a:cubicBezTo>
                        <a:pt x="-18147" y="-4679"/>
                        <a:pt x="-10623" y="-18821"/>
                        <a:pt x="-1498" y="-13979"/>
                      </a:cubicBezTo>
                      <a:lnTo>
                        <a:pt x="-1498" y="-1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0" name="Freeform: Shape 1079">
                  <a:extLst>
                    <a:ext uri="{FF2B5EF4-FFF2-40B4-BE49-F238E27FC236}">
                      <a16:creationId xmlns:a16="http://schemas.microsoft.com/office/drawing/2014/main" id="{30748BBD-5646-33D0-1832-54B474F69C0D}"/>
                    </a:ext>
                  </a:extLst>
                </p:cNvPr>
                <p:cNvSpPr/>
                <p:nvPr/>
              </p:nvSpPr>
              <p:spPr>
                <a:xfrm flipV="1">
                  <a:off x="6782845" y="762800"/>
                  <a:ext cx="16448" cy="16843"/>
                </a:xfrm>
                <a:custGeom>
                  <a:avLst/>
                  <a:gdLst>
                    <a:gd name="connsiteX0" fmla="*/ -887 w 16448"/>
                    <a:gd name="connsiteY0" fmla="*/ -14277 h 16843"/>
                    <a:gd name="connsiteX1" fmla="*/ -8724 w 16448"/>
                    <a:gd name="connsiteY1" fmla="*/ 492 h 16843"/>
                    <a:gd name="connsiteX2" fmla="*/ -887 w 16448"/>
                    <a:gd name="connsiteY2" fmla="*/ -14277 h 16843"/>
                    <a:gd name="connsiteX3" fmla="*/ -887 w 16448"/>
                    <a:gd name="connsiteY3" fmla="*/ -14277 h 16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3">
                      <a:moveTo>
                        <a:pt x="-887" y="-14277"/>
                      </a:moveTo>
                      <a:cubicBezTo>
                        <a:pt x="8587" y="-9226"/>
                        <a:pt x="785" y="5542"/>
                        <a:pt x="-8724" y="492"/>
                      </a:cubicBezTo>
                      <a:cubicBezTo>
                        <a:pt x="-18234" y="-4559"/>
                        <a:pt x="-10397" y="-19328"/>
                        <a:pt x="-887" y="-14277"/>
                      </a:cubicBezTo>
                      <a:lnTo>
                        <a:pt x="-887" y="-1427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9E93111D-F707-E5AA-88E4-561C3B5002B7}"/>
                    </a:ext>
                  </a:extLst>
                </p:cNvPr>
                <p:cNvSpPr/>
                <p:nvPr/>
              </p:nvSpPr>
              <p:spPr>
                <a:xfrm flipV="1">
                  <a:off x="6850436" y="784227"/>
                  <a:ext cx="20140" cy="20619"/>
                </a:xfrm>
                <a:custGeom>
                  <a:avLst/>
                  <a:gdLst>
                    <a:gd name="connsiteX0" fmla="*/ 1674 w 20140"/>
                    <a:gd name="connsiteY0" fmla="*/ -13973 h 20619"/>
                    <a:gd name="connsiteX1" fmla="*/ -7940 w 20140"/>
                    <a:gd name="connsiteY1" fmla="*/ 4105 h 20619"/>
                    <a:gd name="connsiteX2" fmla="*/ 1674 w 20140"/>
                    <a:gd name="connsiteY2" fmla="*/ -13973 h 20619"/>
                    <a:gd name="connsiteX3" fmla="*/ 1674 w 20140"/>
                    <a:gd name="connsiteY3" fmla="*/ -13973 h 20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40" h="20619">
                      <a:moveTo>
                        <a:pt x="1674" y="-13973"/>
                      </a:moveTo>
                      <a:cubicBezTo>
                        <a:pt x="13273" y="-7773"/>
                        <a:pt x="3694" y="10305"/>
                        <a:pt x="-7940" y="4105"/>
                      </a:cubicBezTo>
                      <a:cubicBezTo>
                        <a:pt x="-19574" y="-2095"/>
                        <a:pt x="-9960" y="-20138"/>
                        <a:pt x="1674" y="-13973"/>
                      </a:cubicBezTo>
                      <a:lnTo>
                        <a:pt x="1674" y="-1397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DD7D394A-AC62-F8DF-BCA1-7DB3E1297559}"/>
                    </a:ext>
                  </a:extLst>
                </p:cNvPr>
                <p:cNvSpPr/>
                <p:nvPr/>
              </p:nvSpPr>
              <p:spPr>
                <a:xfrm flipV="1">
                  <a:off x="6908377" y="816279"/>
                  <a:ext cx="16788" cy="17167"/>
                </a:xfrm>
                <a:custGeom>
                  <a:avLst/>
                  <a:gdLst>
                    <a:gd name="connsiteX0" fmla="*/ -955 w 16788"/>
                    <a:gd name="connsiteY0" fmla="*/ -14079 h 17167"/>
                    <a:gd name="connsiteX1" fmla="*/ -8966 w 16788"/>
                    <a:gd name="connsiteY1" fmla="*/ 968 h 17167"/>
                    <a:gd name="connsiteX2" fmla="*/ -955 w 16788"/>
                    <a:gd name="connsiteY2" fmla="*/ -14079 h 17167"/>
                    <a:gd name="connsiteX3" fmla="*/ -955 w 16788"/>
                    <a:gd name="connsiteY3" fmla="*/ -14079 h 1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88" h="17167">
                      <a:moveTo>
                        <a:pt x="-955" y="-14079"/>
                      </a:moveTo>
                      <a:cubicBezTo>
                        <a:pt x="8729" y="-8924"/>
                        <a:pt x="752" y="6123"/>
                        <a:pt x="-8966" y="968"/>
                      </a:cubicBezTo>
                      <a:cubicBezTo>
                        <a:pt x="-18649" y="-4187"/>
                        <a:pt x="-10638" y="-19235"/>
                        <a:pt x="-955" y="-14079"/>
                      </a:cubicBezTo>
                      <a:lnTo>
                        <a:pt x="-955" y="-140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3" name="Freeform: Shape 1082">
                  <a:extLst>
                    <a:ext uri="{FF2B5EF4-FFF2-40B4-BE49-F238E27FC236}">
                      <a16:creationId xmlns:a16="http://schemas.microsoft.com/office/drawing/2014/main" id="{64F36A76-AAB2-AA1D-A996-7AAEE327EF8E}"/>
                    </a:ext>
                  </a:extLst>
                </p:cNvPr>
                <p:cNvSpPr/>
                <p:nvPr/>
              </p:nvSpPr>
              <p:spPr>
                <a:xfrm flipV="1">
                  <a:off x="7035140" y="1060985"/>
                  <a:ext cx="22018" cy="22415"/>
                </a:xfrm>
                <a:custGeom>
                  <a:avLst/>
                  <a:gdLst>
                    <a:gd name="connsiteX0" fmla="*/ 8258 w 22018"/>
                    <a:gd name="connsiteY0" fmla="*/ -4392 h 22415"/>
                    <a:gd name="connsiteX1" fmla="*/ 8327 w 22018"/>
                    <a:gd name="connsiteY1" fmla="*/ -3382 h 22415"/>
                    <a:gd name="connsiteX2" fmla="*/ -7904 w 22018"/>
                    <a:gd name="connsiteY2" fmla="*/ 6824 h 22415"/>
                    <a:gd name="connsiteX3" fmla="*/ -8531 w 22018"/>
                    <a:gd name="connsiteY3" fmla="*/ -12334 h 22415"/>
                    <a:gd name="connsiteX4" fmla="*/ -7625 w 22018"/>
                    <a:gd name="connsiteY4" fmla="*/ -12822 h 22415"/>
                    <a:gd name="connsiteX5" fmla="*/ 2720 w 22018"/>
                    <a:gd name="connsiteY5" fmla="*/ -13170 h 22415"/>
                    <a:gd name="connsiteX6" fmla="*/ 8258 w 22018"/>
                    <a:gd name="connsiteY6" fmla="*/ -4392 h 22415"/>
                    <a:gd name="connsiteX7" fmla="*/ 8258 w 22018"/>
                    <a:gd name="connsiteY7" fmla="*/ -4392 h 2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18" h="22415">
                      <a:moveTo>
                        <a:pt x="8258" y="-4392"/>
                      </a:moveTo>
                      <a:cubicBezTo>
                        <a:pt x="8293" y="-4044"/>
                        <a:pt x="8327" y="-3730"/>
                        <a:pt x="8327" y="-3382"/>
                      </a:cubicBezTo>
                      <a:cubicBezTo>
                        <a:pt x="8815" y="5047"/>
                        <a:pt x="-589" y="10725"/>
                        <a:pt x="-7904" y="6824"/>
                      </a:cubicBezTo>
                      <a:cubicBezTo>
                        <a:pt x="-15219" y="2922"/>
                        <a:pt x="-15741" y="-8015"/>
                        <a:pt x="-8531" y="-12334"/>
                      </a:cubicBezTo>
                      <a:cubicBezTo>
                        <a:pt x="-8218" y="-12543"/>
                        <a:pt x="-7939" y="-12682"/>
                        <a:pt x="-7625" y="-12822"/>
                      </a:cubicBezTo>
                      <a:cubicBezTo>
                        <a:pt x="-4212" y="-14493"/>
                        <a:pt x="-764" y="-15016"/>
                        <a:pt x="2720" y="-13170"/>
                      </a:cubicBezTo>
                      <a:cubicBezTo>
                        <a:pt x="6238" y="-11324"/>
                        <a:pt x="7701" y="-8119"/>
                        <a:pt x="8258" y="-4392"/>
                      </a:cubicBezTo>
                      <a:lnTo>
                        <a:pt x="8258" y="-439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D8064D1-7EB0-0AE5-B476-29FC10A0E4C1}"/>
                    </a:ext>
                  </a:extLst>
                </p:cNvPr>
                <p:cNvSpPr/>
                <p:nvPr/>
              </p:nvSpPr>
              <p:spPr>
                <a:xfrm flipV="1">
                  <a:off x="7167532" y="819721"/>
                  <a:ext cx="362" cy="390"/>
                </a:xfrm>
                <a:custGeom>
                  <a:avLst/>
                  <a:gdLst>
                    <a:gd name="connsiteX0" fmla="*/ -13707 w 362"/>
                    <a:gd name="connsiteY0" fmla="*/ -15135 h 390"/>
                    <a:gd name="connsiteX1" fmla="*/ -13881 w 362"/>
                    <a:gd name="connsiteY1" fmla="*/ -14786 h 390"/>
                    <a:gd name="connsiteX2" fmla="*/ -13707 w 362"/>
                    <a:gd name="connsiteY2" fmla="*/ -15135 h 390"/>
                    <a:gd name="connsiteX3" fmla="*/ -13707 w 362"/>
                    <a:gd name="connsiteY3" fmla="*/ -15135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707" y="-15135"/>
                      </a:moveTo>
                      <a:cubicBezTo>
                        <a:pt x="-13498" y="-14996"/>
                        <a:pt x="-13672" y="-14682"/>
                        <a:pt x="-13881" y="-14786"/>
                      </a:cubicBezTo>
                      <a:cubicBezTo>
                        <a:pt x="-14090" y="-14926"/>
                        <a:pt x="-13916" y="-15239"/>
                        <a:pt x="-13707" y="-15135"/>
                      </a:cubicBezTo>
                      <a:lnTo>
                        <a:pt x="-13707" y="-1513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6082288D-715F-2630-E416-C99D16459125}"/>
                    </a:ext>
                  </a:extLst>
                </p:cNvPr>
                <p:cNvSpPr/>
                <p:nvPr/>
              </p:nvSpPr>
              <p:spPr>
                <a:xfrm flipV="1">
                  <a:off x="7186968" y="729360"/>
                  <a:ext cx="20275" cy="20847"/>
                </a:xfrm>
                <a:custGeom>
                  <a:avLst/>
                  <a:gdLst>
                    <a:gd name="connsiteX0" fmla="*/ 5064 w 20275"/>
                    <a:gd name="connsiteY0" fmla="*/ -450 h 20847"/>
                    <a:gd name="connsiteX1" fmla="*/ 4437 w 20275"/>
                    <a:gd name="connsiteY1" fmla="*/ 699 h 20847"/>
                    <a:gd name="connsiteX2" fmla="*/ 258 w 20275"/>
                    <a:gd name="connsiteY2" fmla="*/ 4531 h 20847"/>
                    <a:gd name="connsiteX3" fmla="*/ -5246 w 20275"/>
                    <a:gd name="connsiteY3" fmla="*/ 5158 h 20847"/>
                    <a:gd name="connsiteX4" fmla="*/ -8764 w 20275"/>
                    <a:gd name="connsiteY4" fmla="*/ 3765 h 20847"/>
                    <a:gd name="connsiteX5" fmla="*/ -6953 w 20275"/>
                    <a:gd name="connsiteY5" fmla="*/ -15044 h 20847"/>
                    <a:gd name="connsiteX6" fmla="*/ 3079 w 20275"/>
                    <a:gd name="connsiteY6" fmla="*/ -12676 h 20847"/>
                    <a:gd name="connsiteX7" fmla="*/ 5064 w 20275"/>
                    <a:gd name="connsiteY7" fmla="*/ -450 h 20847"/>
                    <a:gd name="connsiteX8" fmla="*/ 5064 w 20275"/>
                    <a:gd name="connsiteY8" fmla="*/ -450 h 20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75" h="20847">
                      <a:moveTo>
                        <a:pt x="5064" y="-450"/>
                      </a:moveTo>
                      <a:cubicBezTo>
                        <a:pt x="4855" y="-67"/>
                        <a:pt x="4681" y="316"/>
                        <a:pt x="4437" y="699"/>
                      </a:cubicBezTo>
                      <a:cubicBezTo>
                        <a:pt x="3323" y="2406"/>
                        <a:pt x="2139" y="3695"/>
                        <a:pt x="258" y="4531"/>
                      </a:cubicBezTo>
                      <a:cubicBezTo>
                        <a:pt x="-1310" y="5228"/>
                        <a:pt x="-3574" y="5785"/>
                        <a:pt x="-5246" y="5158"/>
                      </a:cubicBezTo>
                      <a:cubicBezTo>
                        <a:pt x="-6430" y="4740"/>
                        <a:pt x="-7614" y="4322"/>
                        <a:pt x="-8764" y="3765"/>
                      </a:cubicBezTo>
                      <a:cubicBezTo>
                        <a:pt x="-16636" y="-32"/>
                        <a:pt x="-15451" y="-12815"/>
                        <a:pt x="-6953" y="-15044"/>
                      </a:cubicBezTo>
                      <a:cubicBezTo>
                        <a:pt x="-3434" y="-15950"/>
                        <a:pt x="397" y="-15218"/>
                        <a:pt x="3079" y="-12676"/>
                      </a:cubicBezTo>
                      <a:cubicBezTo>
                        <a:pt x="6388" y="-9576"/>
                        <a:pt x="7154" y="-4456"/>
                        <a:pt x="5064" y="-450"/>
                      </a:cubicBezTo>
                      <a:lnTo>
                        <a:pt x="5064" y="-4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FD69DCB8-60D0-6E2D-D1DB-48BDE63B3E26}"/>
                    </a:ext>
                  </a:extLst>
                </p:cNvPr>
                <p:cNvSpPr/>
                <p:nvPr/>
              </p:nvSpPr>
              <p:spPr>
                <a:xfrm flipV="1">
                  <a:off x="7275383" y="857352"/>
                  <a:ext cx="22827" cy="23355"/>
                </a:xfrm>
                <a:custGeom>
                  <a:avLst/>
                  <a:gdLst>
                    <a:gd name="connsiteX0" fmla="*/ 2565 w 22827"/>
                    <a:gd name="connsiteY0" fmla="*/ -13559 h 23355"/>
                    <a:gd name="connsiteX1" fmla="*/ -8303 w 22827"/>
                    <a:gd name="connsiteY1" fmla="*/ 6922 h 23355"/>
                    <a:gd name="connsiteX2" fmla="*/ 2565 w 22827"/>
                    <a:gd name="connsiteY2" fmla="*/ -13559 h 23355"/>
                    <a:gd name="connsiteX3" fmla="*/ 2565 w 22827"/>
                    <a:gd name="connsiteY3" fmla="*/ -13559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27" h="23355">
                      <a:moveTo>
                        <a:pt x="2565" y="-13559"/>
                      </a:moveTo>
                      <a:cubicBezTo>
                        <a:pt x="15766" y="-6557"/>
                        <a:pt x="4898" y="13924"/>
                        <a:pt x="-8303" y="6922"/>
                      </a:cubicBezTo>
                      <a:cubicBezTo>
                        <a:pt x="-21469" y="-79"/>
                        <a:pt x="-10602" y="-20560"/>
                        <a:pt x="2565" y="-13559"/>
                      </a:cubicBezTo>
                      <a:lnTo>
                        <a:pt x="2565" y="-13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686FB0E6-3AE3-9CD1-AF9E-930289F898F2}"/>
                    </a:ext>
                  </a:extLst>
                </p:cNvPr>
                <p:cNvSpPr/>
                <p:nvPr/>
              </p:nvSpPr>
              <p:spPr>
                <a:xfrm flipV="1">
                  <a:off x="7291140" y="986029"/>
                  <a:ext cx="22165" cy="22677"/>
                </a:xfrm>
                <a:custGeom>
                  <a:avLst/>
                  <a:gdLst>
                    <a:gd name="connsiteX0" fmla="*/ 2061 w 22165"/>
                    <a:gd name="connsiteY0" fmla="*/ -13183 h 22677"/>
                    <a:gd name="connsiteX1" fmla="*/ -8493 w 22165"/>
                    <a:gd name="connsiteY1" fmla="*/ 6706 h 22677"/>
                    <a:gd name="connsiteX2" fmla="*/ 2061 w 22165"/>
                    <a:gd name="connsiteY2" fmla="*/ -13183 h 22677"/>
                    <a:gd name="connsiteX3" fmla="*/ 2061 w 22165"/>
                    <a:gd name="connsiteY3" fmla="*/ -13183 h 2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65" h="22677">
                      <a:moveTo>
                        <a:pt x="2061" y="-13183"/>
                      </a:moveTo>
                      <a:cubicBezTo>
                        <a:pt x="14844" y="-6391"/>
                        <a:pt x="4290" y="13498"/>
                        <a:pt x="-8493" y="6706"/>
                      </a:cubicBezTo>
                      <a:cubicBezTo>
                        <a:pt x="-21311" y="-121"/>
                        <a:pt x="-10757" y="-19975"/>
                        <a:pt x="2061" y="-13183"/>
                      </a:cubicBezTo>
                      <a:lnTo>
                        <a:pt x="2061" y="-1318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4624E782-7EDB-EEBB-B5CD-306BA91ADBEF}"/>
                    </a:ext>
                  </a:extLst>
                </p:cNvPr>
                <p:cNvSpPr/>
                <p:nvPr/>
              </p:nvSpPr>
              <p:spPr>
                <a:xfrm flipV="1">
                  <a:off x="7232967" y="1078085"/>
                  <a:ext cx="18781" cy="18715"/>
                </a:xfrm>
                <a:custGeom>
                  <a:avLst/>
                  <a:gdLst>
                    <a:gd name="connsiteX0" fmla="*/ -364 w 18781"/>
                    <a:gd name="connsiteY0" fmla="*/ -13200 h 18715"/>
                    <a:gd name="connsiteX1" fmla="*/ 3502 w 18781"/>
                    <a:gd name="connsiteY1" fmla="*/ -522 h 18715"/>
                    <a:gd name="connsiteX2" fmla="*/ -9177 w 18781"/>
                    <a:gd name="connsiteY2" fmla="*/ 3345 h 18715"/>
                    <a:gd name="connsiteX3" fmla="*/ -13043 w 18781"/>
                    <a:gd name="connsiteY3" fmla="*/ -9334 h 18715"/>
                    <a:gd name="connsiteX4" fmla="*/ -364 w 18781"/>
                    <a:gd name="connsiteY4" fmla="*/ -13200 h 18715"/>
                    <a:gd name="connsiteX5" fmla="*/ -364 w 18781"/>
                    <a:gd name="connsiteY5" fmla="*/ -13200 h 18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81" h="18715">
                      <a:moveTo>
                        <a:pt x="-364" y="-13200"/>
                      </a:moveTo>
                      <a:cubicBezTo>
                        <a:pt x="3955" y="-10901"/>
                        <a:pt x="6080" y="-4876"/>
                        <a:pt x="3502" y="-522"/>
                      </a:cubicBezTo>
                      <a:cubicBezTo>
                        <a:pt x="924" y="3867"/>
                        <a:pt x="-4509" y="5818"/>
                        <a:pt x="-9177" y="3345"/>
                      </a:cubicBezTo>
                      <a:cubicBezTo>
                        <a:pt x="-13496" y="1046"/>
                        <a:pt x="-15621" y="-4945"/>
                        <a:pt x="-13043" y="-9334"/>
                      </a:cubicBezTo>
                      <a:cubicBezTo>
                        <a:pt x="-10465" y="-13723"/>
                        <a:pt x="-4997" y="-15673"/>
                        <a:pt x="-364" y="-13200"/>
                      </a:cubicBezTo>
                      <a:lnTo>
                        <a:pt x="-364" y="-1320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75386DA3-9FF8-8575-4ADC-C83A1C1A81C3}"/>
                    </a:ext>
                  </a:extLst>
                </p:cNvPr>
                <p:cNvSpPr/>
                <p:nvPr/>
              </p:nvSpPr>
              <p:spPr>
                <a:xfrm flipV="1">
                  <a:off x="7238484" y="996841"/>
                  <a:ext cx="362" cy="390"/>
                </a:xfrm>
                <a:custGeom>
                  <a:avLst/>
                  <a:gdLst>
                    <a:gd name="connsiteX0" fmla="*/ -13883 w 362"/>
                    <a:gd name="connsiteY0" fmla="*/ -14559 h 390"/>
                    <a:gd name="connsiteX1" fmla="*/ -14057 w 362"/>
                    <a:gd name="connsiteY1" fmla="*/ -14210 h 390"/>
                    <a:gd name="connsiteX2" fmla="*/ -13883 w 362"/>
                    <a:gd name="connsiteY2" fmla="*/ -14559 h 390"/>
                    <a:gd name="connsiteX3" fmla="*/ -13883 w 362"/>
                    <a:gd name="connsiteY3" fmla="*/ -14559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883" y="-14559"/>
                      </a:moveTo>
                      <a:cubicBezTo>
                        <a:pt x="-13674" y="-14419"/>
                        <a:pt x="-13849" y="-14106"/>
                        <a:pt x="-14057" y="-14210"/>
                      </a:cubicBezTo>
                      <a:cubicBezTo>
                        <a:pt x="-14267" y="-14350"/>
                        <a:pt x="-14092" y="-14663"/>
                        <a:pt x="-13883" y="-14559"/>
                      </a:cubicBezTo>
                      <a:lnTo>
                        <a:pt x="-13883" y="-14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61D7DE3C-A122-F555-8B0E-D81FE97C46FB}"/>
                    </a:ext>
                  </a:extLst>
                </p:cNvPr>
                <p:cNvSpPr/>
                <p:nvPr/>
              </p:nvSpPr>
              <p:spPr>
                <a:xfrm flipV="1">
                  <a:off x="6835130" y="988484"/>
                  <a:ext cx="26196" cy="26787"/>
                </a:xfrm>
                <a:custGeom>
                  <a:avLst/>
                  <a:gdLst>
                    <a:gd name="connsiteX0" fmla="*/ 6178 w 26196"/>
                    <a:gd name="connsiteY0" fmla="*/ -12908 h 26787"/>
                    <a:gd name="connsiteX1" fmla="*/ -6327 w 26196"/>
                    <a:gd name="connsiteY1" fmla="*/ 10568 h 26787"/>
                    <a:gd name="connsiteX2" fmla="*/ 6178 w 26196"/>
                    <a:gd name="connsiteY2" fmla="*/ -12908 h 26787"/>
                    <a:gd name="connsiteX3" fmla="*/ 6178 w 26196"/>
                    <a:gd name="connsiteY3" fmla="*/ -12908 h 26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196" h="26787">
                      <a:moveTo>
                        <a:pt x="6178" y="-12908"/>
                      </a:moveTo>
                      <a:cubicBezTo>
                        <a:pt x="21260" y="-4862"/>
                        <a:pt x="8825" y="18614"/>
                        <a:pt x="-6327" y="10568"/>
                      </a:cubicBezTo>
                      <a:cubicBezTo>
                        <a:pt x="-21444" y="2522"/>
                        <a:pt x="-8974" y="-20954"/>
                        <a:pt x="6178" y="-12908"/>
                      </a:cubicBezTo>
                      <a:lnTo>
                        <a:pt x="6178" y="-1290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1" name="Freeform: Shape 1090">
                  <a:extLst>
                    <a:ext uri="{FF2B5EF4-FFF2-40B4-BE49-F238E27FC236}">
                      <a16:creationId xmlns:a16="http://schemas.microsoft.com/office/drawing/2014/main" id="{6E5D09BC-875A-C789-8409-0092C3DF70EF}"/>
                    </a:ext>
                  </a:extLst>
                </p:cNvPr>
                <p:cNvSpPr/>
                <p:nvPr/>
              </p:nvSpPr>
              <p:spPr>
                <a:xfrm flipV="1">
                  <a:off x="6937967" y="965081"/>
                  <a:ext cx="11765" cy="12035"/>
                </a:xfrm>
                <a:custGeom>
                  <a:avLst/>
                  <a:gdLst>
                    <a:gd name="connsiteX0" fmla="*/ -4732 w 11765"/>
                    <a:gd name="connsiteY0" fmla="*/ -13929 h 12035"/>
                    <a:gd name="connsiteX1" fmla="*/ -10340 w 11765"/>
                    <a:gd name="connsiteY1" fmla="*/ -3375 h 12035"/>
                    <a:gd name="connsiteX2" fmla="*/ -4732 w 11765"/>
                    <a:gd name="connsiteY2" fmla="*/ -13929 h 12035"/>
                    <a:gd name="connsiteX3" fmla="*/ -4732 w 11765"/>
                    <a:gd name="connsiteY3" fmla="*/ -13929 h 1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65" h="12035">
                      <a:moveTo>
                        <a:pt x="-4732" y="-13929"/>
                      </a:moveTo>
                      <a:cubicBezTo>
                        <a:pt x="2060" y="-10306"/>
                        <a:pt x="-3547" y="248"/>
                        <a:pt x="-10340" y="-3375"/>
                      </a:cubicBezTo>
                      <a:cubicBezTo>
                        <a:pt x="-17132" y="-6997"/>
                        <a:pt x="-11524" y="-17516"/>
                        <a:pt x="-4732" y="-13929"/>
                      </a:cubicBezTo>
                      <a:lnTo>
                        <a:pt x="-4732" y="-139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2" name="Freeform: Shape 1091">
                  <a:extLst>
                    <a:ext uri="{FF2B5EF4-FFF2-40B4-BE49-F238E27FC236}">
                      <a16:creationId xmlns:a16="http://schemas.microsoft.com/office/drawing/2014/main" id="{2D322240-0D53-AD7F-FA60-6AF66ADF5D9B}"/>
                    </a:ext>
                  </a:extLst>
                </p:cNvPr>
                <p:cNvSpPr/>
                <p:nvPr/>
              </p:nvSpPr>
              <p:spPr>
                <a:xfrm flipV="1">
                  <a:off x="6671146" y="793943"/>
                  <a:ext cx="22220" cy="22131"/>
                </a:xfrm>
                <a:custGeom>
                  <a:avLst/>
                  <a:gdLst>
                    <a:gd name="connsiteX0" fmla="*/ 3556 w 22220"/>
                    <a:gd name="connsiteY0" fmla="*/ -13926 h 22131"/>
                    <a:gd name="connsiteX1" fmla="*/ 8119 w 22220"/>
                    <a:gd name="connsiteY1" fmla="*/ 1052 h 22131"/>
                    <a:gd name="connsiteX2" fmla="*/ -6859 w 22220"/>
                    <a:gd name="connsiteY2" fmla="*/ 5649 h 22131"/>
                    <a:gd name="connsiteX3" fmla="*/ -11456 w 22220"/>
                    <a:gd name="connsiteY3" fmla="*/ -9329 h 22131"/>
                    <a:gd name="connsiteX4" fmla="*/ 3556 w 22220"/>
                    <a:gd name="connsiteY4" fmla="*/ -13926 h 22131"/>
                    <a:gd name="connsiteX5" fmla="*/ 3556 w 22220"/>
                    <a:gd name="connsiteY5" fmla="*/ -13926 h 22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220" h="22131">
                      <a:moveTo>
                        <a:pt x="3556" y="-13926"/>
                      </a:moveTo>
                      <a:cubicBezTo>
                        <a:pt x="8677" y="-11209"/>
                        <a:pt x="11184" y="-4104"/>
                        <a:pt x="8119" y="1052"/>
                      </a:cubicBezTo>
                      <a:cubicBezTo>
                        <a:pt x="5054" y="6241"/>
                        <a:pt x="-1390" y="8575"/>
                        <a:pt x="-6859" y="5649"/>
                      </a:cubicBezTo>
                      <a:cubicBezTo>
                        <a:pt x="-11979" y="2932"/>
                        <a:pt x="-14487" y="-4173"/>
                        <a:pt x="-11456" y="-9329"/>
                      </a:cubicBezTo>
                      <a:cubicBezTo>
                        <a:pt x="-8391" y="-14518"/>
                        <a:pt x="-1947" y="-16852"/>
                        <a:pt x="3556" y="-13926"/>
                      </a:cubicBezTo>
                      <a:lnTo>
                        <a:pt x="3556" y="-13926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3" name="Freeform: Shape 1092">
                  <a:extLst>
                    <a:ext uri="{FF2B5EF4-FFF2-40B4-BE49-F238E27FC236}">
                      <a16:creationId xmlns:a16="http://schemas.microsoft.com/office/drawing/2014/main" id="{3586F898-8EEA-941B-04E8-AAC02E27C439}"/>
                    </a:ext>
                  </a:extLst>
                </p:cNvPr>
                <p:cNvSpPr/>
                <p:nvPr/>
              </p:nvSpPr>
              <p:spPr>
                <a:xfrm flipV="1">
                  <a:off x="6637786" y="711296"/>
                  <a:ext cx="22089" cy="22097"/>
                </a:xfrm>
                <a:custGeom>
                  <a:avLst/>
                  <a:gdLst>
                    <a:gd name="connsiteX0" fmla="*/ -12670 w 22089"/>
                    <a:gd name="connsiteY0" fmla="*/ -3979 h 22097"/>
                    <a:gd name="connsiteX1" fmla="*/ -12391 w 22089"/>
                    <a:gd name="connsiteY1" fmla="*/ -7358 h 22097"/>
                    <a:gd name="connsiteX2" fmla="*/ -7933 w 22089"/>
                    <a:gd name="connsiteY2" fmla="*/ -13488 h 22097"/>
                    <a:gd name="connsiteX3" fmla="*/ 6000 w 22089"/>
                    <a:gd name="connsiteY3" fmla="*/ -12478 h 22097"/>
                    <a:gd name="connsiteX4" fmla="*/ 4223 w 22089"/>
                    <a:gd name="connsiteY4" fmla="*/ 5008 h 22097"/>
                    <a:gd name="connsiteX5" fmla="*/ -6818 w 22089"/>
                    <a:gd name="connsiteY5" fmla="*/ 5356 h 22097"/>
                    <a:gd name="connsiteX6" fmla="*/ -12670 w 22089"/>
                    <a:gd name="connsiteY6" fmla="*/ -3979 h 22097"/>
                    <a:gd name="connsiteX7" fmla="*/ -12670 w 22089"/>
                    <a:gd name="connsiteY7" fmla="*/ -3979 h 22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89" h="22097">
                      <a:moveTo>
                        <a:pt x="-12670" y="-3979"/>
                      </a:moveTo>
                      <a:cubicBezTo>
                        <a:pt x="-12600" y="-5094"/>
                        <a:pt x="-12635" y="-6348"/>
                        <a:pt x="-12391" y="-7358"/>
                      </a:cubicBezTo>
                      <a:cubicBezTo>
                        <a:pt x="-11799" y="-10005"/>
                        <a:pt x="-10162" y="-12025"/>
                        <a:pt x="-7933" y="-13488"/>
                      </a:cubicBezTo>
                      <a:cubicBezTo>
                        <a:pt x="-3579" y="-16379"/>
                        <a:pt x="2133" y="-16170"/>
                        <a:pt x="6000" y="-12478"/>
                      </a:cubicBezTo>
                      <a:cubicBezTo>
                        <a:pt x="11225" y="-7567"/>
                        <a:pt x="10284" y="1245"/>
                        <a:pt x="4223" y="5008"/>
                      </a:cubicBezTo>
                      <a:cubicBezTo>
                        <a:pt x="880" y="7028"/>
                        <a:pt x="-3370" y="7167"/>
                        <a:pt x="-6818" y="5356"/>
                      </a:cubicBezTo>
                      <a:cubicBezTo>
                        <a:pt x="-9988" y="3649"/>
                        <a:pt x="-12914" y="-217"/>
                        <a:pt x="-12670" y="-3979"/>
                      </a:cubicBezTo>
                      <a:lnTo>
                        <a:pt x="-12670" y="-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4" name="Freeform: Shape 1093">
                  <a:extLst>
                    <a:ext uri="{FF2B5EF4-FFF2-40B4-BE49-F238E27FC236}">
                      <a16:creationId xmlns:a16="http://schemas.microsoft.com/office/drawing/2014/main" id="{21E2355D-007A-983E-DD27-41A55C05A2D3}"/>
                    </a:ext>
                  </a:extLst>
                </p:cNvPr>
                <p:cNvSpPr/>
                <p:nvPr/>
              </p:nvSpPr>
              <p:spPr>
                <a:xfrm flipV="1">
                  <a:off x="6726811" y="718943"/>
                  <a:ext cx="20825" cy="21297"/>
                </a:xfrm>
                <a:custGeom>
                  <a:avLst/>
                  <a:gdLst>
                    <a:gd name="connsiteX0" fmla="*/ 2476 w 20825"/>
                    <a:gd name="connsiteY0" fmla="*/ -14142 h 21297"/>
                    <a:gd name="connsiteX1" fmla="*/ -7451 w 20825"/>
                    <a:gd name="connsiteY1" fmla="*/ 4527 h 21297"/>
                    <a:gd name="connsiteX2" fmla="*/ 2476 w 20825"/>
                    <a:gd name="connsiteY2" fmla="*/ -14142 h 21297"/>
                    <a:gd name="connsiteX3" fmla="*/ 2476 w 20825"/>
                    <a:gd name="connsiteY3" fmla="*/ -1414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25" h="21297">
                      <a:moveTo>
                        <a:pt x="2476" y="-14142"/>
                      </a:moveTo>
                      <a:cubicBezTo>
                        <a:pt x="14493" y="-7733"/>
                        <a:pt x="4566" y="10937"/>
                        <a:pt x="-7451" y="4527"/>
                      </a:cubicBezTo>
                      <a:cubicBezTo>
                        <a:pt x="-19468" y="-1847"/>
                        <a:pt x="-9576" y="-20516"/>
                        <a:pt x="2476" y="-14142"/>
                      </a:cubicBezTo>
                      <a:lnTo>
                        <a:pt x="2476" y="-1414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5" name="Freeform: Shape 1094">
                  <a:extLst>
                    <a:ext uri="{FF2B5EF4-FFF2-40B4-BE49-F238E27FC236}">
                      <a16:creationId xmlns:a16="http://schemas.microsoft.com/office/drawing/2014/main" id="{ACC913B0-438E-90F0-5281-D45739DB32A8}"/>
                    </a:ext>
                  </a:extLst>
                </p:cNvPr>
                <p:cNvSpPr/>
                <p:nvPr/>
              </p:nvSpPr>
              <p:spPr>
                <a:xfrm flipV="1">
                  <a:off x="6874577" y="606990"/>
                  <a:ext cx="19816" cy="20272"/>
                </a:xfrm>
                <a:custGeom>
                  <a:avLst/>
                  <a:gdLst>
                    <a:gd name="connsiteX0" fmla="*/ 1369 w 19816"/>
                    <a:gd name="connsiteY0" fmla="*/ -14560 h 20272"/>
                    <a:gd name="connsiteX1" fmla="*/ -8071 w 19816"/>
                    <a:gd name="connsiteY1" fmla="*/ 3204 h 20272"/>
                    <a:gd name="connsiteX2" fmla="*/ 1369 w 19816"/>
                    <a:gd name="connsiteY2" fmla="*/ -14560 h 20272"/>
                    <a:gd name="connsiteX3" fmla="*/ 1369 w 19816"/>
                    <a:gd name="connsiteY3" fmla="*/ -14560 h 20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72">
                      <a:moveTo>
                        <a:pt x="1369" y="-14560"/>
                      </a:moveTo>
                      <a:cubicBezTo>
                        <a:pt x="12793" y="-8500"/>
                        <a:pt x="3354" y="9299"/>
                        <a:pt x="-8071" y="3204"/>
                      </a:cubicBezTo>
                      <a:cubicBezTo>
                        <a:pt x="-19531" y="-2892"/>
                        <a:pt x="-10091" y="-20656"/>
                        <a:pt x="1369" y="-14560"/>
                      </a:cubicBezTo>
                      <a:lnTo>
                        <a:pt x="1369" y="-1456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6" name="Freeform: Shape 1095">
                  <a:extLst>
                    <a:ext uri="{FF2B5EF4-FFF2-40B4-BE49-F238E27FC236}">
                      <a16:creationId xmlns:a16="http://schemas.microsoft.com/office/drawing/2014/main" id="{EBC51B0E-8237-3A7E-EE4C-CEB684337FC1}"/>
                    </a:ext>
                  </a:extLst>
                </p:cNvPr>
                <p:cNvSpPr/>
                <p:nvPr/>
              </p:nvSpPr>
              <p:spPr>
                <a:xfrm flipV="1">
                  <a:off x="7259588" y="1540037"/>
                  <a:ext cx="16448" cy="16842"/>
                </a:xfrm>
                <a:custGeom>
                  <a:avLst/>
                  <a:gdLst>
                    <a:gd name="connsiteX0" fmla="*/ -2074 w 16448"/>
                    <a:gd name="connsiteY0" fmla="*/ -11748 h 16842"/>
                    <a:gd name="connsiteX1" fmla="*/ -9911 w 16448"/>
                    <a:gd name="connsiteY1" fmla="*/ 3020 h 16842"/>
                    <a:gd name="connsiteX2" fmla="*/ -2074 w 16448"/>
                    <a:gd name="connsiteY2" fmla="*/ -11748 h 16842"/>
                    <a:gd name="connsiteX3" fmla="*/ -2074 w 16448"/>
                    <a:gd name="connsiteY3" fmla="*/ -11748 h 16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2">
                      <a:moveTo>
                        <a:pt x="-2074" y="-11748"/>
                      </a:moveTo>
                      <a:cubicBezTo>
                        <a:pt x="7401" y="-6697"/>
                        <a:pt x="-402" y="8071"/>
                        <a:pt x="-9911" y="3020"/>
                      </a:cubicBezTo>
                      <a:cubicBezTo>
                        <a:pt x="-19420" y="-2030"/>
                        <a:pt x="-11583" y="-16799"/>
                        <a:pt x="-2074" y="-11748"/>
                      </a:cubicBezTo>
                      <a:lnTo>
                        <a:pt x="-2074" y="-1174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7" name="Freeform: Shape 1096">
                  <a:extLst>
                    <a:ext uri="{FF2B5EF4-FFF2-40B4-BE49-F238E27FC236}">
                      <a16:creationId xmlns:a16="http://schemas.microsoft.com/office/drawing/2014/main" id="{74845831-519A-863E-EB39-2F543E33F118}"/>
                    </a:ext>
                  </a:extLst>
                </p:cNvPr>
                <p:cNvSpPr/>
                <p:nvPr/>
              </p:nvSpPr>
              <p:spPr>
                <a:xfrm flipV="1">
                  <a:off x="7233253" y="1439263"/>
                  <a:ext cx="19811" cy="19738"/>
                </a:xfrm>
                <a:custGeom>
                  <a:avLst/>
                  <a:gdLst>
                    <a:gd name="connsiteX0" fmla="*/ 393 w 19811"/>
                    <a:gd name="connsiteY0" fmla="*/ -11968 h 19738"/>
                    <a:gd name="connsiteX1" fmla="*/ 4468 w 19811"/>
                    <a:gd name="connsiteY1" fmla="*/ 1408 h 19738"/>
                    <a:gd name="connsiteX2" fmla="*/ -8907 w 19811"/>
                    <a:gd name="connsiteY2" fmla="*/ 5483 h 19738"/>
                    <a:gd name="connsiteX3" fmla="*/ -12983 w 19811"/>
                    <a:gd name="connsiteY3" fmla="*/ -7892 h 19738"/>
                    <a:gd name="connsiteX4" fmla="*/ 393 w 19811"/>
                    <a:gd name="connsiteY4" fmla="*/ -11968 h 19738"/>
                    <a:gd name="connsiteX5" fmla="*/ 393 w 19811"/>
                    <a:gd name="connsiteY5" fmla="*/ -11968 h 1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11" h="19738">
                      <a:moveTo>
                        <a:pt x="393" y="-11968"/>
                      </a:moveTo>
                      <a:cubicBezTo>
                        <a:pt x="4956" y="-9529"/>
                        <a:pt x="7185" y="-3190"/>
                        <a:pt x="4468" y="1408"/>
                      </a:cubicBezTo>
                      <a:cubicBezTo>
                        <a:pt x="1751" y="6040"/>
                        <a:pt x="-3996" y="8095"/>
                        <a:pt x="-8907" y="5483"/>
                      </a:cubicBezTo>
                      <a:cubicBezTo>
                        <a:pt x="-13471" y="3080"/>
                        <a:pt x="-15700" y="-3260"/>
                        <a:pt x="-12983" y="-7892"/>
                      </a:cubicBezTo>
                      <a:cubicBezTo>
                        <a:pt x="-10266" y="-12490"/>
                        <a:pt x="-4519" y="-14580"/>
                        <a:pt x="393" y="-11968"/>
                      </a:cubicBezTo>
                      <a:lnTo>
                        <a:pt x="393" y="-1196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8" name="Freeform: Shape 1097">
                  <a:extLst>
                    <a:ext uri="{FF2B5EF4-FFF2-40B4-BE49-F238E27FC236}">
                      <a16:creationId xmlns:a16="http://schemas.microsoft.com/office/drawing/2014/main" id="{48DC2EC6-68D7-339D-3659-D2ED5A7B3041}"/>
                    </a:ext>
                  </a:extLst>
                </p:cNvPr>
                <p:cNvSpPr/>
                <p:nvPr/>
              </p:nvSpPr>
              <p:spPr>
                <a:xfrm flipV="1">
                  <a:off x="7422238" y="1542019"/>
                  <a:ext cx="23583" cy="23502"/>
                </a:xfrm>
                <a:custGeom>
                  <a:avLst/>
                  <a:gdLst>
                    <a:gd name="connsiteX0" fmla="*/ 2683 w 23583"/>
                    <a:gd name="connsiteY0" fmla="*/ -11414 h 23502"/>
                    <a:gd name="connsiteX1" fmla="*/ 7559 w 23583"/>
                    <a:gd name="connsiteY1" fmla="*/ 4504 h 23502"/>
                    <a:gd name="connsiteX2" fmla="*/ -8359 w 23583"/>
                    <a:gd name="connsiteY2" fmla="*/ 9381 h 23502"/>
                    <a:gd name="connsiteX3" fmla="*/ -13236 w 23583"/>
                    <a:gd name="connsiteY3" fmla="*/ -6537 h 23502"/>
                    <a:gd name="connsiteX4" fmla="*/ 2683 w 23583"/>
                    <a:gd name="connsiteY4" fmla="*/ -11414 h 23502"/>
                    <a:gd name="connsiteX5" fmla="*/ 2683 w 23583"/>
                    <a:gd name="connsiteY5" fmla="*/ -11414 h 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83" h="23502">
                      <a:moveTo>
                        <a:pt x="2683" y="-11414"/>
                      </a:moveTo>
                      <a:cubicBezTo>
                        <a:pt x="8116" y="-8523"/>
                        <a:pt x="10763" y="-964"/>
                        <a:pt x="7559" y="4504"/>
                      </a:cubicBezTo>
                      <a:cubicBezTo>
                        <a:pt x="4285" y="10008"/>
                        <a:pt x="-2542" y="12481"/>
                        <a:pt x="-8359" y="9381"/>
                      </a:cubicBezTo>
                      <a:cubicBezTo>
                        <a:pt x="-13793" y="6490"/>
                        <a:pt x="-16475" y="-1069"/>
                        <a:pt x="-13236" y="-6537"/>
                      </a:cubicBezTo>
                      <a:cubicBezTo>
                        <a:pt x="-9996" y="-12041"/>
                        <a:pt x="-3135" y="-14514"/>
                        <a:pt x="2683" y="-11414"/>
                      </a:cubicBezTo>
                      <a:lnTo>
                        <a:pt x="2683" y="-11414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9" name="Freeform: Shape 1098">
                  <a:extLst>
                    <a:ext uri="{FF2B5EF4-FFF2-40B4-BE49-F238E27FC236}">
                      <a16:creationId xmlns:a16="http://schemas.microsoft.com/office/drawing/2014/main" id="{016A8128-DF73-C589-928E-E4CA25EB2F4E}"/>
                    </a:ext>
                  </a:extLst>
                </p:cNvPr>
                <p:cNvSpPr/>
                <p:nvPr/>
              </p:nvSpPr>
              <p:spPr>
                <a:xfrm flipV="1">
                  <a:off x="7305852" y="1676150"/>
                  <a:ext cx="19800" cy="20274"/>
                </a:xfrm>
                <a:custGeom>
                  <a:avLst/>
                  <a:gdLst>
                    <a:gd name="connsiteX0" fmla="*/ 273 w 19800"/>
                    <a:gd name="connsiteY0" fmla="*/ -11082 h 20274"/>
                    <a:gd name="connsiteX1" fmla="*/ -9167 w 19800"/>
                    <a:gd name="connsiteY1" fmla="*/ 6683 h 20274"/>
                    <a:gd name="connsiteX2" fmla="*/ 273 w 19800"/>
                    <a:gd name="connsiteY2" fmla="*/ -11082 h 20274"/>
                    <a:gd name="connsiteX3" fmla="*/ 273 w 19800"/>
                    <a:gd name="connsiteY3" fmla="*/ -11082 h 20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00" h="20274">
                      <a:moveTo>
                        <a:pt x="273" y="-11082"/>
                      </a:moveTo>
                      <a:cubicBezTo>
                        <a:pt x="11698" y="-4986"/>
                        <a:pt x="2293" y="12778"/>
                        <a:pt x="-9167" y="6683"/>
                      </a:cubicBezTo>
                      <a:cubicBezTo>
                        <a:pt x="-20592" y="587"/>
                        <a:pt x="-11152" y="-17177"/>
                        <a:pt x="273" y="-11082"/>
                      </a:cubicBezTo>
                      <a:lnTo>
                        <a:pt x="273" y="-1108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0" name="Freeform: Shape 1099">
                  <a:extLst>
                    <a:ext uri="{FF2B5EF4-FFF2-40B4-BE49-F238E27FC236}">
                      <a16:creationId xmlns:a16="http://schemas.microsoft.com/office/drawing/2014/main" id="{3F40A6BF-9798-0B4F-9F63-F660D125F7F8}"/>
                    </a:ext>
                  </a:extLst>
                </p:cNvPr>
                <p:cNvSpPr/>
                <p:nvPr/>
              </p:nvSpPr>
              <p:spPr>
                <a:xfrm flipV="1">
                  <a:off x="7128723" y="1581055"/>
                  <a:ext cx="18800" cy="19237"/>
                </a:xfrm>
                <a:custGeom>
                  <a:avLst/>
                  <a:gdLst>
                    <a:gd name="connsiteX0" fmla="*/ -8 w 18800"/>
                    <a:gd name="connsiteY0" fmla="*/ -11459 h 19237"/>
                    <a:gd name="connsiteX1" fmla="*/ -8995 w 18800"/>
                    <a:gd name="connsiteY1" fmla="*/ 5399 h 19237"/>
                    <a:gd name="connsiteX2" fmla="*/ -8 w 18800"/>
                    <a:gd name="connsiteY2" fmla="*/ -11459 h 19237"/>
                    <a:gd name="connsiteX3" fmla="*/ -8 w 18800"/>
                    <a:gd name="connsiteY3" fmla="*/ -11459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0" h="19237">
                      <a:moveTo>
                        <a:pt x="-8" y="-11459"/>
                      </a:moveTo>
                      <a:cubicBezTo>
                        <a:pt x="10825" y="-5678"/>
                        <a:pt x="1873" y="11181"/>
                        <a:pt x="-8995" y="5399"/>
                      </a:cubicBezTo>
                      <a:cubicBezTo>
                        <a:pt x="-19827" y="-348"/>
                        <a:pt x="-10875" y="-17242"/>
                        <a:pt x="-8" y="-11459"/>
                      </a:cubicBezTo>
                      <a:lnTo>
                        <a:pt x="-8" y="-1145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1" name="Freeform: Shape 1100">
                  <a:extLst>
                    <a:ext uri="{FF2B5EF4-FFF2-40B4-BE49-F238E27FC236}">
                      <a16:creationId xmlns:a16="http://schemas.microsoft.com/office/drawing/2014/main" id="{F175E3D5-FC57-9825-5184-A4BD037FBF11}"/>
                    </a:ext>
                  </a:extLst>
                </p:cNvPr>
                <p:cNvSpPr/>
                <p:nvPr/>
              </p:nvSpPr>
              <p:spPr>
                <a:xfrm flipV="1">
                  <a:off x="7076626" y="1424530"/>
                  <a:ext cx="18128" cy="18558"/>
                </a:xfrm>
                <a:custGeom>
                  <a:avLst/>
                  <a:gdLst>
                    <a:gd name="connsiteX0" fmla="*/ -376 w 18128"/>
                    <a:gd name="connsiteY0" fmla="*/ -12012 h 18558"/>
                    <a:gd name="connsiteX1" fmla="*/ -9015 w 18128"/>
                    <a:gd name="connsiteY1" fmla="*/ 4254 h 18558"/>
                    <a:gd name="connsiteX2" fmla="*/ -376 w 18128"/>
                    <a:gd name="connsiteY2" fmla="*/ -12012 h 18558"/>
                    <a:gd name="connsiteX3" fmla="*/ -376 w 18128"/>
                    <a:gd name="connsiteY3" fmla="*/ -12012 h 1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8" h="18558">
                      <a:moveTo>
                        <a:pt x="-376" y="-12012"/>
                      </a:moveTo>
                      <a:cubicBezTo>
                        <a:pt x="10073" y="-6439"/>
                        <a:pt x="1435" y="9827"/>
                        <a:pt x="-9015" y="4254"/>
                      </a:cubicBezTo>
                      <a:cubicBezTo>
                        <a:pt x="-19499" y="-1319"/>
                        <a:pt x="-10861" y="-17585"/>
                        <a:pt x="-376" y="-12012"/>
                      </a:cubicBezTo>
                      <a:lnTo>
                        <a:pt x="-376" y="-1201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2" name="Freeform: Shape 1101">
                  <a:extLst>
                    <a:ext uri="{FF2B5EF4-FFF2-40B4-BE49-F238E27FC236}">
                      <a16:creationId xmlns:a16="http://schemas.microsoft.com/office/drawing/2014/main" id="{6B47665A-96DD-96EA-DB93-19BD8A79D838}"/>
                    </a:ext>
                  </a:extLst>
                </p:cNvPr>
                <p:cNvSpPr/>
                <p:nvPr/>
              </p:nvSpPr>
              <p:spPr>
                <a:xfrm flipV="1">
                  <a:off x="7369535" y="1584749"/>
                  <a:ext cx="21497" cy="21986"/>
                </a:xfrm>
                <a:custGeom>
                  <a:avLst/>
                  <a:gdLst>
                    <a:gd name="connsiteX0" fmla="*/ 1390 w 21497"/>
                    <a:gd name="connsiteY0" fmla="*/ -11269 h 21986"/>
                    <a:gd name="connsiteX1" fmla="*/ -8886 w 21497"/>
                    <a:gd name="connsiteY1" fmla="*/ 7993 h 21986"/>
                    <a:gd name="connsiteX2" fmla="*/ 1390 w 21497"/>
                    <a:gd name="connsiteY2" fmla="*/ -11269 h 21986"/>
                    <a:gd name="connsiteX3" fmla="*/ 1390 w 21497"/>
                    <a:gd name="connsiteY3" fmla="*/ -11269 h 21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97" h="21986">
                      <a:moveTo>
                        <a:pt x="1390" y="-11269"/>
                      </a:moveTo>
                      <a:cubicBezTo>
                        <a:pt x="13755" y="-4686"/>
                        <a:pt x="3549" y="14611"/>
                        <a:pt x="-8886" y="7993"/>
                      </a:cubicBezTo>
                      <a:cubicBezTo>
                        <a:pt x="-21286" y="1409"/>
                        <a:pt x="-11045" y="-17887"/>
                        <a:pt x="1390" y="-11269"/>
                      </a:cubicBezTo>
                      <a:lnTo>
                        <a:pt x="1390" y="-1126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3" name="Freeform: Shape 1102">
                  <a:extLst>
                    <a:ext uri="{FF2B5EF4-FFF2-40B4-BE49-F238E27FC236}">
                      <a16:creationId xmlns:a16="http://schemas.microsoft.com/office/drawing/2014/main" id="{0CE786CC-3D50-7C7F-E802-9B7281EF2528}"/>
                    </a:ext>
                  </a:extLst>
                </p:cNvPr>
                <p:cNvSpPr/>
                <p:nvPr/>
              </p:nvSpPr>
              <p:spPr>
                <a:xfrm flipV="1">
                  <a:off x="7507756" y="1665219"/>
                  <a:ext cx="23167" cy="23713"/>
                </a:xfrm>
                <a:custGeom>
                  <a:avLst/>
                  <a:gdLst>
                    <a:gd name="connsiteX0" fmla="*/ 2255 w 23167"/>
                    <a:gd name="connsiteY0" fmla="*/ -10907 h 23713"/>
                    <a:gd name="connsiteX1" fmla="*/ -8787 w 23167"/>
                    <a:gd name="connsiteY1" fmla="*/ 9888 h 23713"/>
                    <a:gd name="connsiteX2" fmla="*/ 2255 w 23167"/>
                    <a:gd name="connsiteY2" fmla="*/ -10907 h 23713"/>
                    <a:gd name="connsiteX3" fmla="*/ 2255 w 23167"/>
                    <a:gd name="connsiteY3" fmla="*/ -10907 h 23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67" h="23713">
                      <a:moveTo>
                        <a:pt x="2255" y="-10907"/>
                      </a:moveTo>
                      <a:cubicBezTo>
                        <a:pt x="15630" y="-3801"/>
                        <a:pt x="4588" y="16994"/>
                        <a:pt x="-8787" y="9888"/>
                      </a:cubicBezTo>
                      <a:cubicBezTo>
                        <a:pt x="-22163" y="2748"/>
                        <a:pt x="-11121" y="-18012"/>
                        <a:pt x="2255" y="-10907"/>
                      </a:cubicBezTo>
                      <a:lnTo>
                        <a:pt x="2255" y="-10907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7BD81DEE-FA83-58FB-261E-F4FE986120D9}"/>
                    </a:ext>
                  </a:extLst>
                </p:cNvPr>
                <p:cNvSpPr/>
                <p:nvPr/>
              </p:nvSpPr>
              <p:spPr>
                <a:xfrm flipV="1">
                  <a:off x="7453175" y="1445786"/>
                  <a:ext cx="22490" cy="23011"/>
                </a:xfrm>
                <a:custGeom>
                  <a:avLst/>
                  <a:gdLst>
                    <a:gd name="connsiteX0" fmla="*/ 1903 w 22490"/>
                    <a:gd name="connsiteY0" fmla="*/ -11655 h 23011"/>
                    <a:gd name="connsiteX1" fmla="*/ -8825 w 22490"/>
                    <a:gd name="connsiteY1" fmla="*/ 8513 h 23011"/>
                    <a:gd name="connsiteX2" fmla="*/ 1903 w 22490"/>
                    <a:gd name="connsiteY2" fmla="*/ -11655 h 23011"/>
                    <a:gd name="connsiteX3" fmla="*/ 1903 w 22490"/>
                    <a:gd name="connsiteY3" fmla="*/ -11655 h 23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490" h="23011">
                      <a:moveTo>
                        <a:pt x="1903" y="-11655"/>
                      </a:moveTo>
                      <a:cubicBezTo>
                        <a:pt x="14861" y="-4758"/>
                        <a:pt x="4167" y="15409"/>
                        <a:pt x="-8825" y="8513"/>
                      </a:cubicBezTo>
                      <a:cubicBezTo>
                        <a:pt x="-21817" y="1616"/>
                        <a:pt x="-11089" y="-18586"/>
                        <a:pt x="1903" y="-11655"/>
                      </a:cubicBezTo>
                      <a:lnTo>
                        <a:pt x="1903" y="-11655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80AD320A-2B6E-B6EF-EB16-65489BC16045}"/>
                    </a:ext>
                  </a:extLst>
                </p:cNvPr>
                <p:cNvSpPr/>
                <p:nvPr/>
              </p:nvSpPr>
              <p:spPr>
                <a:xfrm flipV="1">
                  <a:off x="7150667" y="1638462"/>
                  <a:ext cx="19463" cy="19939"/>
                </a:xfrm>
                <a:custGeom>
                  <a:avLst/>
                  <a:gdLst>
                    <a:gd name="connsiteX0" fmla="*/ 424 w 19463"/>
                    <a:gd name="connsiteY0" fmla="*/ -11228 h 19939"/>
                    <a:gd name="connsiteX1" fmla="*/ -8876 w 19463"/>
                    <a:gd name="connsiteY1" fmla="*/ 6258 h 19939"/>
                    <a:gd name="connsiteX2" fmla="*/ 424 w 19463"/>
                    <a:gd name="connsiteY2" fmla="*/ -11228 h 19939"/>
                    <a:gd name="connsiteX3" fmla="*/ 424 w 19463"/>
                    <a:gd name="connsiteY3" fmla="*/ -11228 h 19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3" h="19939">
                      <a:moveTo>
                        <a:pt x="424" y="-11228"/>
                      </a:moveTo>
                      <a:cubicBezTo>
                        <a:pt x="11640" y="-5237"/>
                        <a:pt x="2375" y="12214"/>
                        <a:pt x="-8876" y="6258"/>
                      </a:cubicBezTo>
                      <a:cubicBezTo>
                        <a:pt x="-20091" y="267"/>
                        <a:pt x="-10826" y="-17219"/>
                        <a:pt x="424" y="-11228"/>
                      </a:cubicBezTo>
                      <a:lnTo>
                        <a:pt x="424" y="-1122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6" name="Freeform: Shape 1105">
                  <a:extLst>
                    <a:ext uri="{FF2B5EF4-FFF2-40B4-BE49-F238E27FC236}">
                      <a16:creationId xmlns:a16="http://schemas.microsoft.com/office/drawing/2014/main" id="{29536077-F0F7-2C5F-99F7-41FE36B0CE76}"/>
                    </a:ext>
                  </a:extLst>
                </p:cNvPr>
                <p:cNvSpPr/>
                <p:nvPr/>
              </p:nvSpPr>
              <p:spPr>
                <a:xfrm flipV="1">
                  <a:off x="7027521" y="1302432"/>
                  <a:ext cx="22837" cy="23355"/>
                </a:xfrm>
                <a:custGeom>
                  <a:avLst/>
                  <a:gdLst>
                    <a:gd name="connsiteX0" fmla="*/ 3215 w 22837"/>
                    <a:gd name="connsiteY0" fmla="*/ -12110 h 23355"/>
                    <a:gd name="connsiteX1" fmla="*/ -7687 w 22837"/>
                    <a:gd name="connsiteY1" fmla="*/ 8371 h 23355"/>
                    <a:gd name="connsiteX2" fmla="*/ 3215 w 22837"/>
                    <a:gd name="connsiteY2" fmla="*/ -12110 h 23355"/>
                    <a:gd name="connsiteX3" fmla="*/ 3215 w 22837"/>
                    <a:gd name="connsiteY3" fmla="*/ -12110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37" h="23355">
                      <a:moveTo>
                        <a:pt x="3215" y="-12110"/>
                      </a:moveTo>
                      <a:cubicBezTo>
                        <a:pt x="16382" y="-5109"/>
                        <a:pt x="5514" y="15372"/>
                        <a:pt x="-7687" y="8371"/>
                      </a:cubicBezTo>
                      <a:cubicBezTo>
                        <a:pt x="-20854" y="1370"/>
                        <a:pt x="-9986" y="-19112"/>
                        <a:pt x="3215" y="-12110"/>
                      </a:cubicBezTo>
                      <a:lnTo>
                        <a:pt x="3215" y="-12110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7" name="Freeform: Shape 1106">
                  <a:extLst>
                    <a:ext uri="{FF2B5EF4-FFF2-40B4-BE49-F238E27FC236}">
                      <a16:creationId xmlns:a16="http://schemas.microsoft.com/office/drawing/2014/main" id="{DEE91CAB-98B3-B8F4-2D8F-178E81DD3263}"/>
                    </a:ext>
                  </a:extLst>
                </p:cNvPr>
                <p:cNvSpPr/>
                <p:nvPr/>
              </p:nvSpPr>
              <p:spPr>
                <a:xfrm flipV="1">
                  <a:off x="6319718" y="541227"/>
                  <a:ext cx="349360" cy="737249"/>
                </a:xfrm>
                <a:custGeom>
                  <a:avLst/>
                  <a:gdLst>
                    <a:gd name="connsiteX0" fmla="*/ 337061 w 349360"/>
                    <a:gd name="connsiteY0" fmla="*/ 722387 h 737249"/>
                    <a:gd name="connsiteX1" fmla="*/ 332950 w 349360"/>
                    <a:gd name="connsiteY1" fmla="*/ 712459 h 737249"/>
                    <a:gd name="connsiteX2" fmla="*/ 108007 w 349360"/>
                    <a:gd name="connsiteY2" fmla="*/ 353866 h 737249"/>
                    <a:gd name="connsiteX3" fmla="*/ 13264 w 349360"/>
                    <a:gd name="connsiteY3" fmla="*/ -9499 h 737249"/>
                    <a:gd name="connsiteX4" fmla="*/ 4382 w 349360"/>
                    <a:gd name="connsiteY4" fmla="*/ -14863 h 737249"/>
                    <a:gd name="connsiteX5" fmla="*/ -4117 w 349360"/>
                    <a:gd name="connsiteY5" fmla="*/ 60478 h 737249"/>
                    <a:gd name="connsiteX6" fmla="*/ -11745 w 349360"/>
                    <a:gd name="connsiteY6" fmla="*/ 158704 h 737249"/>
                    <a:gd name="connsiteX7" fmla="*/ 5810 w 349360"/>
                    <a:gd name="connsiteY7" fmla="*/ 349129 h 737249"/>
                    <a:gd name="connsiteX8" fmla="*/ 145729 w 349360"/>
                    <a:gd name="connsiteY8" fmla="*/ 597584 h 737249"/>
                    <a:gd name="connsiteX9" fmla="*/ 261859 w 349360"/>
                    <a:gd name="connsiteY9" fmla="*/ 687241 h 737249"/>
                    <a:gd name="connsiteX10" fmla="*/ 337061 w 349360"/>
                    <a:gd name="connsiteY10" fmla="*/ 722387 h 737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49360" h="737249">
                      <a:moveTo>
                        <a:pt x="337061" y="722387"/>
                      </a:moveTo>
                      <a:cubicBezTo>
                        <a:pt x="335598" y="719113"/>
                        <a:pt x="334274" y="715804"/>
                        <a:pt x="332950" y="712459"/>
                      </a:cubicBezTo>
                      <a:cubicBezTo>
                        <a:pt x="264575" y="621932"/>
                        <a:pt x="149387" y="461183"/>
                        <a:pt x="108007" y="353866"/>
                      </a:cubicBezTo>
                      <a:cubicBezTo>
                        <a:pt x="73244" y="263756"/>
                        <a:pt x="37437" y="107153"/>
                        <a:pt x="13264" y="-9499"/>
                      </a:cubicBezTo>
                      <a:cubicBezTo>
                        <a:pt x="10373" y="-11345"/>
                        <a:pt x="7412" y="-13157"/>
                        <a:pt x="4382" y="-14863"/>
                      </a:cubicBezTo>
                      <a:cubicBezTo>
                        <a:pt x="-6625" y="19829"/>
                        <a:pt x="-2584" y="46859"/>
                        <a:pt x="-4117" y="60478"/>
                      </a:cubicBezTo>
                      <a:cubicBezTo>
                        <a:pt x="-7809" y="93046"/>
                        <a:pt x="-10596" y="125822"/>
                        <a:pt x="-11745" y="158704"/>
                      </a:cubicBezTo>
                      <a:cubicBezTo>
                        <a:pt x="-13939" y="222237"/>
                        <a:pt x="-9934" y="286536"/>
                        <a:pt x="5810" y="349129"/>
                      </a:cubicBezTo>
                      <a:cubicBezTo>
                        <a:pt x="29043" y="441190"/>
                        <a:pt x="78225" y="527747"/>
                        <a:pt x="145729" y="597584"/>
                      </a:cubicBezTo>
                      <a:cubicBezTo>
                        <a:pt x="180143" y="633252"/>
                        <a:pt x="218389" y="662859"/>
                        <a:pt x="261859" y="687241"/>
                      </a:cubicBezTo>
                      <a:cubicBezTo>
                        <a:pt x="272204" y="692989"/>
                        <a:pt x="332811" y="712843"/>
                        <a:pt x="337061" y="722387"/>
                      </a:cubicBezTo>
                    </a:path>
                  </a:pathLst>
                </a:custGeom>
                <a:solidFill>
                  <a:srgbClr val="496F4B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8" name="Freeform: Shape 1107">
                  <a:extLst>
                    <a:ext uri="{FF2B5EF4-FFF2-40B4-BE49-F238E27FC236}">
                      <a16:creationId xmlns:a16="http://schemas.microsoft.com/office/drawing/2014/main" id="{CAA73CAC-4A04-D73D-837B-C42F1EF8D066}"/>
                    </a:ext>
                  </a:extLst>
                </p:cNvPr>
                <p:cNvSpPr/>
                <p:nvPr/>
              </p:nvSpPr>
              <p:spPr>
                <a:xfrm flipV="1">
                  <a:off x="6345282" y="551154"/>
                  <a:ext cx="319686" cy="721958"/>
                </a:xfrm>
                <a:custGeom>
                  <a:avLst/>
                  <a:gdLst>
                    <a:gd name="connsiteX0" fmla="*/ 307359 w 319686"/>
                    <a:gd name="connsiteY0" fmla="*/ 707103 h 721958"/>
                    <a:gd name="connsiteX1" fmla="*/ 271239 w 319686"/>
                    <a:gd name="connsiteY1" fmla="*/ 510129 h 721958"/>
                    <a:gd name="connsiteX2" fmla="*/ 181373 w 319686"/>
                    <a:gd name="connsiteY2" fmla="*/ 271636 h 721958"/>
                    <a:gd name="connsiteX3" fmla="*/ -12327 w 319686"/>
                    <a:gd name="connsiteY3" fmla="*/ -14856 h 721958"/>
                    <a:gd name="connsiteX4" fmla="*/ 82416 w 319686"/>
                    <a:gd name="connsiteY4" fmla="*/ 348510 h 721958"/>
                    <a:gd name="connsiteX5" fmla="*/ 307359 w 319686"/>
                    <a:gd name="connsiteY5" fmla="*/ 707103 h 721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686" h="721958">
                      <a:moveTo>
                        <a:pt x="307359" y="707103"/>
                      </a:moveTo>
                      <a:cubicBezTo>
                        <a:pt x="283604" y="645555"/>
                        <a:pt x="286321" y="573453"/>
                        <a:pt x="271239" y="510129"/>
                      </a:cubicBezTo>
                      <a:cubicBezTo>
                        <a:pt x="251594" y="427787"/>
                        <a:pt x="221290" y="347500"/>
                        <a:pt x="181373" y="271636"/>
                      </a:cubicBezTo>
                      <a:cubicBezTo>
                        <a:pt x="116342" y="148122"/>
                        <a:pt x="76494" y="41746"/>
                        <a:pt x="-12327" y="-14856"/>
                      </a:cubicBezTo>
                      <a:cubicBezTo>
                        <a:pt x="11847" y="101796"/>
                        <a:pt x="47654" y="258400"/>
                        <a:pt x="82416" y="348510"/>
                      </a:cubicBezTo>
                      <a:cubicBezTo>
                        <a:pt x="123796" y="455827"/>
                        <a:pt x="238985" y="616575"/>
                        <a:pt x="307359" y="707103"/>
                      </a:cubicBezTo>
                    </a:path>
                  </a:pathLst>
                </a:custGeom>
                <a:solidFill>
                  <a:srgbClr val="3F6B4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85BB83AE-EABE-9FEC-30C2-1F02D64FF4CC}"/>
                  </a:ext>
                </a:extLst>
              </p:cNvPr>
              <p:cNvGrpSpPr/>
              <p:nvPr/>
            </p:nvGrpSpPr>
            <p:grpSpPr>
              <a:xfrm rot="20654401" flipH="1">
                <a:off x="8790215" y="5401011"/>
                <a:ext cx="761695" cy="693544"/>
                <a:chOff x="6319718" y="492700"/>
                <a:chExt cx="1397873" cy="1339768"/>
              </a:xfrm>
            </p:grpSpPr>
            <p:sp>
              <p:nvSpPr>
                <p:cNvPr id="1003" name="Freeform: Shape 1002">
                  <a:extLst>
                    <a:ext uri="{FF2B5EF4-FFF2-40B4-BE49-F238E27FC236}">
                      <a16:creationId xmlns:a16="http://schemas.microsoft.com/office/drawing/2014/main" id="{0AE0AEE5-BE00-2DA3-E2E7-9865D8CD4F41}"/>
                    </a:ext>
                  </a:extLst>
                </p:cNvPr>
                <p:cNvSpPr/>
                <p:nvPr/>
              </p:nvSpPr>
              <p:spPr>
                <a:xfrm flipV="1">
                  <a:off x="6483360" y="551687"/>
                  <a:ext cx="1234231" cy="1280781"/>
                </a:xfrm>
                <a:custGeom>
                  <a:avLst/>
                  <a:gdLst>
                    <a:gd name="connsiteX0" fmla="*/ 50380 w 1234231"/>
                    <a:gd name="connsiteY0" fmla="*/ 468397 h 1280782"/>
                    <a:gd name="connsiteX1" fmla="*/ 66368 w 1234231"/>
                    <a:gd name="connsiteY1" fmla="*/ 433809 h 1280782"/>
                    <a:gd name="connsiteX2" fmla="*/ 756560 w 1234231"/>
                    <a:gd name="connsiteY2" fmla="*/ -12247 h 1280782"/>
                    <a:gd name="connsiteX3" fmla="*/ 1116686 w 1234231"/>
                    <a:gd name="connsiteY3" fmla="*/ 65219 h 1280782"/>
                    <a:gd name="connsiteX4" fmla="*/ 1219857 w 1234231"/>
                    <a:gd name="connsiteY4" fmla="*/ 189046 h 1280782"/>
                    <a:gd name="connsiteX5" fmla="*/ 1113864 w 1234231"/>
                    <a:gd name="connsiteY5" fmla="*/ 371704 h 1280782"/>
                    <a:gd name="connsiteX6" fmla="*/ 1038210 w 1234231"/>
                    <a:gd name="connsiteY6" fmla="*/ 561224 h 1280782"/>
                    <a:gd name="connsiteX7" fmla="*/ 707238 w 1234231"/>
                    <a:gd name="connsiteY7" fmla="*/ 1170223 h 1280782"/>
                    <a:gd name="connsiteX8" fmla="*/ 97716 w 1234231"/>
                    <a:gd name="connsiteY8" fmla="*/ 1115641 h 1280782"/>
                    <a:gd name="connsiteX9" fmla="*/ 50380 w 1234231"/>
                    <a:gd name="connsiteY9" fmla="*/ 468397 h 1280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4231" h="1280782">
                      <a:moveTo>
                        <a:pt x="50380" y="468397"/>
                      </a:moveTo>
                      <a:cubicBezTo>
                        <a:pt x="55465" y="456589"/>
                        <a:pt x="60795" y="445025"/>
                        <a:pt x="66368" y="433809"/>
                      </a:cubicBezTo>
                      <a:cubicBezTo>
                        <a:pt x="189393" y="185807"/>
                        <a:pt x="470765" y="7712"/>
                        <a:pt x="756560" y="-12247"/>
                      </a:cubicBezTo>
                      <a:cubicBezTo>
                        <a:pt x="879656" y="-20885"/>
                        <a:pt x="1007871" y="3218"/>
                        <a:pt x="1116686" y="65219"/>
                      </a:cubicBezTo>
                      <a:cubicBezTo>
                        <a:pt x="1165659" y="93119"/>
                        <a:pt x="1214250" y="134917"/>
                        <a:pt x="1219857" y="189046"/>
                      </a:cubicBezTo>
                      <a:cubicBezTo>
                        <a:pt x="1227451" y="262088"/>
                        <a:pt x="1156812" y="313430"/>
                        <a:pt x="1113864" y="371704"/>
                      </a:cubicBezTo>
                      <a:cubicBezTo>
                        <a:pt x="1073285" y="426843"/>
                        <a:pt x="1055730" y="494939"/>
                        <a:pt x="1038210" y="561224"/>
                      </a:cubicBezTo>
                      <a:cubicBezTo>
                        <a:pt x="979379" y="783973"/>
                        <a:pt x="898639" y="1022431"/>
                        <a:pt x="707238" y="1170223"/>
                      </a:cubicBezTo>
                      <a:cubicBezTo>
                        <a:pt x="527819" y="1308749"/>
                        <a:pt x="257664" y="1304917"/>
                        <a:pt x="97716" y="1115641"/>
                      </a:cubicBezTo>
                      <a:cubicBezTo>
                        <a:pt x="-51225" y="939462"/>
                        <a:pt x="-33983" y="664291"/>
                        <a:pt x="50380" y="468397"/>
                      </a:cubicBezTo>
                    </a:path>
                  </a:pathLst>
                </a:custGeom>
                <a:solidFill>
                  <a:srgbClr val="F8AE3A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4" name="Freeform: Shape 1003">
                  <a:extLst>
                    <a:ext uri="{FF2B5EF4-FFF2-40B4-BE49-F238E27FC236}">
                      <a16:creationId xmlns:a16="http://schemas.microsoft.com/office/drawing/2014/main" id="{D895A854-F6C8-EB26-F499-01CBD4608180}"/>
                    </a:ext>
                  </a:extLst>
                </p:cNvPr>
                <p:cNvSpPr/>
                <p:nvPr/>
              </p:nvSpPr>
              <p:spPr>
                <a:xfrm flipV="1">
                  <a:off x="6570329" y="492700"/>
                  <a:ext cx="207544" cy="170227"/>
                </a:xfrm>
                <a:custGeom>
                  <a:avLst/>
                  <a:gdLst>
                    <a:gd name="connsiteX0" fmla="*/ -8531 w 207544"/>
                    <a:gd name="connsiteY0" fmla="*/ 112026 h 170227"/>
                    <a:gd name="connsiteX1" fmla="*/ 16340 w 207544"/>
                    <a:gd name="connsiteY1" fmla="*/ 153998 h 170227"/>
                    <a:gd name="connsiteX2" fmla="*/ 143266 w 207544"/>
                    <a:gd name="connsiteY2" fmla="*/ 74269 h 170227"/>
                    <a:gd name="connsiteX3" fmla="*/ 194260 w 207544"/>
                    <a:gd name="connsiteY3" fmla="*/ -5705 h 170227"/>
                    <a:gd name="connsiteX4" fmla="*/ 178203 w 207544"/>
                    <a:gd name="connsiteY4" fmla="*/ -15597 h 170227"/>
                    <a:gd name="connsiteX5" fmla="*/ 51798 w 207544"/>
                    <a:gd name="connsiteY5" fmla="*/ 97919 h 170227"/>
                    <a:gd name="connsiteX6" fmla="*/ -8531 w 207544"/>
                    <a:gd name="connsiteY6" fmla="*/ 112026 h 170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544" h="170227">
                      <a:moveTo>
                        <a:pt x="-8531" y="112026"/>
                      </a:moveTo>
                      <a:cubicBezTo>
                        <a:pt x="-13581" y="124984"/>
                        <a:pt x="-21070" y="150167"/>
                        <a:pt x="16340" y="153998"/>
                      </a:cubicBezTo>
                      <a:cubicBezTo>
                        <a:pt x="53749" y="157830"/>
                        <a:pt x="103419" y="122685"/>
                        <a:pt x="143266" y="74269"/>
                      </a:cubicBezTo>
                      <a:cubicBezTo>
                        <a:pt x="183114" y="25852"/>
                        <a:pt x="197918" y="6939"/>
                        <a:pt x="194260" y="-5705"/>
                      </a:cubicBezTo>
                      <a:cubicBezTo>
                        <a:pt x="192240" y="-12706"/>
                        <a:pt x="185308" y="-17270"/>
                        <a:pt x="178203" y="-15597"/>
                      </a:cubicBezTo>
                      <a:cubicBezTo>
                        <a:pt x="137032" y="-5775"/>
                        <a:pt x="82555" y="114256"/>
                        <a:pt x="51798" y="97919"/>
                      </a:cubicBezTo>
                      <a:cubicBezTo>
                        <a:pt x="21077" y="81548"/>
                        <a:pt x="3" y="90187"/>
                        <a:pt x="-8531" y="112026"/>
                      </a:cubicBezTo>
                    </a:path>
                  </a:pathLst>
                </a:custGeom>
                <a:solidFill>
                  <a:srgbClr val="A5633C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5" name="Freeform: Shape 1004">
                  <a:extLst>
                    <a:ext uri="{FF2B5EF4-FFF2-40B4-BE49-F238E27FC236}">
                      <a16:creationId xmlns:a16="http://schemas.microsoft.com/office/drawing/2014/main" id="{06159A9B-D0B5-CA79-26E8-47E3392E6E45}"/>
                    </a:ext>
                  </a:extLst>
                </p:cNvPr>
                <p:cNvSpPr/>
                <p:nvPr/>
              </p:nvSpPr>
              <p:spPr>
                <a:xfrm flipV="1">
                  <a:off x="6736041" y="639286"/>
                  <a:ext cx="87194" cy="43787"/>
                </a:xfrm>
                <a:custGeom>
                  <a:avLst/>
                  <a:gdLst>
                    <a:gd name="connsiteX0" fmla="*/ -6581 w 87194"/>
                    <a:gd name="connsiteY0" fmla="*/ -15661 h 43787"/>
                    <a:gd name="connsiteX1" fmla="*/ 40825 w 87194"/>
                    <a:gd name="connsiteY1" fmla="*/ -5038 h 43787"/>
                    <a:gd name="connsiteX2" fmla="*/ 74020 w 87194"/>
                    <a:gd name="connsiteY2" fmla="*/ 22410 h 43787"/>
                    <a:gd name="connsiteX3" fmla="*/ 68830 w 87194"/>
                    <a:gd name="connsiteY3" fmla="*/ 28053 h 43787"/>
                    <a:gd name="connsiteX4" fmla="*/ 38596 w 87194"/>
                    <a:gd name="connsiteY4" fmla="*/ 11125 h 43787"/>
                    <a:gd name="connsiteX5" fmla="*/ -5989 w 87194"/>
                    <a:gd name="connsiteY5" fmla="*/ -1694 h 43787"/>
                    <a:gd name="connsiteX6" fmla="*/ -6581 w 87194"/>
                    <a:gd name="connsiteY6" fmla="*/ -15661 h 43787"/>
                    <a:gd name="connsiteX7" fmla="*/ -6581 w 87194"/>
                    <a:gd name="connsiteY7" fmla="*/ -15661 h 43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194" h="43787">
                      <a:moveTo>
                        <a:pt x="-6581" y="-15661"/>
                      </a:moveTo>
                      <a:cubicBezTo>
                        <a:pt x="9860" y="-14860"/>
                        <a:pt x="25673" y="-11621"/>
                        <a:pt x="40825" y="-5038"/>
                      </a:cubicBezTo>
                      <a:cubicBezTo>
                        <a:pt x="53365" y="431"/>
                        <a:pt x="70293" y="8199"/>
                        <a:pt x="74020" y="22410"/>
                      </a:cubicBezTo>
                      <a:cubicBezTo>
                        <a:pt x="74891" y="25754"/>
                        <a:pt x="72174" y="28575"/>
                        <a:pt x="68830" y="28053"/>
                      </a:cubicBezTo>
                      <a:cubicBezTo>
                        <a:pt x="57266" y="26137"/>
                        <a:pt x="48802" y="16523"/>
                        <a:pt x="38596" y="11125"/>
                      </a:cubicBezTo>
                      <a:cubicBezTo>
                        <a:pt x="24698" y="3775"/>
                        <a:pt x="9651" y="-405"/>
                        <a:pt x="-5989" y="-1694"/>
                      </a:cubicBezTo>
                      <a:cubicBezTo>
                        <a:pt x="-14801" y="-2390"/>
                        <a:pt x="-15672" y="-16114"/>
                        <a:pt x="-6581" y="-15661"/>
                      </a:cubicBezTo>
                      <a:lnTo>
                        <a:pt x="-6581" y="-1566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6" name="Freeform: Shape 1005">
                  <a:extLst>
                    <a:ext uri="{FF2B5EF4-FFF2-40B4-BE49-F238E27FC236}">
                      <a16:creationId xmlns:a16="http://schemas.microsoft.com/office/drawing/2014/main" id="{8BE4C7A6-696D-530A-C29B-692DCC165761}"/>
                    </a:ext>
                  </a:extLst>
                </p:cNvPr>
                <p:cNvSpPr/>
                <p:nvPr/>
              </p:nvSpPr>
              <p:spPr>
                <a:xfrm flipV="1">
                  <a:off x="6955581" y="664742"/>
                  <a:ext cx="22590" cy="22009"/>
                </a:xfrm>
                <a:custGeom>
                  <a:avLst/>
                  <a:gdLst>
                    <a:gd name="connsiteX0" fmla="*/ 4905 w 22590"/>
                    <a:gd name="connsiteY0" fmla="*/ -12737 h 22009"/>
                    <a:gd name="connsiteX1" fmla="*/ 5810 w 22590"/>
                    <a:gd name="connsiteY1" fmla="*/ -11936 h 22009"/>
                    <a:gd name="connsiteX2" fmla="*/ 7866 w 22590"/>
                    <a:gd name="connsiteY2" fmla="*/ 743 h 22009"/>
                    <a:gd name="connsiteX3" fmla="*/ -3803 w 22590"/>
                    <a:gd name="connsiteY3" fmla="*/ 6107 h 22009"/>
                    <a:gd name="connsiteX4" fmla="*/ -4952 w 22590"/>
                    <a:gd name="connsiteY4" fmla="*/ 5828 h 22009"/>
                    <a:gd name="connsiteX5" fmla="*/ -12232 w 22590"/>
                    <a:gd name="connsiteY5" fmla="*/ -9951 h 22009"/>
                    <a:gd name="connsiteX6" fmla="*/ 4905 w 22590"/>
                    <a:gd name="connsiteY6" fmla="*/ -12737 h 22009"/>
                    <a:gd name="connsiteX7" fmla="*/ 4905 w 22590"/>
                    <a:gd name="connsiteY7" fmla="*/ -12737 h 22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0" h="22009">
                      <a:moveTo>
                        <a:pt x="4905" y="-12737"/>
                      </a:moveTo>
                      <a:cubicBezTo>
                        <a:pt x="5218" y="-12459"/>
                        <a:pt x="5497" y="-12215"/>
                        <a:pt x="5810" y="-11936"/>
                      </a:cubicBezTo>
                      <a:cubicBezTo>
                        <a:pt x="9120" y="-8906"/>
                        <a:pt x="10199" y="-3159"/>
                        <a:pt x="7866" y="743"/>
                      </a:cubicBezTo>
                      <a:cubicBezTo>
                        <a:pt x="5532" y="4714"/>
                        <a:pt x="864" y="7256"/>
                        <a:pt x="-3803" y="6107"/>
                      </a:cubicBezTo>
                      <a:cubicBezTo>
                        <a:pt x="-4186" y="6037"/>
                        <a:pt x="-4569" y="5933"/>
                        <a:pt x="-4952" y="5828"/>
                      </a:cubicBezTo>
                      <a:cubicBezTo>
                        <a:pt x="-11849" y="4156"/>
                        <a:pt x="-15576" y="-3611"/>
                        <a:pt x="-12232" y="-9951"/>
                      </a:cubicBezTo>
                      <a:cubicBezTo>
                        <a:pt x="-8889" y="-16220"/>
                        <a:pt x="-320" y="-17509"/>
                        <a:pt x="4905" y="-12737"/>
                      </a:cubicBezTo>
                      <a:lnTo>
                        <a:pt x="4905" y="-1273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7" name="Freeform: Shape 1006">
                  <a:extLst>
                    <a:ext uri="{FF2B5EF4-FFF2-40B4-BE49-F238E27FC236}">
                      <a16:creationId xmlns:a16="http://schemas.microsoft.com/office/drawing/2014/main" id="{2C65DCC2-6ABD-6B40-A408-433B61D4D1C3}"/>
                    </a:ext>
                  </a:extLst>
                </p:cNvPr>
                <p:cNvSpPr/>
                <p:nvPr/>
              </p:nvSpPr>
              <p:spPr>
                <a:xfrm flipV="1">
                  <a:off x="6909692" y="663481"/>
                  <a:ext cx="16101" cy="16487"/>
                </a:xfrm>
                <a:custGeom>
                  <a:avLst/>
                  <a:gdLst>
                    <a:gd name="connsiteX0" fmla="*/ -1471 w 16101"/>
                    <a:gd name="connsiteY0" fmla="*/ -14622 h 16487"/>
                    <a:gd name="connsiteX1" fmla="*/ -9134 w 16101"/>
                    <a:gd name="connsiteY1" fmla="*/ -166 h 16487"/>
                    <a:gd name="connsiteX2" fmla="*/ -1471 w 16101"/>
                    <a:gd name="connsiteY2" fmla="*/ -14622 h 16487"/>
                    <a:gd name="connsiteX3" fmla="*/ -1471 w 16101"/>
                    <a:gd name="connsiteY3" fmla="*/ -14622 h 16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87">
                      <a:moveTo>
                        <a:pt x="-1471" y="-14622"/>
                      </a:moveTo>
                      <a:cubicBezTo>
                        <a:pt x="7829" y="-9676"/>
                        <a:pt x="166" y="4779"/>
                        <a:pt x="-9134" y="-166"/>
                      </a:cubicBezTo>
                      <a:cubicBezTo>
                        <a:pt x="-18434" y="-5113"/>
                        <a:pt x="-10771" y="-19568"/>
                        <a:pt x="-1471" y="-14622"/>
                      </a:cubicBezTo>
                      <a:lnTo>
                        <a:pt x="-1471" y="-146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8" name="Freeform: Shape 1007">
                  <a:extLst>
                    <a:ext uri="{FF2B5EF4-FFF2-40B4-BE49-F238E27FC236}">
                      <a16:creationId xmlns:a16="http://schemas.microsoft.com/office/drawing/2014/main" id="{D2B21576-9532-9F35-D910-11B14A8A2FDF}"/>
                    </a:ext>
                  </a:extLst>
                </p:cNvPr>
                <p:cNvSpPr/>
                <p:nvPr/>
              </p:nvSpPr>
              <p:spPr>
                <a:xfrm flipV="1">
                  <a:off x="6864220" y="725992"/>
                  <a:ext cx="18468" cy="18914"/>
                </a:xfrm>
                <a:custGeom>
                  <a:avLst/>
                  <a:gdLst>
                    <a:gd name="connsiteX0" fmla="*/ 397 w 18468"/>
                    <a:gd name="connsiteY0" fmla="*/ -14263 h 18914"/>
                    <a:gd name="connsiteX1" fmla="*/ -8415 w 18468"/>
                    <a:gd name="connsiteY1" fmla="*/ 2317 h 18914"/>
                    <a:gd name="connsiteX2" fmla="*/ 397 w 18468"/>
                    <a:gd name="connsiteY2" fmla="*/ -14263 h 18914"/>
                    <a:gd name="connsiteX3" fmla="*/ 397 w 18468"/>
                    <a:gd name="connsiteY3" fmla="*/ -14263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68" h="18914">
                      <a:moveTo>
                        <a:pt x="397" y="-14263"/>
                      </a:moveTo>
                      <a:cubicBezTo>
                        <a:pt x="11056" y="-8586"/>
                        <a:pt x="2243" y="7994"/>
                        <a:pt x="-8415" y="2317"/>
                      </a:cubicBezTo>
                      <a:cubicBezTo>
                        <a:pt x="-19073" y="-3361"/>
                        <a:pt x="-10261" y="-19941"/>
                        <a:pt x="397" y="-14263"/>
                      </a:cubicBezTo>
                      <a:lnTo>
                        <a:pt x="397" y="-1426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9" name="Freeform: Shape 1008">
                  <a:extLst>
                    <a:ext uri="{FF2B5EF4-FFF2-40B4-BE49-F238E27FC236}">
                      <a16:creationId xmlns:a16="http://schemas.microsoft.com/office/drawing/2014/main" id="{F71EE37B-5B63-1563-4377-2A5B1826B97A}"/>
                    </a:ext>
                  </a:extLst>
                </p:cNvPr>
                <p:cNvSpPr/>
                <p:nvPr/>
              </p:nvSpPr>
              <p:spPr>
                <a:xfrm flipV="1">
                  <a:off x="6947286" y="766683"/>
                  <a:ext cx="17788" cy="18203"/>
                </a:xfrm>
                <a:custGeom>
                  <a:avLst/>
                  <a:gdLst>
                    <a:gd name="connsiteX0" fmla="*/ -323 w 17788"/>
                    <a:gd name="connsiteY0" fmla="*/ -14174 h 18203"/>
                    <a:gd name="connsiteX1" fmla="*/ -8787 w 17788"/>
                    <a:gd name="connsiteY1" fmla="*/ 1779 h 18203"/>
                    <a:gd name="connsiteX2" fmla="*/ -323 w 17788"/>
                    <a:gd name="connsiteY2" fmla="*/ -14174 h 18203"/>
                    <a:gd name="connsiteX3" fmla="*/ -323 w 17788"/>
                    <a:gd name="connsiteY3" fmla="*/ -14174 h 18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88" h="18203">
                      <a:moveTo>
                        <a:pt x="-323" y="-14174"/>
                      </a:moveTo>
                      <a:cubicBezTo>
                        <a:pt x="9953" y="-8705"/>
                        <a:pt x="1489" y="7247"/>
                        <a:pt x="-8787" y="1779"/>
                      </a:cubicBezTo>
                      <a:cubicBezTo>
                        <a:pt x="-19062" y="-3690"/>
                        <a:pt x="-10598" y="-19643"/>
                        <a:pt x="-323" y="-14174"/>
                      </a:cubicBezTo>
                      <a:lnTo>
                        <a:pt x="-323" y="-141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0" name="Freeform: Shape 1009">
                  <a:extLst>
                    <a:ext uri="{FF2B5EF4-FFF2-40B4-BE49-F238E27FC236}">
                      <a16:creationId xmlns:a16="http://schemas.microsoft.com/office/drawing/2014/main" id="{1C1B4C89-2BE6-D09F-5235-C3008D4AD9EA}"/>
                    </a:ext>
                  </a:extLst>
                </p:cNvPr>
                <p:cNvSpPr/>
                <p:nvPr/>
              </p:nvSpPr>
              <p:spPr>
                <a:xfrm flipV="1">
                  <a:off x="7017369" y="869996"/>
                  <a:ext cx="25517" cy="26107"/>
                </a:xfrm>
                <a:custGeom>
                  <a:avLst/>
                  <a:gdLst>
                    <a:gd name="connsiteX0" fmla="*/ 5204 w 25517"/>
                    <a:gd name="connsiteY0" fmla="*/ -13339 h 26107"/>
                    <a:gd name="connsiteX1" fmla="*/ -6953 w 25517"/>
                    <a:gd name="connsiteY1" fmla="*/ 9546 h 26107"/>
                    <a:gd name="connsiteX2" fmla="*/ 5204 w 25517"/>
                    <a:gd name="connsiteY2" fmla="*/ -13339 h 26107"/>
                    <a:gd name="connsiteX3" fmla="*/ 5204 w 25517"/>
                    <a:gd name="connsiteY3" fmla="*/ -13339 h 2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7" h="26107">
                      <a:moveTo>
                        <a:pt x="5204" y="-13339"/>
                      </a:moveTo>
                      <a:cubicBezTo>
                        <a:pt x="19938" y="-5502"/>
                        <a:pt x="7781" y="17383"/>
                        <a:pt x="-6953" y="9546"/>
                      </a:cubicBezTo>
                      <a:cubicBezTo>
                        <a:pt x="-21686" y="1708"/>
                        <a:pt x="-9530" y="-21176"/>
                        <a:pt x="5204" y="-13339"/>
                      </a:cubicBezTo>
                      <a:lnTo>
                        <a:pt x="5204" y="-1333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3725FF3D-DD12-64A1-3934-22B5FD8F4784}"/>
                    </a:ext>
                  </a:extLst>
                </p:cNvPr>
                <p:cNvSpPr/>
                <p:nvPr/>
              </p:nvSpPr>
              <p:spPr>
                <a:xfrm flipV="1">
                  <a:off x="6934988" y="752799"/>
                  <a:ext cx="20810" cy="21297"/>
                </a:xfrm>
                <a:custGeom>
                  <a:avLst/>
                  <a:gdLst>
                    <a:gd name="connsiteX0" fmla="*/ 1935 w 20810"/>
                    <a:gd name="connsiteY0" fmla="*/ -14032 h 21297"/>
                    <a:gd name="connsiteX1" fmla="*/ -7992 w 20810"/>
                    <a:gd name="connsiteY1" fmla="*/ 4638 h 21297"/>
                    <a:gd name="connsiteX2" fmla="*/ 1935 w 20810"/>
                    <a:gd name="connsiteY2" fmla="*/ -14032 h 21297"/>
                    <a:gd name="connsiteX3" fmla="*/ 1935 w 20810"/>
                    <a:gd name="connsiteY3" fmla="*/ -1403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10" h="21297">
                      <a:moveTo>
                        <a:pt x="1935" y="-14032"/>
                      </a:moveTo>
                      <a:cubicBezTo>
                        <a:pt x="13952" y="-7623"/>
                        <a:pt x="4060" y="11047"/>
                        <a:pt x="-7992" y="4638"/>
                      </a:cubicBezTo>
                      <a:cubicBezTo>
                        <a:pt x="-19974" y="-1737"/>
                        <a:pt x="-10082" y="-20406"/>
                        <a:pt x="1935" y="-14032"/>
                      </a:cubicBezTo>
                      <a:lnTo>
                        <a:pt x="1935" y="-1403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A2BD7D8D-5A2D-073E-46BA-82B51F77D367}"/>
                    </a:ext>
                  </a:extLst>
                </p:cNvPr>
                <p:cNvSpPr/>
                <p:nvPr/>
              </p:nvSpPr>
              <p:spPr>
                <a:xfrm flipV="1">
                  <a:off x="7009548" y="743188"/>
                  <a:ext cx="23499" cy="24046"/>
                </a:xfrm>
                <a:custGeom>
                  <a:avLst/>
                  <a:gdLst>
                    <a:gd name="connsiteX0" fmla="*/ 3747 w 23499"/>
                    <a:gd name="connsiteY0" fmla="*/ -13885 h 24046"/>
                    <a:gd name="connsiteX1" fmla="*/ -7469 w 23499"/>
                    <a:gd name="connsiteY1" fmla="*/ 7188 h 24046"/>
                    <a:gd name="connsiteX2" fmla="*/ 3747 w 23499"/>
                    <a:gd name="connsiteY2" fmla="*/ -13885 h 24046"/>
                    <a:gd name="connsiteX3" fmla="*/ 3747 w 23499"/>
                    <a:gd name="connsiteY3" fmla="*/ -13885 h 24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9" h="24046">
                      <a:moveTo>
                        <a:pt x="3747" y="-13885"/>
                      </a:moveTo>
                      <a:cubicBezTo>
                        <a:pt x="17296" y="-6675"/>
                        <a:pt x="6115" y="14433"/>
                        <a:pt x="-7469" y="7188"/>
                      </a:cubicBezTo>
                      <a:cubicBezTo>
                        <a:pt x="-21019" y="-22"/>
                        <a:pt x="-9838" y="-21095"/>
                        <a:pt x="3747" y="-13885"/>
                      </a:cubicBezTo>
                      <a:lnTo>
                        <a:pt x="3747" y="-1388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3" name="Freeform: Shape 1012">
                  <a:extLst>
                    <a:ext uri="{FF2B5EF4-FFF2-40B4-BE49-F238E27FC236}">
                      <a16:creationId xmlns:a16="http://schemas.microsoft.com/office/drawing/2014/main" id="{29EDE24B-4130-5FB0-9565-06B6C4701116}"/>
                    </a:ext>
                  </a:extLst>
                </p:cNvPr>
                <p:cNvSpPr/>
                <p:nvPr/>
              </p:nvSpPr>
              <p:spPr>
                <a:xfrm flipV="1">
                  <a:off x="7077913" y="802841"/>
                  <a:ext cx="11077" cy="11333"/>
                </a:xfrm>
                <a:custGeom>
                  <a:avLst/>
                  <a:gdLst>
                    <a:gd name="connsiteX0" fmla="*/ -5593 w 11077"/>
                    <a:gd name="connsiteY0" fmla="*/ -14491 h 11333"/>
                    <a:gd name="connsiteX1" fmla="*/ -10853 w 11077"/>
                    <a:gd name="connsiteY1" fmla="*/ -4564 h 11333"/>
                    <a:gd name="connsiteX2" fmla="*/ -5593 w 11077"/>
                    <a:gd name="connsiteY2" fmla="*/ -14491 h 11333"/>
                    <a:gd name="connsiteX3" fmla="*/ -5593 w 11077"/>
                    <a:gd name="connsiteY3" fmla="*/ -14491 h 1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77" h="11333">
                      <a:moveTo>
                        <a:pt x="-5593" y="-14491"/>
                      </a:moveTo>
                      <a:cubicBezTo>
                        <a:pt x="816" y="-11077"/>
                        <a:pt x="-4479" y="-1150"/>
                        <a:pt x="-10853" y="-4564"/>
                      </a:cubicBezTo>
                      <a:cubicBezTo>
                        <a:pt x="-17262" y="-7942"/>
                        <a:pt x="-12002" y="-17904"/>
                        <a:pt x="-5593" y="-14491"/>
                      </a:cubicBezTo>
                      <a:lnTo>
                        <a:pt x="-5593" y="-1449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4FA9F89C-62B1-9711-FFE3-174204496CA7}"/>
                    </a:ext>
                  </a:extLst>
                </p:cNvPr>
                <p:cNvSpPr/>
                <p:nvPr/>
              </p:nvSpPr>
              <p:spPr>
                <a:xfrm flipV="1">
                  <a:off x="6963483" y="862741"/>
                  <a:ext cx="22486" cy="22730"/>
                </a:xfrm>
                <a:custGeom>
                  <a:avLst/>
                  <a:gdLst>
                    <a:gd name="connsiteX0" fmla="*/ 3706 w 22486"/>
                    <a:gd name="connsiteY0" fmla="*/ 5747 h 22730"/>
                    <a:gd name="connsiteX1" fmla="*/ 2801 w 22486"/>
                    <a:gd name="connsiteY1" fmla="*/ 6235 h 22730"/>
                    <a:gd name="connsiteX2" fmla="*/ -7719 w 22486"/>
                    <a:gd name="connsiteY2" fmla="*/ 6548 h 22730"/>
                    <a:gd name="connsiteX3" fmla="*/ -13327 w 22486"/>
                    <a:gd name="connsiteY3" fmla="*/ -2369 h 22730"/>
                    <a:gd name="connsiteX4" fmla="*/ -13431 w 22486"/>
                    <a:gd name="connsiteY4" fmla="*/ -3379 h 22730"/>
                    <a:gd name="connsiteX5" fmla="*/ 3079 w 22486"/>
                    <a:gd name="connsiteY5" fmla="*/ -13759 h 22730"/>
                    <a:gd name="connsiteX6" fmla="*/ 3706 w 22486"/>
                    <a:gd name="connsiteY6" fmla="*/ 5747 h 22730"/>
                    <a:gd name="connsiteX7" fmla="*/ 3706 w 22486"/>
                    <a:gd name="connsiteY7" fmla="*/ 5747 h 22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6" h="22730">
                      <a:moveTo>
                        <a:pt x="3706" y="5747"/>
                      </a:moveTo>
                      <a:cubicBezTo>
                        <a:pt x="3428" y="5887"/>
                        <a:pt x="3114" y="6061"/>
                        <a:pt x="2801" y="6235"/>
                      </a:cubicBezTo>
                      <a:cubicBezTo>
                        <a:pt x="-578" y="7977"/>
                        <a:pt x="-4235" y="8394"/>
                        <a:pt x="-7719" y="6548"/>
                      </a:cubicBezTo>
                      <a:cubicBezTo>
                        <a:pt x="-11202" y="4702"/>
                        <a:pt x="-12909" y="1428"/>
                        <a:pt x="-13327" y="-2369"/>
                      </a:cubicBezTo>
                      <a:cubicBezTo>
                        <a:pt x="-13361" y="-2717"/>
                        <a:pt x="-13396" y="-3031"/>
                        <a:pt x="-13431" y="-3379"/>
                      </a:cubicBezTo>
                      <a:cubicBezTo>
                        <a:pt x="-14406" y="-12052"/>
                        <a:pt x="-4027" y="-17555"/>
                        <a:pt x="3079" y="-13759"/>
                      </a:cubicBezTo>
                      <a:cubicBezTo>
                        <a:pt x="10220" y="-9962"/>
                        <a:pt x="11439" y="1707"/>
                        <a:pt x="3706" y="5747"/>
                      </a:cubicBezTo>
                      <a:lnTo>
                        <a:pt x="3706" y="574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EAE88FA1-058C-9E95-AD0F-9E66B757E963}"/>
                    </a:ext>
                  </a:extLst>
                </p:cNvPr>
                <p:cNvSpPr/>
                <p:nvPr/>
              </p:nvSpPr>
              <p:spPr>
                <a:xfrm flipV="1">
                  <a:off x="6947306" y="999442"/>
                  <a:ext cx="23175" cy="23712"/>
                </a:xfrm>
                <a:custGeom>
                  <a:avLst/>
                  <a:gdLst>
                    <a:gd name="connsiteX0" fmla="*/ 3656 w 23175"/>
                    <a:gd name="connsiteY0" fmla="*/ -13075 h 23712"/>
                    <a:gd name="connsiteX1" fmla="*/ -7386 w 23175"/>
                    <a:gd name="connsiteY1" fmla="*/ 7720 h 23712"/>
                    <a:gd name="connsiteX2" fmla="*/ 3656 w 23175"/>
                    <a:gd name="connsiteY2" fmla="*/ -13075 h 23712"/>
                    <a:gd name="connsiteX3" fmla="*/ 3656 w 23175"/>
                    <a:gd name="connsiteY3" fmla="*/ -13075 h 23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75" h="23712">
                      <a:moveTo>
                        <a:pt x="3656" y="-13075"/>
                      </a:moveTo>
                      <a:cubicBezTo>
                        <a:pt x="17032" y="-5934"/>
                        <a:pt x="5990" y="14826"/>
                        <a:pt x="-7386" y="7720"/>
                      </a:cubicBezTo>
                      <a:cubicBezTo>
                        <a:pt x="-20761" y="614"/>
                        <a:pt x="-9754" y="-20180"/>
                        <a:pt x="3656" y="-13075"/>
                      </a:cubicBezTo>
                      <a:lnTo>
                        <a:pt x="3656" y="-1307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3A50AF7F-3AB0-F0D1-F86E-2C9A1B709CE9}"/>
                    </a:ext>
                  </a:extLst>
                </p:cNvPr>
                <p:cNvSpPr/>
                <p:nvPr/>
              </p:nvSpPr>
              <p:spPr>
                <a:xfrm flipV="1">
                  <a:off x="6847518" y="829533"/>
                  <a:ext cx="18120" cy="18524"/>
                </a:xfrm>
                <a:custGeom>
                  <a:avLst/>
                  <a:gdLst>
                    <a:gd name="connsiteX0" fmla="*/ 178 w 18120"/>
                    <a:gd name="connsiteY0" fmla="*/ -13948 h 18524"/>
                    <a:gd name="connsiteX1" fmla="*/ -8460 w 18120"/>
                    <a:gd name="connsiteY1" fmla="*/ 2283 h 18524"/>
                    <a:gd name="connsiteX2" fmla="*/ 178 w 18120"/>
                    <a:gd name="connsiteY2" fmla="*/ -13948 h 18524"/>
                    <a:gd name="connsiteX3" fmla="*/ 178 w 18120"/>
                    <a:gd name="connsiteY3" fmla="*/ -13948 h 18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0" h="18524">
                      <a:moveTo>
                        <a:pt x="178" y="-13948"/>
                      </a:moveTo>
                      <a:cubicBezTo>
                        <a:pt x="10628" y="-8410"/>
                        <a:pt x="2025" y="7857"/>
                        <a:pt x="-8460" y="2283"/>
                      </a:cubicBezTo>
                      <a:cubicBezTo>
                        <a:pt x="-18910" y="-3255"/>
                        <a:pt x="-10306" y="-19521"/>
                        <a:pt x="178" y="-13948"/>
                      </a:cubicBezTo>
                      <a:lnTo>
                        <a:pt x="178" y="-1394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D4C03D3A-B956-2270-F21D-7DBFC6751BF5}"/>
                    </a:ext>
                  </a:extLst>
                </p:cNvPr>
                <p:cNvSpPr/>
                <p:nvPr/>
              </p:nvSpPr>
              <p:spPr>
                <a:xfrm flipV="1">
                  <a:off x="7013525" y="811790"/>
                  <a:ext cx="17798" cy="18201"/>
                </a:xfrm>
                <a:custGeom>
                  <a:avLst/>
                  <a:gdLst>
                    <a:gd name="connsiteX0" fmla="*/ -477 w 17798"/>
                    <a:gd name="connsiteY0" fmla="*/ -14029 h 18201"/>
                    <a:gd name="connsiteX1" fmla="*/ -8976 w 17798"/>
                    <a:gd name="connsiteY1" fmla="*/ 1924 h 18201"/>
                    <a:gd name="connsiteX2" fmla="*/ -477 w 17798"/>
                    <a:gd name="connsiteY2" fmla="*/ -14029 h 18201"/>
                    <a:gd name="connsiteX3" fmla="*/ -477 w 17798"/>
                    <a:gd name="connsiteY3" fmla="*/ -14029 h 18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98" h="18201">
                      <a:moveTo>
                        <a:pt x="-477" y="-14029"/>
                      </a:moveTo>
                      <a:cubicBezTo>
                        <a:pt x="9799" y="-8561"/>
                        <a:pt x="1335" y="7392"/>
                        <a:pt x="-8976" y="1924"/>
                      </a:cubicBezTo>
                      <a:cubicBezTo>
                        <a:pt x="-19216" y="-3510"/>
                        <a:pt x="-10752" y="-19498"/>
                        <a:pt x="-477" y="-14029"/>
                      </a:cubicBezTo>
                      <a:lnTo>
                        <a:pt x="-477" y="-140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5B02201C-BA85-2C2F-CD84-7F01FCB566E9}"/>
                    </a:ext>
                  </a:extLst>
                </p:cNvPr>
                <p:cNvSpPr/>
                <p:nvPr/>
              </p:nvSpPr>
              <p:spPr>
                <a:xfrm flipV="1">
                  <a:off x="7082869" y="891543"/>
                  <a:ext cx="20156" cy="20595"/>
                </a:xfrm>
                <a:custGeom>
                  <a:avLst/>
                  <a:gdLst>
                    <a:gd name="connsiteX0" fmla="*/ 1095 w 20156"/>
                    <a:gd name="connsiteY0" fmla="*/ -13613 h 20595"/>
                    <a:gd name="connsiteX1" fmla="*/ -8518 w 20156"/>
                    <a:gd name="connsiteY1" fmla="*/ 4430 h 20595"/>
                    <a:gd name="connsiteX2" fmla="*/ 1095 w 20156"/>
                    <a:gd name="connsiteY2" fmla="*/ -13613 h 20595"/>
                    <a:gd name="connsiteX3" fmla="*/ 1095 w 20156"/>
                    <a:gd name="connsiteY3" fmla="*/ -13613 h 20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56" h="20595">
                      <a:moveTo>
                        <a:pt x="1095" y="-13613"/>
                      </a:moveTo>
                      <a:cubicBezTo>
                        <a:pt x="12729" y="-7448"/>
                        <a:pt x="3116" y="10630"/>
                        <a:pt x="-8518" y="4430"/>
                      </a:cubicBezTo>
                      <a:cubicBezTo>
                        <a:pt x="-20152" y="-1735"/>
                        <a:pt x="-10538" y="-19813"/>
                        <a:pt x="1095" y="-13613"/>
                      </a:cubicBezTo>
                      <a:lnTo>
                        <a:pt x="1095" y="-1361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F6E2A995-F247-1D30-7807-F991A40254CE}"/>
                    </a:ext>
                  </a:extLst>
                </p:cNvPr>
                <p:cNvSpPr/>
                <p:nvPr/>
              </p:nvSpPr>
              <p:spPr>
                <a:xfrm flipV="1">
                  <a:off x="7141583" y="990573"/>
                  <a:ext cx="20841" cy="20762"/>
                </a:xfrm>
                <a:custGeom>
                  <a:avLst/>
                  <a:gdLst>
                    <a:gd name="connsiteX0" fmla="*/ 1379 w 20841"/>
                    <a:gd name="connsiteY0" fmla="*/ -13364 h 20762"/>
                    <a:gd name="connsiteX1" fmla="*/ 5663 w 20841"/>
                    <a:gd name="connsiteY1" fmla="*/ 709 h 20762"/>
                    <a:gd name="connsiteX2" fmla="*/ -8409 w 20841"/>
                    <a:gd name="connsiteY2" fmla="*/ 4993 h 20762"/>
                    <a:gd name="connsiteX3" fmla="*/ -12694 w 20841"/>
                    <a:gd name="connsiteY3" fmla="*/ -9079 h 20762"/>
                    <a:gd name="connsiteX4" fmla="*/ 1379 w 20841"/>
                    <a:gd name="connsiteY4" fmla="*/ -13364 h 20762"/>
                    <a:gd name="connsiteX5" fmla="*/ 1379 w 20841"/>
                    <a:gd name="connsiteY5" fmla="*/ -13364 h 20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41" h="20762">
                      <a:moveTo>
                        <a:pt x="1379" y="-13364"/>
                      </a:moveTo>
                      <a:cubicBezTo>
                        <a:pt x="6185" y="-10821"/>
                        <a:pt x="8519" y="-4133"/>
                        <a:pt x="5663" y="709"/>
                      </a:cubicBezTo>
                      <a:cubicBezTo>
                        <a:pt x="2807" y="5550"/>
                        <a:pt x="-3254" y="7745"/>
                        <a:pt x="-8409" y="4993"/>
                      </a:cubicBezTo>
                      <a:cubicBezTo>
                        <a:pt x="-13216" y="2450"/>
                        <a:pt x="-15550" y="-4238"/>
                        <a:pt x="-12694" y="-9079"/>
                      </a:cubicBezTo>
                      <a:cubicBezTo>
                        <a:pt x="-9837" y="-13921"/>
                        <a:pt x="-3777" y="-16115"/>
                        <a:pt x="1379" y="-13364"/>
                      </a:cubicBezTo>
                      <a:lnTo>
                        <a:pt x="1379" y="-1336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E49066ED-57C1-9C18-52E5-F224C7818B47}"/>
                    </a:ext>
                  </a:extLst>
                </p:cNvPr>
                <p:cNvSpPr/>
                <p:nvPr/>
              </p:nvSpPr>
              <p:spPr>
                <a:xfrm flipV="1">
                  <a:off x="7040183" y="941636"/>
                  <a:ext cx="18476" cy="18914"/>
                </a:xfrm>
                <a:custGeom>
                  <a:avLst/>
                  <a:gdLst>
                    <a:gd name="connsiteX0" fmla="*/ -33 w 18476"/>
                    <a:gd name="connsiteY0" fmla="*/ -13562 h 18914"/>
                    <a:gd name="connsiteX1" fmla="*/ -8845 w 18476"/>
                    <a:gd name="connsiteY1" fmla="*/ 3018 h 18914"/>
                    <a:gd name="connsiteX2" fmla="*/ -33 w 18476"/>
                    <a:gd name="connsiteY2" fmla="*/ -13562 h 18914"/>
                    <a:gd name="connsiteX3" fmla="*/ -33 w 18476"/>
                    <a:gd name="connsiteY3" fmla="*/ -13562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76" h="18914">
                      <a:moveTo>
                        <a:pt x="-33" y="-13562"/>
                      </a:moveTo>
                      <a:cubicBezTo>
                        <a:pt x="10625" y="-7884"/>
                        <a:pt x="1813" y="8696"/>
                        <a:pt x="-8845" y="3018"/>
                      </a:cubicBezTo>
                      <a:cubicBezTo>
                        <a:pt x="-19504" y="-2659"/>
                        <a:pt x="-10726" y="-19239"/>
                        <a:pt x="-33" y="-13562"/>
                      </a:cubicBezTo>
                      <a:lnTo>
                        <a:pt x="-33" y="-1356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191381BD-E822-8D05-A6BB-E93DC73BF0F0}"/>
                    </a:ext>
                  </a:extLst>
                </p:cNvPr>
                <p:cNvSpPr/>
                <p:nvPr/>
              </p:nvSpPr>
              <p:spPr>
                <a:xfrm flipV="1">
                  <a:off x="7176539" y="895066"/>
                  <a:ext cx="16101" cy="16498"/>
                </a:xfrm>
                <a:custGeom>
                  <a:avLst/>
                  <a:gdLst>
                    <a:gd name="connsiteX0" fmla="*/ -2135 w 16101"/>
                    <a:gd name="connsiteY0" fmla="*/ -13868 h 16498"/>
                    <a:gd name="connsiteX1" fmla="*/ -9798 w 16101"/>
                    <a:gd name="connsiteY1" fmla="*/ 587 h 16498"/>
                    <a:gd name="connsiteX2" fmla="*/ -2135 w 16101"/>
                    <a:gd name="connsiteY2" fmla="*/ -13868 h 16498"/>
                    <a:gd name="connsiteX3" fmla="*/ -2135 w 16101"/>
                    <a:gd name="connsiteY3" fmla="*/ -13868 h 1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98">
                      <a:moveTo>
                        <a:pt x="-2135" y="-13868"/>
                      </a:moveTo>
                      <a:cubicBezTo>
                        <a:pt x="7165" y="-8922"/>
                        <a:pt x="-498" y="5568"/>
                        <a:pt x="-9798" y="587"/>
                      </a:cubicBezTo>
                      <a:cubicBezTo>
                        <a:pt x="-19098" y="-4359"/>
                        <a:pt x="-11435" y="-18814"/>
                        <a:pt x="-2135" y="-13868"/>
                      </a:cubicBezTo>
                      <a:lnTo>
                        <a:pt x="-2135" y="-1386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2" name="Freeform: Shape 1021">
                  <a:extLst>
                    <a:ext uri="{FF2B5EF4-FFF2-40B4-BE49-F238E27FC236}">
                      <a16:creationId xmlns:a16="http://schemas.microsoft.com/office/drawing/2014/main" id="{5AE3D9BD-E657-373F-7C29-7AA1B1F884E4}"/>
                    </a:ext>
                  </a:extLst>
                </p:cNvPr>
                <p:cNvSpPr/>
                <p:nvPr/>
              </p:nvSpPr>
              <p:spPr>
                <a:xfrm flipV="1">
                  <a:off x="7113166" y="761490"/>
                  <a:ext cx="19485" cy="19915"/>
                </a:xfrm>
                <a:custGeom>
                  <a:avLst/>
                  <a:gdLst>
                    <a:gd name="connsiteX0" fmla="*/ 540 w 19485"/>
                    <a:gd name="connsiteY0" fmla="*/ -14081 h 19915"/>
                    <a:gd name="connsiteX1" fmla="*/ -8760 w 19485"/>
                    <a:gd name="connsiteY1" fmla="*/ 3370 h 19915"/>
                    <a:gd name="connsiteX2" fmla="*/ 540 w 19485"/>
                    <a:gd name="connsiteY2" fmla="*/ -14081 h 19915"/>
                    <a:gd name="connsiteX3" fmla="*/ 540 w 19485"/>
                    <a:gd name="connsiteY3" fmla="*/ -14081 h 19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85" h="19915">
                      <a:moveTo>
                        <a:pt x="540" y="-14081"/>
                      </a:moveTo>
                      <a:cubicBezTo>
                        <a:pt x="11756" y="-8125"/>
                        <a:pt x="2491" y="9361"/>
                        <a:pt x="-8760" y="3370"/>
                      </a:cubicBezTo>
                      <a:cubicBezTo>
                        <a:pt x="-20010" y="-2587"/>
                        <a:pt x="-10745" y="-20072"/>
                        <a:pt x="540" y="-14081"/>
                      </a:cubicBezTo>
                      <a:lnTo>
                        <a:pt x="540" y="-1408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3" name="Freeform: Shape 1022">
                  <a:extLst>
                    <a:ext uri="{FF2B5EF4-FFF2-40B4-BE49-F238E27FC236}">
                      <a16:creationId xmlns:a16="http://schemas.microsoft.com/office/drawing/2014/main" id="{048FF936-F7B8-B920-14B1-12208F11571A}"/>
                    </a:ext>
                  </a:extLst>
                </p:cNvPr>
                <p:cNvSpPr/>
                <p:nvPr/>
              </p:nvSpPr>
              <p:spPr>
                <a:xfrm flipV="1">
                  <a:off x="7085856" y="670101"/>
                  <a:ext cx="18813" cy="19237"/>
                </a:xfrm>
                <a:custGeom>
                  <a:avLst/>
                  <a:gdLst>
                    <a:gd name="connsiteX0" fmla="*/ 88 w 18813"/>
                    <a:gd name="connsiteY0" fmla="*/ -14422 h 19237"/>
                    <a:gd name="connsiteX1" fmla="*/ -8864 w 18813"/>
                    <a:gd name="connsiteY1" fmla="*/ 2437 h 19237"/>
                    <a:gd name="connsiteX2" fmla="*/ 88 w 18813"/>
                    <a:gd name="connsiteY2" fmla="*/ -14422 h 19237"/>
                    <a:gd name="connsiteX3" fmla="*/ 88 w 18813"/>
                    <a:gd name="connsiteY3" fmla="*/ -14422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13" h="19237">
                      <a:moveTo>
                        <a:pt x="88" y="-14422"/>
                      </a:moveTo>
                      <a:cubicBezTo>
                        <a:pt x="10955" y="-8675"/>
                        <a:pt x="2003" y="8219"/>
                        <a:pt x="-8864" y="2437"/>
                      </a:cubicBezTo>
                      <a:cubicBezTo>
                        <a:pt x="-19731" y="-3345"/>
                        <a:pt x="-10780" y="-20204"/>
                        <a:pt x="88" y="-14422"/>
                      </a:cubicBezTo>
                      <a:lnTo>
                        <a:pt x="88" y="-144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4" name="Freeform: Shape 1023">
                  <a:extLst>
                    <a:ext uri="{FF2B5EF4-FFF2-40B4-BE49-F238E27FC236}">
                      <a16:creationId xmlns:a16="http://schemas.microsoft.com/office/drawing/2014/main" id="{A8216B4F-F4BC-1E19-27C2-95925CFE10BD}"/>
                    </a:ext>
                  </a:extLst>
                </p:cNvPr>
                <p:cNvSpPr/>
                <p:nvPr/>
              </p:nvSpPr>
              <p:spPr>
                <a:xfrm flipV="1">
                  <a:off x="6984366" y="606849"/>
                  <a:ext cx="19816" cy="20261"/>
                </a:xfrm>
                <a:custGeom>
                  <a:avLst/>
                  <a:gdLst>
                    <a:gd name="connsiteX0" fmla="*/ 1095 w 19816"/>
                    <a:gd name="connsiteY0" fmla="*/ -14574 h 20261"/>
                    <a:gd name="connsiteX1" fmla="*/ -8344 w 19816"/>
                    <a:gd name="connsiteY1" fmla="*/ 3190 h 20261"/>
                    <a:gd name="connsiteX2" fmla="*/ 1095 w 19816"/>
                    <a:gd name="connsiteY2" fmla="*/ -14574 h 20261"/>
                    <a:gd name="connsiteX3" fmla="*/ 1095 w 19816"/>
                    <a:gd name="connsiteY3" fmla="*/ -14574 h 20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61">
                      <a:moveTo>
                        <a:pt x="1095" y="-14574"/>
                      </a:moveTo>
                      <a:cubicBezTo>
                        <a:pt x="12520" y="-8478"/>
                        <a:pt x="3081" y="9286"/>
                        <a:pt x="-8344" y="3190"/>
                      </a:cubicBezTo>
                      <a:cubicBezTo>
                        <a:pt x="-19804" y="-2870"/>
                        <a:pt x="-10364" y="-20634"/>
                        <a:pt x="1095" y="-14574"/>
                      </a:cubicBezTo>
                      <a:lnTo>
                        <a:pt x="1095" y="-145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5" name="Freeform: Shape 1024">
                  <a:extLst>
                    <a:ext uri="{FF2B5EF4-FFF2-40B4-BE49-F238E27FC236}">
                      <a16:creationId xmlns:a16="http://schemas.microsoft.com/office/drawing/2014/main" id="{B57B0608-6846-0A8A-3C57-3322662FE0DE}"/>
                    </a:ext>
                  </a:extLst>
                </p:cNvPr>
                <p:cNvSpPr/>
                <p:nvPr/>
              </p:nvSpPr>
              <p:spPr>
                <a:xfrm flipV="1">
                  <a:off x="6910711" y="897265"/>
                  <a:ext cx="19478" cy="19938"/>
                </a:xfrm>
                <a:custGeom>
                  <a:avLst/>
                  <a:gdLst>
                    <a:gd name="connsiteX0" fmla="*/ 1022 w 19478"/>
                    <a:gd name="connsiteY0" fmla="*/ -13650 h 19938"/>
                    <a:gd name="connsiteX1" fmla="*/ -8279 w 19478"/>
                    <a:gd name="connsiteY1" fmla="*/ 3835 h 19938"/>
                    <a:gd name="connsiteX2" fmla="*/ 1022 w 19478"/>
                    <a:gd name="connsiteY2" fmla="*/ -13650 h 19938"/>
                    <a:gd name="connsiteX3" fmla="*/ 1022 w 19478"/>
                    <a:gd name="connsiteY3" fmla="*/ -13650 h 1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78" h="19938">
                      <a:moveTo>
                        <a:pt x="1022" y="-13650"/>
                      </a:moveTo>
                      <a:cubicBezTo>
                        <a:pt x="12272" y="-7659"/>
                        <a:pt x="2972" y="9826"/>
                        <a:pt x="-8279" y="3835"/>
                      </a:cubicBezTo>
                      <a:cubicBezTo>
                        <a:pt x="-19495" y="-2156"/>
                        <a:pt x="-10229" y="-19607"/>
                        <a:pt x="1022" y="-13650"/>
                      </a:cubicBezTo>
                      <a:lnTo>
                        <a:pt x="1022" y="-136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6" name="Freeform: Shape 1025">
                  <a:extLst>
                    <a:ext uri="{FF2B5EF4-FFF2-40B4-BE49-F238E27FC236}">
                      <a16:creationId xmlns:a16="http://schemas.microsoft.com/office/drawing/2014/main" id="{36AC44BB-ADCA-6122-E5AE-EBA57761ECA6}"/>
                    </a:ext>
                  </a:extLst>
                </p:cNvPr>
                <p:cNvSpPr/>
                <p:nvPr/>
              </p:nvSpPr>
              <p:spPr>
                <a:xfrm flipV="1">
                  <a:off x="6832341" y="867536"/>
                  <a:ext cx="15786" cy="16142"/>
                </a:xfrm>
                <a:custGeom>
                  <a:avLst/>
                  <a:gdLst>
                    <a:gd name="connsiteX0" fmla="*/ -1498 w 15786"/>
                    <a:gd name="connsiteY0" fmla="*/ -13979 h 16142"/>
                    <a:gd name="connsiteX1" fmla="*/ -9021 w 15786"/>
                    <a:gd name="connsiteY1" fmla="*/ 162 h 16142"/>
                    <a:gd name="connsiteX2" fmla="*/ -1498 w 15786"/>
                    <a:gd name="connsiteY2" fmla="*/ -13979 h 16142"/>
                    <a:gd name="connsiteX3" fmla="*/ -1498 w 15786"/>
                    <a:gd name="connsiteY3" fmla="*/ -13979 h 16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6" h="16142">
                      <a:moveTo>
                        <a:pt x="-1498" y="-13979"/>
                      </a:moveTo>
                      <a:cubicBezTo>
                        <a:pt x="7593" y="-9138"/>
                        <a:pt x="105" y="5039"/>
                        <a:pt x="-9021" y="162"/>
                      </a:cubicBezTo>
                      <a:cubicBezTo>
                        <a:pt x="-18147" y="-4679"/>
                        <a:pt x="-10623" y="-18821"/>
                        <a:pt x="-1498" y="-13979"/>
                      </a:cubicBezTo>
                      <a:lnTo>
                        <a:pt x="-1498" y="-1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C334D401-4D0E-4089-4167-6295D3169B7E}"/>
                    </a:ext>
                  </a:extLst>
                </p:cNvPr>
                <p:cNvSpPr/>
                <p:nvPr/>
              </p:nvSpPr>
              <p:spPr>
                <a:xfrm flipV="1">
                  <a:off x="6782845" y="762800"/>
                  <a:ext cx="16448" cy="16843"/>
                </a:xfrm>
                <a:custGeom>
                  <a:avLst/>
                  <a:gdLst>
                    <a:gd name="connsiteX0" fmla="*/ -887 w 16448"/>
                    <a:gd name="connsiteY0" fmla="*/ -14277 h 16843"/>
                    <a:gd name="connsiteX1" fmla="*/ -8724 w 16448"/>
                    <a:gd name="connsiteY1" fmla="*/ 492 h 16843"/>
                    <a:gd name="connsiteX2" fmla="*/ -887 w 16448"/>
                    <a:gd name="connsiteY2" fmla="*/ -14277 h 16843"/>
                    <a:gd name="connsiteX3" fmla="*/ -887 w 16448"/>
                    <a:gd name="connsiteY3" fmla="*/ -14277 h 16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3">
                      <a:moveTo>
                        <a:pt x="-887" y="-14277"/>
                      </a:moveTo>
                      <a:cubicBezTo>
                        <a:pt x="8587" y="-9226"/>
                        <a:pt x="785" y="5542"/>
                        <a:pt x="-8724" y="492"/>
                      </a:cubicBezTo>
                      <a:cubicBezTo>
                        <a:pt x="-18234" y="-4559"/>
                        <a:pt x="-10397" y="-19328"/>
                        <a:pt x="-887" y="-14277"/>
                      </a:cubicBezTo>
                      <a:lnTo>
                        <a:pt x="-887" y="-1427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25C9F50B-66EF-62D9-A176-FE72F4A1D194}"/>
                    </a:ext>
                  </a:extLst>
                </p:cNvPr>
                <p:cNvSpPr/>
                <p:nvPr/>
              </p:nvSpPr>
              <p:spPr>
                <a:xfrm flipV="1">
                  <a:off x="6850436" y="784227"/>
                  <a:ext cx="20140" cy="20619"/>
                </a:xfrm>
                <a:custGeom>
                  <a:avLst/>
                  <a:gdLst>
                    <a:gd name="connsiteX0" fmla="*/ 1674 w 20140"/>
                    <a:gd name="connsiteY0" fmla="*/ -13973 h 20619"/>
                    <a:gd name="connsiteX1" fmla="*/ -7940 w 20140"/>
                    <a:gd name="connsiteY1" fmla="*/ 4105 h 20619"/>
                    <a:gd name="connsiteX2" fmla="*/ 1674 w 20140"/>
                    <a:gd name="connsiteY2" fmla="*/ -13973 h 20619"/>
                    <a:gd name="connsiteX3" fmla="*/ 1674 w 20140"/>
                    <a:gd name="connsiteY3" fmla="*/ -13973 h 20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40" h="20619">
                      <a:moveTo>
                        <a:pt x="1674" y="-13973"/>
                      </a:moveTo>
                      <a:cubicBezTo>
                        <a:pt x="13273" y="-7773"/>
                        <a:pt x="3694" y="10305"/>
                        <a:pt x="-7940" y="4105"/>
                      </a:cubicBezTo>
                      <a:cubicBezTo>
                        <a:pt x="-19574" y="-2095"/>
                        <a:pt x="-9960" y="-20138"/>
                        <a:pt x="1674" y="-13973"/>
                      </a:cubicBezTo>
                      <a:lnTo>
                        <a:pt x="1674" y="-1397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B57595FE-3011-6987-1704-2A3838D66FAE}"/>
                    </a:ext>
                  </a:extLst>
                </p:cNvPr>
                <p:cNvSpPr/>
                <p:nvPr/>
              </p:nvSpPr>
              <p:spPr>
                <a:xfrm flipV="1">
                  <a:off x="6908377" y="816279"/>
                  <a:ext cx="16788" cy="17167"/>
                </a:xfrm>
                <a:custGeom>
                  <a:avLst/>
                  <a:gdLst>
                    <a:gd name="connsiteX0" fmla="*/ -955 w 16788"/>
                    <a:gd name="connsiteY0" fmla="*/ -14079 h 17167"/>
                    <a:gd name="connsiteX1" fmla="*/ -8966 w 16788"/>
                    <a:gd name="connsiteY1" fmla="*/ 968 h 17167"/>
                    <a:gd name="connsiteX2" fmla="*/ -955 w 16788"/>
                    <a:gd name="connsiteY2" fmla="*/ -14079 h 17167"/>
                    <a:gd name="connsiteX3" fmla="*/ -955 w 16788"/>
                    <a:gd name="connsiteY3" fmla="*/ -14079 h 1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88" h="17167">
                      <a:moveTo>
                        <a:pt x="-955" y="-14079"/>
                      </a:moveTo>
                      <a:cubicBezTo>
                        <a:pt x="8729" y="-8924"/>
                        <a:pt x="752" y="6123"/>
                        <a:pt x="-8966" y="968"/>
                      </a:cubicBezTo>
                      <a:cubicBezTo>
                        <a:pt x="-18649" y="-4187"/>
                        <a:pt x="-10638" y="-19235"/>
                        <a:pt x="-955" y="-14079"/>
                      </a:cubicBezTo>
                      <a:lnTo>
                        <a:pt x="-955" y="-140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0" name="Freeform: Shape 1029">
                  <a:extLst>
                    <a:ext uri="{FF2B5EF4-FFF2-40B4-BE49-F238E27FC236}">
                      <a16:creationId xmlns:a16="http://schemas.microsoft.com/office/drawing/2014/main" id="{F82909F0-7A79-E764-0219-5DC4DCF2DBEE}"/>
                    </a:ext>
                  </a:extLst>
                </p:cNvPr>
                <p:cNvSpPr/>
                <p:nvPr/>
              </p:nvSpPr>
              <p:spPr>
                <a:xfrm flipV="1">
                  <a:off x="7035140" y="1060985"/>
                  <a:ext cx="22018" cy="22415"/>
                </a:xfrm>
                <a:custGeom>
                  <a:avLst/>
                  <a:gdLst>
                    <a:gd name="connsiteX0" fmla="*/ 8258 w 22018"/>
                    <a:gd name="connsiteY0" fmla="*/ -4392 h 22415"/>
                    <a:gd name="connsiteX1" fmla="*/ 8327 w 22018"/>
                    <a:gd name="connsiteY1" fmla="*/ -3382 h 22415"/>
                    <a:gd name="connsiteX2" fmla="*/ -7904 w 22018"/>
                    <a:gd name="connsiteY2" fmla="*/ 6824 h 22415"/>
                    <a:gd name="connsiteX3" fmla="*/ -8531 w 22018"/>
                    <a:gd name="connsiteY3" fmla="*/ -12334 h 22415"/>
                    <a:gd name="connsiteX4" fmla="*/ -7625 w 22018"/>
                    <a:gd name="connsiteY4" fmla="*/ -12822 h 22415"/>
                    <a:gd name="connsiteX5" fmla="*/ 2720 w 22018"/>
                    <a:gd name="connsiteY5" fmla="*/ -13170 h 22415"/>
                    <a:gd name="connsiteX6" fmla="*/ 8258 w 22018"/>
                    <a:gd name="connsiteY6" fmla="*/ -4392 h 22415"/>
                    <a:gd name="connsiteX7" fmla="*/ 8258 w 22018"/>
                    <a:gd name="connsiteY7" fmla="*/ -4392 h 2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18" h="22415">
                      <a:moveTo>
                        <a:pt x="8258" y="-4392"/>
                      </a:moveTo>
                      <a:cubicBezTo>
                        <a:pt x="8293" y="-4044"/>
                        <a:pt x="8327" y="-3730"/>
                        <a:pt x="8327" y="-3382"/>
                      </a:cubicBezTo>
                      <a:cubicBezTo>
                        <a:pt x="8815" y="5047"/>
                        <a:pt x="-589" y="10725"/>
                        <a:pt x="-7904" y="6824"/>
                      </a:cubicBezTo>
                      <a:cubicBezTo>
                        <a:pt x="-15219" y="2922"/>
                        <a:pt x="-15741" y="-8015"/>
                        <a:pt x="-8531" y="-12334"/>
                      </a:cubicBezTo>
                      <a:cubicBezTo>
                        <a:pt x="-8218" y="-12543"/>
                        <a:pt x="-7939" y="-12682"/>
                        <a:pt x="-7625" y="-12822"/>
                      </a:cubicBezTo>
                      <a:cubicBezTo>
                        <a:pt x="-4212" y="-14493"/>
                        <a:pt x="-764" y="-15016"/>
                        <a:pt x="2720" y="-13170"/>
                      </a:cubicBezTo>
                      <a:cubicBezTo>
                        <a:pt x="6238" y="-11324"/>
                        <a:pt x="7701" y="-8119"/>
                        <a:pt x="8258" y="-4392"/>
                      </a:cubicBezTo>
                      <a:lnTo>
                        <a:pt x="8258" y="-439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88B9DBD8-9F54-4E96-BBE3-FAA23F55043E}"/>
                    </a:ext>
                  </a:extLst>
                </p:cNvPr>
                <p:cNvSpPr/>
                <p:nvPr/>
              </p:nvSpPr>
              <p:spPr>
                <a:xfrm flipV="1">
                  <a:off x="7167532" y="819721"/>
                  <a:ext cx="362" cy="390"/>
                </a:xfrm>
                <a:custGeom>
                  <a:avLst/>
                  <a:gdLst>
                    <a:gd name="connsiteX0" fmla="*/ -13707 w 362"/>
                    <a:gd name="connsiteY0" fmla="*/ -15135 h 390"/>
                    <a:gd name="connsiteX1" fmla="*/ -13881 w 362"/>
                    <a:gd name="connsiteY1" fmla="*/ -14786 h 390"/>
                    <a:gd name="connsiteX2" fmla="*/ -13707 w 362"/>
                    <a:gd name="connsiteY2" fmla="*/ -15135 h 390"/>
                    <a:gd name="connsiteX3" fmla="*/ -13707 w 362"/>
                    <a:gd name="connsiteY3" fmla="*/ -15135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707" y="-15135"/>
                      </a:moveTo>
                      <a:cubicBezTo>
                        <a:pt x="-13498" y="-14996"/>
                        <a:pt x="-13672" y="-14682"/>
                        <a:pt x="-13881" y="-14786"/>
                      </a:cubicBezTo>
                      <a:cubicBezTo>
                        <a:pt x="-14090" y="-14926"/>
                        <a:pt x="-13916" y="-15239"/>
                        <a:pt x="-13707" y="-15135"/>
                      </a:cubicBezTo>
                      <a:lnTo>
                        <a:pt x="-13707" y="-1513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84B35DA2-F91B-E518-82D5-2327935C6618}"/>
                    </a:ext>
                  </a:extLst>
                </p:cNvPr>
                <p:cNvSpPr/>
                <p:nvPr/>
              </p:nvSpPr>
              <p:spPr>
                <a:xfrm flipV="1">
                  <a:off x="7186968" y="729360"/>
                  <a:ext cx="20275" cy="20847"/>
                </a:xfrm>
                <a:custGeom>
                  <a:avLst/>
                  <a:gdLst>
                    <a:gd name="connsiteX0" fmla="*/ 5064 w 20275"/>
                    <a:gd name="connsiteY0" fmla="*/ -450 h 20847"/>
                    <a:gd name="connsiteX1" fmla="*/ 4437 w 20275"/>
                    <a:gd name="connsiteY1" fmla="*/ 699 h 20847"/>
                    <a:gd name="connsiteX2" fmla="*/ 258 w 20275"/>
                    <a:gd name="connsiteY2" fmla="*/ 4531 h 20847"/>
                    <a:gd name="connsiteX3" fmla="*/ -5246 w 20275"/>
                    <a:gd name="connsiteY3" fmla="*/ 5158 h 20847"/>
                    <a:gd name="connsiteX4" fmla="*/ -8764 w 20275"/>
                    <a:gd name="connsiteY4" fmla="*/ 3765 h 20847"/>
                    <a:gd name="connsiteX5" fmla="*/ -6953 w 20275"/>
                    <a:gd name="connsiteY5" fmla="*/ -15044 h 20847"/>
                    <a:gd name="connsiteX6" fmla="*/ 3079 w 20275"/>
                    <a:gd name="connsiteY6" fmla="*/ -12676 h 20847"/>
                    <a:gd name="connsiteX7" fmla="*/ 5064 w 20275"/>
                    <a:gd name="connsiteY7" fmla="*/ -450 h 20847"/>
                    <a:gd name="connsiteX8" fmla="*/ 5064 w 20275"/>
                    <a:gd name="connsiteY8" fmla="*/ -450 h 20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75" h="20847">
                      <a:moveTo>
                        <a:pt x="5064" y="-450"/>
                      </a:moveTo>
                      <a:cubicBezTo>
                        <a:pt x="4855" y="-67"/>
                        <a:pt x="4681" y="316"/>
                        <a:pt x="4437" y="699"/>
                      </a:cubicBezTo>
                      <a:cubicBezTo>
                        <a:pt x="3323" y="2406"/>
                        <a:pt x="2139" y="3695"/>
                        <a:pt x="258" y="4531"/>
                      </a:cubicBezTo>
                      <a:cubicBezTo>
                        <a:pt x="-1310" y="5228"/>
                        <a:pt x="-3574" y="5785"/>
                        <a:pt x="-5246" y="5158"/>
                      </a:cubicBezTo>
                      <a:cubicBezTo>
                        <a:pt x="-6430" y="4740"/>
                        <a:pt x="-7614" y="4322"/>
                        <a:pt x="-8764" y="3765"/>
                      </a:cubicBezTo>
                      <a:cubicBezTo>
                        <a:pt x="-16636" y="-32"/>
                        <a:pt x="-15451" y="-12815"/>
                        <a:pt x="-6953" y="-15044"/>
                      </a:cubicBezTo>
                      <a:cubicBezTo>
                        <a:pt x="-3434" y="-15950"/>
                        <a:pt x="397" y="-15218"/>
                        <a:pt x="3079" y="-12676"/>
                      </a:cubicBezTo>
                      <a:cubicBezTo>
                        <a:pt x="6388" y="-9576"/>
                        <a:pt x="7154" y="-4456"/>
                        <a:pt x="5064" y="-450"/>
                      </a:cubicBezTo>
                      <a:lnTo>
                        <a:pt x="5064" y="-4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3" name="Freeform: Shape 1032">
                  <a:extLst>
                    <a:ext uri="{FF2B5EF4-FFF2-40B4-BE49-F238E27FC236}">
                      <a16:creationId xmlns:a16="http://schemas.microsoft.com/office/drawing/2014/main" id="{F70DFE5A-5E5A-203F-0B5F-CCED08C3F676}"/>
                    </a:ext>
                  </a:extLst>
                </p:cNvPr>
                <p:cNvSpPr/>
                <p:nvPr/>
              </p:nvSpPr>
              <p:spPr>
                <a:xfrm flipV="1">
                  <a:off x="7275383" y="857352"/>
                  <a:ext cx="22827" cy="23355"/>
                </a:xfrm>
                <a:custGeom>
                  <a:avLst/>
                  <a:gdLst>
                    <a:gd name="connsiteX0" fmla="*/ 2565 w 22827"/>
                    <a:gd name="connsiteY0" fmla="*/ -13559 h 23355"/>
                    <a:gd name="connsiteX1" fmla="*/ -8303 w 22827"/>
                    <a:gd name="connsiteY1" fmla="*/ 6922 h 23355"/>
                    <a:gd name="connsiteX2" fmla="*/ 2565 w 22827"/>
                    <a:gd name="connsiteY2" fmla="*/ -13559 h 23355"/>
                    <a:gd name="connsiteX3" fmla="*/ 2565 w 22827"/>
                    <a:gd name="connsiteY3" fmla="*/ -13559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27" h="23355">
                      <a:moveTo>
                        <a:pt x="2565" y="-13559"/>
                      </a:moveTo>
                      <a:cubicBezTo>
                        <a:pt x="15766" y="-6557"/>
                        <a:pt x="4898" y="13924"/>
                        <a:pt x="-8303" y="6922"/>
                      </a:cubicBezTo>
                      <a:cubicBezTo>
                        <a:pt x="-21469" y="-79"/>
                        <a:pt x="-10602" y="-20560"/>
                        <a:pt x="2565" y="-13559"/>
                      </a:cubicBezTo>
                      <a:lnTo>
                        <a:pt x="2565" y="-13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2C59320-0BA7-9F7F-FAFA-E98A71FE3223}"/>
                    </a:ext>
                  </a:extLst>
                </p:cNvPr>
                <p:cNvSpPr/>
                <p:nvPr/>
              </p:nvSpPr>
              <p:spPr>
                <a:xfrm flipV="1">
                  <a:off x="7291140" y="986029"/>
                  <a:ext cx="22165" cy="22677"/>
                </a:xfrm>
                <a:custGeom>
                  <a:avLst/>
                  <a:gdLst>
                    <a:gd name="connsiteX0" fmla="*/ 2061 w 22165"/>
                    <a:gd name="connsiteY0" fmla="*/ -13183 h 22677"/>
                    <a:gd name="connsiteX1" fmla="*/ -8493 w 22165"/>
                    <a:gd name="connsiteY1" fmla="*/ 6706 h 22677"/>
                    <a:gd name="connsiteX2" fmla="*/ 2061 w 22165"/>
                    <a:gd name="connsiteY2" fmla="*/ -13183 h 22677"/>
                    <a:gd name="connsiteX3" fmla="*/ 2061 w 22165"/>
                    <a:gd name="connsiteY3" fmla="*/ -13183 h 2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65" h="22677">
                      <a:moveTo>
                        <a:pt x="2061" y="-13183"/>
                      </a:moveTo>
                      <a:cubicBezTo>
                        <a:pt x="14844" y="-6391"/>
                        <a:pt x="4290" y="13498"/>
                        <a:pt x="-8493" y="6706"/>
                      </a:cubicBezTo>
                      <a:cubicBezTo>
                        <a:pt x="-21311" y="-121"/>
                        <a:pt x="-10757" y="-19975"/>
                        <a:pt x="2061" y="-13183"/>
                      </a:cubicBezTo>
                      <a:lnTo>
                        <a:pt x="2061" y="-1318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5" name="Freeform: Shape 1034">
                  <a:extLst>
                    <a:ext uri="{FF2B5EF4-FFF2-40B4-BE49-F238E27FC236}">
                      <a16:creationId xmlns:a16="http://schemas.microsoft.com/office/drawing/2014/main" id="{8FDFF58B-6C03-1C95-5B24-086A94062648}"/>
                    </a:ext>
                  </a:extLst>
                </p:cNvPr>
                <p:cNvSpPr/>
                <p:nvPr/>
              </p:nvSpPr>
              <p:spPr>
                <a:xfrm flipV="1">
                  <a:off x="7232967" y="1078085"/>
                  <a:ext cx="18781" cy="18715"/>
                </a:xfrm>
                <a:custGeom>
                  <a:avLst/>
                  <a:gdLst>
                    <a:gd name="connsiteX0" fmla="*/ -364 w 18781"/>
                    <a:gd name="connsiteY0" fmla="*/ -13200 h 18715"/>
                    <a:gd name="connsiteX1" fmla="*/ 3502 w 18781"/>
                    <a:gd name="connsiteY1" fmla="*/ -522 h 18715"/>
                    <a:gd name="connsiteX2" fmla="*/ -9177 w 18781"/>
                    <a:gd name="connsiteY2" fmla="*/ 3345 h 18715"/>
                    <a:gd name="connsiteX3" fmla="*/ -13043 w 18781"/>
                    <a:gd name="connsiteY3" fmla="*/ -9334 h 18715"/>
                    <a:gd name="connsiteX4" fmla="*/ -364 w 18781"/>
                    <a:gd name="connsiteY4" fmla="*/ -13200 h 18715"/>
                    <a:gd name="connsiteX5" fmla="*/ -364 w 18781"/>
                    <a:gd name="connsiteY5" fmla="*/ -13200 h 18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81" h="18715">
                      <a:moveTo>
                        <a:pt x="-364" y="-13200"/>
                      </a:moveTo>
                      <a:cubicBezTo>
                        <a:pt x="3955" y="-10901"/>
                        <a:pt x="6080" y="-4876"/>
                        <a:pt x="3502" y="-522"/>
                      </a:cubicBezTo>
                      <a:cubicBezTo>
                        <a:pt x="924" y="3867"/>
                        <a:pt x="-4509" y="5818"/>
                        <a:pt x="-9177" y="3345"/>
                      </a:cubicBezTo>
                      <a:cubicBezTo>
                        <a:pt x="-13496" y="1046"/>
                        <a:pt x="-15621" y="-4945"/>
                        <a:pt x="-13043" y="-9334"/>
                      </a:cubicBezTo>
                      <a:cubicBezTo>
                        <a:pt x="-10465" y="-13723"/>
                        <a:pt x="-4997" y="-15673"/>
                        <a:pt x="-364" y="-13200"/>
                      </a:cubicBezTo>
                      <a:lnTo>
                        <a:pt x="-364" y="-1320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6" name="Freeform: Shape 1035">
                  <a:extLst>
                    <a:ext uri="{FF2B5EF4-FFF2-40B4-BE49-F238E27FC236}">
                      <a16:creationId xmlns:a16="http://schemas.microsoft.com/office/drawing/2014/main" id="{D0DCC9EA-281F-3C06-25E4-2E2A6D9E4474}"/>
                    </a:ext>
                  </a:extLst>
                </p:cNvPr>
                <p:cNvSpPr/>
                <p:nvPr/>
              </p:nvSpPr>
              <p:spPr>
                <a:xfrm flipV="1">
                  <a:off x="7238484" y="996841"/>
                  <a:ext cx="362" cy="390"/>
                </a:xfrm>
                <a:custGeom>
                  <a:avLst/>
                  <a:gdLst>
                    <a:gd name="connsiteX0" fmla="*/ -13883 w 362"/>
                    <a:gd name="connsiteY0" fmla="*/ -14559 h 390"/>
                    <a:gd name="connsiteX1" fmla="*/ -14057 w 362"/>
                    <a:gd name="connsiteY1" fmla="*/ -14210 h 390"/>
                    <a:gd name="connsiteX2" fmla="*/ -13883 w 362"/>
                    <a:gd name="connsiteY2" fmla="*/ -14559 h 390"/>
                    <a:gd name="connsiteX3" fmla="*/ -13883 w 362"/>
                    <a:gd name="connsiteY3" fmla="*/ -14559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883" y="-14559"/>
                      </a:moveTo>
                      <a:cubicBezTo>
                        <a:pt x="-13674" y="-14419"/>
                        <a:pt x="-13849" y="-14106"/>
                        <a:pt x="-14057" y="-14210"/>
                      </a:cubicBezTo>
                      <a:cubicBezTo>
                        <a:pt x="-14267" y="-14350"/>
                        <a:pt x="-14092" y="-14663"/>
                        <a:pt x="-13883" y="-14559"/>
                      </a:cubicBezTo>
                      <a:lnTo>
                        <a:pt x="-13883" y="-14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7" name="Freeform: Shape 1036">
                  <a:extLst>
                    <a:ext uri="{FF2B5EF4-FFF2-40B4-BE49-F238E27FC236}">
                      <a16:creationId xmlns:a16="http://schemas.microsoft.com/office/drawing/2014/main" id="{BA9790B4-268A-5032-8144-8F6439ECE467}"/>
                    </a:ext>
                  </a:extLst>
                </p:cNvPr>
                <p:cNvSpPr/>
                <p:nvPr/>
              </p:nvSpPr>
              <p:spPr>
                <a:xfrm flipV="1">
                  <a:off x="6835130" y="988484"/>
                  <a:ext cx="26196" cy="26787"/>
                </a:xfrm>
                <a:custGeom>
                  <a:avLst/>
                  <a:gdLst>
                    <a:gd name="connsiteX0" fmla="*/ 6178 w 26196"/>
                    <a:gd name="connsiteY0" fmla="*/ -12908 h 26787"/>
                    <a:gd name="connsiteX1" fmla="*/ -6327 w 26196"/>
                    <a:gd name="connsiteY1" fmla="*/ 10568 h 26787"/>
                    <a:gd name="connsiteX2" fmla="*/ 6178 w 26196"/>
                    <a:gd name="connsiteY2" fmla="*/ -12908 h 26787"/>
                    <a:gd name="connsiteX3" fmla="*/ 6178 w 26196"/>
                    <a:gd name="connsiteY3" fmla="*/ -12908 h 26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196" h="26787">
                      <a:moveTo>
                        <a:pt x="6178" y="-12908"/>
                      </a:moveTo>
                      <a:cubicBezTo>
                        <a:pt x="21260" y="-4862"/>
                        <a:pt x="8825" y="18614"/>
                        <a:pt x="-6327" y="10568"/>
                      </a:cubicBezTo>
                      <a:cubicBezTo>
                        <a:pt x="-21444" y="2522"/>
                        <a:pt x="-8974" y="-20954"/>
                        <a:pt x="6178" y="-12908"/>
                      </a:cubicBezTo>
                      <a:lnTo>
                        <a:pt x="6178" y="-1290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8" name="Freeform: Shape 1037">
                  <a:extLst>
                    <a:ext uri="{FF2B5EF4-FFF2-40B4-BE49-F238E27FC236}">
                      <a16:creationId xmlns:a16="http://schemas.microsoft.com/office/drawing/2014/main" id="{EC11F922-7FD4-A6C2-6F69-64A232CAC3E4}"/>
                    </a:ext>
                  </a:extLst>
                </p:cNvPr>
                <p:cNvSpPr/>
                <p:nvPr/>
              </p:nvSpPr>
              <p:spPr>
                <a:xfrm flipV="1">
                  <a:off x="6937967" y="965081"/>
                  <a:ext cx="11765" cy="12035"/>
                </a:xfrm>
                <a:custGeom>
                  <a:avLst/>
                  <a:gdLst>
                    <a:gd name="connsiteX0" fmla="*/ -4732 w 11765"/>
                    <a:gd name="connsiteY0" fmla="*/ -13929 h 12035"/>
                    <a:gd name="connsiteX1" fmla="*/ -10340 w 11765"/>
                    <a:gd name="connsiteY1" fmla="*/ -3375 h 12035"/>
                    <a:gd name="connsiteX2" fmla="*/ -4732 w 11765"/>
                    <a:gd name="connsiteY2" fmla="*/ -13929 h 12035"/>
                    <a:gd name="connsiteX3" fmla="*/ -4732 w 11765"/>
                    <a:gd name="connsiteY3" fmla="*/ -13929 h 1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65" h="12035">
                      <a:moveTo>
                        <a:pt x="-4732" y="-13929"/>
                      </a:moveTo>
                      <a:cubicBezTo>
                        <a:pt x="2060" y="-10306"/>
                        <a:pt x="-3547" y="248"/>
                        <a:pt x="-10340" y="-3375"/>
                      </a:cubicBezTo>
                      <a:cubicBezTo>
                        <a:pt x="-17132" y="-6997"/>
                        <a:pt x="-11524" y="-17516"/>
                        <a:pt x="-4732" y="-13929"/>
                      </a:cubicBezTo>
                      <a:lnTo>
                        <a:pt x="-4732" y="-139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9" name="Freeform: Shape 1038">
                  <a:extLst>
                    <a:ext uri="{FF2B5EF4-FFF2-40B4-BE49-F238E27FC236}">
                      <a16:creationId xmlns:a16="http://schemas.microsoft.com/office/drawing/2014/main" id="{E99C163C-8530-BB8A-8BD8-F907BA45C233}"/>
                    </a:ext>
                  </a:extLst>
                </p:cNvPr>
                <p:cNvSpPr/>
                <p:nvPr/>
              </p:nvSpPr>
              <p:spPr>
                <a:xfrm flipV="1">
                  <a:off x="6671146" y="793943"/>
                  <a:ext cx="22220" cy="22131"/>
                </a:xfrm>
                <a:custGeom>
                  <a:avLst/>
                  <a:gdLst>
                    <a:gd name="connsiteX0" fmla="*/ 3556 w 22220"/>
                    <a:gd name="connsiteY0" fmla="*/ -13926 h 22131"/>
                    <a:gd name="connsiteX1" fmla="*/ 8119 w 22220"/>
                    <a:gd name="connsiteY1" fmla="*/ 1052 h 22131"/>
                    <a:gd name="connsiteX2" fmla="*/ -6859 w 22220"/>
                    <a:gd name="connsiteY2" fmla="*/ 5649 h 22131"/>
                    <a:gd name="connsiteX3" fmla="*/ -11456 w 22220"/>
                    <a:gd name="connsiteY3" fmla="*/ -9329 h 22131"/>
                    <a:gd name="connsiteX4" fmla="*/ 3556 w 22220"/>
                    <a:gd name="connsiteY4" fmla="*/ -13926 h 22131"/>
                    <a:gd name="connsiteX5" fmla="*/ 3556 w 22220"/>
                    <a:gd name="connsiteY5" fmla="*/ -13926 h 22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220" h="22131">
                      <a:moveTo>
                        <a:pt x="3556" y="-13926"/>
                      </a:moveTo>
                      <a:cubicBezTo>
                        <a:pt x="8677" y="-11209"/>
                        <a:pt x="11184" y="-4104"/>
                        <a:pt x="8119" y="1052"/>
                      </a:cubicBezTo>
                      <a:cubicBezTo>
                        <a:pt x="5054" y="6241"/>
                        <a:pt x="-1390" y="8575"/>
                        <a:pt x="-6859" y="5649"/>
                      </a:cubicBezTo>
                      <a:cubicBezTo>
                        <a:pt x="-11979" y="2932"/>
                        <a:pt x="-14487" y="-4173"/>
                        <a:pt x="-11456" y="-9329"/>
                      </a:cubicBezTo>
                      <a:cubicBezTo>
                        <a:pt x="-8391" y="-14518"/>
                        <a:pt x="-1947" y="-16852"/>
                        <a:pt x="3556" y="-13926"/>
                      </a:cubicBezTo>
                      <a:lnTo>
                        <a:pt x="3556" y="-13926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E5F44ADE-62FF-202D-9259-8341790EDBF9}"/>
                    </a:ext>
                  </a:extLst>
                </p:cNvPr>
                <p:cNvSpPr/>
                <p:nvPr/>
              </p:nvSpPr>
              <p:spPr>
                <a:xfrm flipV="1">
                  <a:off x="6637786" y="711296"/>
                  <a:ext cx="22089" cy="22097"/>
                </a:xfrm>
                <a:custGeom>
                  <a:avLst/>
                  <a:gdLst>
                    <a:gd name="connsiteX0" fmla="*/ -12670 w 22089"/>
                    <a:gd name="connsiteY0" fmla="*/ -3979 h 22097"/>
                    <a:gd name="connsiteX1" fmla="*/ -12391 w 22089"/>
                    <a:gd name="connsiteY1" fmla="*/ -7358 h 22097"/>
                    <a:gd name="connsiteX2" fmla="*/ -7933 w 22089"/>
                    <a:gd name="connsiteY2" fmla="*/ -13488 h 22097"/>
                    <a:gd name="connsiteX3" fmla="*/ 6000 w 22089"/>
                    <a:gd name="connsiteY3" fmla="*/ -12478 h 22097"/>
                    <a:gd name="connsiteX4" fmla="*/ 4223 w 22089"/>
                    <a:gd name="connsiteY4" fmla="*/ 5008 h 22097"/>
                    <a:gd name="connsiteX5" fmla="*/ -6818 w 22089"/>
                    <a:gd name="connsiteY5" fmla="*/ 5356 h 22097"/>
                    <a:gd name="connsiteX6" fmla="*/ -12670 w 22089"/>
                    <a:gd name="connsiteY6" fmla="*/ -3979 h 22097"/>
                    <a:gd name="connsiteX7" fmla="*/ -12670 w 22089"/>
                    <a:gd name="connsiteY7" fmla="*/ -3979 h 22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89" h="22097">
                      <a:moveTo>
                        <a:pt x="-12670" y="-3979"/>
                      </a:moveTo>
                      <a:cubicBezTo>
                        <a:pt x="-12600" y="-5094"/>
                        <a:pt x="-12635" y="-6348"/>
                        <a:pt x="-12391" y="-7358"/>
                      </a:cubicBezTo>
                      <a:cubicBezTo>
                        <a:pt x="-11799" y="-10005"/>
                        <a:pt x="-10162" y="-12025"/>
                        <a:pt x="-7933" y="-13488"/>
                      </a:cubicBezTo>
                      <a:cubicBezTo>
                        <a:pt x="-3579" y="-16379"/>
                        <a:pt x="2133" y="-16170"/>
                        <a:pt x="6000" y="-12478"/>
                      </a:cubicBezTo>
                      <a:cubicBezTo>
                        <a:pt x="11225" y="-7567"/>
                        <a:pt x="10284" y="1245"/>
                        <a:pt x="4223" y="5008"/>
                      </a:cubicBezTo>
                      <a:cubicBezTo>
                        <a:pt x="880" y="7028"/>
                        <a:pt x="-3370" y="7167"/>
                        <a:pt x="-6818" y="5356"/>
                      </a:cubicBezTo>
                      <a:cubicBezTo>
                        <a:pt x="-9988" y="3649"/>
                        <a:pt x="-12914" y="-217"/>
                        <a:pt x="-12670" y="-3979"/>
                      </a:cubicBezTo>
                      <a:lnTo>
                        <a:pt x="-12670" y="-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70A6D796-6C09-CF04-4381-2212FE6AD94D}"/>
                    </a:ext>
                  </a:extLst>
                </p:cNvPr>
                <p:cNvSpPr/>
                <p:nvPr/>
              </p:nvSpPr>
              <p:spPr>
                <a:xfrm flipV="1">
                  <a:off x="6726811" y="718943"/>
                  <a:ext cx="20825" cy="21297"/>
                </a:xfrm>
                <a:custGeom>
                  <a:avLst/>
                  <a:gdLst>
                    <a:gd name="connsiteX0" fmla="*/ 2476 w 20825"/>
                    <a:gd name="connsiteY0" fmla="*/ -14142 h 21297"/>
                    <a:gd name="connsiteX1" fmla="*/ -7451 w 20825"/>
                    <a:gd name="connsiteY1" fmla="*/ 4527 h 21297"/>
                    <a:gd name="connsiteX2" fmla="*/ 2476 w 20825"/>
                    <a:gd name="connsiteY2" fmla="*/ -14142 h 21297"/>
                    <a:gd name="connsiteX3" fmla="*/ 2476 w 20825"/>
                    <a:gd name="connsiteY3" fmla="*/ -1414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25" h="21297">
                      <a:moveTo>
                        <a:pt x="2476" y="-14142"/>
                      </a:moveTo>
                      <a:cubicBezTo>
                        <a:pt x="14493" y="-7733"/>
                        <a:pt x="4566" y="10937"/>
                        <a:pt x="-7451" y="4527"/>
                      </a:cubicBezTo>
                      <a:cubicBezTo>
                        <a:pt x="-19468" y="-1847"/>
                        <a:pt x="-9576" y="-20516"/>
                        <a:pt x="2476" y="-14142"/>
                      </a:cubicBezTo>
                      <a:lnTo>
                        <a:pt x="2476" y="-1414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2" name="Freeform: Shape 1041">
                  <a:extLst>
                    <a:ext uri="{FF2B5EF4-FFF2-40B4-BE49-F238E27FC236}">
                      <a16:creationId xmlns:a16="http://schemas.microsoft.com/office/drawing/2014/main" id="{D681CC80-02A1-7B44-C2FA-FA219634754B}"/>
                    </a:ext>
                  </a:extLst>
                </p:cNvPr>
                <p:cNvSpPr/>
                <p:nvPr/>
              </p:nvSpPr>
              <p:spPr>
                <a:xfrm flipV="1">
                  <a:off x="6874577" y="606990"/>
                  <a:ext cx="19816" cy="20272"/>
                </a:xfrm>
                <a:custGeom>
                  <a:avLst/>
                  <a:gdLst>
                    <a:gd name="connsiteX0" fmla="*/ 1369 w 19816"/>
                    <a:gd name="connsiteY0" fmla="*/ -14560 h 20272"/>
                    <a:gd name="connsiteX1" fmla="*/ -8071 w 19816"/>
                    <a:gd name="connsiteY1" fmla="*/ 3204 h 20272"/>
                    <a:gd name="connsiteX2" fmla="*/ 1369 w 19816"/>
                    <a:gd name="connsiteY2" fmla="*/ -14560 h 20272"/>
                    <a:gd name="connsiteX3" fmla="*/ 1369 w 19816"/>
                    <a:gd name="connsiteY3" fmla="*/ -14560 h 20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72">
                      <a:moveTo>
                        <a:pt x="1369" y="-14560"/>
                      </a:moveTo>
                      <a:cubicBezTo>
                        <a:pt x="12793" y="-8500"/>
                        <a:pt x="3354" y="9299"/>
                        <a:pt x="-8071" y="3204"/>
                      </a:cubicBezTo>
                      <a:cubicBezTo>
                        <a:pt x="-19531" y="-2892"/>
                        <a:pt x="-10091" y="-20656"/>
                        <a:pt x="1369" y="-14560"/>
                      </a:cubicBezTo>
                      <a:lnTo>
                        <a:pt x="1369" y="-1456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3" name="Freeform: Shape 1042">
                  <a:extLst>
                    <a:ext uri="{FF2B5EF4-FFF2-40B4-BE49-F238E27FC236}">
                      <a16:creationId xmlns:a16="http://schemas.microsoft.com/office/drawing/2014/main" id="{B2859EF7-3005-BBA0-2879-C5FEA67A39CB}"/>
                    </a:ext>
                  </a:extLst>
                </p:cNvPr>
                <p:cNvSpPr/>
                <p:nvPr/>
              </p:nvSpPr>
              <p:spPr>
                <a:xfrm flipV="1">
                  <a:off x="7259588" y="1540037"/>
                  <a:ext cx="16448" cy="16842"/>
                </a:xfrm>
                <a:custGeom>
                  <a:avLst/>
                  <a:gdLst>
                    <a:gd name="connsiteX0" fmla="*/ -2074 w 16448"/>
                    <a:gd name="connsiteY0" fmla="*/ -11748 h 16842"/>
                    <a:gd name="connsiteX1" fmla="*/ -9911 w 16448"/>
                    <a:gd name="connsiteY1" fmla="*/ 3020 h 16842"/>
                    <a:gd name="connsiteX2" fmla="*/ -2074 w 16448"/>
                    <a:gd name="connsiteY2" fmla="*/ -11748 h 16842"/>
                    <a:gd name="connsiteX3" fmla="*/ -2074 w 16448"/>
                    <a:gd name="connsiteY3" fmla="*/ -11748 h 16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2">
                      <a:moveTo>
                        <a:pt x="-2074" y="-11748"/>
                      </a:moveTo>
                      <a:cubicBezTo>
                        <a:pt x="7401" y="-6697"/>
                        <a:pt x="-402" y="8071"/>
                        <a:pt x="-9911" y="3020"/>
                      </a:cubicBezTo>
                      <a:cubicBezTo>
                        <a:pt x="-19420" y="-2030"/>
                        <a:pt x="-11583" y="-16799"/>
                        <a:pt x="-2074" y="-11748"/>
                      </a:cubicBezTo>
                      <a:lnTo>
                        <a:pt x="-2074" y="-1174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4" name="Freeform: Shape 1043">
                  <a:extLst>
                    <a:ext uri="{FF2B5EF4-FFF2-40B4-BE49-F238E27FC236}">
                      <a16:creationId xmlns:a16="http://schemas.microsoft.com/office/drawing/2014/main" id="{468B9E70-271A-C12C-429A-082DB703FFB9}"/>
                    </a:ext>
                  </a:extLst>
                </p:cNvPr>
                <p:cNvSpPr/>
                <p:nvPr/>
              </p:nvSpPr>
              <p:spPr>
                <a:xfrm flipV="1">
                  <a:off x="7233253" y="1439263"/>
                  <a:ext cx="19811" cy="19738"/>
                </a:xfrm>
                <a:custGeom>
                  <a:avLst/>
                  <a:gdLst>
                    <a:gd name="connsiteX0" fmla="*/ 393 w 19811"/>
                    <a:gd name="connsiteY0" fmla="*/ -11968 h 19738"/>
                    <a:gd name="connsiteX1" fmla="*/ 4468 w 19811"/>
                    <a:gd name="connsiteY1" fmla="*/ 1408 h 19738"/>
                    <a:gd name="connsiteX2" fmla="*/ -8907 w 19811"/>
                    <a:gd name="connsiteY2" fmla="*/ 5483 h 19738"/>
                    <a:gd name="connsiteX3" fmla="*/ -12983 w 19811"/>
                    <a:gd name="connsiteY3" fmla="*/ -7892 h 19738"/>
                    <a:gd name="connsiteX4" fmla="*/ 393 w 19811"/>
                    <a:gd name="connsiteY4" fmla="*/ -11968 h 19738"/>
                    <a:gd name="connsiteX5" fmla="*/ 393 w 19811"/>
                    <a:gd name="connsiteY5" fmla="*/ -11968 h 1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11" h="19738">
                      <a:moveTo>
                        <a:pt x="393" y="-11968"/>
                      </a:moveTo>
                      <a:cubicBezTo>
                        <a:pt x="4956" y="-9529"/>
                        <a:pt x="7185" y="-3190"/>
                        <a:pt x="4468" y="1408"/>
                      </a:cubicBezTo>
                      <a:cubicBezTo>
                        <a:pt x="1751" y="6040"/>
                        <a:pt x="-3996" y="8095"/>
                        <a:pt x="-8907" y="5483"/>
                      </a:cubicBezTo>
                      <a:cubicBezTo>
                        <a:pt x="-13471" y="3080"/>
                        <a:pt x="-15700" y="-3260"/>
                        <a:pt x="-12983" y="-7892"/>
                      </a:cubicBezTo>
                      <a:cubicBezTo>
                        <a:pt x="-10266" y="-12490"/>
                        <a:pt x="-4519" y="-14580"/>
                        <a:pt x="393" y="-11968"/>
                      </a:cubicBezTo>
                      <a:lnTo>
                        <a:pt x="393" y="-1196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5" name="Freeform: Shape 1044">
                  <a:extLst>
                    <a:ext uri="{FF2B5EF4-FFF2-40B4-BE49-F238E27FC236}">
                      <a16:creationId xmlns:a16="http://schemas.microsoft.com/office/drawing/2014/main" id="{55E23C6D-7EAB-2B23-BFE8-7A5F03BCC1D0}"/>
                    </a:ext>
                  </a:extLst>
                </p:cNvPr>
                <p:cNvSpPr/>
                <p:nvPr/>
              </p:nvSpPr>
              <p:spPr>
                <a:xfrm flipV="1">
                  <a:off x="7422238" y="1542019"/>
                  <a:ext cx="23583" cy="23502"/>
                </a:xfrm>
                <a:custGeom>
                  <a:avLst/>
                  <a:gdLst>
                    <a:gd name="connsiteX0" fmla="*/ 2683 w 23583"/>
                    <a:gd name="connsiteY0" fmla="*/ -11414 h 23502"/>
                    <a:gd name="connsiteX1" fmla="*/ 7559 w 23583"/>
                    <a:gd name="connsiteY1" fmla="*/ 4504 h 23502"/>
                    <a:gd name="connsiteX2" fmla="*/ -8359 w 23583"/>
                    <a:gd name="connsiteY2" fmla="*/ 9381 h 23502"/>
                    <a:gd name="connsiteX3" fmla="*/ -13236 w 23583"/>
                    <a:gd name="connsiteY3" fmla="*/ -6537 h 23502"/>
                    <a:gd name="connsiteX4" fmla="*/ 2683 w 23583"/>
                    <a:gd name="connsiteY4" fmla="*/ -11414 h 23502"/>
                    <a:gd name="connsiteX5" fmla="*/ 2683 w 23583"/>
                    <a:gd name="connsiteY5" fmla="*/ -11414 h 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83" h="23502">
                      <a:moveTo>
                        <a:pt x="2683" y="-11414"/>
                      </a:moveTo>
                      <a:cubicBezTo>
                        <a:pt x="8116" y="-8523"/>
                        <a:pt x="10763" y="-964"/>
                        <a:pt x="7559" y="4504"/>
                      </a:cubicBezTo>
                      <a:cubicBezTo>
                        <a:pt x="4285" y="10008"/>
                        <a:pt x="-2542" y="12481"/>
                        <a:pt x="-8359" y="9381"/>
                      </a:cubicBezTo>
                      <a:cubicBezTo>
                        <a:pt x="-13793" y="6490"/>
                        <a:pt x="-16475" y="-1069"/>
                        <a:pt x="-13236" y="-6537"/>
                      </a:cubicBezTo>
                      <a:cubicBezTo>
                        <a:pt x="-9996" y="-12041"/>
                        <a:pt x="-3135" y="-14514"/>
                        <a:pt x="2683" y="-11414"/>
                      </a:cubicBezTo>
                      <a:lnTo>
                        <a:pt x="2683" y="-11414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E94CE2C6-03B2-5301-1ACD-E9B3995908BB}"/>
                    </a:ext>
                  </a:extLst>
                </p:cNvPr>
                <p:cNvSpPr/>
                <p:nvPr/>
              </p:nvSpPr>
              <p:spPr>
                <a:xfrm flipV="1">
                  <a:off x="7305852" y="1676150"/>
                  <a:ext cx="19800" cy="20274"/>
                </a:xfrm>
                <a:custGeom>
                  <a:avLst/>
                  <a:gdLst>
                    <a:gd name="connsiteX0" fmla="*/ 273 w 19800"/>
                    <a:gd name="connsiteY0" fmla="*/ -11082 h 20274"/>
                    <a:gd name="connsiteX1" fmla="*/ -9167 w 19800"/>
                    <a:gd name="connsiteY1" fmla="*/ 6683 h 20274"/>
                    <a:gd name="connsiteX2" fmla="*/ 273 w 19800"/>
                    <a:gd name="connsiteY2" fmla="*/ -11082 h 20274"/>
                    <a:gd name="connsiteX3" fmla="*/ 273 w 19800"/>
                    <a:gd name="connsiteY3" fmla="*/ -11082 h 20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00" h="20274">
                      <a:moveTo>
                        <a:pt x="273" y="-11082"/>
                      </a:moveTo>
                      <a:cubicBezTo>
                        <a:pt x="11698" y="-4986"/>
                        <a:pt x="2293" y="12778"/>
                        <a:pt x="-9167" y="6683"/>
                      </a:cubicBezTo>
                      <a:cubicBezTo>
                        <a:pt x="-20592" y="587"/>
                        <a:pt x="-11152" y="-17177"/>
                        <a:pt x="273" y="-11082"/>
                      </a:cubicBezTo>
                      <a:lnTo>
                        <a:pt x="273" y="-1108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250863A2-1D81-CFCE-1BA7-45022DC1781B}"/>
                    </a:ext>
                  </a:extLst>
                </p:cNvPr>
                <p:cNvSpPr/>
                <p:nvPr/>
              </p:nvSpPr>
              <p:spPr>
                <a:xfrm flipV="1">
                  <a:off x="7128723" y="1581055"/>
                  <a:ext cx="18800" cy="19237"/>
                </a:xfrm>
                <a:custGeom>
                  <a:avLst/>
                  <a:gdLst>
                    <a:gd name="connsiteX0" fmla="*/ -8 w 18800"/>
                    <a:gd name="connsiteY0" fmla="*/ -11459 h 19237"/>
                    <a:gd name="connsiteX1" fmla="*/ -8995 w 18800"/>
                    <a:gd name="connsiteY1" fmla="*/ 5399 h 19237"/>
                    <a:gd name="connsiteX2" fmla="*/ -8 w 18800"/>
                    <a:gd name="connsiteY2" fmla="*/ -11459 h 19237"/>
                    <a:gd name="connsiteX3" fmla="*/ -8 w 18800"/>
                    <a:gd name="connsiteY3" fmla="*/ -11459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0" h="19237">
                      <a:moveTo>
                        <a:pt x="-8" y="-11459"/>
                      </a:moveTo>
                      <a:cubicBezTo>
                        <a:pt x="10825" y="-5678"/>
                        <a:pt x="1873" y="11181"/>
                        <a:pt x="-8995" y="5399"/>
                      </a:cubicBezTo>
                      <a:cubicBezTo>
                        <a:pt x="-19827" y="-348"/>
                        <a:pt x="-10875" y="-17242"/>
                        <a:pt x="-8" y="-11459"/>
                      </a:cubicBezTo>
                      <a:lnTo>
                        <a:pt x="-8" y="-1145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8" name="Freeform: Shape 1047">
                  <a:extLst>
                    <a:ext uri="{FF2B5EF4-FFF2-40B4-BE49-F238E27FC236}">
                      <a16:creationId xmlns:a16="http://schemas.microsoft.com/office/drawing/2014/main" id="{127AD5BF-1F1A-8C14-BE87-55E8E1237706}"/>
                    </a:ext>
                  </a:extLst>
                </p:cNvPr>
                <p:cNvSpPr/>
                <p:nvPr/>
              </p:nvSpPr>
              <p:spPr>
                <a:xfrm flipV="1">
                  <a:off x="7076626" y="1424530"/>
                  <a:ext cx="18128" cy="18558"/>
                </a:xfrm>
                <a:custGeom>
                  <a:avLst/>
                  <a:gdLst>
                    <a:gd name="connsiteX0" fmla="*/ -376 w 18128"/>
                    <a:gd name="connsiteY0" fmla="*/ -12012 h 18558"/>
                    <a:gd name="connsiteX1" fmla="*/ -9015 w 18128"/>
                    <a:gd name="connsiteY1" fmla="*/ 4254 h 18558"/>
                    <a:gd name="connsiteX2" fmla="*/ -376 w 18128"/>
                    <a:gd name="connsiteY2" fmla="*/ -12012 h 18558"/>
                    <a:gd name="connsiteX3" fmla="*/ -376 w 18128"/>
                    <a:gd name="connsiteY3" fmla="*/ -12012 h 1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8" h="18558">
                      <a:moveTo>
                        <a:pt x="-376" y="-12012"/>
                      </a:moveTo>
                      <a:cubicBezTo>
                        <a:pt x="10073" y="-6439"/>
                        <a:pt x="1435" y="9827"/>
                        <a:pt x="-9015" y="4254"/>
                      </a:cubicBezTo>
                      <a:cubicBezTo>
                        <a:pt x="-19499" y="-1319"/>
                        <a:pt x="-10861" y="-17585"/>
                        <a:pt x="-376" y="-12012"/>
                      </a:cubicBezTo>
                      <a:lnTo>
                        <a:pt x="-376" y="-1201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9" name="Freeform: Shape 1048">
                  <a:extLst>
                    <a:ext uri="{FF2B5EF4-FFF2-40B4-BE49-F238E27FC236}">
                      <a16:creationId xmlns:a16="http://schemas.microsoft.com/office/drawing/2014/main" id="{AD8FD9F0-3430-9F6A-E5AE-AA0512BF48AB}"/>
                    </a:ext>
                  </a:extLst>
                </p:cNvPr>
                <p:cNvSpPr/>
                <p:nvPr/>
              </p:nvSpPr>
              <p:spPr>
                <a:xfrm flipV="1">
                  <a:off x="7369535" y="1584749"/>
                  <a:ext cx="21497" cy="21986"/>
                </a:xfrm>
                <a:custGeom>
                  <a:avLst/>
                  <a:gdLst>
                    <a:gd name="connsiteX0" fmla="*/ 1390 w 21497"/>
                    <a:gd name="connsiteY0" fmla="*/ -11269 h 21986"/>
                    <a:gd name="connsiteX1" fmla="*/ -8886 w 21497"/>
                    <a:gd name="connsiteY1" fmla="*/ 7993 h 21986"/>
                    <a:gd name="connsiteX2" fmla="*/ 1390 w 21497"/>
                    <a:gd name="connsiteY2" fmla="*/ -11269 h 21986"/>
                    <a:gd name="connsiteX3" fmla="*/ 1390 w 21497"/>
                    <a:gd name="connsiteY3" fmla="*/ -11269 h 21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97" h="21986">
                      <a:moveTo>
                        <a:pt x="1390" y="-11269"/>
                      </a:moveTo>
                      <a:cubicBezTo>
                        <a:pt x="13755" y="-4686"/>
                        <a:pt x="3549" y="14611"/>
                        <a:pt x="-8886" y="7993"/>
                      </a:cubicBezTo>
                      <a:cubicBezTo>
                        <a:pt x="-21286" y="1409"/>
                        <a:pt x="-11045" y="-17887"/>
                        <a:pt x="1390" y="-11269"/>
                      </a:cubicBezTo>
                      <a:lnTo>
                        <a:pt x="1390" y="-1126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0" name="Freeform: Shape 1049">
                  <a:extLst>
                    <a:ext uri="{FF2B5EF4-FFF2-40B4-BE49-F238E27FC236}">
                      <a16:creationId xmlns:a16="http://schemas.microsoft.com/office/drawing/2014/main" id="{EF935285-BDAD-4F08-4D8C-81C9128C5141}"/>
                    </a:ext>
                  </a:extLst>
                </p:cNvPr>
                <p:cNvSpPr/>
                <p:nvPr/>
              </p:nvSpPr>
              <p:spPr>
                <a:xfrm flipV="1">
                  <a:off x="7507756" y="1665219"/>
                  <a:ext cx="23167" cy="23713"/>
                </a:xfrm>
                <a:custGeom>
                  <a:avLst/>
                  <a:gdLst>
                    <a:gd name="connsiteX0" fmla="*/ 2255 w 23167"/>
                    <a:gd name="connsiteY0" fmla="*/ -10907 h 23713"/>
                    <a:gd name="connsiteX1" fmla="*/ -8787 w 23167"/>
                    <a:gd name="connsiteY1" fmla="*/ 9888 h 23713"/>
                    <a:gd name="connsiteX2" fmla="*/ 2255 w 23167"/>
                    <a:gd name="connsiteY2" fmla="*/ -10907 h 23713"/>
                    <a:gd name="connsiteX3" fmla="*/ 2255 w 23167"/>
                    <a:gd name="connsiteY3" fmla="*/ -10907 h 23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67" h="23713">
                      <a:moveTo>
                        <a:pt x="2255" y="-10907"/>
                      </a:moveTo>
                      <a:cubicBezTo>
                        <a:pt x="15630" y="-3801"/>
                        <a:pt x="4588" y="16994"/>
                        <a:pt x="-8787" y="9888"/>
                      </a:cubicBezTo>
                      <a:cubicBezTo>
                        <a:pt x="-22163" y="2748"/>
                        <a:pt x="-11121" y="-18012"/>
                        <a:pt x="2255" y="-10907"/>
                      </a:cubicBezTo>
                      <a:lnTo>
                        <a:pt x="2255" y="-10907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1" name="Freeform: Shape 1050">
                  <a:extLst>
                    <a:ext uri="{FF2B5EF4-FFF2-40B4-BE49-F238E27FC236}">
                      <a16:creationId xmlns:a16="http://schemas.microsoft.com/office/drawing/2014/main" id="{F1C1025A-3F78-7EAA-9EF4-4ED3929F3553}"/>
                    </a:ext>
                  </a:extLst>
                </p:cNvPr>
                <p:cNvSpPr/>
                <p:nvPr/>
              </p:nvSpPr>
              <p:spPr>
                <a:xfrm flipV="1">
                  <a:off x="7453175" y="1445786"/>
                  <a:ext cx="22490" cy="23011"/>
                </a:xfrm>
                <a:custGeom>
                  <a:avLst/>
                  <a:gdLst>
                    <a:gd name="connsiteX0" fmla="*/ 1903 w 22490"/>
                    <a:gd name="connsiteY0" fmla="*/ -11655 h 23011"/>
                    <a:gd name="connsiteX1" fmla="*/ -8825 w 22490"/>
                    <a:gd name="connsiteY1" fmla="*/ 8513 h 23011"/>
                    <a:gd name="connsiteX2" fmla="*/ 1903 w 22490"/>
                    <a:gd name="connsiteY2" fmla="*/ -11655 h 23011"/>
                    <a:gd name="connsiteX3" fmla="*/ 1903 w 22490"/>
                    <a:gd name="connsiteY3" fmla="*/ -11655 h 23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490" h="23011">
                      <a:moveTo>
                        <a:pt x="1903" y="-11655"/>
                      </a:moveTo>
                      <a:cubicBezTo>
                        <a:pt x="14861" y="-4758"/>
                        <a:pt x="4167" y="15409"/>
                        <a:pt x="-8825" y="8513"/>
                      </a:cubicBezTo>
                      <a:cubicBezTo>
                        <a:pt x="-21817" y="1616"/>
                        <a:pt x="-11089" y="-18586"/>
                        <a:pt x="1903" y="-11655"/>
                      </a:cubicBezTo>
                      <a:lnTo>
                        <a:pt x="1903" y="-11655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2" name="Freeform: Shape 1051">
                  <a:extLst>
                    <a:ext uri="{FF2B5EF4-FFF2-40B4-BE49-F238E27FC236}">
                      <a16:creationId xmlns:a16="http://schemas.microsoft.com/office/drawing/2014/main" id="{C1F44032-4F32-9A0C-A63B-326709B98E57}"/>
                    </a:ext>
                  </a:extLst>
                </p:cNvPr>
                <p:cNvSpPr/>
                <p:nvPr/>
              </p:nvSpPr>
              <p:spPr>
                <a:xfrm flipV="1">
                  <a:off x="7150667" y="1638462"/>
                  <a:ext cx="19463" cy="19939"/>
                </a:xfrm>
                <a:custGeom>
                  <a:avLst/>
                  <a:gdLst>
                    <a:gd name="connsiteX0" fmla="*/ 424 w 19463"/>
                    <a:gd name="connsiteY0" fmla="*/ -11228 h 19939"/>
                    <a:gd name="connsiteX1" fmla="*/ -8876 w 19463"/>
                    <a:gd name="connsiteY1" fmla="*/ 6258 h 19939"/>
                    <a:gd name="connsiteX2" fmla="*/ 424 w 19463"/>
                    <a:gd name="connsiteY2" fmla="*/ -11228 h 19939"/>
                    <a:gd name="connsiteX3" fmla="*/ 424 w 19463"/>
                    <a:gd name="connsiteY3" fmla="*/ -11228 h 19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3" h="19939">
                      <a:moveTo>
                        <a:pt x="424" y="-11228"/>
                      </a:moveTo>
                      <a:cubicBezTo>
                        <a:pt x="11640" y="-5237"/>
                        <a:pt x="2375" y="12214"/>
                        <a:pt x="-8876" y="6258"/>
                      </a:cubicBezTo>
                      <a:cubicBezTo>
                        <a:pt x="-20091" y="267"/>
                        <a:pt x="-10826" y="-17219"/>
                        <a:pt x="424" y="-11228"/>
                      </a:cubicBezTo>
                      <a:lnTo>
                        <a:pt x="424" y="-1122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3" name="Freeform: Shape 1052">
                  <a:extLst>
                    <a:ext uri="{FF2B5EF4-FFF2-40B4-BE49-F238E27FC236}">
                      <a16:creationId xmlns:a16="http://schemas.microsoft.com/office/drawing/2014/main" id="{1E9AC4A5-8665-566B-B59C-DC78226AA6FD}"/>
                    </a:ext>
                  </a:extLst>
                </p:cNvPr>
                <p:cNvSpPr/>
                <p:nvPr/>
              </p:nvSpPr>
              <p:spPr>
                <a:xfrm flipV="1">
                  <a:off x="7027521" y="1302432"/>
                  <a:ext cx="22837" cy="23355"/>
                </a:xfrm>
                <a:custGeom>
                  <a:avLst/>
                  <a:gdLst>
                    <a:gd name="connsiteX0" fmla="*/ 3215 w 22837"/>
                    <a:gd name="connsiteY0" fmla="*/ -12110 h 23355"/>
                    <a:gd name="connsiteX1" fmla="*/ -7687 w 22837"/>
                    <a:gd name="connsiteY1" fmla="*/ 8371 h 23355"/>
                    <a:gd name="connsiteX2" fmla="*/ 3215 w 22837"/>
                    <a:gd name="connsiteY2" fmla="*/ -12110 h 23355"/>
                    <a:gd name="connsiteX3" fmla="*/ 3215 w 22837"/>
                    <a:gd name="connsiteY3" fmla="*/ -12110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37" h="23355">
                      <a:moveTo>
                        <a:pt x="3215" y="-12110"/>
                      </a:moveTo>
                      <a:cubicBezTo>
                        <a:pt x="16382" y="-5109"/>
                        <a:pt x="5514" y="15372"/>
                        <a:pt x="-7687" y="8371"/>
                      </a:cubicBezTo>
                      <a:cubicBezTo>
                        <a:pt x="-20854" y="1370"/>
                        <a:pt x="-9986" y="-19112"/>
                        <a:pt x="3215" y="-12110"/>
                      </a:cubicBezTo>
                      <a:lnTo>
                        <a:pt x="3215" y="-12110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4" name="Freeform: Shape 1053">
                  <a:extLst>
                    <a:ext uri="{FF2B5EF4-FFF2-40B4-BE49-F238E27FC236}">
                      <a16:creationId xmlns:a16="http://schemas.microsoft.com/office/drawing/2014/main" id="{66017846-A570-562D-935F-2D6821DC4E08}"/>
                    </a:ext>
                  </a:extLst>
                </p:cNvPr>
                <p:cNvSpPr/>
                <p:nvPr/>
              </p:nvSpPr>
              <p:spPr>
                <a:xfrm flipV="1">
                  <a:off x="6319718" y="541227"/>
                  <a:ext cx="349360" cy="737249"/>
                </a:xfrm>
                <a:custGeom>
                  <a:avLst/>
                  <a:gdLst>
                    <a:gd name="connsiteX0" fmla="*/ 337061 w 349360"/>
                    <a:gd name="connsiteY0" fmla="*/ 722387 h 737249"/>
                    <a:gd name="connsiteX1" fmla="*/ 332950 w 349360"/>
                    <a:gd name="connsiteY1" fmla="*/ 712459 h 737249"/>
                    <a:gd name="connsiteX2" fmla="*/ 108007 w 349360"/>
                    <a:gd name="connsiteY2" fmla="*/ 353866 h 737249"/>
                    <a:gd name="connsiteX3" fmla="*/ 13264 w 349360"/>
                    <a:gd name="connsiteY3" fmla="*/ -9499 h 737249"/>
                    <a:gd name="connsiteX4" fmla="*/ 4382 w 349360"/>
                    <a:gd name="connsiteY4" fmla="*/ -14863 h 737249"/>
                    <a:gd name="connsiteX5" fmla="*/ -4117 w 349360"/>
                    <a:gd name="connsiteY5" fmla="*/ 60478 h 737249"/>
                    <a:gd name="connsiteX6" fmla="*/ -11745 w 349360"/>
                    <a:gd name="connsiteY6" fmla="*/ 158704 h 737249"/>
                    <a:gd name="connsiteX7" fmla="*/ 5810 w 349360"/>
                    <a:gd name="connsiteY7" fmla="*/ 349129 h 737249"/>
                    <a:gd name="connsiteX8" fmla="*/ 145729 w 349360"/>
                    <a:gd name="connsiteY8" fmla="*/ 597584 h 737249"/>
                    <a:gd name="connsiteX9" fmla="*/ 261859 w 349360"/>
                    <a:gd name="connsiteY9" fmla="*/ 687241 h 737249"/>
                    <a:gd name="connsiteX10" fmla="*/ 337061 w 349360"/>
                    <a:gd name="connsiteY10" fmla="*/ 722387 h 737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49360" h="737249">
                      <a:moveTo>
                        <a:pt x="337061" y="722387"/>
                      </a:moveTo>
                      <a:cubicBezTo>
                        <a:pt x="335598" y="719113"/>
                        <a:pt x="334274" y="715804"/>
                        <a:pt x="332950" y="712459"/>
                      </a:cubicBezTo>
                      <a:cubicBezTo>
                        <a:pt x="264575" y="621932"/>
                        <a:pt x="149387" y="461183"/>
                        <a:pt x="108007" y="353866"/>
                      </a:cubicBezTo>
                      <a:cubicBezTo>
                        <a:pt x="73244" y="263756"/>
                        <a:pt x="37437" y="107153"/>
                        <a:pt x="13264" y="-9499"/>
                      </a:cubicBezTo>
                      <a:cubicBezTo>
                        <a:pt x="10373" y="-11345"/>
                        <a:pt x="7412" y="-13157"/>
                        <a:pt x="4382" y="-14863"/>
                      </a:cubicBezTo>
                      <a:cubicBezTo>
                        <a:pt x="-6625" y="19829"/>
                        <a:pt x="-2584" y="46859"/>
                        <a:pt x="-4117" y="60478"/>
                      </a:cubicBezTo>
                      <a:cubicBezTo>
                        <a:pt x="-7809" y="93046"/>
                        <a:pt x="-10596" y="125822"/>
                        <a:pt x="-11745" y="158704"/>
                      </a:cubicBezTo>
                      <a:cubicBezTo>
                        <a:pt x="-13939" y="222237"/>
                        <a:pt x="-9934" y="286536"/>
                        <a:pt x="5810" y="349129"/>
                      </a:cubicBezTo>
                      <a:cubicBezTo>
                        <a:pt x="29043" y="441190"/>
                        <a:pt x="78225" y="527747"/>
                        <a:pt x="145729" y="597584"/>
                      </a:cubicBezTo>
                      <a:cubicBezTo>
                        <a:pt x="180143" y="633252"/>
                        <a:pt x="218389" y="662859"/>
                        <a:pt x="261859" y="687241"/>
                      </a:cubicBezTo>
                      <a:cubicBezTo>
                        <a:pt x="272204" y="692989"/>
                        <a:pt x="332811" y="712843"/>
                        <a:pt x="337061" y="722387"/>
                      </a:cubicBezTo>
                    </a:path>
                  </a:pathLst>
                </a:custGeom>
                <a:solidFill>
                  <a:srgbClr val="496F4B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5" name="Freeform: Shape 1054">
                  <a:extLst>
                    <a:ext uri="{FF2B5EF4-FFF2-40B4-BE49-F238E27FC236}">
                      <a16:creationId xmlns:a16="http://schemas.microsoft.com/office/drawing/2014/main" id="{3F7E26D1-7F70-6A23-53D2-865D0330DDA0}"/>
                    </a:ext>
                  </a:extLst>
                </p:cNvPr>
                <p:cNvSpPr/>
                <p:nvPr/>
              </p:nvSpPr>
              <p:spPr>
                <a:xfrm flipV="1">
                  <a:off x="6345282" y="551154"/>
                  <a:ext cx="319686" cy="721958"/>
                </a:xfrm>
                <a:custGeom>
                  <a:avLst/>
                  <a:gdLst>
                    <a:gd name="connsiteX0" fmla="*/ 307359 w 319686"/>
                    <a:gd name="connsiteY0" fmla="*/ 707103 h 721958"/>
                    <a:gd name="connsiteX1" fmla="*/ 271239 w 319686"/>
                    <a:gd name="connsiteY1" fmla="*/ 510129 h 721958"/>
                    <a:gd name="connsiteX2" fmla="*/ 181373 w 319686"/>
                    <a:gd name="connsiteY2" fmla="*/ 271636 h 721958"/>
                    <a:gd name="connsiteX3" fmla="*/ -12327 w 319686"/>
                    <a:gd name="connsiteY3" fmla="*/ -14856 h 721958"/>
                    <a:gd name="connsiteX4" fmla="*/ 82416 w 319686"/>
                    <a:gd name="connsiteY4" fmla="*/ 348510 h 721958"/>
                    <a:gd name="connsiteX5" fmla="*/ 307359 w 319686"/>
                    <a:gd name="connsiteY5" fmla="*/ 707103 h 721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686" h="721958">
                      <a:moveTo>
                        <a:pt x="307359" y="707103"/>
                      </a:moveTo>
                      <a:cubicBezTo>
                        <a:pt x="283604" y="645555"/>
                        <a:pt x="286321" y="573453"/>
                        <a:pt x="271239" y="510129"/>
                      </a:cubicBezTo>
                      <a:cubicBezTo>
                        <a:pt x="251594" y="427787"/>
                        <a:pt x="221290" y="347500"/>
                        <a:pt x="181373" y="271636"/>
                      </a:cubicBezTo>
                      <a:cubicBezTo>
                        <a:pt x="116342" y="148122"/>
                        <a:pt x="76494" y="41746"/>
                        <a:pt x="-12327" y="-14856"/>
                      </a:cubicBezTo>
                      <a:cubicBezTo>
                        <a:pt x="11847" y="101796"/>
                        <a:pt x="47654" y="258400"/>
                        <a:pt x="82416" y="348510"/>
                      </a:cubicBezTo>
                      <a:cubicBezTo>
                        <a:pt x="123796" y="455827"/>
                        <a:pt x="238985" y="616575"/>
                        <a:pt x="307359" y="707103"/>
                      </a:cubicBezTo>
                    </a:path>
                  </a:pathLst>
                </a:custGeom>
                <a:solidFill>
                  <a:srgbClr val="3F6B4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B26F8028-4ACC-9126-5FFB-EB0C18AF4CCA}"/>
                  </a:ext>
                </a:extLst>
              </p:cNvPr>
              <p:cNvGrpSpPr/>
              <p:nvPr/>
            </p:nvGrpSpPr>
            <p:grpSpPr>
              <a:xfrm rot="225793">
                <a:off x="8171062" y="5043991"/>
                <a:ext cx="761695" cy="693544"/>
                <a:chOff x="6319718" y="492700"/>
                <a:chExt cx="1397873" cy="1339768"/>
              </a:xfrm>
            </p:grpSpPr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41B9A8A2-ECAE-79F0-A86D-2E0C04408C5C}"/>
                    </a:ext>
                  </a:extLst>
                </p:cNvPr>
                <p:cNvSpPr/>
                <p:nvPr/>
              </p:nvSpPr>
              <p:spPr>
                <a:xfrm flipV="1">
                  <a:off x="6483360" y="551687"/>
                  <a:ext cx="1234231" cy="1280781"/>
                </a:xfrm>
                <a:custGeom>
                  <a:avLst/>
                  <a:gdLst>
                    <a:gd name="connsiteX0" fmla="*/ 50380 w 1234231"/>
                    <a:gd name="connsiteY0" fmla="*/ 468397 h 1280782"/>
                    <a:gd name="connsiteX1" fmla="*/ 66368 w 1234231"/>
                    <a:gd name="connsiteY1" fmla="*/ 433809 h 1280782"/>
                    <a:gd name="connsiteX2" fmla="*/ 756560 w 1234231"/>
                    <a:gd name="connsiteY2" fmla="*/ -12247 h 1280782"/>
                    <a:gd name="connsiteX3" fmla="*/ 1116686 w 1234231"/>
                    <a:gd name="connsiteY3" fmla="*/ 65219 h 1280782"/>
                    <a:gd name="connsiteX4" fmla="*/ 1219857 w 1234231"/>
                    <a:gd name="connsiteY4" fmla="*/ 189046 h 1280782"/>
                    <a:gd name="connsiteX5" fmla="*/ 1113864 w 1234231"/>
                    <a:gd name="connsiteY5" fmla="*/ 371704 h 1280782"/>
                    <a:gd name="connsiteX6" fmla="*/ 1038210 w 1234231"/>
                    <a:gd name="connsiteY6" fmla="*/ 561224 h 1280782"/>
                    <a:gd name="connsiteX7" fmla="*/ 707238 w 1234231"/>
                    <a:gd name="connsiteY7" fmla="*/ 1170223 h 1280782"/>
                    <a:gd name="connsiteX8" fmla="*/ 97716 w 1234231"/>
                    <a:gd name="connsiteY8" fmla="*/ 1115641 h 1280782"/>
                    <a:gd name="connsiteX9" fmla="*/ 50380 w 1234231"/>
                    <a:gd name="connsiteY9" fmla="*/ 468397 h 1280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4231" h="1280782">
                      <a:moveTo>
                        <a:pt x="50380" y="468397"/>
                      </a:moveTo>
                      <a:cubicBezTo>
                        <a:pt x="55465" y="456589"/>
                        <a:pt x="60795" y="445025"/>
                        <a:pt x="66368" y="433809"/>
                      </a:cubicBezTo>
                      <a:cubicBezTo>
                        <a:pt x="189393" y="185807"/>
                        <a:pt x="470765" y="7712"/>
                        <a:pt x="756560" y="-12247"/>
                      </a:cubicBezTo>
                      <a:cubicBezTo>
                        <a:pt x="879656" y="-20885"/>
                        <a:pt x="1007871" y="3218"/>
                        <a:pt x="1116686" y="65219"/>
                      </a:cubicBezTo>
                      <a:cubicBezTo>
                        <a:pt x="1165659" y="93119"/>
                        <a:pt x="1214250" y="134917"/>
                        <a:pt x="1219857" y="189046"/>
                      </a:cubicBezTo>
                      <a:cubicBezTo>
                        <a:pt x="1227451" y="262088"/>
                        <a:pt x="1156812" y="313430"/>
                        <a:pt x="1113864" y="371704"/>
                      </a:cubicBezTo>
                      <a:cubicBezTo>
                        <a:pt x="1073285" y="426843"/>
                        <a:pt x="1055730" y="494939"/>
                        <a:pt x="1038210" y="561224"/>
                      </a:cubicBezTo>
                      <a:cubicBezTo>
                        <a:pt x="979379" y="783973"/>
                        <a:pt x="898639" y="1022431"/>
                        <a:pt x="707238" y="1170223"/>
                      </a:cubicBezTo>
                      <a:cubicBezTo>
                        <a:pt x="527819" y="1308749"/>
                        <a:pt x="257664" y="1304917"/>
                        <a:pt x="97716" y="1115641"/>
                      </a:cubicBezTo>
                      <a:cubicBezTo>
                        <a:pt x="-51225" y="939462"/>
                        <a:pt x="-33983" y="664291"/>
                        <a:pt x="50380" y="468397"/>
                      </a:cubicBezTo>
                    </a:path>
                  </a:pathLst>
                </a:custGeom>
                <a:solidFill>
                  <a:srgbClr val="F8AE3A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188854DC-EFFA-E40B-4AE9-53178F602BB3}"/>
                    </a:ext>
                  </a:extLst>
                </p:cNvPr>
                <p:cNvSpPr/>
                <p:nvPr/>
              </p:nvSpPr>
              <p:spPr>
                <a:xfrm flipV="1">
                  <a:off x="6570329" y="492700"/>
                  <a:ext cx="207544" cy="170227"/>
                </a:xfrm>
                <a:custGeom>
                  <a:avLst/>
                  <a:gdLst>
                    <a:gd name="connsiteX0" fmla="*/ -8531 w 207544"/>
                    <a:gd name="connsiteY0" fmla="*/ 112026 h 170227"/>
                    <a:gd name="connsiteX1" fmla="*/ 16340 w 207544"/>
                    <a:gd name="connsiteY1" fmla="*/ 153998 h 170227"/>
                    <a:gd name="connsiteX2" fmla="*/ 143266 w 207544"/>
                    <a:gd name="connsiteY2" fmla="*/ 74269 h 170227"/>
                    <a:gd name="connsiteX3" fmla="*/ 194260 w 207544"/>
                    <a:gd name="connsiteY3" fmla="*/ -5705 h 170227"/>
                    <a:gd name="connsiteX4" fmla="*/ 178203 w 207544"/>
                    <a:gd name="connsiteY4" fmla="*/ -15597 h 170227"/>
                    <a:gd name="connsiteX5" fmla="*/ 51798 w 207544"/>
                    <a:gd name="connsiteY5" fmla="*/ 97919 h 170227"/>
                    <a:gd name="connsiteX6" fmla="*/ -8531 w 207544"/>
                    <a:gd name="connsiteY6" fmla="*/ 112026 h 170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544" h="170227">
                      <a:moveTo>
                        <a:pt x="-8531" y="112026"/>
                      </a:moveTo>
                      <a:cubicBezTo>
                        <a:pt x="-13581" y="124984"/>
                        <a:pt x="-21070" y="150167"/>
                        <a:pt x="16340" y="153998"/>
                      </a:cubicBezTo>
                      <a:cubicBezTo>
                        <a:pt x="53749" y="157830"/>
                        <a:pt x="103419" y="122685"/>
                        <a:pt x="143266" y="74269"/>
                      </a:cubicBezTo>
                      <a:cubicBezTo>
                        <a:pt x="183114" y="25852"/>
                        <a:pt x="197918" y="6939"/>
                        <a:pt x="194260" y="-5705"/>
                      </a:cubicBezTo>
                      <a:cubicBezTo>
                        <a:pt x="192240" y="-12706"/>
                        <a:pt x="185308" y="-17270"/>
                        <a:pt x="178203" y="-15597"/>
                      </a:cubicBezTo>
                      <a:cubicBezTo>
                        <a:pt x="137032" y="-5775"/>
                        <a:pt x="82555" y="114256"/>
                        <a:pt x="51798" y="97919"/>
                      </a:cubicBezTo>
                      <a:cubicBezTo>
                        <a:pt x="21077" y="81548"/>
                        <a:pt x="3" y="90187"/>
                        <a:pt x="-8531" y="112026"/>
                      </a:cubicBezTo>
                    </a:path>
                  </a:pathLst>
                </a:custGeom>
                <a:solidFill>
                  <a:srgbClr val="A5633C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3D0A9DAF-9F6F-01E6-38D8-95C694AE57E2}"/>
                    </a:ext>
                  </a:extLst>
                </p:cNvPr>
                <p:cNvSpPr/>
                <p:nvPr/>
              </p:nvSpPr>
              <p:spPr>
                <a:xfrm flipV="1">
                  <a:off x="6736041" y="639286"/>
                  <a:ext cx="87194" cy="43787"/>
                </a:xfrm>
                <a:custGeom>
                  <a:avLst/>
                  <a:gdLst>
                    <a:gd name="connsiteX0" fmla="*/ -6581 w 87194"/>
                    <a:gd name="connsiteY0" fmla="*/ -15661 h 43787"/>
                    <a:gd name="connsiteX1" fmla="*/ 40825 w 87194"/>
                    <a:gd name="connsiteY1" fmla="*/ -5038 h 43787"/>
                    <a:gd name="connsiteX2" fmla="*/ 74020 w 87194"/>
                    <a:gd name="connsiteY2" fmla="*/ 22410 h 43787"/>
                    <a:gd name="connsiteX3" fmla="*/ 68830 w 87194"/>
                    <a:gd name="connsiteY3" fmla="*/ 28053 h 43787"/>
                    <a:gd name="connsiteX4" fmla="*/ 38596 w 87194"/>
                    <a:gd name="connsiteY4" fmla="*/ 11125 h 43787"/>
                    <a:gd name="connsiteX5" fmla="*/ -5989 w 87194"/>
                    <a:gd name="connsiteY5" fmla="*/ -1694 h 43787"/>
                    <a:gd name="connsiteX6" fmla="*/ -6581 w 87194"/>
                    <a:gd name="connsiteY6" fmla="*/ -15661 h 43787"/>
                    <a:gd name="connsiteX7" fmla="*/ -6581 w 87194"/>
                    <a:gd name="connsiteY7" fmla="*/ -15661 h 43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194" h="43787">
                      <a:moveTo>
                        <a:pt x="-6581" y="-15661"/>
                      </a:moveTo>
                      <a:cubicBezTo>
                        <a:pt x="9860" y="-14860"/>
                        <a:pt x="25673" y="-11621"/>
                        <a:pt x="40825" y="-5038"/>
                      </a:cubicBezTo>
                      <a:cubicBezTo>
                        <a:pt x="53365" y="431"/>
                        <a:pt x="70293" y="8199"/>
                        <a:pt x="74020" y="22410"/>
                      </a:cubicBezTo>
                      <a:cubicBezTo>
                        <a:pt x="74891" y="25754"/>
                        <a:pt x="72174" y="28575"/>
                        <a:pt x="68830" y="28053"/>
                      </a:cubicBezTo>
                      <a:cubicBezTo>
                        <a:pt x="57266" y="26137"/>
                        <a:pt x="48802" y="16523"/>
                        <a:pt x="38596" y="11125"/>
                      </a:cubicBezTo>
                      <a:cubicBezTo>
                        <a:pt x="24698" y="3775"/>
                        <a:pt x="9651" y="-405"/>
                        <a:pt x="-5989" y="-1694"/>
                      </a:cubicBezTo>
                      <a:cubicBezTo>
                        <a:pt x="-14801" y="-2390"/>
                        <a:pt x="-15672" y="-16114"/>
                        <a:pt x="-6581" y="-15661"/>
                      </a:cubicBezTo>
                      <a:lnTo>
                        <a:pt x="-6581" y="-1566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3" name="Freeform: Shape 952">
                  <a:extLst>
                    <a:ext uri="{FF2B5EF4-FFF2-40B4-BE49-F238E27FC236}">
                      <a16:creationId xmlns:a16="http://schemas.microsoft.com/office/drawing/2014/main" id="{051BEB1D-A950-54AC-3CF5-B36A1F77800B}"/>
                    </a:ext>
                  </a:extLst>
                </p:cNvPr>
                <p:cNvSpPr/>
                <p:nvPr/>
              </p:nvSpPr>
              <p:spPr>
                <a:xfrm flipV="1">
                  <a:off x="6955581" y="664742"/>
                  <a:ext cx="22590" cy="22009"/>
                </a:xfrm>
                <a:custGeom>
                  <a:avLst/>
                  <a:gdLst>
                    <a:gd name="connsiteX0" fmla="*/ 4905 w 22590"/>
                    <a:gd name="connsiteY0" fmla="*/ -12737 h 22009"/>
                    <a:gd name="connsiteX1" fmla="*/ 5810 w 22590"/>
                    <a:gd name="connsiteY1" fmla="*/ -11936 h 22009"/>
                    <a:gd name="connsiteX2" fmla="*/ 7866 w 22590"/>
                    <a:gd name="connsiteY2" fmla="*/ 743 h 22009"/>
                    <a:gd name="connsiteX3" fmla="*/ -3803 w 22590"/>
                    <a:gd name="connsiteY3" fmla="*/ 6107 h 22009"/>
                    <a:gd name="connsiteX4" fmla="*/ -4952 w 22590"/>
                    <a:gd name="connsiteY4" fmla="*/ 5828 h 22009"/>
                    <a:gd name="connsiteX5" fmla="*/ -12232 w 22590"/>
                    <a:gd name="connsiteY5" fmla="*/ -9951 h 22009"/>
                    <a:gd name="connsiteX6" fmla="*/ 4905 w 22590"/>
                    <a:gd name="connsiteY6" fmla="*/ -12737 h 22009"/>
                    <a:gd name="connsiteX7" fmla="*/ 4905 w 22590"/>
                    <a:gd name="connsiteY7" fmla="*/ -12737 h 22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0" h="22009">
                      <a:moveTo>
                        <a:pt x="4905" y="-12737"/>
                      </a:moveTo>
                      <a:cubicBezTo>
                        <a:pt x="5218" y="-12459"/>
                        <a:pt x="5497" y="-12215"/>
                        <a:pt x="5810" y="-11936"/>
                      </a:cubicBezTo>
                      <a:cubicBezTo>
                        <a:pt x="9120" y="-8906"/>
                        <a:pt x="10199" y="-3159"/>
                        <a:pt x="7866" y="743"/>
                      </a:cubicBezTo>
                      <a:cubicBezTo>
                        <a:pt x="5532" y="4714"/>
                        <a:pt x="864" y="7256"/>
                        <a:pt x="-3803" y="6107"/>
                      </a:cubicBezTo>
                      <a:cubicBezTo>
                        <a:pt x="-4186" y="6037"/>
                        <a:pt x="-4569" y="5933"/>
                        <a:pt x="-4952" y="5828"/>
                      </a:cubicBezTo>
                      <a:cubicBezTo>
                        <a:pt x="-11849" y="4156"/>
                        <a:pt x="-15576" y="-3611"/>
                        <a:pt x="-12232" y="-9951"/>
                      </a:cubicBezTo>
                      <a:cubicBezTo>
                        <a:pt x="-8889" y="-16220"/>
                        <a:pt x="-320" y="-17509"/>
                        <a:pt x="4905" y="-12737"/>
                      </a:cubicBezTo>
                      <a:lnTo>
                        <a:pt x="4905" y="-1273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4" name="Freeform: Shape 953">
                  <a:extLst>
                    <a:ext uri="{FF2B5EF4-FFF2-40B4-BE49-F238E27FC236}">
                      <a16:creationId xmlns:a16="http://schemas.microsoft.com/office/drawing/2014/main" id="{A9A783C0-EF96-C5F3-8618-81B8EC804741}"/>
                    </a:ext>
                  </a:extLst>
                </p:cNvPr>
                <p:cNvSpPr/>
                <p:nvPr/>
              </p:nvSpPr>
              <p:spPr>
                <a:xfrm flipV="1">
                  <a:off x="6909692" y="663481"/>
                  <a:ext cx="16101" cy="16487"/>
                </a:xfrm>
                <a:custGeom>
                  <a:avLst/>
                  <a:gdLst>
                    <a:gd name="connsiteX0" fmla="*/ -1471 w 16101"/>
                    <a:gd name="connsiteY0" fmla="*/ -14622 h 16487"/>
                    <a:gd name="connsiteX1" fmla="*/ -9134 w 16101"/>
                    <a:gd name="connsiteY1" fmla="*/ -166 h 16487"/>
                    <a:gd name="connsiteX2" fmla="*/ -1471 w 16101"/>
                    <a:gd name="connsiteY2" fmla="*/ -14622 h 16487"/>
                    <a:gd name="connsiteX3" fmla="*/ -1471 w 16101"/>
                    <a:gd name="connsiteY3" fmla="*/ -14622 h 16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87">
                      <a:moveTo>
                        <a:pt x="-1471" y="-14622"/>
                      </a:moveTo>
                      <a:cubicBezTo>
                        <a:pt x="7829" y="-9676"/>
                        <a:pt x="166" y="4779"/>
                        <a:pt x="-9134" y="-166"/>
                      </a:cubicBezTo>
                      <a:cubicBezTo>
                        <a:pt x="-18434" y="-5113"/>
                        <a:pt x="-10771" y="-19568"/>
                        <a:pt x="-1471" y="-14622"/>
                      </a:cubicBezTo>
                      <a:lnTo>
                        <a:pt x="-1471" y="-146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5" name="Freeform: Shape 954">
                  <a:extLst>
                    <a:ext uri="{FF2B5EF4-FFF2-40B4-BE49-F238E27FC236}">
                      <a16:creationId xmlns:a16="http://schemas.microsoft.com/office/drawing/2014/main" id="{37D0A24A-6196-1790-29AF-8150E0E9B12B}"/>
                    </a:ext>
                  </a:extLst>
                </p:cNvPr>
                <p:cNvSpPr/>
                <p:nvPr/>
              </p:nvSpPr>
              <p:spPr>
                <a:xfrm flipV="1">
                  <a:off x="6864220" y="725992"/>
                  <a:ext cx="18468" cy="18914"/>
                </a:xfrm>
                <a:custGeom>
                  <a:avLst/>
                  <a:gdLst>
                    <a:gd name="connsiteX0" fmla="*/ 397 w 18468"/>
                    <a:gd name="connsiteY0" fmla="*/ -14263 h 18914"/>
                    <a:gd name="connsiteX1" fmla="*/ -8415 w 18468"/>
                    <a:gd name="connsiteY1" fmla="*/ 2317 h 18914"/>
                    <a:gd name="connsiteX2" fmla="*/ 397 w 18468"/>
                    <a:gd name="connsiteY2" fmla="*/ -14263 h 18914"/>
                    <a:gd name="connsiteX3" fmla="*/ 397 w 18468"/>
                    <a:gd name="connsiteY3" fmla="*/ -14263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68" h="18914">
                      <a:moveTo>
                        <a:pt x="397" y="-14263"/>
                      </a:moveTo>
                      <a:cubicBezTo>
                        <a:pt x="11056" y="-8586"/>
                        <a:pt x="2243" y="7994"/>
                        <a:pt x="-8415" y="2317"/>
                      </a:cubicBezTo>
                      <a:cubicBezTo>
                        <a:pt x="-19073" y="-3361"/>
                        <a:pt x="-10261" y="-19941"/>
                        <a:pt x="397" y="-14263"/>
                      </a:cubicBezTo>
                      <a:lnTo>
                        <a:pt x="397" y="-1426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6" name="Freeform: Shape 955">
                  <a:extLst>
                    <a:ext uri="{FF2B5EF4-FFF2-40B4-BE49-F238E27FC236}">
                      <a16:creationId xmlns:a16="http://schemas.microsoft.com/office/drawing/2014/main" id="{57120DDA-B080-21F5-7A58-67C80E28D977}"/>
                    </a:ext>
                  </a:extLst>
                </p:cNvPr>
                <p:cNvSpPr/>
                <p:nvPr/>
              </p:nvSpPr>
              <p:spPr>
                <a:xfrm flipV="1">
                  <a:off x="6947286" y="766683"/>
                  <a:ext cx="17788" cy="18203"/>
                </a:xfrm>
                <a:custGeom>
                  <a:avLst/>
                  <a:gdLst>
                    <a:gd name="connsiteX0" fmla="*/ -323 w 17788"/>
                    <a:gd name="connsiteY0" fmla="*/ -14174 h 18203"/>
                    <a:gd name="connsiteX1" fmla="*/ -8787 w 17788"/>
                    <a:gd name="connsiteY1" fmla="*/ 1779 h 18203"/>
                    <a:gd name="connsiteX2" fmla="*/ -323 w 17788"/>
                    <a:gd name="connsiteY2" fmla="*/ -14174 h 18203"/>
                    <a:gd name="connsiteX3" fmla="*/ -323 w 17788"/>
                    <a:gd name="connsiteY3" fmla="*/ -14174 h 18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88" h="18203">
                      <a:moveTo>
                        <a:pt x="-323" y="-14174"/>
                      </a:moveTo>
                      <a:cubicBezTo>
                        <a:pt x="9953" y="-8705"/>
                        <a:pt x="1489" y="7247"/>
                        <a:pt x="-8787" y="1779"/>
                      </a:cubicBezTo>
                      <a:cubicBezTo>
                        <a:pt x="-19062" y="-3690"/>
                        <a:pt x="-10598" y="-19643"/>
                        <a:pt x="-323" y="-14174"/>
                      </a:cubicBezTo>
                      <a:lnTo>
                        <a:pt x="-323" y="-141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7" name="Freeform: Shape 956">
                  <a:extLst>
                    <a:ext uri="{FF2B5EF4-FFF2-40B4-BE49-F238E27FC236}">
                      <a16:creationId xmlns:a16="http://schemas.microsoft.com/office/drawing/2014/main" id="{B35735E7-8736-6E04-457E-B8F7D324F402}"/>
                    </a:ext>
                  </a:extLst>
                </p:cNvPr>
                <p:cNvSpPr/>
                <p:nvPr/>
              </p:nvSpPr>
              <p:spPr>
                <a:xfrm flipV="1">
                  <a:off x="7017369" y="869996"/>
                  <a:ext cx="25517" cy="26107"/>
                </a:xfrm>
                <a:custGeom>
                  <a:avLst/>
                  <a:gdLst>
                    <a:gd name="connsiteX0" fmla="*/ 5204 w 25517"/>
                    <a:gd name="connsiteY0" fmla="*/ -13339 h 26107"/>
                    <a:gd name="connsiteX1" fmla="*/ -6953 w 25517"/>
                    <a:gd name="connsiteY1" fmla="*/ 9546 h 26107"/>
                    <a:gd name="connsiteX2" fmla="*/ 5204 w 25517"/>
                    <a:gd name="connsiteY2" fmla="*/ -13339 h 26107"/>
                    <a:gd name="connsiteX3" fmla="*/ 5204 w 25517"/>
                    <a:gd name="connsiteY3" fmla="*/ -13339 h 2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7" h="26107">
                      <a:moveTo>
                        <a:pt x="5204" y="-13339"/>
                      </a:moveTo>
                      <a:cubicBezTo>
                        <a:pt x="19938" y="-5502"/>
                        <a:pt x="7781" y="17383"/>
                        <a:pt x="-6953" y="9546"/>
                      </a:cubicBezTo>
                      <a:cubicBezTo>
                        <a:pt x="-21686" y="1708"/>
                        <a:pt x="-9530" y="-21176"/>
                        <a:pt x="5204" y="-13339"/>
                      </a:cubicBezTo>
                      <a:lnTo>
                        <a:pt x="5204" y="-1333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8" name="Freeform: Shape 957">
                  <a:extLst>
                    <a:ext uri="{FF2B5EF4-FFF2-40B4-BE49-F238E27FC236}">
                      <a16:creationId xmlns:a16="http://schemas.microsoft.com/office/drawing/2014/main" id="{89026157-37C7-DBEA-3618-AE999936CC34}"/>
                    </a:ext>
                  </a:extLst>
                </p:cNvPr>
                <p:cNvSpPr/>
                <p:nvPr/>
              </p:nvSpPr>
              <p:spPr>
                <a:xfrm flipV="1">
                  <a:off x="6934988" y="752799"/>
                  <a:ext cx="20810" cy="21297"/>
                </a:xfrm>
                <a:custGeom>
                  <a:avLst/>
                  <a:gdLst>
                    <a:gd name="connsiteX0" fmla="*/ 1935 w 20810"/>
                    <a:gd name="connsiteY0" fmla="*/ -14032 h 21297"/>
                    <a:gd name="connsiteX1" fmla="*/ -7992 w 20810"/>
                    <a:gd name="connsiteY1" fmla="*/ 4638 h 21297"/>
                    <a:gd name="connsiteX2" fmla="*/ 1935 w 20810"/>
                    <a:gd name="connsiteY2" fmla="*/ -14032 h 21297"/>
                    <a:gd name="connsiteX3" fmla="*/ 1935 w 20810"/>
                    <a:gd name="connsiteY3" fmla="*/ -1403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10" h="21297">
                      <a:moveTo>
                        <a:pt x="1935" y="-14032"/>
                      </a:moveTo>
                      <a:cubicBezTo>
                        <a:pt x="13952" y="-7623"/>
                        <a:pt x="4060" y="11047"/>
                        <a:pt x="-7992" y="4638"/>
                      </a:cubicBezTo>
                      <a:cubicBezTo>
                        <a:pt x="-19974" y="-1737"/>
                        <a:pt x="-10082" y="-20406"/>
                        <a:pt x="1935" y="-14032"/>
                      </a:cubicBezTo>
                      <a:lnTo>
                        <a:pt x="1935" y="-1403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9" name="Freeform: Shape 958">
                  <a:extLst>
                    <a:ext uri="{FF2B5EF4-FFF2-40B4-BE49-F238E27FC236}">
                      <a16:creationId xmlns:a16="http://schemas.microsoft.com/office/drawing/2014/main" id="{3682EA7F-F3F5-CF3E-7A02-FA077450D852}"/>
                    </a:ext>
                  </a:extLst>
                </p:cNvPr>
                <p:cNvSpPr/>
                <p:nvPr/>
              </p:nvSpPr>
              <p:spPr>
                <a:xfrm flipV="1">
                  <a:off x="7009548" y="743188"/>
                  <a:ext cx="23499" cy="24046"/>
                </a:xfrm>
                <a:custGeom>
                  <a:avLst/>
                  <a:gdLst>
                    <a:gd name="connsiteX0" fmla="*/ 3747 w 23499"/>
                    <a:gd name="connsiteY0" fmla="*/ -13885 h 24046"/>
                    <a:gd name="connsiteX1" fmla="*/ -7469 w 23499"/>
                    <a:gd name="connsiteY1" fmla="*/ 7188 h 24046"/>
                    <a:gd name="connsiteX2" fmla="*/ 3747 w 23499"/>
                    <a:gd name="connsiteY2" fmla="*/ -13885 h 24046"/>
                    <a:gd name="connsiteX3" fmla="*/ 3747 w 23499"/>
                    <a:gd name="connsiteY3" fmla="*/ -13885 h 24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9" h="24046">
                      <a:moveTo>
                        <a:pt x="3747" y="-13885"/>
                      </a:moveTo>
                      <a:cubicBezTo>
                        <a:pt x="17296" y="-6675"/>
                        <a:pt x="6115" y="14433"/>
                        <a:pt x="-7469" y="7188"/>
                      </a:cubicBezTo>
                      <a:cubicBezTo>
                        <a:pt x="-21019" y="-22"/>
                        <a:pt x="-9838" y="-21095"/>
                        <a:pt x="3747" y="-13885"/>
                      </a:cubicBezTo>
                      <a:lnTo>
                        <a:pt x="3747" y="-1388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0" name="Freeform: Shape 959">
                  <a:extLst>
                    <a:ext uri="{FF2B5EF4-FFF2-40B4-BE49-F238E27FC236}">
                      <a16:creationId xmlns:a16="http://schemas.microsoft.com/office/drawing/2014/main" id="{C152A773-9181-F3BC-FCE6-D77DE86F1D80}"/>
                    </a:ext>
                  </a:extLst>
                </p:cNvPr>
                <p:cNvSpPr/>
                <p:nvPr/>
              </p:nvSpPr>
              <p:spPr>
                <a:xfrm flipV="1">
                  <a:off x="7077913" y="802841"/>
                  <a:ext cx="11077" cy="11333"/>
                </a:xfrm>
                <a:custGeom>
                  <a:avLst/>
                  <a:gdLst>
                    <a:gd name="connsiteX0" fmla="*/ -5593 w 11077"/>
                    <a:gd name="connsiteY0" fmla="*/ -14491 h 11333"/>
                    <a:gd name="connsiteX1" fmla="*/ -10853 w 11077"/>
                    <a:gd name="connsiteY1" fmla="*/ -4564 h 11333"/>
                    <a:gd name="connsiteX2" fmla="*/ -5593 w 11077"/>
                    <a:gd name="connsiteY2" fmla="*/ -14491 h 11333"/>
                    <a:gd name="connsiteX3" fmla="*/ -5593 w 11077"/>
                    <a:gd name="connsiteY3" fmla="*/ -14491 h 1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77" h="11333">
                      <a:moveTo>
                        <a:pt x="-5593" y="-14491"/>
                      </a:moveTo>
                      <a:cubicBezTo>
                        <a:pt x="816" y="-11077"/>
                        <a:pt x="-4479" y="-1150"/>
                        <a:pt x="-10853" y="-4564"/>
                      </a:cubicBezTo>
                      <a:cubicBezTo>
                        <a:pt x="-17262" y="-7942"/>
                        <a:pt x="-12002" y="-17904"/>
                        <a:pt x="-5593" y="-14491"/>
                      </a:cubicBezTo>
                      <a:lnTo>
                        <a:pt x="-5593" y="-1449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1" name="Freeform: Shape 960">
                  <a:extLst>
                    <a:ext uri="{FF2B5EF4-FFF2-40B4-BE49-F238E27FC236}">
                      <a16:creationId xmlns:a16="http://schemas.microsoft.com/office/drawing/2014/main" id="{5B395BEF-B9B5-1315-363C-2AA092F77E04}"/>
                    </a:ext>
                  </a:extLst>
                </p:cNvPr>
                <p:cNvSpPr/>
                <p:nvPr/>
              </p:nvSpPr>
              <p:spPr>
                <a:xfrm flipV="1">
                  <a:off x="6963483" y="862741"/>
                  <a:ext cx="22486" cy="22730"/>
                </a:xfrm>
                <a:custGeom>
                  <a:avLst/>
                  <a:gdLst>
                    <a:gd name="connsiteX0" fmla="*/ 3706 w 22486"/>
                    <a:gd name="connsiteY0" fmla="*/ 5747 h 22730"/>
                    <a:gd name="connsiteX1" fmla="*/ 2801 w 22486"/>
                    <a:gd name="connsiteY1" fmla="*/ 6235 h 22730"/>
                    <a:gd name="connsiteX2" fmla="*/ -7719 w 22486"/>
                    <a:gd name="connsiteY2" fmla="*/ 6548 h 22730"/>
                    <a:gd name="connsiteX3" fmla="*/ -13327 w 22486"/>
                    <a:gd name="connsiteY3" fmla="*/ -2369 h 22730"/>
                    <a:gd name="connsiteX4" fmla="*/ -13431 w 22486"/>
                    <a:gd name="connsiteY4" fmla="*/ -3379 h 22730"/>
                    <a:gd name="connsiteX5" fmla="*/ 3079 w 22486"/>
                    <a:gd name="connsiteY5" fmla="*/ -13759 h 22730"/>
                    <a:gd name="connsiteX6" fmla="*/ 3706 w 22486"/>
                    <a:gd name="connsiteY6" fmla="*/ 5747 h 22730"/>
                    <a:gd name="connsiteX7" fmla="*/ 3706 w 22486"/>
                    <a:gd name="connsiteY7" fmla="*/ 5747 h 22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6" h="22730">
                      <a:moveTo>
                        <a:pt x="3706" y="5747"/>
                      </a:moveTo>
                      <a:cubicBezTo>
                        <a:pt x="3428" y="5887"/>
                        <a:pt x="3114" y="6061"/>
                        <a:pt x="2801" y="6235"/>
                      </a:cubicBezTo>
                      <a:cubicBezTo>
                        <a:pt x="-578" y="7977"/>
                        <a:pt x="-4235" y="8394"/>
                        <a:pt x="-7719" y="6548"/>
                      </a:cubicBezTo>
                      <a:cubicBezTo>
                        <a:pt x="-11202" y="4702"/>
                        <a:pt x="-12909" y="1428"/>
                        <a:pt x="-13327" y="-2369"/>
                      </a:cubicBezTo>
                      <a:cubicBezTo>
                        <a:pt x="-13361" y="-2717"/>
                        <a:pt x="-13396" y="-3031"/>
                        <a:pt x="-13431" y="-3379"/>
                      </a:cubicBezTo>
                      <a:cubicBezTo>
                        <a:pt x="-14406" y="-12052"/>
                        <a:pt x="-4027" y="-17555"/>
                        <a:pt x="3079" y="-13759"/>
                      </a:cubicBezTo>
                      <a:cubicBezTo>
                        <a:pt x="10220" y="-9962"/>
                        <a:pt x="11439" y="1707"/>
                        <a:pt x="3706" y="5747"/>
                      </a:cubicBezTo>
                      <a:lnTo>
                        <a:pt x="3706" y="574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2" name="Freeform: Shape 961">
                  <a:extLst>
                    <a:ext uri="{FF2B5EF4-FFF2-40B4-BE49-F238E27FC236}">
                      <a16:creationId xmlns:a16="http://schemas.microsoft.com/office/drawing/2014/main" id="{2B34A168-D56A-A2FF-71AA-B23F244668F4}"/>
                    </a:ext>
                  </a:extLst>
                </p:cNvPr>
                <p:cNvSpPr/>
                <p:nvPr/>
              </p:nvSpPr>
              <p:spPr>
                <a:xfrm flipV="1">
                  <a:off x="6947306" y="999442"/>
                  <a:ext cx="23175" cy="23712"/>
                </a:xfrm>
                <a:custGeom>
                  <a:avLst/>
                  <a:gdLst>
                    <a:gd name="connsiteX0" fmla="*/ 3656 w 23175"/>
                    <a:gd name="connsiteY0" fmla="*/ -13075 h 23712"/>
                    <a:gd name="connsiteX1" fmla="*/ -7386 w 23175"/>
                    <a:gd name="connsiteY1" fmla="*/ 7720 h 23712"/>
                    <a:gd name="connsiteX2" fmla="*/ 3656 w 23175"/>
                    <a:gd name="connsiteY2" fmla="*/ -13075 h 23712"/>
                    <a:gd name="connsiteX3" fmla="*/ 3656 w 23175"/>
                    <a:gd name="connsiteY3" fmla="*/ -13075 h 23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75" h="23712">
                      <a:moveTo>
                        <a:pt x="3656" y="-13075"/>
                      </a:moveTo>
                      <a:cubicBezTo>
                        <a:pt x="17032" y="-5934"/>
                        <a:pt x="5990" y="14826"/>
                        <a:pt x="-7386" y="7720"/>
                      </a:cubicBezTo>
                      <a:cubicBezTo>
                        <a:pt x="-20761" y="614"/>
                        <a:pt x="-9754" y="-20180"/>
                        <a:pt x="3656" y="-13075"/>
                      </a:cubicBezTo>
                      <a:lnTo>
                        <a:pt x="3656" y="-1307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3" name="Freeform: Shape 962">
                  <a:extLst>
                    <a:ext uri="{FF2B5EF4-FFF2-40B4-BE49-F238E27FC236}">
                      <a16:creationId xmlns:a16="http://schemas.microsoft.com/office/drawing/2014/main" id="{ABC93A54-312A-B61F-8761-9E88F6147946}"/>
                    </a:ext>
                  </a:extLst>
                </p:cNvPr>
                <p:cNvSpPr/>
                <p:nvPr/>
              </p:nvSpPr>
              <p:spPr>
                <a:xfrm flipV="1">
                  <a:off x="6847518" y="829533"/>
                  <a:ext cx="18120" cy="18524"/>
                </a:xfrm>
                <a:custGeom>
                  <a:avLst/>
                  <a:gdLst>
                    <a:gd name="connsiteX0" fmla="*/ 178 w 18120"/>
                    <a:gd name="connsiteY0" fmla="*/ -13948 h 18524"/>
                    <a:gd name="connsiteX1" fmla="*/ -8460 w 18120"/>
                    <a:gd name="connsiteY1" fmla="*/ 2283 h 18524"/>
                    <a:gd name="connsiteX2" fmla="*/ 178 w 18120"/>
                    <a:gd name="connsiteY2" fmla="*/ -13948 h 18524"/>
                    <a:gd name="connsiteX3" fmla="*/ 178 w 18120"/>
                    <a:gd name="connsiteY3" fmla="*/ -13948 h 18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0" h="18524">
                      <a:moveTo>
                        <a:pt x="178" y="-13948"/>
                      </a:moveTo>
                      <a:cubicBezTo>
                        <a:pt x="10628" y="-8410"/>
                        <a:pt x="2025" y="7857"/>
                        <a:pt x="-8460" y="2283"/>
                      </a:cubicBezTo>
                      <a:cubicBezTo>
                        <a:pt x="-18910" y="-3255"/>
                        <a:pt x="-10306" y="-19521"/>
                        <a:pt x="178" y="-13948"/>
                      </a:cubicBezTo>
                      <a:lnTo>
                        <a:pt x="178" y="-1394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250D9A3E-E520-629A-D99C-68F3F9D2E16C}"/>
                    </a:ext>
                  </a:extLst>
                </p:cNvPr>
                <p:cNvSpPr/>
                <p:nvPr/>
              </p:nvSpPr>
              <p:spPr>
                <a:xfrm flipV="1">
                  <a:off x="7013525" y="811790"/>
                  <a:ext cx="17798" cy="18201"/>
                </a:xfrm>
                <a:custGeom>
                  <a:avLst/>
                  <a:gdLst>
                    <a:gd name="connsiteX0" fmla="*/ -477 w 17798"/>
                    <a:gd name="connsiteY0" fmla="*/ -14029 h 18201"/>
                    <a:gd name="connsiteX1" fmla="*/ -8976 w 17798"/>
                    <a:gd name="connsiteY1" fmla="*/ 1924 h 18201"/>
                    <a:gd name="connsiteX2" fmla="*/ -477 w 17798"/>
                    <a:gd name="connsiteY2" fmla="*/ -14029 h 18201"/>
                    <a:gd name="connsiteX3" fmla="*/ -477 w 17798"/>
                    <a:gd name="connsiteY3" fmla="*/ -14029 h 18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98" h="18201">
                      <a:moveTo>
                        <a:pt x="-477" y="-14029"/>
                      </a:moveTo>
                      <a:cubicBezTo>
                        <a:pt x="9799" y="-8561"/>
                        <a:pt x="1335" y="7392"/>
                        <a:pt x="-8976" y="1924"/>
                      </a:cubicBezTo>
                      <a:cubicBezTo>
                        <a:pt x="-19216" y="-3510"/>
                        <a:pt x="-10752" y="-19498"/>
                        <a:pt x="-477" y="-14029"/>
                      </a:cubicBezTo>
                      <a:lnTo>
                        <a:pt x="-477" y="-140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5" name="Freeform: Shape 964">
                  <a:extLst>
                    <a:ext uri="{FF2B5EF4-FFF2-40B4-BE49-F238E27FC236}">
                      <a16:creationId xmlns:a16="http://schemas.microsoft.com/office/drawing/2014/main" id="{69494D16-434E-06D6-A719-F72534D9B8C8}"/>
                    </a:ext>
                  </a:extLst>
                </p:cNvPr>
                <p:cNvSpPr/>
                <p:nvPr/>
              </p:nvSpPr>
              <p:spPr>
                <a:xfrm flipV="1">
                  <a:off x="7082869" y="891543"/>
                  <a:ext cx="20156" cy="20595"/>
                </a:xfrm>
                <a:custGeom>
                  <a:avLst/>
                  <a:gdLst>
                    <a:gd name="connsiteX0" fmla="*/ 1095 w 20156"/>
                    <a:gd name="connsiteY0" fmla="*/ -13613 h 20595"/>
                    <a:gd name="connsiteX1" fmla="*/ -8518 w 20156"/>
                    <a:gd name="connsiteY1" fmla="*/ 4430 h 20595"/>
                    <a:gd name="connsiteX2" fmla="*/ 1095 w 20156"/>
                    <a:gd name="connsiteY2" fmla="*/ -13613 h 20595"/>
                    <a:gd name="connsiteX3" fmla="*/ 1095 w 20156"/>
                    <a:gd name="connsiteY3" fmla="*/ -13613 h 20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56" h="20595">
                      <a:moveTo>
                        <a:pt x="1095" y="-13613"/>
                      </a:moveTo>
                      <a:cubicBezTo>
                        <a:pt x="12729" y="-7448"/>
                        <a:pt x="3116" y="10630"/>
                        <a:pt x="-8518" y="4430"/>
                      </a:cubicBezTo>
                      <a:cubicBezTo>
                        <a:pt x="-20152" y="-1735"/>
                        <a:pt x="-10538" y="-19813"/>
                        <a:pt x="1095" y="-13613"/>
                      </a:cubicBezTo>
                      <a:lnTo>
                        <a:pt x="1095" y="-1361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6" name="Freeform: Shape 965">
                  <a:extLst>
                    <a:ext uri="{FF2B5EF4-FFF2-40B4-BE49-F238E27FC236}">
                      <a16:creationId xmlns:a16="http://schemas.microsoft.com/office/drawing/2014/main" id="{200F2739-BDC4-0A30-F79F-E652FB0362B9}"/>
                    </a:ext>
                  </a:extLst>
                </p:cNvPr>
                <p:cNvSpPr/>
                <p:nvPr/>
              </p:nvSpPr>
              <p:spPr>
                <a:xfrm flipV="1">
                  <a:off x="7141583" y="990573"/>
                  <a:ext cx="20841" cy="20762"/>
                </a:xfrm>
                <a:custGeom>
                  <a:avLst/>
                  <a:gdLst>
                    <a:gd name="connsiteX0" fmla="*/ 1379 w 20841"/>
                    <a:gd name="connsiteY0" fmla="*/ -13364 h 20762"/>
                    <a:gd name="connsiteX1" fmla="*/ 5663 w 20841"/>
                    <a:gd name="connsiteY1" fmla="*/ 709 h 20762"/>
                    <a:gd name="connsiteX2" fmla="*/ -8409 w 20841"/>
                    <a:gd name="connsiteY2" fmla="*/ 4993 h 20762"/>
                    <a:gd name="connsiteX3" fmla="*/ -12694 w 20841"/>
                    <a:gd name="connsiteY3" fmla="*/ -9079 h 20762"/>
                    <a:gd name="connsiteX4" fmla="*/ 1379 w 20841"/>
                    <a:gd name="connsiteY4" fmla="*/ -13364 h 20762"/>
                    <a:gd name="connsiteX5" fmla="*/ 1379 w 20841"/>
                    <a:gd name="connsiteY5" fmla="*/ -13364 h 20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41" h="20762">
                      <a:moveTo>
                        <a:pt x="1379" y="-13364"/>
                      </a:moveTo>
                      <a:cubicBezTo>
                        <a:pt x="6185" y="-10821"/>
                        <a:pt x="8519" y="-4133"/>
                        <a:pt x="5663" y="709"/>
                      </a:cubicBezTo>
                      <a:cubicBezTo>
                        <a:pt x="2807" y="5550"/>
                        <a:pt x="-3254" y="7745"/>
                        <a:pt x="-8409" y="4993"/>
                      </a:cubicBezTo>
                      <a:cubicBezTo>
                        <a:pt x="-13216" y="2450"/>
                        <a:pt x="-15550" y="-4238"/>
                        <a:pt x="-12694" y="-9079"/>
                      </a:cubicBezTo>
                      <a:cubicBezTo>
                        <a:pt x="-9837" y="-13921"/>
                        <a:pt x="-3777" y="-16115"/>
                        <a:pt x="1379" y="-13364"/>
                      </a:cubicBezTo>
                      <a:lnTo>
                        <a:pt x="1379" y="-1336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7" name="Freeform: Shape 966">
                  <a:extLst>
                    <a:ext uri="{FF2B5EF4-FFF2-40B4-BE49-F238E27FC236}">
                      <a16:creationId xmlns:a16="http://schemas.microsoft.com/office/drawing/2014/main" id="{E10B5151-4CB8-DC7E-2E8D-F53C3AB31200}"/>
                    </a:ext>
                  </a:extLst>
                </p:cNvPr>
                <p:cNvSpPr/>
                <p:nvPr/>
              </p:nvSpPr>
              <p:spPr>
                <a:xfrm flipV="1">
                  <a:off x="7040183" y="941636"/>
                  <a:ext cx="18476" cy="18914"/>
                </a:xfrm>
                <a:custGeom>
                  <a:avLst/>
                  <a:gdLst>
                    <a:gd name="connsiteX0" fmla="*/ -33 w 18476"/>
                    <a:gd name="connsiteY0" fmla="*/ -13562 h 18914"/>
                    <a:gd name="connsiteX1" fmla="*/ -8845 w 18476"/>
                    <a:gd name="connsiteY1" fmla="*/ 3018 h 18914"/>
                    <a:gd name="connsiteX2" fmla="*/ -33 w 18476"/>
                    <a:gd name="connsiteY2" fmla="*/ -13562 h 18914"/>
                    <a:gd name="connsiteX3" fmla="*/ -33 w 18476"/>
                    <a:gd name="connsiteY3" fmla="*/ -13562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76" h="18914">
                      <a:moveTo>
                        <a:pt x="-33" y="-13562"/>
                      </a:moveTo>
                      <a:cubicBezTo>
                        <a:pt x="10625" y="-7884"/>
                        <a:pt x="1813" y="8696"/>
                        <a:pt x="-8845" y="3018"/>
                      </a:cubicBezTo>
                      <a:cubicBezTo>
                        <a:pt x="-19504" y="-2659"/>
                        <a:pt x="-10726" y="-19239"/>
                        <a:pt x="-33" y="-13562"/>
                      </a:cubicBezTo>
                      <a:lnTo>
                        <a:pt x="-33" y="-1356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8" name="Freeform: Shape 967">
                  <a:extLst>
                    <a:ext uri="{FF2B5EF4-FFF2-40B4-BE49-F238E27FC236}">
                      <a16:creationId xmlns:a16="http://schemas.microsoft.com/office/drawing/2014/main" id="{39993CFD-87C4-E329-8EDE-0B9A932FC69F}"/>
                    </a:ext>
                  </a:extLst>
                </p:cNvPr>
                <p:cNvSpPr/>
                <p:nvPr/>
              </p:nvSpPr>
              <p:spPr>
                <a:xfrm flipV="1">
                  <a:off x="7176539" y="895066"/>
                  <a:ext cx="16101" cy="16498"/>
                </a:xfrm>
                <a:custGeom>
                  <a:avLst/>
                  <a:gdLst>
                    <a:gd name="connsiteX0" fmla="*/ -2135 w 16101"/>
                    <a:gd name="connsiteY0" fmla="*/ -13868 h 16498"/>
                    <a:gd name="connsiteX1" fmla="*/ -9798 w 16101"/>
                    <a:gd name="connsiteY1" fmla="*/ 587 h 16498"/>
                    <a:gd name="connsiteX2" fmla="*/ -2135 w 16101"/>
                    <a:gd name="connsiteY2" fmla="*/ -13868 h 16498"/>
                    <a:gd name="connsiteX3" fmla="*/ -2135 w 16101"/>
                    <a:gd name="connsiteY3" fmla="*/ -13868 h 1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98">
                      <a:moveTo>
                        <a:pt x="-2135" y="-13868"/>
                      </a:moveTo>
                      <a:cubicBezTo>
                        <a:pt x="7165" y="-8922"/>
                        <a:pt x="-498" y="5568"/>
                        <a:pt x="-9798" y="587"/>
                      </a:cubicBezTo>
                      <a:cubicBezTo>
                        <a:pt x="-19098" y="-4359"/>
                        <a:pt x="-11435" y="-18814"/>
                        <a:pt x="-2135" y="-13868"/>
                      </a:cubicBezTo>
                      <a:lnTo>
                        <a:pt x="-2135" y="-1386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9" name="Freeform: Shape 968">
                  <a:extLst>
                    <a:ext uri="{FF2B5EF4-FFF2-40B4-BE49-F238E27FC236}">
                      <a16:creationId xmlns:a16="http://schemas.microsoft.com/office/drawing/2014/main" id="{26846619-D368-00AD-9A2E-E0759DA8F3B1}"/>
                    </a:ext>
                  </a:extLst>
                </p:cNvPr>
                <p:cNvSpPr/>
                <p:nvPr/>
              </p:nvSpPr>
              <p:spPr>
                <a:xfrm flipV="1">
                  <a:off x="7113166" y="761490"/>
                  <a:ext cx="19485" cy="19915"/>
                </a:xfrm>
                <a:custGeom>
                  <a:avLst/>
                  <a:gdLst>
                    <a:gd name="connsiteX0" fmla="*/ 540 w 19485"/>
                    <a:gd name="connsiteY0" fmla="*/ -14081 h 19915"/>
                    <a:gd name="connsiteX1" fmla="*/ -8760 w 19485"/>
                    <a:gd name="connsiteY1" fmla="*/ 3370 h 19915"/>
                    <a:gd name="connsiteX2" fmla="*/ 540 w 19485"/>
                    <a:gd name="connsiteY2" fmla="*/ -14081 h 19915"/>
                    <a:gd name="connsiteX3" fmla="*/ 540 w 19485"/>
                    <a:gd name="connsiteY3" fmla="*/ -14081 h 19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85" h="19915">
                      <a:moveTo>
                        <a:pt x="540" y="-14081"/>
                      </a:moveTo>
                      <a:cubicBezTo>
                        <a:pt x="11756" y="-8125"/>
                        <a:pt x="2491" y="9361"/>
                        <a:pt x="-8760" y="3370"/>
                      </a:cubicBezTo>
                      <a:cubicBezTo>
                        <a:pt x="-20010" y="-2587"/>
                        <a:pt x="-10745" y="-20072"/>
                        <a:pt x="540" y="-14081"/>
                      </a:cubicBezTo>
                      <a:lnTo>
                        <a:pt x="540" y="-1408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0" name="Freeform: Shape 969">
                  <a:extLst>
                    <a:ext uri="{FF2B5EF4-FFF2-40B4-BE49-F238E27FC236}">
                      <a16:creationId xmlns:a16="http://schemas.microsoft.com/office/drawing/2014/main" id="{D7733CB6-998B-093A-7CCF-56D0364EC1E0}"/>
                    </a:ext>
                  </a:extLst>
                </p:cNvPr>
                <p:cNvSpPr/>
                <p:nvPr/>
              </p:nvSpPr>
              <p:spPr>
                <a:xfrm flipV="1">
                  <a:off x="7085856" y="670101"/>
                  <a:ext cx="18813" cy="19237"/>
                </a:xfrm>
                <a:custGeom>
                  <a:avLst/>
                  <a:gdLst>
                    <a:gd name="connsiteX0" fmla="*/ 88 w 18813"/>
                    <a:gd name="connsiteY0" fmla="*/ -14422 h 19237"/>
                    <a:gd name="connsiteX1" fmla="*/ -8864 w 18813"/>
                    <a:gd name="connsiteY1" fmla="*/ 2437 h 19237"/>
                    <a:gd name="connsiteX2" fmla="*/ 88 w 18813"/>
                    <a:gd name="connsiteY2" fmla="*/ -14422 h 19237"/>
                    <a:gd name="connsiteX3" fmla="*/ 88 w 18813"/>
                    <a:gd name="connsiteY3" fmla="*/ -14422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13" h="19237">
                      <a:moveTo>
                        <a:pt x="88" y="-14422"/>
                      </a:moveTo>
                      <a:cubicBezTo>
                        <a:pt x="10955" y="-8675"/>
                        <a:pt x="2003" y="8219"/>
                        <a:pt x="-8864" y="2437"/>
                      </a:cubicBezTo>
                      <a:cubicBezTo>
                        <a:pt x="-19731" y="-3345"/>
                        <a:pt x="-10780" y="-20204"/>
                        <a:pt x="88" y="-14422"/>
                      </a:cubicBezTo>
                      <a:lnTo>
                        <a:pt x="88" y="-144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1" name="Freeform: Shape 970">
                  <a:extLst>
                    <a:ext uri="{FF2B5EF4-FFF2-40B4-BE49-F238E27FC236}">
                      <a16:creationId xmlns:a16="http://schemas.microsoft.com/office/drawing/2014/main" id="{EA6C024E-4DF8-43EC-A622-0DCC0F96AE5A}"/>
                    </a:ext>
                  </a:extLst>
                </p:cNvPr>
                <p:cNvSpPr/>
                <p:nvPr/>
              </p:nvSpPr>
              <p:spPr>
                <a:xfrm flipV="1">
                  <a:off x="6984366" y="606849"/>
                  <a:ext cx="19816" cy="20261"/>
                </a:xfrm>
                <a:custGeom>
                  <a:avLst/>
                  <a:gdLst>
                    <a:gd name="connsiteX0" fmla="*/ 1095 w 19816"/>
                    <a:gd name="connsiteY0" fmla="*/ -14574 h 20261"/>
                    <a:gd name="connsiteX1" fmla="*/ -8344 w 19816"/>
                    <a:gd name="connsiteY1" fmla="*/ 3190 h 20261"/>
                    <a:gd name="connsiteX2" fmla="*/ 1095 w 19816"/>
                    <a:gd name="connsiteY2" fmla="*/ -14574 h 20261"/>
                    <a:gd name="connsiteX3" fmla="*/ 1095 w 19816"/>
                    <a:gd name="connsiteY3" fmla="*/ -14574 h 20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61">
                      <a:moveTo>
                        <a:pt x="1095" y="-14574"/>
                      </a:moveTo>
                      <a:cubicBezTo>
                        <a:pt x="12520" y="-8478"/>
                        <a:pt x="3081" y="9286"/>
                        <a:pt x="-8344" y="3190"/>
                      </a:cubicBezTo>
                      <a:cubicBezTo>
                        <a:pt x="-19804" y="-2870"/>
                        <a:pt x="-10364" y="-20634"/>
                        <a:pt x="1095" y="-14574"/>
                      </a:cubicBezTo>
                      <a:lnTo>
                        <a:pt x="1095" y="-145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2" name="Freeform: Shape 971">
                  <a:extLst>
                    <a:ext uri="{FF2B5EF4-FFF2-40B4-BE49-F238E27FC236}">
                      <a16:creationId xmlns:a16="http://schemas.microsoft.com/office/drawing/2014/main" id="{BFCAEDC2-132C-7A09-EDAA-A34C5F1D3BBB}"/>
                    </a:ext>
                  </a:extLst>
                </p:cNvPr>
                <p:cNvSpPr/>
                <p:nvPr/>
              </p:nvSpPr>
              <p:spPr>
                <a:xfrm flipV="1">
                  <a:off x="6910711" y="897265"/>
                  <a:ext cx="19478" cy="19938"/>
                </a:xfrm>
                <a:custGeom>
                  <a:avLst/>
                  <a:gdLst>
                    <a:gd name="connsiteX0" fmla="*/ 1022 w 19478"/>
                    <a:gd name="connsiteY0" fmla="*/ -13650 h 19938"/>
                    <a:gd name="connsiteX1" fmla="*/ -8279 w 19478"/>
                    <a:gd name="connsiteY1" fmla="*/ 3835 h 19938"/>
                    <a:gd name="connsiteX2" fmla="*/ 1022 w 19478"/>
                    <a:gd name="connsiteY2" fmla="*/ -13650 h 19938"/>
                    <a:gd name="connsiteX3" fmla="*/ 1022 w 19478"/>
                    <a:gd name="connsiteY3" fmla="*/ -13650 h 1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78" h="19938">
                      <a:moveTo>
                        <a:pt x="1022" y="-13650"/>
                      </a:moveTo>
                      <a:cubicBezTo>
                        <a:pt x="12272" y="-7659"/>
                        <a:pt x="2972" y="9826"/>
                        <a:pt x="-8279" y="3835"/>
                      </a:cubicBezTo>
                      <a:cubicBezTo>
                        <a:pt x="-19495" y="-2156"/>
                        <a:pt x="-10229" y="-19607"/>
                        <a:pt x="1022" y="-13650"/>
                      </a:cubicBezTo>
                      <a:lnTo>
                        <a:pt x="1022" y="-136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3" name="Freeform: Shape 972">
                  <a:extLst>
                    <a:ext uri="{FF2B5EF4-FFF2-40B4-BE49-F238E27FC236}">
                      <a16:creationId xmlns:a16="http://schemas.microsoft.com/office/drawing/2014/main" id="{B87B4264-4AA2-902C-D169-C3C7A2553858}"/>
                    </a:ext>
                  </a:extLst>
                </p:cNvPr>
                <p:cNvSpPr/>
                <p:nvPr/>
              </p:nvSpPr>
              <p:spPr>
                <a:xfrm flipV="1">
                  <a:off x="6832341" y="867536"/>
                  <a:ext cx="15786" cy="16142"/>
                </a:xfrm>
                <a:custGeom>
                  <a:avLst/>
                  <a:gdLst>
                    <a:gd name="connsiteX0" fmla="*/ -1498 w 15786"/>
                    <a:gd name="connsiteY0" fmla="*/ -13979 h 16142"/>
                    <a:gd name="connsiteX1" fmla="*/ -9021 w 15786"/>
                    <a:gd name="connsiteY1" fmla="*/ 162 h 16142"/>
                    <a:gd name="connsiteX2" fmla="*/ -1498 w 15786"/>
                    <a:gd name="connsiteY2" fmla="*/ -13979 h 16142"/>
                    <a:gd name="connsiteX3" fmla="*/ -1498 w 15786"/>
                    <a:gd name="connsiteY3" fmla="*/ -13979 h 16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6" h="16142">
                      <a:moveTo>
                        <a:pt x="-1498" y="-13979"/>
                      </a:moveTo>
                      <a:cubicBezTo>
                        <a:pt x="7593" y="-9138"/>
                        <a:pt x="105" y="5039"/>
                        <a:pt x="-9021" y="162"/>
                      </a:cubicBezTo>
                      <a:cubicBezTo>
                        <a:pt x="-18147" y="-4679"/>
                        <a:pt x="-10623" y="-18821"/>
                        <a:pt x="-1498" y="-13979"/>
                      </a:cubicBezTo>
                      <a:lnTo>
                        <a:pt x="-1498" y="-1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4" name="Freeform: Shape 973">
                  <a:extLst>
                    <a:ext uri="{FF2B5EF4-FFF2-40B4-BE49-F238E27FC236}">
                      <a16:creationId xmlns:a16="http://schemas.microsoft.com/office/drawing/2014/main" id="{B0953BC8-BC13-27F3-93C2-354E81801CE9}"/>
                    </a:ext>
                  </a:extLst>
                </p:cNvPr>
                <p:cNvSpPr/>
                <p:nvPr/>
              </p:nvSpPr>
              <p:spPr>
                <a:xfrm flipV="1">
                  <a:off x="6782845" y="762800"/>
                  <a:ext cx="16448" cy="16843"/>
                </a:xfrm>
                <a:custGeom>
                  <a:avLst/>
                  <a:gdLst>
                    <a:gd name="connsiteX0" fmla="*/ -887 w 16448"/>
                    <a:gd name="connsiteY0" fmla="*/ -14277 h 16843"/>
                    <a:gd name="connsiteX1" fmla="*/ -8724 w 16448"/>
                    <a:gd name="connsiteY1" fmla="*/ 492 h 16843"/>
                    <a:gd name="connsiteX2" fmla="*/ -887 w 16448"/>
                    <a:gd name="connsiteY2" fmla="*/ -14277 h 16843"/>
                    <a:gd name="connsiteX3" fmla="*/ -887 w 16448"/>
                    <a:gd name="connsiteY3" fmla="*/ -14277 h 16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3">
                      <a:moveTo>
                        <a:pt x="-887" y="-14277"/>
                      </a:moveTo>
                      <a:cubicBezTo>
                        <a:pt x="8587" y="-9226"/>
                        <a:pt x="785" y="5542"/>
                        <a:pt x="-8724" y="492"/>
                      </a:cubicBezTo>
                      <a:cubicBezTo>
                        <a:pt x="-18234" y="-4559"/>
                        <a:pt x="-10397" y="-19328"/>
                        <a:pt x="-887" y="-14277"/>
                      </a:cubicBezTo>
                      <a:lnTo>
                        <a:pt x="-887" y="-1427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5" name="Freeform: Shape 974">
                  <a:extLst>
                    <a:ext uri="{FF2B5EF4-FFF2-40B4-BE49-F238E27FC236}">
                      <a16:creationId xmlns:a16="http://schemas.microsoft.com/office/drawing/2014/main" id="{981BB30F-591E-B7FF-477A-65C57774AFB3}"/>
                    </a:ext>
                  </a:extLst>
                </p:cNvPr>
                <p:cNvSpPr/>
                <p:nvPr/>
              </p:nvSpPr>
              <p:spPr>
                <a:xfrm flipV="1">
                  <a:off x="6850436" y="784227"/>
                  <a:ext cx="20140" cy="20619"/>
                </a:xfrm>
                <a:custGeom>
                  <a:avLst/>
                  <a:gdLst>
                    <a:gd name="connsiteX0" fmla="*/ 1674 w 20140"/>
                    <a:gd name="connsiteY0" fmla="*/ -13973 h 20619"/>
                    <a:gd name="connsiteX1" fmla="*/ -7940 w 20140"/>
                    <a:gd name="connsiteY1" fmla="*/ 4105 h 20619"/>
                    <a:gd name="connsiteX2" fmla="*/ 1674 w 20140"/>
                    <a:gd name="connsiteY2" fmla="*/ -13973 h 20619"/>
                    <a:gd name="connsiteX3" fmla="*/ 1674 w 20140"/>
                    <a:gd name="connsiteY3" fmla="*/ -13973 h 20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40" h="20619">
                      <a:moveTo>
                        <a:pt x="1674" y="-13973"/>
                      </a:moveTo>
                      <a:cubicBezTo>
                        <a:pt x="13273" y="-7773"/>
                        <a:pt x="3694" y="10305"/>
                        <a:pt x="-7940" y="4105"/>
                      </a:cubicBezTo>
                      <a:cubicBezTo>
                        <a:pt x="-19574" y="-2095"/>
                        <a:pt x="-9960" y="-20138"/>
                        <a:pt x="1674" y="-13973"/>
                      </a:cubicBezTo>
                      <a:lnTo>
                        <a:pt x="1674" y="-1397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6" name="Freeform: Shape 975">
                  <a:extLst>
                    <a:ext uri="{FF2B5EF4-FFF2-40B4-BE49-F238E27FC236}">
                      <a16:creationId xmlns:a16="http://schemas.microsoft.com/office/drawing/2014/main" id="{07FA7DFD-9AC2-4D4F-2008-C05D7907441D}"/>
                    </a:ext>
                  </a:extLst>
                </p:cNvPr>
                <p:cNvSpPr/>
                <p:nvPr/>
              </p:nvSpPr>
              <p:spPr>
                <a:xfrm flipV="1">
                  <a:off x="6908377" y="816279"/>
                  <a:ext cx="16788" cy="17167"/>
                </a:xfrm>
                <a:custGeom>
                  <a:avLst/>
                  <a:gdLst>
                    <a:gd name="connsiteX0" fmla="*/ -955 w 16788"/>
                    <a:gd name="connsiteY0" fmla="*/ -14079 h 17167"/>
                    <a:gd name="connsiteX1" fmla="*/ -8966 w 16788"/>
                    <a:gd name="connsiteY1" fmla="*/ 968 h 17167"/>
                    <a:gd name="connsiteX2" fmla="*/ -955 w 16788"/>
                    <a:gd name="connsiteY2" fmla="*/ -14079 h 17167"/>
                    <a:gd name="connsiteX3" fmla="*/ -955 w 16788"/>
                    <a:gd name="connsiteY3" fmla="*/ -14079 h 1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88" h="17167">
                      <a:moveTo>
                        <a:pt x="-955" y="-14079"/>
                      </a:moveTo>
                      <a:cubicBezTo>
                        <a:pt x="8729" y="-8924"/>
                        <a:pt x="752" y="6123"/>
                        <a:pt x="-8966" y="968"/>
                      </a:cubicBezTo>
                      <a:cubicBezTo>
                        <a:pt x="-18649" y="-4187"/>
                        <a:pt x="-10638" y="-19235"/>
                        <a:pt x="-955" y="-14079"/>
                      </a:cubicBezTo>
                      <a:lnTo>
                        <a:pt x="-955" y="-140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7" name="Freeform: Shape 976">
                  <a:extLst>
                    <a:ext uri="{FF2B5EF4-FFF2-40B4-BE49-F238E27FC236}">
                      <a16:creationId xmlns:a16="http://schemas.microsoft.com/office/drawing/2014/main" id="{F03910E1-E120-9242-7430-327509714897}"/>
                    </a:ext>
                  </a:extLst>
                </p:cNvPr>
                <p:cNvSpPr/>
                <p:nvPr/>
              </p:nvSpPr>
              <p:spPr>
                <a:xfrm flipV="1">
                  <a:off x="7035140" y="1060985"/>
                  <a:ext cx="22018" cy="22415"/>
                </a:xfrm>
                <a:custGeom>
                  <a:avLst/>
                  <a:gdLst>
                    <a:gd name="connsiteX0" fmla="*/ 8258 w 22018"/>
                    <a:gd name="connsiteY0" fmla="*/ -4392 h 22415"/>
                    <a:gd name="connsiteX1" fmla="*/ 8327 w 22018"/>
                    <a:gd name="connsiteY1" fmla="*/ -3382 h 22415"/>
                    <a:gd name="connsiteX2" fmla="*/ -7904 w 22018"/>
                    <a:gd name="connsiteY2" fmla="*/ 6824 h 22415"/>
                    <a:gd name="connsiteX3" fmla="*/ -8531 w 22018"/>
                    <a:gd name="connsiteY3" fmla="*/ -12334 h 22415"/>
                    <a:gd name="connsiteX4" fmla="*/ -7625 w 22018"/>
                    <a:gd name="connsiteY4" fmla="*/ -12822 h 22415"/>
                    <a:gd name="connsiteX5" fmla="*/ 2720 w 22018"/>
                    <a:gd name="connsiteY5" fmla="*/ -13170 h 22415"/>
                    <a:gd name="connsiteX6" fmla="*/ 8258 w 22018"/>
                    <a:gd name="connsiteY6" fmla="*/ -4392 h 22415"/>
                    <a:gd name="connsiteX7" fmla="*/ 8258 w 22018"/>
                    <a:gd name="connsiteY7" fmla="*/ -4392 h 2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18" h="22415">
                      <a:moveTo>
                        <a:pt x="8258" y="-4392"/>
                      </a:moveTo>
                      <a:cubicBezTo>
                        <a:pt x="8293" y="-4044"/>
                        <a:pt x="8327" y="-3730"/>
                        <a:pt x="8327" y="-3382"/>
                      </a:cubicBezTo>
                      <a:cubicBezTo>
                        <a:pt x="8815" y="5047"/>
                        <a:pt x="-589" y="10725"/>
                        <a:pt x="-7904" y="6824"/>
                      </a:cubicBezTo>
                      <a:cubicBezTo>
                        <a:pt x="-15219" y="2922"/>
                        <a:pt x="-15741" y="-8015"/>
                        <a:pt x="-8531" y="-12334"/>
                      </a:cubicBezTo>
                      <a:cubicBezTo>
                        <a:pt x="-8218" y="-12543"/>
                        <a:pt x="-7939" y="-12682"/>
                        <a:pt x="-7625" y="-12822"/>
                      </a:cubicBezTo>
                      <a:cubicBezTo>
                        <a:pt x="-4212" y="-14493"/>
                        <a:pt x="-764" y="-15016"/>
                        <a:pt x="2720" y="-13170"/>
                      </a:cubicBezTo>
                      <a:cubicBezTo>
                        <a:pt x="6238" y="-11324"/>
                        <a:pt x="7701" y="-8119"/>
                        <a:pt x="8258" y="-4392"/>
                      </a:cubicBezTo>
                      <a:lnTo>
                        <a:pt x="8258" y="-439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8" name="Freeform: Shape 977">
                  <a:extLst>
                    <a:ext uri="{FF2B5EF4-FFF2-40B4-BE49-F238E27FC236}">
                      <a16:creationId xmlns:a16="http://schemas.microsoft.com/office/drawing/2014/main" id="{A39DF867-BBD4-0C10-F991-3F2E0532B639}"/>
                    </a:ext>
                  </a:extLst>
                </p:cNvPr>
                <p:cNvSpPr/>
                <p:nvPr/>
              </p:nvSpPr>
              <p:spPr>
                <a:xfrm flipV="1">
                  <a:off x="7167532" y="819721"/>
                  <a:ext cx="362" cy="390"/>
                </a:xfrm>
                <a:custGeom>
                  <a:avLst/>
                  <a:gdLst>
                    <a:gd name="connsiteX0" fmla="*/ -13707 w 362"/>
                    <a:gd name="connsiteY0" fmla="*/ -15135 h 390"/>
                    <a:gd name="connsiteX1" fmla="*/ -13881 w 362"/>
                    <a:gd name="connsiteY1" fmla="*/ -14786 h 390"/>
                    <a:gd name="connsiteX2" fmla="*/ -13707 w 362"/>
                    <a:gd name="connsiteY2" fmla="*/ -15135 h 390"/>
                    <a:gd name="connsiteX3" fmla="*/ -13707 w 362"/>
                    <a:gd name="connsiteY3" fmla="*/ -15135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707" y="-15135"/>
                      </a:moveTo>
                      <a:cubicBezTo>
                        <a:pt x="-13498" y="-14996"/>
                        <a:pt x="-13672" y="-14682"/>
                        <a:pt x="-13881" y="-14786"/>
                      </a:cubicBezTo>
                      <a:cubicBezTo>
                        <a:pt x="-14090" y="-14926"/>
                        <a:pt x="-13916" y="-15239"/>
                        <a:pt x="-13707" y="-15135"/>
                      </a:cubicBezTo>
                      <a:lnTo>
                        <a:pt x="-13707" y="-1513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9" name="Freeform: Shape 978">
                  <a:extLst>
                    <a:ext uri="{FF2B5EF4-FFF2-40B4-BE49-F238E27FC236}">
                      <a16:creationId xmlns:a16="http://schemas.microsoft.com/office/drawing/2014/main" id="{B24E6734-A433-15FB-A37C-50899440BE2B}"/>
                    </a:ext>
                  </a:extLst>
                </p:cNvPr>
                <p:cNvSpPr/>
                <p:nvPr/>
              </p:nvSpPr>
              <p:spPr>
                <a:xfrm flipV="1">
                  <a:off x="7186968" y="729360"/>
                  <a:ext cx="20275" cy="20847"/>
                </a:xfrm>
                <a:custGeom>
                  <a:avLst/>
                  <a:gdLst>
                    <a:gd name="connsiteX0" fmla="*/ 5064 w 20275"/>
                    <a:gd name="connsiteY0" fmla="*/ -450 h 20847"/>
                    <a:gd name="connsiteX1" fmla="*/ 4437 w 20275"/>
                    <a:gd name="connsiteY1" fmla="*/ 699 h 20847"/>
                    <a:gd name="connsiteX2" fmla="*/ 258 w 20275"/>
                    <a:gd name="connsiteY2" fmla="*/ 4531 h 20847"/>
                    <a:gd name="connsiteX3" fmla="*/ -5246 w 20275"/>
                    <a:gd name="connsiteY3" fmla="*/ 5158 h 20847"/>
                    <a:gd name="connsiteX4" fmla="*/ -8764 w 20275"/>
                    <a:gd name="connsiteY4" fmla="*/ 3765 h 20847"/>
                    <a:gd name="connsiteX5" fmla="*/ -6953 w 20275"/>
                    <a:gd name="connsiteY5" fmla="*/ -15044 h 20847"/>
                    <a:gd name="connsiteX6" fmla="*/ 3079 w 20275"/>
                    <a:gd name="connsiteY6" fmla="*/ -12676 h 20847"/>
                    <a:gd name="connsiteX7" fmla="*/ 5064 w 20275"/>
                    <a:gd name="connsiteY7" fmla="*/ -450 h 20847"/>
                    <a:gd name="connsiteX8" fmla="*/ 5064 w 20275"/>
                    <a:gd name="connsiteY8" fmla="*/ -450 h 20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75" h="20847">
                      <a:moveTo>
                        <a:pt x="5064" y="-450"/>
                      </a:moveTo>
                      <a:cubicBezTo>
                        <a:pt x="4855" y="-67"/>
                        <a:pt x="4681" y="316"/>
                        <a:pt x="4437" y="699"/>
                      </a:cubicBezTo>
                      <a:cubicBezTo>
                        <a:pt x="3323" y="2406"/>
                        <a:pt x="2139" y="3695"/>
                        <a:pt x="258" y="4531"/>
                      </a:cubicBezTo>
                      <a:cubicBezTo>
                        <a:pt x="-1310" y="5228"/>
                        <a:pt x="-3574" y="5785"/>
                        <a:pt x="-5246" y="5158"/>
                      </a:cubicBezTo>
                      <a:cubicBezTo>
                        <a:pt x="-6430" y="4740"/>
                        <a:pt x="-7614" y="4322"/>
                        <a:pt x="-8764" y="3765"/>
                      </a:cubicBezTo>
                      <a:cubicBezTo>
                        <a:pt x="-16636" y="-32"/>
                        <a:pt x="-15451" y="-12815"/>
                        <a:pt x="-6953" y="-15044"/>
                      </a:cubicBezTo>
                      <a:cubicBezTo>
                        <a:pt x="-3434" y="-15950"/>
                        <a:pt x="397" y="-15218"/>
                        <a:pt x="3079" y="-12676"/>
                      </a:cubicBezTo>
                      <a:cubicBezTo>
                        <a:pt x="6388" y="-9576"/>
                        <a:pt x="7154" y="-4456"/>
                        <a:pt x="5064" y="-450"/>
                      </a:cubicBezTo>
                      <a:lnTo>
                        <a:pt x="5064" y="-4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0" name="Freeform: Shape 979">
                  <a:extLst>
                    <a:ext uri="{FF2B5EF4-FFF2-40B4-BE49-F238E27FC236}">
                      <a16:creationId xmlns:a16="http://schemas.microsoft.com/office/drawing/2014/main" id="{E6E4A5FD-889B-60A7-ECA5-E8FF45370645}"/>
                    </a:ext>
                  </a:extLst>
                </p:cNvPr>
                <p:cNvSpPr/>
                <p:nvPr/>
              </p:nvSpPr>
              <p:spPr>
                <a:xfrm flipV="1">
                  <a:off x="7275383" y="857352"/>
                  <a:ext cx="22827" cy="23355"/>
                </a:xfrm>
                <a:custGeom>
                  <a:avLst/>
                  <a:gdLst>
                    <a:gd name="connsiteX0" fmla="*/ 2565 w 22827"/>
                    <a:gd name="connsiteY0" fmla="*/ -13559 h 23355"/>
                    <a:gd name="connsiteX1" fmla="*/ -8303 w 22827"/>
                    <a:gd name="connsiteY1" fmla="*/ 6922 h 23355"/>
                    <a:gd name="connsiteX2" fmla="*/ 2565 w 22827"/>
                    <a:gd name="connsiteY2" fmla="*/ -13559 h 23355"/>
                    <a:gd name="connsiteX3" fmla="*/ 2565 w 22827"/>
                    <a:gd name="connsiteY3" fmla="*/ -13559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27" h="23355">
                      <a:moveTo>
                        <a:pt x="2565" y="-13559"/>
                      </a:moveTo>
                      <a:cubicBezTo>
                        <a:pt x="15766" y="-6557"/>
                        <a:pt x="4898" y="13924"/>
                        <a:pt x="-8303" y="6922"/>
                      </a:cubicBezTo>
                      <a:cubicBezTo>
                        <a:pt x="-21469" y="-79"/>
                        <a:pt x="-10602" y="-20560"/>
                        <a:pt x="2565" y="-13559"/>
                      </a:cubicBezTo>
                      <a:lnTo>
                        <a:pt x="2565" y="-13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FF2E3DC-8D02-A917-C79C-16F8E78936D6}"/>
                    </a:ext>
                  </a:extLst>
                </p:cNvPr>
                <p:cNvSpPr/>
                <p:nvPr/>
              </p:nvSpPr>
              <p:spPr>
                <a:xfrm flipV="1">
                  <a:off x="7291140" y="986029"/>
                  <a:ext cx="22165" cy="22677"/>
                </a:xfrm>
                <a:custGeom>
                  <a:avLst/>
                  <a:gdLst>
                    <a:gd name="connsiteX0" fmla="*/ 2061 w 22165"/>
                    <a:gd name="connsiteY0" fmla="*/ -13183 h 22677"/>
                    <a:gd name="connsiteX1" fmla="*/ -8493 w 22165"/>
                    <a:gd name="connsiteY1" fmla="*/ 6706 h 22677"/>
                    <a:gd name="connsiteX2" fmla="*/ 2061 w 22165"/>
                    <a:gd name="connsiteY2" fmla="*/ -13183 h 22677"/>
                    <a:gd name="connsiteX3" fmla="*/ 2061 w 22165"/>
                    <a:gd name="connsiteY3" fmla="*/ -13183 h 2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65" h="22677">
                      <a:moveTo>
                        <a:pt x="2061" y="-13183"/>
                      </a:moveTo>
                      <a:cubicBezTo>
                        <a:pt x="14844" y="-6391"/>
                        <a:pt x="4290" y="13498"/>
                        <a:pt x="-8493" y="6706"/>
                      </a:cubicBezTo>
                      <a:cubicBezTo>
                        <a:pt x="-21311" y="-121"/>
                        <a:pt x="-10757" y="-19975"/>
                        <a:pt x="2061" y="-13183"/>
                      </a:cubicBezTo>
                      <a:lnTo>
                        <a:pt x="2061" y="-1318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24D5812D-6719-E46B-E610-EF9EBFD7B002}"/>
                    </a:ext>
                  </a:extLst>
                </p:cNvPr>
                <p:cNvSpPr/>
                <p:nvPr/>
              </p:nvSpPr>
              <p:spPr>
                <a:xfrm flipV="1">
                  <a:off x="7232967" y="1078085"/>
                  <a:ext cx="18781" cy="18715"/>
                </a:xfrm>
                <a:custGeom>
                  <a:avLst/>
                  <a:gdLst>
                    <a:gd name="connsiteX0" fmla="*/ -364 w 18781"/>
                    <a:gd name="connsiteY0" fmla="*/ -13200 h 18715"/>
                    <a:gd name="connsiteX1" fmla="*/ 3502 w 18781"/>
                    <a:gd name="connsiteY1" fmla="*/ -522 h 18715"/>
                    <a:gd name="connsiteX2" fmla="*/ -9177 w 18781"/>
                    <a:gd name="connsiteY2" fmla="*/ 3345 h 18715"/>
                    <a:gd name="connsiteX3" fmla="*/ -13043 w 18781"/>
                    <a:gd name="connsiteY3" fmla="*/ -9334 h 18715"/>
                    <a:gd name="connsiteX4" fmla="*/ -364 w 18781"/>
                    <a:gd name="connsiteY4" fmla="*/ -13200 h 18715"/>
                    <a:gd name="connsiteX5" fmla="*/ -364 w 18781"/>
                    <a:gd name="connsiteY5" fmla="*/ -13200 h 18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81" h="18715">
                      <a:moveTo>
                        <a:pt x="-364" y="-13200"/>
                      </a:moveTo>
                      <a:cubicBezTo>
                        <a:pt x="3955" y="-10901"/>
                        <a:pt x="6080" y="-4876"/>
                        <a:pt x="3502" y="-522"/>
                      </a:cubicBezTo>
                      <a:cubicBezTo>
                        <a:pt x="924" y="3867"/>
                        <a:pt x="-4509" y="5818"/>
                        <a:pt x="-9177" y="3345"/>
                      </a:cubicBezTo>
                      <a:cubicBezTo>
                        <a:pt x="-13496" y="1046"/>
                        <a:pt x="-15621" y="-4945"/>
                        <a:pt x="-13043" y="-9334"/>
                      </a:cubicBezTo>
                      <a:cubicBezTo>
                        <a:pt x="-10465" y="-13723"/>
                        <a:pt x="-4997" y="-15673"/>
                        <a:pt x="-364" y="-13200"/>
                      </a:cubicBezTo>
                      <a:lnTo>
                        <a:pt x="-364" y="-1320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3" name="Freeform: Shape 982">
                  <a:extLst>
                    <a:ext uri="{FF2B5EF4-FFF2-40B4-BE49-F238E27FC236}">
                      <a16:creationId xmlns:a16="http://schemas.microsoft.com/office/drawing/2014/main" id="{B8974E1D-7FAD-2DF1-DC9E-1D60BE3569C1}"/>
                    </a:ext>
                  </a:extLst>
                </p:cNvPr>
                <p:cNvSpPr/>
                <p:nvPr/>
              </p:nvSpPr>
              <p:spPr>
                <a:xfrm flipV="1">
                  <a:off x="7238484" y="996841"/>
                  <a:ext cx="362" cy="390"/>
                </a:xfrm>
                <a:custGeom>
                  <a:avLst/>
                  <a:gdLst>
                    <a:gd name="connsiteX0" fmla="*/ -13883 w 362"/>
                    <a:gd name="connsiteY0" fmla="*/ -14559 h 390"/>
                    <a:gd name="connsiteX1" fmla="*/ -14057 w 362"/>
                    <a:gd name="connsiteY1" fmla="*/ -14210 h 390"/>
                    <a:gd name="connsiteX2" fmla="*/ -13883 w 362"/>
                    <a:gd name="connsiteY2" fmla="*/ -14559 h 390"/>
                    <a:gd name="connsiteX3" fmla="*/ -13883 w 362"/>
                    <a:gd name="connsiteY3" fmla="*/ -14559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883" y="-14559"/>
                      </a:moveTo>
                      <a:cubicBezTo>
                        <a:pt x="-13674" y="-14419"/>
                        <a:pt x="-13849" y="-14106"/>
                        <a:pt x="-14057" y="-14210"/>
                      </a:cubicBezTo>
                      <a:cubicBezTo>
                        <a:pt x="-14267" y="-14350"/>
                        <a:pt x="-14092" y="-14663"/>
                        <a:pt x="-13883" y="-14559"/>
                      </a:cubicBezTo>
                      <a:lnTo>
                        <a:pt x="-13883" y="-14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4F6E46EC-10D7-FA36-EF6B-CFB2B88F8BDA}"/>
                    </a:ext>
                  </a:extLst>
                </p:cNvPr>
                <p:cNvSpPr/>
                <p:nvPr/>
              </p:nvSpPr>
              <p:spPr>
                <a:xfrm flipV="1">
                  <a:off x="6835130" y="988484"/>
                  <a:ext cx="26196" cy="26787"/>
                </a:xfrm>
                <a:custGeom>
                  <a:avLst/>
                  <a:gdLst>
                    <a:gd name="connsiteX0" fmla="*/ 6178 w 26196"/>
                    <a:gd name="connsiteY0" fmla="*/ -12908 h 26787"/>
                    <a:gd name="connsiteX1" fmla="*/ -6327 w 26196"/>
                    <a:gd name="connsiteY1" fmla="*/ 10568 h 26787"/>
                    <a:gd name="connsiteX2" fmla="*/ 6178 w 26196"/>
                    <a:gd name="connsiteY2" fmla="*/ -12908 h 26787"/>
                    <a:gd name="connsiteX3" fmla="*/ 6178 w 26196"/>
                    <a:gd name="connsiteY3" fmla="*/ -12908 h 26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196" h="26787">
                      <a:moveTo>
                        <a:pt x="6178" y="-12908"/>
                      </a:moveTo>
                      <a:cubicBezTo>
                        <a:pt x="21260" y="-4862"/>
                        <a:pt x="8825" y="18614"/>
                        <a:pt x="-6327" y="10568"/>
                      </a:cubicBezTo>
                      <a:cubicBezTo>
                        <a:pt x="-21444" y="2522"/>
                        <a:pt x="-8974" y="-20954"/>
                        <a:pt x="6178" y="-12908"/>
                      </a:cubicBezTo>
                      <a:lnTo>
                        <a:pt x="6178" y="-1290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DE7D4212-2F78-1038-4949-D0C2ED1106FE}"/>
                    </a:ext>
                  </a:extLst>
                </p:cNvPr>
                <p:cNvSpPr/>
                <p:nvPr/>
              </p:nvSpPr>
              <p:spPr>
                <a:xfrm flipV="1">
                  <a:off x="6937967" y="965081"/>
                  <a:ext cx="11765" cy="12035"/>
                </a:xfrm>
                <a:custGeom>
                  <a:avLst/>
                  <a:gdLst>
                    <a:gd name="connsiteX0" fmla="*/ -4732 w 11765"/>
                    <a:gd name="connsiteY0" fmla="*/ -13929 h 12035"/>
                    <a:gd name="connsiteX1" fmla="*/ -10340 w 11765"/>
                    <a:gd name="connsiteY1" fmla="*/ -3375 h 12035"/>
                    <a:gd name="connsiteX2" fmla="*/ -4732 w 11765"/>
                    <a:gd name="connsiteY2" fmla="*/ -13929 h 12035"/>
                    <a:gd name="connsiteX3" fmla="*/ -4732 w 11765"/>
                    <a:gd name="connsiteY3" fmla="*/ -13929 h 1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65" h="12035">
                      <a:moveTo>
                        <a:pt x="-4732" y="-13929"/>
                      </a:moveTo>
                      <a:cubicBezTo>
                        <a:pt x="2060" y="-10306"/>
                        <a:pt x="-3547" y="248"/>
                        <a:pt x="-10340" y="-3375"/>
                      </a:cubicBezTo>
                      <a:cubicBezTo>
                        <a:pt x="-17132" y="-6997"/>
                        <a:pt x="-11524" y="-17516"/>
                        <a:pt x="-4732" y="-13929"/>
                      </a:cubicBezTo>
                      <a:lnTo>
                        <a:pt x="-4732" y="-139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D92EC13E-52C7-E26D-6057-C37F0B3A6E08}"/>
                    </a:ext>
                  </a:extLst>
                </p:cNvPr>
                <p:cNvSpPr/>
                <p:nvPr/>
              </p:nvSpPr>
              <p:spPr>
                <a:xfrm flipV="1">
                  <a:off x="6671146" y="793943"/>
                  <a:ext cx="22220" cy="22131"/>
                </a:xfrm>
                <a:custGeom>
                  <a:avLst/>
                  <a:gdLst>
                    <a:gd name="connsiteX0" fmla="*/ 3556 w 22220"/>
                    <a:gd name="connsiteY0" fmla="*/ -13926 h 22131"/>
                    <a:gd name="connsiteX1" fmla="*/ 8119 w 22220"/>
                    <a:gd name="connsiteY1" fmla="*/ 1052 h 22131"/>
                    <a:gd name="connsiteX2" fmla="*/ -6859 w 22220"/>
                    <a:gd name="connsiteY2" fmla="*/ 5649 h 22131"/>
                    <a:gd name="connsiteX3" fmla="*/ -11456 w 22220"/>
                    <a:gd name="connsiteY3" fmla="*/ -9329 h 22131"/>
                    <a:gd name="connsiteX4" fmla="*/ 3556 w 22220"/>
                    <a:gd name="connsiteY4" fmla="*/ -13926 h 22131"/>
                    <a:gd name="connsiteX5" fmla="*/ 3556 w 22220"/>
                    <a:gd name="connsiteY5" fmla="*/ -13926 h 22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220" h="22131">
                      <a:moveTo>
                        <a:pt x="3556" y="-13926"/>
                      </a:moveTo>
                      <a:cubicBezTo>
                        <a:pt x="8677" y="-11209"/>
                        <a:pt x="11184" y="-4104"/>
                        <a:pt x="8119" y="1052"/>
                      </a:cubicBezTo>
                      <a:cubicBezTo>
                        <a:pt x="5054" y="6241"/>
                        <a:pt x="-1390" y="8575"/>
                        <a:pt x="-6859" y="5649"/>
                      </a:cubicBezTo>
                      <a:cubicBezTo>
                        <a:pt x="-11979" y="2932"/>
                        <a:pt x="-14487" y="-4173"/>
                        <a:pt x="-11456" y="-9329"/>
                      </a:cubicBezTo>
                      <a:cubicBezTo>
                        <a:pt x="-8391" y="-14518"/>
                        <a:pt x="-1947" y="-16852"/>
                        <a:pt x="3556" y="-13926"/>
                      </a:cubicBezTo>
                      <a:lnTo>
                        <a:pt x="3556" y="-13926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7" name="Freeform: Shape 986">
                  <a:extLst>
                    <a:ext uri="{FF2B5EF4-FFF2-40B4-BE49-F238E27FC236}">
                      <a16:creationId xmlns:a16="http://schemas.microsoft.com/office/drawing/2014/main" id="{29EFE597-3550-898E-63F6-B2A52CB535B6}"/>
                    </a:ext>
                  </a:extLst>
                </p:cNvPr>
                <p:cNvSpPr/>
                <p:nvPr/>
              </p:nvSpPr>
              <p:spPr>
                <a:xfrm flipV="1">
                  <a:off x="6637786" y="711296"/>
                  <a:ext cx="22089" cy="22097"/>
                </a:xfrm>
                <a:custGeom>
                  <a:avLst/>
                  <a:gdLst>
                    <a:gd name="connsiteX0" fmla="*/ -12670 w 22089"/>
                    <a:gd name="connsiteY0" fmla="*/ -3979 h 22097"/>
                    <a:gd name="connsiteX1" fmla="*/ -12391 w 22089"/>
                    <a:gd name="connsiteY1" fmla="*/ -7358 h 22097"/>
                    <a:gd name="connsiteX2" fmla="*/ -7933 w 22089"/>
                    <a:gd name="connsiteY2" fmla="*/ -13488 h 22097"/>
                    <a:gd name="connsiteX3" fmla="*/ 6000 w 22089"/>
                    <a:gd name="connsiteY3" fmla="*/ -12478 h 22097"/>
                    <a:gd name="connsiteX4" fmla="*/ 4223 w 22089"/>
                    <a:gd name="connsiteY4" fmla="*/ 5008 h 22097"/>
                    <a:gd name="connsiteX5" fmla="*/ -6818 w 22089"/>
                    <a:gd name="connsiteY5" fmla="*/ 5356 h 22097"/>
                    <a:gd name="connsiteX6" fmla="*/ -12670 w 22089"/>
                    <a:gd name="connsiteY6" fmla="*/ -3979 h 22097"/>
                    <a:gd name="connsiteX7" fmla="*/ -12670 w 22089"/>
                    <a:gd name="connsiteY7" fmla="*/ -3979 h 22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89" h="22097">
                      <a:moveTo>
                        <a:pt x="-12670" y="-3979"/>
                      </a:moveTo>
                      <a:cubicBezTo>
                        <a:pt x="-12600" y="-5094"/>
                        <a:pt x="-12635" y="-6348"/>
                        <a:pt x="-12391" y="-7358"/>
                      </a:cubicBezTo>
                      <a:cubicBezTo>
                        <a:pt x="-11799" y="-10005"/>
                        <a:pt x="-10162" y="-12025"/>
                        <a:pt x="-7933" y="-13488"/>
                      </a:cubicBezTo>
                      <a:cubicBezTo>
                        <a:pt x="-3579" y="-16379"/>
                        <a:pt x="2133" y="-16170"/>
                        <a:pt x="6000" y="-12478"/>
                      </a:cubicBezTo>
                      <a:cubicBezTo>
                        <a:pt x="11225" y="-7567"/>
                        <a:pt x="10284" y="1245"/>
                        <a:pt x="4223" y="5008"/>
                      </a:cubicBezTo>
                      <a:cubicBezTo>
                        <a:pt x="880" y="7028"/>
                        <a:pt x="-3370" y="7167"/>
                        <a:pt x="-6818" y="5356"/>
                      </a:cubicBezTo>
                      <a:cubicBezTo>
                        <a:pt x="-9988" y="3649"/>
                        <a:pt x="-12914" y="-217"/>
                        <a:pt x="-12670" y="-3979"/>
                      </a:cubicBezTo>
                      <a:lnTo>
                        <a:pt x="-12670" y="-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8" name="Freeform: Shape 987">
                  <a:extLst>
                    <a:ext uri="{FF2B5EF4-FFF2-40B4-BE49-F238E27FC236}">
                      <a16:creationId xmlns:a16="http://schemas.microsoft.com/office/drawing/2014/main" id="{C2FC9502-4388-FB5A-ACE0-20893DF5E104}"/>
                    </a:ext>
                  </a:extLst>
                </p:cNvPr>
                <p:cNvSpPr/>
                <p:nvPr/>
              </p:nvSpPr>
              <p:spPr>
                <a:xfrm flipV="1">
                  <a:off x="6726811" y="718943"/>
                  <a:ext cx="20825" cy="21297"/>
                </a:xfrm>
                <a:custGeom>
                  <a:avLst/>
                  <a:gdLst>
                    <a:gd name="connsiteX0" fmla="*/ 2476 w 20825"/>
                    <a:gd name="connsiteY0" fmla="*/ -14142 h 21297"/>
                    <a:gd name="connsiteX1" fmla="*/ -7451 w 20825"/>
                    <a:gd name="connsiteY1" fmla="*/ 4527 h 21297"/>
                    <a:gd name="connsiteX2" fmla="*/ 2476 w 20825"/>
                    <a:gd name="connsiteY2" fmla="*/ -14142 h 21297"/>
                    <a:gd name="connsiteX3" fmla="*/ 2476 w 20825"/>
                    <a:gd name="connsiteY3" fmla="*/ -1414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25" h="21297">
                      <a:moveTo>
                        <a:pt x="2476" y="-14142"/>
                      </a:moveTo>
                      <a:cubicBezTo>
                        <a:pt x="14493" y="-7733"/>
                        <a:pt x="4566" y="10937"/>
                        <a:pt x="-7451" y="4527"/>
                      </a:cubicBezTo>
                      <a:cubicBezTo>
                        <a:pt x="-19468" y="-1847"/>
                        <a:pt x="-9576" y="-20516"/>
                        <a:pt x="2476" y="-14142"/>
                      </a:cubicBezTo>
                      <a:lnTo>
                        <a:pt x="2476" y="-1414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E2C30A0D-245F-2D2E-B4B2-22A4DD2663AE}"/>
                    </a:ext>
                  </a:extLst>
                </p:cNvPr>
                <p:cNvSpPr/>
                <p:nvPr/>
              </p:nvSpPr>
              <p:spPr>
                <a:xfrm flipV="1">
                  <a:off x="6874577" y="606990"/>
                  <a:ext cx="19816" cy="20272"/>
                </a:xfrm>
                <a:custGeom>
                  <a:avLst/>
                  <a:gdLst>
                    <a:gd name="connsiteX0" fmla="*/ 1369 w 19816"/>
                    <a:gd name="connsiteY0" fmla="*/ -14560 h 20272"/>
                    <a:gd name="connsiteX1" fmla="*/ -8071 w 19816"/>
                    <a:gd name="connsiteY1" fmla="*/ 3204 h 20272"/>
                    <a:gd name="connsiteX2" fmla="*/ 1369 w 19816"/>
                    <a:gd name="connsiteY2" fmla="*/ -14560 h 20272"/>
                    <a:gd name="connsiteX3" fmla="*/ 1369 w 19816"/>
                    <a:gd name="connsiteY3" fmla="*/ -14560 h 20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72">
                      <a:moveTo>
                        <a:pt x="1369" y="-14560"/>
                      </a:moveTo>
                      <a:cubicBezTo>
                        <a:pt x="12793" y="-8500"/>
                        <a:pt x="3354" y="9299"/>
                        <a:pt x="-8071" y="3204"/>
                      </a:cubicBezTo>
                      <a:cubicBezTo>
                        <a:pt x="-19531" y="-2892"/>
                        <a:pt x="-10091" y="-20656"/>
                        <a:pt x="1369" y="-14560"/>
                      </a:cubicBezTo>
                      <a:lnTo>
                        <a:pt x="1369" y="-1456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C1A611E9-5FF3-A774-8623-44EB4C6C3AF1}"/>
                    </a:ext>
                  </a:extLst>
                </p:cNvPr>
                <p:cNvSpPr/>
                <p:nvPr/>
              </p:nvSpPr>
              <p:spPr>
                <a:xfrm flipV="1">
                  <a:off x="7259588" y="1540037"/>
                  <a:ext cx="16448" cy="16842"/>
                </a:xfrm>
                <a:custGeom>
                  <a:avLst/>
                  <a:gdLst>
                    <a:gd name="connsiteX0" fmla="*/ -2074 w 16448"/>
                    <a:gd name="connsiteY0" fmla="*/ -11748 h 16842"/>
                    <a:gd name="connsiteX1" fmla="*/ -9911 w 16448"/>
                    <a:gd name="connsiteY1" fmla="*/ 3020 h 16842"/>
                    <a:gd name="connsiteX2" fmla="*/ -2074 w 16448"/>
                    <a:gd name="connsiteY2" fmla="*/ -11748 h 16842"/>
                    <a:gd name="connsiteX3" fmla="*/ -2074 w 16448"/>
                    <a:gd name="connsiteY3" fmla="*/ -11748 h 16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2">
                      <a:moveTo>
                        <a:pt x="-2074" y="-11748"/>
                      </a:moveTo>
                      <a:cubicBezTo>
                        <a:pt x="7401" y="-6697"/>
                        <a:pt x="-402" y="8071"/>
                        <a:pt x="-9911" y="3020"/>
                      </a:cubicBezTo>
                      <a:cubicBezTo>
                        <a:pt x="-19420" y="-2030"/>
                        <a:pt x="-11583" y="-16799"/>
                        <a:pt x="-2074" y="-11748"/>
                      </a:cubicBezTo>
                      <a:lnTo>
                        <a:pt x="-2074" y="-1174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1" name="Freeform: Shape 990">
                  <a:extLst>
                    <a:ext uri="{FF2B5EF4-FFF2-40B4-BE49-F238E27FC236}">
                      <a16:creationId xmlns:a16="http://schemas.microsoft.com/office/drawing/2014/main" id="{49E236DC-63A5-7AB2-EFD7-9EA1FE6DF13B}"/>
                    </a:ext>
                  </a:extLst>
                </p:cNvPr>
                <p:cNvSpPr/>
                <p:nvPr/>
              </p:nvSpPr>
              <p:spPr>
                <a:xfrm flipV="1">
                  <a:off x="7233253" y="1439263"/>
                  <a:ext cx="19811" cy="19738"/>
                </a:xfrm>
                <a:custGeom>
                  <a:avLst/>
                  <a:gdLst>
                    <a:gd name="connsiteX0" fmla="*/ 393 w 19811"/>
                    <a:gd name="connsiteY0" fmla="*/ -11968 h 19738"/>
                    <a:gd name="connsiteX1" fmla="*/ 4468 w 19811"/>
                    <a:gd name="connsiteY1" fmla="*/ 1408 h 19738"/>
                    <a:gd name="connsiteX2" fmla="*/ -8907 w 19811"/>
                    <a:gd name="connsiteY2" fmla="*/ 5483 h 19738"/>
                    <a:gd name="connsiteX3" fmla="*/ -12983 w 19811"/>
                    <a:gd name="connsiteY3" fmla="*/ -7892 h 19738"/>
                    <a:gd name="connsiteX4" fmla="*/ 393 w 19811"/>
                    <a:gd name="connsiteY4" fmla="*/ -11968 h 19738"/>
                    <a:gd name="connsiteX5" fmla="*/ 393 w 19811"/>
                    <a:gd name="connsiteY5" fmla="*/ -11968 h 1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11" h="19738">
                      <a:moveTo>
                        <a:pt x="393" y="-11968"/>
                      </a:moveTo>
                      <a:cubicBezTo>
                        <a:pt x="4956" y="-9529"/>
                        <a:pt x="7185" y="-3190"/>
                        <a:pt x="4468" y="1408"/>
                      </a:cubicBezTo>
                      <a:cubicBezTo>
                        <a:pt x="1751" y="6040"/>
                        <a:pt x="-3996" y="8095"/>
                        <a:pt x="-8907" y="5483"/>
                      </a:cubicBezTo>
                      <a:cubicBezTo>
                        <a:pt x="-13471" y="3080"/>
                        <a:pt x="-15700" y="-3260"/>
                        <a:pt x="-12983" y="-7892"/>
                      </a:cubicBezTo>
                      <a:cubicBezTo>
                        <a:pt x="-10266" y="-12490"/>
                        <a:pt x="-4519" y="-14580"/>
                        <a:pt x="393" y="-11968"/>
                      </a:cubicBezTo>
                      <a:lnTo>
                        <a:pt x="393" y="-1196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317E1131-AF88-CB50-21C6-593324273580}"/>
                    </a:ext>
                  </a:extLst>
                </p:cNvPr>
                <p:cNvSpPr/>
                <p:nvPr/>
              </p:nvSpPr>
              <p:spPr>
                <a:xfrm flipV="1">
                  <a:off x="7422238" y="1542019"/>
                  <a:ext cx="23583" cy="23502"/>
                </a:xfrm>
                <a:custGeom>
                  <a:avLst/>
                  <a:gdLst>
                    <a:gd name="connsiteX0" fmla="*/ 2683 w 23583"/>
                    <a:gd name="connsiteY0" fmla="*/ -11414 h 23502"/>
                    <a:gd name="connsiteX1" fmla="*/ 7559 w 23583"/>
                    <a:gd name="connsiteY1" fmla="*/ 4504 h 23502"/>
                    <a:gd name="connsiteX2" fmla="*/ -8359 w 23583"/>
                    <a:gd name="connsiteY2" fmla="*/ 9381 h 23502"/>
                    <a:gd name="connsiteX3" fmla="*/ -13236 w 23583"/>
                    <a:gd name="connsiteY3" fmla="*/ -6537 h 23502"/>
                    <a:gd name="connsiteX4" fmla="*/ 2683 w 23583"/>
                    <a:gd name="connsiteY4" fmla="*/ -11414 h 23502"/>
                    <a:gd name="connsiteX5" fmla="*/ 2683 w 23583"/>
                    <a:gd name="connsiteY5" fmla="*/ -11414 h 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83" h="23502">
                      <a:moveTo>
                        <a:pt x="2683" y="-11414"/>
                      </a:moveTo>
                      <a:cubicBezTo>
                        <a:pt x="8116" y="-8523"/>
                        <a:pt x="10763" y="-964"/>
                        <a:pt x="7559" y="4504"/>
                      </a:cubicBezTo>
                      <a:cubicBezTo>
                        <a:pt x="4285" y="10008"/>
                        <a:pt x="-2542" y="12481"/>
                        <a:pt x="-8359" y="9381"/>
                      </a:cubicBezTo>
                      <a:cubicBezTo>
                        <a:pt x="-13793" y="6490"/>
                        <a:pt x="-16475" y="-1069"/>
                        <a:pt x="-13236" y="-6537"/>
                      </a:cubicBezTo>
                      <a:cubicBezTo>
                        <a:pt x="-9996" y="-12041"/>
                        <a:pt x="-3135" y="-14514"/>
                        <a:pt x="2683" y="-11414"/>
                      </a:cubicBezTo>
                      <a:lnTo>
                        <a:pt x="2683" y="-11414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79BDBFDA-FC12-81CD-9ABE-AE8E94B633FD}"/>
                    </a:ext>
                  </a:extLst>
                </p:cNvPr>
                <p:cNvSpPr/>
                <p:nvPr/>
              </p:nvSpPr>
              <p:spPr>
                <a:xfrm flipV="1">
                  <a:off x="7305852" y="1676150"/>
                  <a:ext cx="19800" cy="20274"/>
                </a:xfrm>
                <a:custGeom>
                  <a:avLst/>
                  <a:gdLst>
                    <a:gd name="connsiteX0" fmla="*/ 273 w 19800"/>
                    <a:gd name="connsiteY0" fmla="*/ -11082 h 20274"/>
                    <a:gd name="connsiteX1" fmla="*/ -9167 w 19800"/>
                    <a:gd name="connsiteY1" fmla="*/ 6683 h 20274"/>
                    <a:gd name="connsiteX2" fmla="*/ 273 w 19800"/>
                    <a:gd name="connsiteY2" fmla="*/ -11082 h 20274"/>
                    <a:gd name="connsiteX3" fmla="*/ 273 w 19800"/>
                    <a:gd name="connsiteY3" fmla="*/ -11082 h 20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00" h="20274">
                      <a:moveTo>
                        <a:pt x="273" y="-11082"/>
                      </a:moveTo>
                      <a:cubicBezTo>
                        <a:pt x="11698" y="-4986"/>
                        <a:pt x="2293" y="12778"/>
                        <a:pt x="-9167" y="6683"/>
                      </a:cubicBezTo>
                      <a:cubicBezTo>
                        <a:pt x="-20592" y="587"/>
                        <a:pt x="-11152" y="-17177"/>
                        <a:pt x="273" y="-11082"/>
                      </a:cubicBezTo>
                      <a:lnTo>
                        <a:pt x="273" y="-1108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5C9A8141-FD25-FF61-97C7-35E3F92F251C}"/>
                    </a:ext>
                  </a:extLst>
                </p:cNvPr>
                <p:cNvSpPr/>
                <p:nvPr/>
              </p:nvSpPr>
              <p:spPr>
                <a:xfrm flipV="1">
                  <a:off x="7128723" y="1581055"/>
                  <a:ext cx="18800" cy="19237"/>
                </a:xfrm>
                <a:custGeom>
                  <a:avLst/>
                  <a:gdLst>
                    <a:gd name="connsiteX0" fmla="*/ -8 w 18800"/>
                    <a:gd name="connsiteY0" fmla="*/ -11459 h 19237"/>
                    <a:gd name="connsiteX1" fmla="*/ -8995 w 18800"/>
                    <a:gd name="connsiteY1" fmla="*/ 5399 h 19237"/>
                    <a:gd name="connsiteX2" fmla="*/ -8 w 18800"/>
                    <a:gd name="connsiteY2" fmla="*/ -11459 h 19237"/>
                    <a:gd name="connsiteX3" fmla="*/ -8 w 18800"/>
                    <a:gd name="connsiteY3" fmla="*/ -11459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0" h="19237">
                      <a:moveTo>
                        <a:pt x="-8" y="-11459"/>
                      </a:moveTo>
                      <a:cubicBezTo>
                        <a:pt x="10825" y="-5678"/>
                        <a:pt x="1873" y="11181"/>
                        <a:pt x="-8995" y="5399"/>
                      </a:cubicBezTo>
                      <a:cubicBezTo>
                        <a:pt x="-19827" y="-348"/>
                        <a:pt x="-10875" y="-17242"/>
                        <a:pt x="-8" y="-11459"/>
                      </a:cubicBezTo>
                      <a:lnTo>
                        <a:pt x="-8" y="-1145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5" name="Freeform: Shape 994">
                  <a:extLst>
                    <a:ext uri="{FF2B5EF4-FFF2-40B4-BE49-F238E27FC236}">
                      <a16:creationId xmlns:a16="http://schemas.microsoft.com/office/drawing/2014/main" id="{247713A7-EB17-2C47-72D8-4E259C770D20}"/>
                    </a:ext>
                  </a:extLst>
                </p:cNvPr>
                <p:cNvSpPr/>
                <p:nvPr/>
              </p:nvSpPr>
              <p:spPr>
                <a:xfrm flipV="1">
                  <a:off x="7076626" y="1424530"/>
                  <a:ext cx="18128" cy="18558"/>
                </a:xfrm>
                <a:custGeom>
                  <a:avLst/>
                  <a:gdLst>
                    <a:gd name="connsiteX0" fmla="*/ -376 w 18128"/>
                    <a:gd name="connsiteY0" fmla="*/ -12012 h 18558"/>
                    <a:gd name="connsiteX1" fmla="*/ -9015 w 18128"/>
                    <a:gd name="connsiteY1" fmla="*/ 4254 h 18558"/>
                    <a:gd name="connsiteX2" fmla="*/ -376 w 18128"/>
                    <a:gd name="connsiteY2" fmla="*/ -12012 h 18558"/>
                    <a:gd name="connsiteX3" fmla="*/ -376 w 18128"/>
                    <a:gd name="connsiteY3" fmla="*/ -12012 h 1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8" h="18558">
                      <a:moveTo>
                        <a:pt x="-376" y="-12012"/>
                      </a:moveTo>
                      <a:cubicBezTo>
                        <a:pt x="10073" y="-6439"/>
                        <a:pt x="1435" y="9827"/>
                        <a:pt x="-9015" y="4254"/>
                      </a:cubicBezTo>
                      <a:cubicBezTo>
                        <a:pt x="-19499" y="-1319"/>
                        <a:pt x="-10861" y="-17585"/>
                        <a:pt x="-376" y="-12012"/>
                      </a:cubicBezTo>
                      <a:lnTo>
                        <a:pt x="-376" y="-1201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6" name="Freeform: Shape 995">
                  <a:extLst>
                    <a:ext uri="{FF2B5EF4-FFF2-40B4-BE49-F238E27FC236}">
                      <a16:creationId xmlns:a16="http://schemas.microsoft.com/office/drawing/2014/main" id="{C46FE971-8968-4263-47B9-438262249EC6}"/>
                    </a:ext>
                  </a:extLst>
                </p:cNvPr>
                <p:cNvSpPr/>
                <p:nvPr/>
              </p:nvSpPr>
              <p:spPr>
                <a:xfrm flipV="1">
                  <a:off x="7369535" y="1584749"/>
                  <a:ext cx="21497" cy="21986"/>
                </a:xfrm>
                <a:custGeom>
                  <a:avLst/>
                  <a:gdLst>
                    <a:gd name="connsiteX0" fmla="*/ 1390 w 21497"/>
                    <a:gd name="connsiteY0" fmla="*/ -11269 h 21986"/>
                    <a:gd name="connsiteX1" fmla="*/ -8886 w 21497"/>
                    <a:gd name="connsiteY1" fmla="*/ 7993 h 21986"/>
                    <a:gd name="connsiteX2" fmla="*/ 1390 w 21497"/>
                    <a:gd name="connsiteY2" fmla="*/ -11269 h 21986"/>
                    <a:gd name="connsiteX3" fmla="*/ 1390 w 21497"/>
                    <a:gd name="connsiteY3" fmla="*/ -11269 h 21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97" h="21986">
                      <a:moveTo>
                        <a:pt x="1390" y="-11269"/>
                      </a:moveTo>
                      <a:cubicBezTo>
                        <a:pt x="13755" y="-4686"/>
                        <a:pt x="3549" y="14611"/>
                        <a:pt x="-8886" y="7993"/>
                      </a:cubicBezTo>
                      <a:cubicBezTo>
                        <a:pt x="-21286" y="1409"/>
                        <a:pt x="-11045" y="-17887"/>
                        <a:pt x="1390" y="-11269"/>
                      </a:cubicBezTo>
                      <a:lnTo>
                        <a:pt x="1390" y="-1126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31AE5D36-22B3-598A-6575-3C920383637E}"/>
                    </a:ext>
                  </a:extLst>
                </p:cNvPr>
                <p:cNvSpPr/>
                <p:nvPr/>
              </p:nvSpPr>
              <p:spPr>
                <a:xfrm flipV="1">
                  <a:off x="7507756" y="1665219"/>
                  <a:ext cx="23167" cy="23713"/>
                </a:xfrm>
                <a:custGeom>
                  <a:avLst/>
                  <a:gdLst>
                    <a:gd name="connsiteX0" fmla="*/ 2255 w 23167"/>
                    <a:gd name="connsiteY0" fmla="*/ -10907 h 23713"/>
                    <a:gd name="connsiteX1" fmla="*/ -8787 w 23167"/>
                    <a:gd name="connsiteY1" fmla="*/ 9888 h 23713"/>
                    <a:gd name="connsiteX2" fmla="*/ 2255 w 23167"/>
                    <a:gd name="connsiteY2" fmla="*/ -10907 h 23713"/>
                    <a:gd name="connsiteX3" fmla="*/ 2255 w 23167"/>
                    <a:gd name="connsiteY3" fmla="*/ -10907 h 23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67" h="23713">
                      <a:moveTo>
                        <a:pt x="2255" y="-10907"/>
                      </a:moveTo>
                      <a:cubicBezTo>
                        <a:pt x="15630" y="-3801"/>
                        <a:pt x="4588" y="16994"/>
                        <a:pt x="-8787" y="9888"/>
                      </a:cubicBezTo>
                      <a:cubicBezTo>
                        <a:pt x="-22163" y="2748"/>
                        <a:pt x="-11121" y="-18012"/>
                        <a:pt x="2255" y="-10907"/>
                      </a:cubicBezTo>
                      <a:lnTo>
                        <a:pt x="2255" y="-10907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24E80753-23AC-F68D-E529-12C9683254B1}"/>
                    </a:ext>
                  </a:extLst>
                </p:cNvPr>
                <p:cNvSpPr/>
                <p:nvPr/>
              </p:nvSpPr>
              <p:spPr>
                <a:xfrm flipV="1">
                  <a:off x="7453175" y="1445786"/>
                  <a:ext cx="22490" cy="23011"/>
                </a:xfrm>
                <a:custGeom>
                  <a:avLst/>
                  <a:gdLst>
                    <a:gd name="connsiteX0" fmla="*/ 1903 w 22490"/>
                    <a:gd name="connsiteY0" fmla="*/ -11655 h 23011"/>
                    <a:gd name="connsiteX1" fmla="*/ -8825 w 22490"/>
                    <a:gd name="connsiteY1" fmla="*/ 8513 h 23011"/>
                    <a:gd name="connsiteX2" fmla="*/ 1903 w 22490"/>
                    <a:gd name="connsiteY2" fmla="*/ -11655 h 23011"/>
                    <a:gd name="connsiteX3" fmla="*/ 1903 w 22490"/>
                    <a:gd name="connsiteY3" fmla="*/ -11655 h 23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490" h="23011">
                      <a:moveTo>
                        <a:pt x="1903" y="-11655"/>
                      </a:moveTo>
                      <a:cubicBezTo>
                        <a:pt x="14861" y="-4758"/>
                        <a:pt x="4167" y="15409"/>
                        <a:pt x="-8825" y="8513"/>
                      </a:cubicBezTo>
                      <a:cubicBezTo>
                        <a:pt x="-21817" y="1616"/>
                        <a:pt x="-11089" y="-18586"/>
                        <a:pt x="1903" y="-11655"/>
                      </a:cubicBezTo>
                      <a:lnTo>
                        <a:pt x="1903" y="-11655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9" name="Freeform: Shape 998">
                  <a:extLst>
                    <a:ext uri="{FF2B5EF4-FFF2-40B4-BE49-F238E27FC236}">
                      <a16:creationId xmlns:a16="http://schemas.microsoft.com/office/drawing/2014/main" id="{AEC6F6F9-219F-3EA4-54CD-D27CD3880824}"/>
                    </a:ext>
                  </a:extLst>
                </p:cNvPr>
                <p:cNvSpPr/>
                <p:nvPr/>
              </p:nvSpPr>
              <p:spPr>
                <a:xfrm flipV="1">
                  <a:off x="7150667" y="1638462"/>
                  <a:ext cx="19463" cy="19939"/>
                </a:xfrm>
                <a:custGeom>
                  <a:avLst/>
                  <a:gdLst>
                    <a:gd name="connsiteX0" fmla="*/ 424 w 19463"/>
                    <a:gd name="connsiteY0" fmla="*/ -11228 h 19939"/>
                    <a:gd name="connsiteX1" fmla="*/ -8876 w 19463"/>
                    <a:gd name="connsiteY1" fmla="*/ 6258 h 19939"/>
                    <a:gd name="connsiteX2" fmla="*/ 424 w 19463"/>
                    <a:gd name="connsiteY2" fmla="*/ -11228 h 19939"/>
                    <a:gd name="connsiteX3" fmla="*/ 424 w 19463"/>
                    <a:gd name="connsiteY3" fmla="*/ -11228 h 19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3" h="19939">
                      <a:moveTo>
                        <a:pt x="424" y="-11228"/>
                      </a:moveTo>
                      <a:cubicBezTo>
                        <a:pt x="11640" y="-5237"/>
                        <a:pt x="2375" y="12214"/>
                        <a:pt x="-8876" y="6258"/>
                      </a:cubicBezTo>
                      <a:cubicBezTo>
                        <a:pt x="-20091" y="267"/>
                        <a:pt x="-10826" y="-17219"/>
                        <a:pt x="424" y="-11228"/>
                      </a:cubicBezTo>
                      <a:lnTo>
                        <a:pt x="424" y="-1122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65FB52B4-966E-DA53-4C17-19021CC6EAB9}"/>
                    </a:ext>
                  </a:extLst>
                </p:cNvPr>
                <p:cNvSpPr/>
                <p:nvPr/>
              </p:nvSpPr>
              <p:spPr>
                <a:xfrm flipV="1">
                  <a:off x="7027521" y="1302432"/>
                  <a:ext cx="22837" cy="23355"/>
                </a:xfrm>
                <a:custGeom>
                  <a:avLst/>
                  <a:gdLst>
                    <a:gd name="connsiteX0" fmla="*/ 3215 w 22837"/>
                    <a:gd name="connsiteY0" fmla="*/ -12110 h 23355"/>
                    <a:gd name="connsiteX1" fmla="*/ -7687 w 22837"/>
                    <a:gd name="connsiteY1" fmla="*/ 8371 h 23355"/>
                    <a:gd name="connsiteX2" fmla="*/ 3215 w 22837"/>
                    <a:gd name="connsiteY2" fmla="*/ -12110 h 23355"/>
                    <a:gd name="connsiteX3" fmla="*/ 3215 w 22837"/>
                    <a:gd name="connsiteY3" fmla="*/ -12110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37" h="23355">
                      <a:moveTo>
                        <a:pt x="3215" y="-12110"/>
                      </a:moveTo>
                      <a:cubicBezTo>
                        <a:pt x="16382" y="-5109"/>
                        <a:pt x="5514" y="15372"/>
                        <a:pt x="-7687" y="8371"/>
                      </a:cubicBezTo>
                      <a:cubicBezTo>
                        <a:pt x="-20854" y="1370"/>
                        <a:pt x="-9986" y="-19112"/>
                        <a:pt x="3215" y="-12110"/>
                      </a:cubicBezTo>
                      <a:lnTo>
                        <a:pt x="3215" y="-12110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EB9CAF05-A214-8392-D2EC-C1525EA40CB3}"/>
                    </a:ext>
                  </a:extLst>
                </p:cNvPr>
                <p:cNvSpPr/>
                <p:nvPr/>
              </p:nvSpPr>
              <p:spPr>
                <a:xfrm flipV="1">
                  <a:off x="6319718" y="541227"/>
                  <a:ext cx="349360" cy="737249"/>
                </a:xfrm>
                <a:custGeom>
                  <a:avLst/>
                  <a:gdLst>
                    <a:gd name="connsiteX0" fmla="*/ 337061 w 349360"/>
                    <a:gd name="connsiteY0" fmla="*/ 722387 h 737249"/>
                    <a:gd name="connsiteX1" fmla="*/ 332950 w 349360"/>
                    <a:gd name="connsiteY1" fmla="*/ 712459 h 737249"/>
                    <a:gd name="connsiteX2" fmla="*/ 108007 w 349360"/>
                    <a:gd name="connsiteY2" fmla="*/ 353866 h 737249"/>
                    <a:gd name="connsiteX3" fmla="*/ 13264 w 349360"/>
                    <a:gd name="connsiteY3" fmla="*/ -9499 h 737249"/>
                    <a:gd name="connsiteX4" fmla="*/ 4382 w 349360"/>
                    <a:gd name="connsiteY4" fmla="*/ -14863 h 737249"/>
                    <a:gd name="connsiteX5" fmla="*/ -4117 w 349360"/>
                    <a:gd name="connsiteY5" fmla="*/ 60478 h 737249"/>
                    <a:gd name="connsiteX6" fmla="*/ -11745 w 349360"/>
                    <a:gd name="connsiteY6" fmla="*/ 158704 h 737249"/>
                    <a:gd name="connsiteX7" fmla="*/ 5810 w 349360"/>
                    <a:gd name="connsiteY7" fmla="*/ 349129 h 737249"/>
                    <a:gd name="connsiteX8" fmla="*/ 145729 w 349360"/>
                    <a:gd name="connsiteY8" fmla="*/ 597584 h 737249"/>
                    <a:gd name="connsiteX9" fmla="*/ 261859 w 349360"/>
                    <a:gd name="connsiteY9" fmla="*/ 687241 h 737249"/>
                    <a:gd name="connsiteX10" fmla="*/ 337061 w 349360"/>
                    <a:gd name="connsiteY10" fmla="*/ 722387 h 737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49360" h="737249">
                      <a:moveTo>
                        <a:pt x="337061" y="722387"/>
                      </a:moveTo>
                      <a:cubicBezTo>
                        <a:pt x="335598" y="719113"/>
                        <a:pt x="334274" y="715804"/>
                        <a:pt x="332950" y="712459"/>
                      </a:cubicBezTo>
                      <a:cubicBezTo>
                        <a:pt x="264575" y="621932"/>
                        <a:pt x="149387" y="461183"/>
                        <a:pt x="108007" y="353866"/>
                      </a:cubicBezTo>
                      <a:cubicBezTo>
                        <a:pt x="73244" y="263756"/>
                        <a:pt x="37437" y="107153"/>
                        <a:pt x="13264" y="-9499"/>
                      </a:cubicBezTo>
                      <a:cubicBezTo>
                        <a:pt x="10373" y="-11345"/>
                        <a:pt x="7412" y="-13157"/>
                        <a:pt x="4382" y="-14863"/>
                      </a:cubicBezTo>
                      <a:cubicBezTo>
                        <a:pt x="-6625" y="19829"/>
                        <a:pt x="-2584" y="46859"/>
                        <a:pt x="-4117" y="60478"/>
                      </a:cubicBezTo>
                      <a:cubicBezTo>
                        <a:pt x="-7809" y="93046"/>
                        <a:pt x="-10596" y="125822"/>
                        <a:pt x="-11745" y="158704"/>
                      </a:cubicBezTo>
                      <a:cubicBezTo>
                        <a:pt x="-13939" y="222237"/>
                        <a:pt x="-9934" y="286536"/>
                        <a:pt x="5810" y="349129"/>
                      </a:cubicBezTo>
                      <a:cubicBezTo>
                        <a:pt x="29043" y="441190"/>
                        <a:pt x="78225" y="527747"/>
                        <a:pt x="145729" y="597584"/>
                      </a:cubicBezTo>
                      <a:cubicBezTo>
                        <a:pt x="180143" y="633252"/>
                        <a:pt x="218389" y="662859"/>
                        <a:pt x="261859" y="687241"/>
                      </a:cubicBezTo>
                      <a:cubicBezTo>
                        <a:pt x="272204" y="692989"/>
                        <a:pt x="332811" y="712843"/>
                        <a:pt x="337061" y="722387"/>
                      </a:cubicBezTo>
                    </a:path>
                  </a:pathLst>
                </a:custGeom>
                <a:solidFill>
                  <a:srgbClr val="496F4B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1E5FF8F5-4E61-8E5B-B888-2B09AE21EF4D}"/>
                    </a:ext>
                  </a:extLst>
                </p:cNvPr>
                <p:cNvSpPr/>
                <p:nvPr/>
              </p:nvSpPr>
              <p:spPr>
                <a:xfrm flipV="1">
                  <a:off x="6345282" y="551154"/>
                  <a:ext cx="319686" cy="721958"/>
                </a:xfrm>
                <a:custGeom>
                  <a:avLst/>
                  <a:gdLst>
                    <a:gd name="connsiteX0" fmla="*/ 307359 w 319686"/>
                    <a:gd name="connsiteY0" fmla="*/ 707103 h 721958"/>
                    <a:gd name="connsiteX1" fmla="*/ 271239 w 319686"/>
                    <a:gd name="connsiteY1" fmla="*/ 510129 h 721958"/>
                    <a:gd name="connsiteX2" fmla="*/ 181373 w 319686"/>
                    <a:gd name="connsiteY2" fmla="*/ 271636 h 721958"/>
                    <a:gd name="connsiteX3" fmla="*/ -12327 w 319686"/>
                    <a:gd name="connsiteY3" fmla="*/ -14856 h 721958"/>
                    <a:gd name="connsiteX4" fmla="*/ 82416 w 319686"/>
                    <a:gd name="connsiteY4" fmla="*/ 348510 h 721958"/>
                    <a:gd name="connsiteX5" fmla="*/ 307359 w 319686"/>
                    <a:gd name="connsiteY5" fmla="*/ 707103 h 721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686" h="721958">
                      <a:moveTo>
                        <a:pt x="307359" y="707103"/>
                      </a:moveTo>
                      <a:cubicBezTo>
                        <a:pt x="283604" y="645555"/>
                        <a:pt x="286321" y="573453"/>
                        <a:pt x="271239" y="510129"/>
                      </a:cubicBezTo>
                      <a:cubicBezTo>
                        <a:pt x="251594" y="427787"/>
                        <a:pt x="221290" y="347500"/>
                        <a:pt x="181373" y="271636"/>
                      </a:cubicBezTo>
                      <a:cubicBezTo>
                        <a:pt x="116342" y="148122"/>
                        <a:pt x="76494" y="41746"/>
                        <a:pt x="-12327" y="-14856"/>
                      </a:cubicBezTo>
                      <a:cubicBezTo>
                        <a:pt x="11847" y="101796"/>
                        <a:pt x="47654" y="258400"/>
                        <a:pt x="82416" y="348510"/>
                      </a:cubicBezTo>
                      <a:cubicBezTo>
                        <a:pt x="123796" y="455827"/>
                        <a:pt x="238985" y="616575"/>
                        <a:pt x="307359" y="707103"/>
                      </a:cubicBezTo>
                    </a:path>
                  </a:pathLst>
                </a:custGeom>
                <a:solidFill>
                  <a:srgbClr val="3F6B4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B5957D3C-3493-8BA8-DE53-3C6BB3D92023}"/>
                  </a:ext>
                </a:extLst>
              </p:cNvPr>
              <p:cNvGrpSpPr/>
              <p:nvPr/>
            </p:nvGrpSpPr>
            <p:grpSpPr>
              <a:xfrm rot="21374207" flipH="1">
                <a:off x="8633062" y="4911249"/>
                <a:ext cx="761695" cy="693544"/>
                <a:chOff x="6319718" y="492700"/>
                <a:chExt cx="1397873" cy="1339768"/>
              </a:xfrm>
            </p:grpSpPr>
            <p:sp>
              <p:nvSpPr>
                <p:cNvPr id="897" name="Freeform: Shape 896">
                  <a:extLst>
                    <a:ext uri="{FF2B5EF4-FFF2-40B4-BE49-F238E27FC236}">
                      <a16:creationId xmlns:a16="http://schemas.microsoft.com/office/drawing/2014/main" id="{A75FE127-35A1-F1F4-F86D-EB2AF6AF44C6}"/>
                    </a:ext>
                  </a:extLst>
                </p:cNvPr>
                <p:cNvSpPr/>
                <p:nvPr/>
              </p:nvSpPr>
              <p:spPr>
                <a:xfrm flipV="1">
                  <a:off x="6483360" y="551687"/>
                  <a:ext cx="1234231" cy="1280781"/>
                </a:xfrm>
                <a:custGeom>
                  <a:avLst/>
                  <a:gdLst>
                    <a:gd name="connsiteX0" fmla="*/ 50380 w 1234231"/>
                    <a:gd name="connsiteY0" fmla="*/ 468397 h 1280782"/>
                    <a:gd name="connsiteX1" fmla="*/ 66368 w 1234231"/>
                    <a:gd name="connsiteY1" fmla="*/ 433809 h 1280782"/>
                    <a:gd name="connsiteX2" fmla="*/ 756560 w 1234231"/>
                    <a:gd name="connsiteY2" fmla="*/ -12247 h 1280782"/>
                    <a:gd name="connsiteX3" fmla="*/ 1116686 w 1234231"/>
                    <a:gd name="connsiteY3" fmla="*/ 65219 h 1280782"/>
                    <a:gd name="connsiteX4" fmla="*/ 1219857 w 1234231"/>
                    <a:gd name="connsiteY4" fmla="*/ 189046 h 1280782"/>
                    <a:gd name="connsiteX5" fmla="*/ 1113864 w 1234231"/>
                    <a:gd name="connsiteY5" fmla="*/ 371704 h 1280782"/>
                    <a:gd name="connsiteX6" fmla="*/ 1038210 w 1234231"/>
                    <a:gd name="connsiteY6" fmla="*/ 561224 h 1280782"/>
                    <a:gd name="connsiteX7" fmla="*/ 707238 w 1234231"/>
                    <a:gd name="connsiteY7" fmla="*/ 1170223 h 1280782"/>
                    <a:gd name="connsiteX8" fmla="*/ 97716 w 1234231"/>
                    <a:gd name="connsiteY8" fmla="*/ 1115641 h 1280782"/>
                    <a:gd name="connsiteX9" fmla="*/ 50380 w 1234231"/>
                    <a:gd name="connsiteY9" fmla="*/ 468397 h 1280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4231" h="1280782">
                      <a:moveTo>
                        <a:pt x="50380" y="468397"/>
                      </a:moveTo>
                      <a:cubicBezTo>
                        <a:pt x="55465" y="456589"/>
                        <a:pt x="60795" y="445025"/>
                        <a:pt x="66368" y="433809"/>
                      </a:cubicBezTo>
                      <a:cubicBezTo>
                        <a:pt x="189393" y="185807"/>
                        <a:pt x="470765" y="7712"/>
                        <a:pt x="756560" y="-12247"/>
                      </a:cubicBezTo>
                      <a:cubicBezTo>
                        <a:pt x="879656" y="-20885"/>
                        <a:pt x="1007871" y="3218"/>
                        <a:pt x="1116686" y="65219"/>
                      </a:cubicBezTo>
                      <a:cubicBezTo>
                        <a:pt x="1165659" y="93119"/>
                        <a:pt x="1214250" y="134917"/>
                        <a:pt x="1219857" y="189046"/>
                      </a:cubicBezTo>
                      <a:cubicBezTo>
                        <a:pt x="1227451" y="262088"/>
                        <a:pt x="1156812" y="313430"/>
                        <a:pt x="1113864" y="371704"/>
                      </a:cubicBezTo>
                      <a:cubicBezTo>
                        <a:pt x="1073285" y="426843"/>
                        <a:pt x="1055730" y="494939"/>
                        <a:pt x="1038210" y="561224"/>
                      </a:cubicBezTo>
                      <a:cubicBezTo>
                        <a:pt x="979379" y="783973"/>
                        <a:pt x="898639" y="1022431"/>
                        <a:pt x="707238" y="1170223"/>
                      </a:cubicBezTo>
                      <a:cubicBezTo>
                        <a:pt x="527819" y="1308749"/>
                        <a:pt x="257664" y="1304917"/>
                        <a:pt x="97716" y="1115641"/>
                      </a:cubicBezTo>
                      <a:cubicBezTo>
                        <a:pt x="-51225" y="939462"/>
                        <a:pt x="-33983" y="664291"/>
                        <a:pt x="50380" y="468397"/>
                      </a:cubicBezTo>
                    </a:path>
                  </a:pathLst>
                </a:custGeom>
                <a:solidFill>
                  <a:srgbClr val="F8AE3A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8" name="Freeform: Shape 897">
                  <a:extLst>
                    <a:ext uri="{FF2B5EF4-FFF2-40B4-BE49-F238E27FC236}">
                      <a16:creationId xmlns:a16="http://schemas.microsoft.com/office/drawing/2014/main" id="{C07BD2B7-7A97-9E68-9688-746EAF39AD58}"/>
                    </a:ext>
                  </a:extLst>
                </p:cNvPr>
                <p:cNvSpPr/>
                <p:nvPr/>
              </p:nvSpPr>
              <p:spPr>
                <a:xfrm flipV="1">
                  <a:off x="6570329" y="492700"/>
                  <a:ext cx="207544" cy="170227"/>
                </a:xfrm>
                <a:custGeom>
                  <a:avLst/>
                  <a:gdLst>
                    <a:gd name="connsiteX0" fmla="*/ -8531 w 207544"/>
                    <a:gd name="connsiteY0" fmla="*/ 112026 h 170227"/>
                    <a:gd name="connsiteX1" fmla="*/ 16340 w 207544"/>
                    <a:gd name="connsiteY1" fmla="*/ 153998 h 170227"/>
                    <a:gd name="connsiteX2" fmla="*/ 143266 w 207544"/>
                    <a:gd name="connsiteY2" fmla="*/ 74269 h 170227"/>
                    <a:gd name="connsiteX3" fmla="*/ 194260 w 207544"/>
                    <a:gd name="connsiteY3" fmla="*/ -5705 h 170227"/>
                    <a:gd name="connsiteX4" fmla="*/ 178203 w 207544"/>
                    <a:gd name="connsiteY4" fmla="*/ -15597 h 170227"/>
                    <a:gd name="connsiteX5" fmla="*/ 51798 w 207544"/>
                    <a:gd name="connsiteY5" fmla="*/ 97919 h 170227"/>
                    <a:gd name="connsiteX6" fmla="*/ -8531 w 207544"/>
                    <a:gd name="connsiteY6" fmla="*/ 112026 h 170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544" h="170227">
                      <a:moveTo>
                        <a:pt x="-8531" y="112026"/>
                      </a:moveTo>
                      <a:cubicBezTo>
                        <a:pt x="-13581" y="124984"/>
                        <a:pt x="-21070" y="150167"/>
                        <a:pt x="16340" y="153998"/>
                      </a:cubicBezTo>
                      <a:cubicBezTo>
                        <a:pt x="53749" y="157830"/>
                        <a:pt x="103419" y="122685"/>
                        <a:pt x="143266" y="74269"/>
                      </a:cubicBezTo>
                      <a:cubicBezTo>
                        <a:pt x="183114" y="25852"/>
                        <a:pt x="197918" y="6939"/>
                        <a:pt x="194260" y="-5705"/>
                      </a:cubicBezTo>
                      <a:cubicBezTo>
                        <a:pt x="192240" y="-12706"/>
                        <a:pt x="185308" y="-17270"/>
                        <a:pt x="178203" y="-15597"/>
                      </a:cubicBezTo>
                      <a:cubicBezTo>
                        <a:pt x="137032" y="-5775"/>
                        <a:pt x="82555" y="114256"/>
                        <a:pt x="51798" y="97919"/>
                      </a:cubicBezTo>
                      <a:cubicBezTo>
                        <a:pt x="21077" y="81548"/>
                        <a:pt x="3" y="90187"/>
                        <a:pt x="-8531" y="112026"/>
                      </a:cubicBezTo>
                    </a:path>
                  </a:pathLst>
                </a:custGeom>
                <a:solidFill>
                  <a:srgbClr val="A5633C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31FD62EC-6AFC-4C52-0EB4-806F883ACC8C}"/>
                    </a:ext>
                  </a:extLst>
                </p:cNvPr>
                <p:cNvSpPr/>
                <p:nvPr/>
              </p:nvSpPr>
              <p:spPr>
                <a:xfrm flipV="1">
                  <a:off x="6736041" y="639286"/>
                  <a:ext cx="87194" cy="43787"/>
                </a:xfrm>
                <a:custGeom>
                  <a:avLst/>
                  <a:gdLst>
                    <a:gd name="connsiteX0" fmla="*/ -6581 w 87194"/>
                    <a:gd name="connsiteY0" fmla="*/ -15661 h 43787"/>
                    <a:gd name="connsiteX1" fmla="*/ 40825 w 87194"/>
                    <a:gd name="connsiteY1" fmla="*/ -5038 h 43787"/>
                    <a:gd name="connsiteX2" fmla="*/ 74020 w 87194"/>
                    <a:gd name="connsiteY2" fmla="*/ 22410 h 43787"/>
                    <a:gd name="connsiteX3" fmla="*/ 68830 w 87194"/>
                    <a:gd name="connsiteY3" fmla="*/ 28053 h 43787"/>
                    <a:gd name="connsiteX4" fmla="*/ 38596 w 87194"/>
                    <a:gd name="connsiteY4" fmla="*/ 11125 h 43787"/>
                    <a:gd name="connsiteX5" fmla="*/ -5989 w 87194"/>
                    <a:gd name="connsiteY5" fmla="*/ -1694 h 43787"/>
                    <a:gd name="connsiteX6" fmla="*/ -6581 w 87194"/>
                    <a:gd name="connsiteY6" fmla="*/ -15661 h 43787"/>
                    <a:gd name="connsiteX7" fmla="*/ -6581 w 87194"/>
                    <a:gd name="connsiteY7" fmla="*/ -15661 h 43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194" h="43787">
                      <a:moveTo>
                        <a:pt x="-6581" y="-15661"/>
                      </a:moveTo>
                      <a:cubicBezTo>
                        <a:pt x="9860" y="-14860"/>
                        <a:pt x="25673" y="-11621"/>
                        <a:pt x="40825" y="-5038"/>
                      </a:cubicBezTo>
                      <a:cubicBezTo>
                        <a:pt x="53365" y="431"/>
                        <a:pt x="70293" y="8199"/>
                        <a:pt x="74020" y="22410"/>
                      </a:cubicBezTo>
                      <a:cubicBezTo>
                        <a:pt x="74891" y="25754"/>
                        <a:pt x="72174" y="28575"/>
                        <a:pt x="68830" y="28053"/>
                      </a:cubicBezTo>
                      <a:cubicBezTo>
                        <a:pt x="57266" y="26137"/>
                        <a:pt x="48802" y="16523"/>
                        <a:pt x="38596" y="11125"/>
                      </a:cubicBezTo>
                      <a:cubicBezTo>
                        <a:pt x="24698" y="3775"/>
                        <a:pt x="9651" y="-405"/>
                        <a:pt x="-5989" y="-1694"/>
                      </a:cubicBezTo>
                      <a:cubicBezTo>
                        <a:pt x="-14801" y="-2390"/>
                        <a:pt x="-15672" y="-16114"/>
                        <a:pt x="-6581" y="-15661"/>
                      </a:cubicBezTo>
                      <a:lnTo>
                        <a:pt x="-6581" y="-1566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7C0CE652-0BFB-2D6E-C9D3-1F7741A300B1}"/>
                    </a:ext>
                  </a:extLst>
                </p:cNvPr>
                <p:cNvSpPr/>
                <p:nvPr/>
              </p:nvSpPr>
              <p:spPr>
                <a:xfrm flipV="1">
                  <a:off x="6955581" y="664742"/>
                  <a:ext cx="22590" cy="22009"/>
                </a:xfrm>
                <a:custGeom>
                  <a:avLst/>
                  <a:gdLst>
                    <a:gd name="connsiteX0" fmla="*/ 4905 w 22590"/>
                    <a:gd name="connsiteY0" fmla="*/ -12737 h 22009"/>
                    <a:gd name="connsiteX1" fmla="*/ 5810 w 22590"/>
                    <a:gd name="connsiteY1" fmla="*/ -11936 h 22009"/>
                    <a:gd name="connsiteX2" fmla="*/ 7866 w 22590"/>
                    <a:gd name="connsiteY2" fmla="*/ 743 h 22009"/>
                    <a:gd name="connsiteX3" fmla="*/ -3803 w 22590"/>
                    <a:gd name="connsiteY3" fmla="*/ 6107 h 22009"/>
                    <a:gd name="connsiteX4" fmla="*/ -4952 w 22590"/>
                    <a:gd name="connsiteY4" fmla="*/ 5828 h 22009"/>
                    <a:gd name="connsiteX5" fmla="*/ -12232 w 22590"/>
                    <a:gd name="connsiteY5" fmla="*/ -9951 h 22009"/>
                    <a:gd name="connsiteX6" fmla="*/ 4905 w 22590"/>
                    <a:gd name="connsiteY6" fmla="*/ -12737 h 22009"/>
                    <a:gd name="connsiteX7" fmla="*/ 4905 w 22590"/>
                    <a:gd name="connsiteY7" fmla="*/ -12737 h 22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0" h="22009">
                      <a:moveTo>
                        <a:pt x="4905" y="-12737"/>
                      </a:moveTo>
                      <a:cubicBezTo>
                        <a:pt x="5218" y="-12459"/>
                        <a:pt x="5497" y="-12215"/>
                        <a:pt x="5810" y="-11936"/>
                      </a:cubicBezTo>
                      <a:cubicBezTo>
                        <a:pt x="9120" y="-8906"/>
                        <a:pt x="10199" y="-3159"/>
                        <a:pt x="7866" y="743"/>
                      </a:cubicBezTo>
                      <a:cubicBezTo>
                        <a:pt x="5532" y="4714"/>
                        <a:pt x="864" y="7256"/>
                        <a:pt x="-3803" y="6107"/>
                      </a:cubicBezTo>
                      <a:cubicBezTo>
                        <a:pt x="-4186" y="6037"/>
                        <a:pt x="-4569" y="5933"/>
                        <a:pt x="-4952" y="5828"/>
                      </a:cubicBezTo>
                      <a:cubicBezTo>
                        <a:pt x="-11849" y="4156"/>
                        <a:pt x="-15576" y="-3611"/>
                        <a:pt x="-12232" y="-9951"/>
                      </a:cubicBezTo>
                      <a:cubicBezTo>
                        <a:pt x="-8889" y="-16220"/>
                        <a:pt x="-320" y="-17509"/>
                        <a:pt x="4905" y="-12737"/>
                      </a:cubicBezTo>
                      <a:lnTo>
                        <a:pt x="4905" y="-1273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1" name="Freeform: Shape 900">
                  <a:extLst>
                    <a:ext uri="{FF2B5EF4-FFF2-40B4-BE49-F238E27FC236}">
                      <a16:creationId xmlns:a16="http://schemas.microsoft.com/office/drawing/2014/main" id="{AAC2B282-BE49-6D57-554B-44DBDD341D9F}"/>
                    </a:ext>
                  </a:extLst>
                </p:cNvPr>
                <p:cNvSpPr/>
                <p:nvPr/>
              </p:nvSpPr>
              <p:spPr>
                <a:xfrm flipV="1">
                  <a:off x="6909692" y="663481"/>
                  <a:ext cx="16101" cy="16487"/>
                </a:xfrm>
                <a:custGeom>
                  <a:avLst/>
                  <a:gdLst>
                    <a:gd name="connsiteX0" fmla="*/ -1471 w 16101"/>
                    <a:gd name="connsiteY0" fmla="*/ -14622 h 16487"/>
                    <a:gd name="connsiteX1" fmla="*/ -9134 w 16101"/>
                    <a:gd name="connsiteY1" fmla="*/ -166 h 16487"/>
                    <a:gd name="connsiteX2" fmla="*/ -1471 w 16101"/>
                    <a:gd name="connsiteY2" fmla="*/ -14622 h 16487"/>
                    <a:gd name="connsiteX3" fmla="*/ -1471 w 16101"/>
                    <a:gd name="connsiteY3" fmla="*/ -14622 h 16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87">
                      <a:moveTo>
                        <a:pt x="-1471" y="-14622"/>
                      </a:moveTo>
                      <a:cubicBezTo>
                        <a:pt x="7829" y="-9676"/>
                        <a:pt x="166" y="4779"/>
                        <a:pt x="-9134" y="-166"/>
                      </a:cubicBezTo>
                      <a:cubicBezTo>
                        <a:pt x="-18434" y="-5113"/>
                        <a:pt x="-10771" y="-19568"/>
                        <a:pt x="-1471" y="-14622"/>
                      </a:cubicBezTo>
                      <a:lnTo>
                        <a:pt x="-1471" y="-146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2" name="Freeform: Shape 901">
                  <a:extLst>
                    <a:ext uri="{FF2B5EF4-FFF2-40B4-BE49-F238E27FC236}">
                      <a16:creationId xmlns:a16="http://schemas.microsoft.com/office/drawing/2014/main" id="{31384EA4-8261-7627-8ACC-D4E021C8BBC9}"/>
                    </a:ext>
                  </a:extLst>
                </p:cNvPr>
                <p:cNvSpPr/>
                <p:nvPr/>
              </p:nvSpPr>
              <p:spPr>
                <a:xfrm flipV="1">
                  <a:off x="6864220" y="725992"/>
                  <a:ext cx="18468" cy="18914"/>
                </a:xfrm>
                <a:custGeom>
                  <a:avLst/>
                  <a:gdLst>
                    <a:gd name="connsiteX0" fmla="*/ 397 w 18468"/>
                    <a:gd name="connsiteY0" fmla="*/ -14263 h 18914"/>
                    <a:gd name="connsiteX1" fmla="*/ -8415 w 18468"/>
                    <a:gd name="connsiteY1" fmla="*/ 2317 h 18914"/>
                    <a:gd name="connsiteX2" fmla="*/ 397 w 18468"/>
                    <a:gd name="connsiteY2" fmla="*/ -14263 h 18914"/>
                    <a:gd name="connsiteX3" fmla="*/ 397 w 18468"/>
                    <a:gd name="connsiteY3" fmla="*/ -14263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68" h="18914">
                      <a:moveTo>
                        <a:pt x="397" y="-14263"/>
                      </a:moveTo>
                      <a:cubicBezTo>
                        <a:pt x="11056" y="-8586"/>
                        <a:pt x="2243" y="7994"/>
                        <a:pt x="-8415" y="2317"/>
                      </a:cubicBezTo>
                      <a:cubicBezTo>
                        <a:pt x="-19073" y="-3361"/>
                        <a:pt x="-10261" y="-19941"/>
                        <a:pt x="397" y="-14263"/>
                      </a:cubicBezTo>
                      <a:lnTo>
                        <a:pt x="397" y="-1426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3" name="Freeform: Shape 902">
                  <a:extLst>
                    <a:ext uri="{FF2B5EF4-FFF2-40B4-BE49-F238E27FC236}">
                      <a16:creationId xmlns:a16="http://schemas.microsoft.com/office/drawing/2014/main" id="{6DA66CE7-FE73-427D-2156-83B2EA2C08B3}"/>
                    </a:ext>
                  </a:extLst>
                </p:cNvPr>
                <p:cNvSpPr/>
                <p:nvPr/>
              </p:nvSpPr>
              <p:spPr>
                <a:xfrm flipV="1">
                  <a:off x="6947286" y="766683"/>
                  <a:ext cx="17788" cy="18203"/>
                </a:xfrm>
                <a:custGeom>
                  <a:avLst/>
                  <a:gdLst>
                    <a:gd name="connsiteX0" fmla="*/ -323 w 17788"/>
                    <a:gd name="connsiteY0" fmla="*/ -14174 h 18203"/>
                    <a:gd name="connsiteX1" fmla="*/ -8787 w 17788"/>
                    <a:gd name="connsiteY1" fmla="*/ 1779 h 18203"/>
                    <a:gd name="connsiteX2" fmla="*/ -323 w 17788"/>
                    <a:gd name="connsiteY2" fmla="*/ -14174 h 18203"/>
                    <a:gd name="connsiteX3" fmla="*/ -323 w 17788"/>
                    <a:gd name="connsiteY3" fmla="*/ -14174 h 18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88" h="18203">
                      <a:moveTo>
                        <a:pt x="-323" y="-14174"/>
                      </a:moveTo>
                      <a:cubicBezTo>
                        <a:pt x="9953" y="-8705"/>
                        <a:pt x="1489" y="7247"/>
                        <a:pt x="-8787" y="1779"/>
                      </a:cubicBezTo>
                      <a:cubicBezTo>
                        <a:pt x="-19062" y="-3690"/>
                        <a:pt x="-10598" y="-19643"/>
                        <a:pt x="-323" y="-14174"/>
                      </a:cubicBezTo>
                      <a:lnTo>
                        <a:pt x="-323" y="-141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4" name="Freeform: Shape 903">
                  <a:extLst>
                    <a:ext uri="{FF2B5EF4-FFF2-40B4-BE49-F238E27FC236}">
                      <a16:creationId xmlns:a16="http://schemas.microsoft.com/office/drawing/2014/main" id="{DA83D81F-611F-A8D4-C88E-5E793955F2AF}"/>
                    </a:ext>
                  </a:extLst>
                </p:cNvPr>
                <p:cNvSpPr/>
                <p:nvPr/>
              </p:nvSpPr>
              <p:spPr>
                <a:xfrm flipV="1">
                  <a:off x="7017369" y="869996"/>
                  <a:ext cx="25517" cy="26107"/>
                </a:xfrm>
                <a:custGeom>
                  <a:avLst/>
                  <a:gdLst>
                    <a:gd name="connsiteX0" fmla="*/ 5204 w 25517"/>
                    <a:gd name="connsiteY0" fmla="*/ -13339 h 26107"/>
                    <a:gd name="connsiteX1" fmla="*/ -6953 w 25517"/>
                    <a:gd name="connsiteY1" fmla="*/ 9546 h 26107"/>
                    <a:gd name="connsiteX2" fmla="*/ 5204 w 25517"/>
                    <a:gd name="connsiteY2" fmla="*/ -13339 h 26107"/>
                    <a:gd name="connsiteX3" fmla="*/ 5204 w 25517"/>
                    <a:gd name="connsiteY3" fmla="*/ -13339 h 2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7" h="26107">
                      <a:moveTo>
                        <a:pt x="5204" y="-13339"/>
                      </a:moveTo>
                      <a:cubicBezTo>
                        <a:pt x="19938" y="-5502"/>
                        <a:pt x="7781" y="17383"/>
                        <a:pt x="-6953" y="9546"/>
                      </a:cubicBezTo>
                      <a:cubicBezTo>
                        <a:pt x="-21686" y="1708"/>
                        <a:pt x="-9530" y="-21176"/>
                        <a:pt x="5204" y="-13339"/>
                      </a:cubicBezTo>
                      <a:lnTo>
                        <a:pt x="5204" y="-1333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5" name="Freeform: Shape 904">
                  <a:extLst>
                    <a:ext uri="{FF2B5EF4-FFF2-40B4-BE49-F238E27FC236}">
                      <a16:creationId xmlns:a16="http://schemas.microsoft.com/office/drawing/2014/main" id="{FE0872AF-7B34-1E7F-7C75-F22BFC27945A}"/>
                    </a:ext>
                  </a:extLst>
                </p:cNvPr>
                <p:cNvSpPr/>
                <p:nvPr/>
              </p:nvSpPr>
              <p:spPr>
                <a:xfrm flipV="1">
                  <a:off x="6934988" y="752799"/>
                  <a:ext cx="20810" cy="21297"/>
                </a:xfrm>
                <a:custGeom>
                  <a:avLst/>
                  <a:gdLst>
                    <a:gd name="connsiteX0" fmla="*/ 1935 w 20810"/>
                    <a:gd name="connsiteY0" fmla="*/ -14032 h 21297"/>
                    <a:gd name="connsiteX1" fmla="*/ -7992 w 20810"/>
                    <a:gd name="connsiteY1" fmla="*/ 4638 h 21297"/>
                    <a:gd name="connsiteX2" fmla="*/ 1935 w 20810"/>
                    <a:gd name="connsiteY2" fmla="*/ -14032 h 21297"/>
                    <a:gd name="connsiteX3" fmla="*/ 1935 w 20810"/>
                    <a:gd name="connsiteY3" fmla="*/ -1403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10" h="21297">
                      <a:moveTo>
                        <a:pt x="1935" y="-14032"/>
                      </a:moveTo>
                      <a:cubicBezTo>
                        <a:pt x="13952" y="-7623"/>
                        <a:pt x="4060" y="11047"/>
                        <a:pt x="-7992" y="4638"/>
                      </a:cubicBezTo>
                      <a:cubicBezTo>
                        <a:pt x="-19974" y="-1737"/>
                        <a:pt x="-10082" y="-20406"/>
                        <a:pt x="1935" y="-14032"/>
                      </a:cubicBezTo>
                      <a:lnTo>
                        <a:pt x="1935" y="-1403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6" name="Freeform: Shape 905">
                  <a:extLst>
                    <a:ext uri="{FF2B5EF4-FFF2-40B4-BE49-F238E27FC236}">
                      <a16:creationId xmlns:a16="http://schemas.microsoft.com/office/drawing/2014/main" id="{B6AC254E-500A-C5D5-35C0-E8A41B111122}"/>
                    </a:ext>
                  </a:extLst>
                </p:cNvPr>
                <p:cNvSpPr/>
                <p:nvPr/>
              </p:nvSpPr>
              <p:spPr>
                <a:xfrm flipV="1">
                  <a:off x="7009548" y="743188"/>
                  <a:ext cx="23499" cy="24046"/>
                </a:xfrm>
                <a:custGeom>
                  <a:avLst/>
                  <a:gdLst>
                    <a:gd name="connsiteX0" fmla="*/ 3747 w 23499"/>
                    <a:gd name="connsiteY0" fmla="*/ -13885 h 24046"/>
                    <a:gd name="connsiteX1" fmla="*/ -7469 w 23499"/>
                    <a:gd name="connsiteY1" fmla="*/ 7188 h 24046"/>
                    <a:gd name="connsiteX2" fmla="*/ 3747 w 23499"/>
                    <a:gd name="connsiteY2" fmla="*/ -13885 h 24046"/>
                    <a:gd name="connsiteX3" fmla="*/ 3747 w 23499"/>
                    <a:gd name="connsiteY3" fmla="*/ -13885 h 24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9" h="24046">
                      <a:moveTo>
                        <a:pt x="3747" y="-13885"/>
                      </a:moveTo>
                      <a:cubicBezTo>
                        <a:pt x="17296" y="-6675"/>
                        <a:pt x="6115" y="14433"/>
                        <a:pt x="-7469" y="7188"/>
                      </a:cubicBezTo>
                      <a:cubicBezTo>
                        <a:pt x="-21019" y="-22"/>
                        <a:pt x="-9838" y="-21095"/>
                        <a:pt x="3747" y="-13885"/>
                      </a:cubicBezTo>
                      <a:lnTo>
                        <a:pt x="3747" y="-1388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7" name="Freeform: Shape 906">
                  <a:extLst>
                    <a:ext uri="{FF2B5EF4-FFF2-40B4-BE49-F238E27FC236}">
                      <a16:creationId xmlns:a16="http://schemas.microsoft.com/office/drawing/2014/main" id="{E6C9E743-4653-B841-716B-A58EE93B7CCC}"/>
                    </a:ext>
                  </a:extLst>
                </p:cNvPr>
                <p:cNvSpPr/>
                <p:nvPr/>
              </p:nvSpPr>
              <p:spPr>
                <a:xfrm flipV="1">
                  <a:off x="7077913" y="802841"/>
                  <a:ext cx="11077" cy="11333"/>
                </a:xfrm>
                <a:custGeom>
                  <a:avLst/>
                  <a:gdLst>
                    <a:gd name="connsiteX0" fmla="*/ -5593 w 11077"/>
                    <a:gd name="connsiteY0" fmla="*/ -14491 h 11333"/>
                    <a:gd name="connsiteX1" fmla="*/ -10853 w 11077"/>
                    <a:gd name="connsiteY1" fmla="*/ -4564 h 11333"/>
                    <a:gd name="connsiteX2" fmla="*/ -5593 w 11077"/>
                    <a:gd name="connsiteY2" fmla="*/ -14491 h 11333"/>
                    <a:gd name="connsiteX3" fmla="*/ -5593 w 11077"/>
                    <a:gd name="connsiteY3" fmla="*/ -14491 h 1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77" h="11333">
                      <a:moveTo>
                        <a:pt x="-5593" y="-14491"/>
                      </a:moveTo>
                      <a:cubicBezTo>
                        <a:pt x="816" y="-11077"/>
                        <a:pt x="-4479" y="-1150"/>
                        <a:pt x="-10853" y="-4564"/>
                      </a:cubicBezTo>
                      <a:cubicBezTo>
                        <a:pt x="-17262" y="-7942"/>
                        <a:pt x="-12002" y="-17904"/>
                        <a:pt x="-5593" y="-14491"/>
                      </a:cubicBezTo>
                      <a:lnTo>
                        <a:pt x="-5593" y="-1449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8" name="Freeform: Shape 907">
                  <a:extLst>
                    <a:ext uri="{FF2B5EF4-FFF2-40B4-BE49-F238E27FC236}">
                      <a16:creationId xmlns:a16="http://schemas.microsoft.com/office/drawing/2014/main" id="{9C050DE3-0979-CF9B-A8BB-43E8F854660A}"/>
                    </a:ext>
                  </a:extLst>
                </p:cNvPr>
                <p:cNvSpPr/>
                <p:nvPr/>
              </p:nvSpPr>
              <p:spPr>
                <a:xfrm flipV="1">
                  <a:off x="6963483" y="862741"/>
                  <a:ext cx="22486" cy="22730"/>
                </a:xfrm>
                <a:custGeom>
                  <a:avLst/>
                  <a:gdLst>
                    <a:gd name="connsiteX0" fmla="*/ 3706 w 22486"/>
                    <a:gd name="connsiteY0" fmla="*/ 5747 h 22730"/>
                    <a:gd name="connsiteX1" fmla="*/ 2801 w 22486"/>
                    <a:gd name="connsiteY1" fmla="*/ 6235 h 22730"/>
                    <a:gd name="connsiteX2" fmla="*/ -7719 w 22486"/>
                    <a:gd name="connsiteY2" fmla="*/ 6548 h 22730"/>
                    <a:gd name="connsiteX3" fmla="*/ -13327 w 22486"/>
                    <a:gd name="connsiteY3" fmla="*/ -2369 h 22730"/>
                    <a:gd name="connsiteX4" fmla="*/ -13431 w 22486"/>
                    <a:gd name="connsiteY4" fmla="*/ -3379 h 22730"/>
                    <a:gd name="connsiteX5" fmla="*/ 3079 w 22486"/>
                    <a:gd name="connsiteY5" fmla="*/ -13759 h 22730"/>
                    <a:gd name="connsiteX6" fmla="*/ 3706 w 22486"/>
                    <a:gd name="connsiteY6" fmla="*/ 5747 h 22730"/>
                    <a:gd name="connsiteX7" fmla="*/ 3706 w 22486"/>
                    <a:gd name="connsiteY7" fmla="*/ 5747 h 22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6" h="22730">
                      <a:moveTo>
                        <a:pt x="3706" y="5747"/>
                      </a:moveTo>
                      <a:cubicBezTo>
                        <a:pt x="3428" y="5887"/>
                        <a:pt x="3114" y="6061"/>
                        <a:pt x="2801" y="6235"/>
                      </a:cubicBezTo>
                      <a:cubicBezTo>
                        <a:pt x="-578" y="7977"/>
                        <a:pt x="-4235" y="8394"/>
                        <a:pt x="-7719" y="6548"/>
                      </a:cubicBezTo>
                      <a:cubicBezTo>
                        <a:pt x="-11202" y="4702"/>
                        <a:pt x="-12909" y="1428"/>
                        <a:pt x="-13327" y="-2369"/>
                      </a:cubicBezTo>
                      <a:cubicBezTo>
                        <a:pt x="-13361" y="-2717"/>
                        <a:pt x="-13396" y="-3031"/>
                        <a:pt x="-13431" y="-3379"/>
                      </a:cubicBezTo>
                      <a:cubicBezTo>
                        <a:pt x="-14406" y="-12052"/>
                        <a:pt x="-4027" y="-17555"/>
                        <a:pt x="3079" y="-13759"/>
                      </a:cubicBezTo>
                      <a:cubicBezTo>
                        <a:pt x="10220" y="-9962"/>
                        <a:pt x="11439" y="1707"/>
                        <a:pt x="3706" y="5747"/>
                      </a:cubicBezTo>
                      <a:lnTo>
                        <a:pt x="3706" y="574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9" name="Freeform: Shape 908">
                  <a:extLst>
                    <a:ext uri="{FF2B5EF4-FFF2-40B4-BE49-F238E27FC236}">
                      <a16:creationId xmlns:a16="http://schemas.microsoft.com/office/drawing/2014/main" id="{A5B542B4-EAE2-4A54-D91D-16EE2B5A0F64}"/>
                    </a:ext>
                  </a:extLst>
                </p:cNvPr>
                <p:cNvSpPr/>
                <p:nvPr/>
              </p:nvSpPr>
              <p:spPr>
                <a:xfrm flipV="1">
                  <a:off x="6947306" y="999442"/>
                  <a:ext cx="23175" cy="23712"/>
                </a:xfrm>
                <a:custGeom>
                  <a:avLst/>
                  <a:gdLst>
                    <a:gd name="connsiteX0" fmla="*/ 3656 w 23175"/>
                    <a:gd name="connsiteY0" fmla="*/ -13075 h 23712"/>
                    <a:gd name="connsiteX1" fmla="*/ -7386 w 23175"/>
                    <a:gd name="connsiteY1" fmla="*/ 7720 h 23712"/>
                    <a:gd name="connsiteX2" fmla="*/ 3656 w 23175"/>
                    <a:gd name="connsiteY2" fmla="*/ -13075 h 23712"/>
                    <a:gd name="connsiteX3" fmla="*/ 3656 w 23175"/>
                    <a:gd name="connsiteY3" fmla="*/ -13075 h 23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75" h="23712">
                      <a:moveTo>
                        <a:pt x="3656" y="-13075"/>
                      </a:moveTo>
                      <a:cubicBezTo>
                        <a:pt x="17032" y="-5934"/>
                        <a:pt x="5990" y="14826"/>
                        <a:pt x="-7386" y="7720"/>
                      </a:cubicBezTo>
                      <a:cubicBezTo>
                        <a:pt x="-20761" y="614"/>
                        <a:pt x="-9754" y="-20180"/>
                        <a:pt x="3656" y="-13075"/>
                      </a:cubicBezTo>
                      <a:lnTo>
                        <a:pt x="3656" y="-1307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0" name="Freeform: Shape 909">
                  <a:extLst>
                    <a:ext uri="{FF2B5EF4-FFF2-40B4-BE49-F238E27FC236}">
                      <a16:creationId xmlns:a16="http://schemas.microsoft.com/office/drawing/2014/main" id="{16B16899-763F-6575-A6AE-1CA09B62E755}"/>
                    </a:ext>
                  </a:extLst>
                </p:cNvPr>
                <p:cNvSpPr/>
                <p:nvPr/>
              </p:nvSpPr>
              <p:spPr>
                <a:xfrm flipV="1">
                  <a:off x="6847518" y="829533"/>
                  <a:ext cx="18120" cy="18524"/>
                </a:xfrm>
                <a:custGeom>
                  <a:avLst/>
                  <a:gdLst>
                    <a:gd name="connsiteX0" fmla="*/ 178 w 18120"/>
                    <a:gd name="connsiteY0" fmla="*/ -13948 h 18524"/>
                    <a:gd name="connsiteX1" fmla="*/ -8460 w 18120"/>
                    <a:gd name="connsiteY1" fmla="*/ 2283 h 18524"/>
                    <a:gd name="connsiteX2" fmla="*/ 178 w 18120"/>
                    <a:gd name="connsiteY2" fmla="*/ -13948 h 18524"/>
                    <a:gd name="connsiteX3" fmla="*/ 178 w 18120"/>
                    <a:gd name="connsiteY3" fmla="*/ -13948 h 18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0" h="18524">
                      <a:moveTo>
                        <a:pt x="178" y="-13948"/>
                      </a:moveTo>
                      <a:cubicBezTo>
                        <a:pt x="10628" y="-8410"/>
                        <a:pt x="2025" y="7857"/>
                        <a:pt x="-8460" y="2283"/>
                      </a:cubicBezTo>
                      <a:cubicBezTo>
                        <a:pt x="-18910" y="-3255"/>
                        <a:pt x="-10306" y="-19521"/>
                        <a:pt x="178" y="-13948"/>
                      </a:cubicBezTo>
                      <a:lnTo>
                        <a:pt x="178" y="-1394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1" name="Freeform: Shape 910">
                  <a:extLst>
                    <a:ext uri="{FF2B5EF4-FFF2-40B4-BE49-F238E27FC236}">
                      <a16:creationId xmlns:a16="http://schemas.microsoft.com/office/drawing/2014/main" id="{377E6D3B-DBDF-E9D1-6577-E640C39D0536}"/>
                    </a:ext>
                  </a:extLst>
                </p:cNvPr>
                <p:cNvSpPr/>
                <p:nvPr/>
              </p:nvSpPr>
              <p:spPr>
                <a:xfrm flipV="1">
                  <a:off x="7013525" y="811790"/>
                  <a:ext cx="17798" cy="18201"/>
                </a:xfrm>
                <a:custGeom>
                  <a:avLst/>
                  <a:gdLst>
                    <a:gd name="connsiteX0" fmla="*/ -477 w 17798"/>
                    <a:gd name="connsiteY0" fmla="*/ -14029 h 18201"/>
                    <a:gd name="connsiteX1" fmla="*/ -8976 w 17798"/>
                    <a:gd name="connsiteY1" fmla="*/ 1924 h 18201"/>
                    <a:gd name="connsiteX2" fmla="*/ -477 w 17798"/>
                    <a:gd name="connsiteY2" fmla="*/ -14029 h 18201"/>
                    <a:gd name="connsiteX3" fmla="*/ -477 w 17798"/>
                    <a:gd name="connsiteY3" fmla="*/ -14029 h 18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98" h="18201">
                      <a:moveTo>
                        <a:pt x="-477" y="-14029"/>
                      </a:moveTo>
                      <a:cubicBezTo>
                        <a:pt x="9799" y="-8561"/>
                        <a:pt x="1335" y="7392"/>
                        <a:pt x="-8976" y="1924"/>
                      </a:cubicBezTo>
                      <a:cubicBezTo>
                        <a:pt x="-19216" y="-3510"/>
                        <a:pt x="-10752" y="-19498"/>
                        <a:pt x="-477" y="-14029"/>
                      </a:cubicBezTo>
                      <a:lnTo>
                        <a:pt x="-477" y="-140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2" name="Freeform: Shape 911">
                  <a:extLst>
                    <a:ext uri="{FF2B5EF4-FFF2-40B4-BE49-F238E27FC236}">
                      <a16:creationId xmlns:a16="http://schemas.microsoft.com/office/drawing/2014/main" id="{5A09871A-E43D-EA22-E01E-2347BAF93E19}"/>
                    </a:ext>
                  </a:extLst>
                </p:cNvPr>
                <p:cNvSpPr/>
                <p:nvPr/>
              </p:nvSpPr>
              <p:spPr>
                <a:xfrm flipV="1">
                  <a:off x="7082869" y="891543"/>
                  <a:ext cx="20156" cy="20595"/>
                </a:xfrm>
                <a:custGeom>
                  <a:avLst/>
                  <a:gdLst>
                    <a:gd name="connsiteX0" fmla="*/ 1095 w 20156"/>
                    <a:gd name="connsiteY0" fmla="*/ -13613 h 20595"/>
                    <a:gd name="connsiteX1" fmla="*/ -8518 w 20156"/>
                    <a:gd name="connsiteY1" fmla="*/ 4430 h 20595"/>
                    <a:gd name="connsiteX2" fmla="*/ 1095 w 20156"/>
                    <a:gd name="connsiteY2" fmla="*/ -13613 h 20595"/>
                    <a:gd name="connsiteX3" fmla="*/ 1095 w 20156"/>
                    <a:gd name="connsiteY3" fmla="*/ -13613 h 20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56" h="20595">
                      <a:moveTo>
                        <a:pt x="1095" y="-13613"/>
                      </a:moveTo>
                      <a:cubicBezTo>
                        <a:pt x="12729" y="-7448"/>
                        <a:pt x="3116" y="10630"/>
                        <a:pt x="-8518" y="4430"/>
                      </a:cubicBezTo>
                      <a:cubicBezTo>
                        <a:pt x="-20152" y="-1735"/>
                        <a:pt x="-10538" y="-19813"/>
                        <a:pt x="1095" y="-13613"/>
                      </a:cubicBezTo>
                      <a:lnTo>
                        <a:pt x="1095" y="-1361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3" name="Freeform: Shape 912">
                  <a:extLst>
                    <a:ext uri="{FF2B5EF4-FFF2-40B4-BE49-F238E27FC236}">
                      <a16:creationId xmlns:a16="http://schemas.microsoft.com/office/drawing/2014/main" id="{28740E95-8417-EF50-5727-7621B621A64C}"/>
                    </a:ext>
                  </a:extLst>
                </p:cNvPr>
                <p:cNvSpPr/>
                <p:nvPr/>
              </p:nvSpPr>
              <p:spPr>
                <a:xfrm flipV="1">
                  <a:off x="7141583" y="990573"/>
                  <a:ext cx="20841" cy="20762"/>
                </a:xfrm>
                <a:custGeom>
                  <a:avLst/>
                  <a:gdLst>
                    <a:gd name="connsiteX0" fmla="*/ 1379 w 20841"/>
                    <a:gd name="connsiteY0" fmla="*/ -13364 h 20762"/>
                    <a:gd name="connsiteX1" fmla="*/ 5663 w 20841"/>
                    <a:gd name="connsiteY1" fmla="*/ 709 h 20762"/>
                    <a:gd name="connsiteX2" fmla="*/ -8409 w 20841"/>
                    <a:gd name="connsiteY2" fmla="*/ 4993 h 20762"/>
                    <a:gd name="connsiteX3" fmla="*/ -12694 w 20841"/>
                    <a:gd name="connsiteY3" fmla="*/ -9079 h 20762"/>
                    <a:gd name="connsiteX4" fmla="*/ 1379 w 20841"/>
                    <a:gd name="connsiteY4" fmla="*/ -13364 h 20762"/>
                    <a:gd name="connsiteX5" fmla="*/ 1379 w 20841"/>
                    <a:gd name="connsiteY5" fmla="*/ -13364 h 20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41" h="20762">
                      <a:moveTo>
                        <a:pt x="1379" y="-13364"/>
                      </a:moveTo>
                      <a:cubicBezTo>
                        <a:pt x="6185" y="-10821"/>
                        <a:pt x="8519" y="-4133"/>
                        <a:pt x="5663" y="709"/>
                      </a:cubicBezTo>
                      <a:cubicBezTo>
                        <a:pt x="2807" y="5550"/>
                        <a:pt x="-3254" y="7745"/>
                        <a:pt x="-8409" y="4993"/>
                      </a:cubicBezTo>
                      <a:cubicBezTo>
                        <a:pt x="-13216" y="2450"/>
                        <a:pt x="-15550" y="-4238"/>
                        <a:pt x="-12694" y="-9079"/>
                      </a:cubicBezTo>
                      <a:cubicBezTo>
                        <a:pt x="-9837" y="-13921"/>
                        <a:pt x="-3777" y="-16115"/>
                        <a:pt x="1379" y="-13364"/>
                      </a:cubicBezTo>
                      <a:lnTo>
                        <a:pt x="1379" y="-1336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4" name="Freeform: Shape 913">
                  <a:extLst>
                    <a:ext uri="{FF2B5EF4-FFF2-40B4-BE49-F238E27FC236}">
                      <a16:creationId xmlns:a16="http://schemas.microsoft.com/office/drawing/2014/main" id="{3237B9E2-B01D-FB99-87F8-4BDBE99E994F}"/>
                    </a:ext>
                  </a:extLst>
                </p:cNvPr>
                <p:cNvSpPr/>
                <p:nvPr/>
              </p:nvSpPr>
              <p:spPr>
                <a:xfrm flipV="1">
                  <a:off x="7040183" y="941636"/>
                  <a:ext cx="18476" cy="18914"/>
                </a:xfrm>
                <a:custGeom>
                  <a:avLst/>
                  <a:gdLst>
                    <a:gd name="connsiteX0" fmla="*/ -33 w 18476"/>
                    <a:gd name="connsiteY0" fmla="*/ -13562 h 18914"/>
                    <a:gd name="connsiteX1" fmla="*/ -8845 w 18476"/>
                    <a:gd name="connsiteY1" fmla="*/ 3018 h 18914"/>
                    <a:gd name="connsiteX2" fmla="*/ -33 w 18476"/>
                    <a:gd name="connsiteY2" fmla="*/ -13562 h 18914"/>
                    <a:gd name="connsiteX3" fmla="*/ -33 w 18476"/>
                    <a:gd name="connsiteY3" fmla="*/ -13562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76" h="18914">
                      <a:moveTo>
                        <a:pt x="-33" y="-13562"/>
                      </a:moveTo>
                      <a:cubicBezTo>
                        <a:pt x="10625" y="-7884"/>
                        <a:pt x="1813" y="8696"/>
                        <a:pt x="-8845" y="3018"/>
                      </a:cubicBezTo>
                      <a:cubicBezTo>
                        <a:pt x="-19504" y="-2659"/>
                        <a:pt x="-10726" y="-19239"/>
                        <a:pt x="-33" y="-13562"/>
                      </a:cubicBezTo>
                      <a:lnTo>
                        <a:pt x="-33" y="-1356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26ADF187-D586-CE59-4EDB-4D39C7322BB3}"/>
                    </a:ext>
                  </a:extLst>
                </p:cNvPr>
                <p:cNvSpPr/>
                <p:nvPr/>
              </p:nvSpPr>
              <p:spPr>
                <a:xfrm flipV="1">
                  <a:off x="7176539" y="895066"/>
                  <a:ext cx="16101" cy="16498"/>
                </a:xfrm>
                <a:custGeom>
                  <a:avLst/>
                  <a:gdLst>
                    <a:gd name="connsiteX0" fmla="*/ -2135 w 16101"/>
                    <a:gd name="connsiteY0" fmla="*/ -13868 h 16498"/>
                    <a:gd name="connsiteX1" fmla="*/ -9798 w 16101"/>
                    <a:gd name="connsiteY1" fmla="*/ 587 h 16498"/>
                    <a:gd name="connsiteX2" fmla="*/ -2135 w 16101"/>
                    <a:gd name="connsiteY2" fmla="*/ -13868 h 16498"/>
                    <a:gd name="connsiteX3" fmla="*/ -2135 w 16101"/>
                    <a:gd name="connsiteY3" fmla="*/ -13868 h 1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98">
                      <a:moveTo>
                        <a:pt x="-2135" y="-13868"/>
                      </a:moveTo>
                      <a:cubicBezTo>
                        <a:pt x="7165" y="-8922"/>
                        <a:pt x="-498" y="5568"/>
                        <a:pt x="-9798" y="587"/>
                      </a:cubicBezTo>
                      <a:cubicBezTo>
                        <a:pt x="-19098" y="-4359"/>
                        <a:pt x="-11435" y="-18814"/>
                        <a:pt x="-2135" y="-13868"/>
                      </a:cubicBezTo>
                      <a:lnTo>
                        <a:pt x="-2135" y="-1386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C6E484C6-DB53-592E-28F7-C82E6C33781F}"/>
                    </a:ext>
                  </a:extLst>
                </p:cNvPr>
                <p:cNvSpPr/>
                <p:nvPr/>
              </p:nvSpPr>
              <p:spPr>
                <a:xfrm flipV="1">
                  <a:off x="7113166" y="761490"/>
                  <a:ext cx="19485" cy="19915"/>
                </a:xfrm>
                <a:custGeom>
                  <a:avLst/>
                  <a:gdLst>
                    <a:gd name="connsiteX0" fmla="*/ 540 w 19485"/>
                    <a:gd name="connsiteY0" fmla="*/ -14081 h 19915"/>
                    <a:gd name="connsiteX1" fmla="*/ -8760 w 19485"/>
                    <a:gd name="connsiteY1" fmla="*/ 3370 h 19915"/>
                    <a:gd name="connsiteX2" fmla="*/ 540 w 19485"/>
                    <a:gd name="connsiteY2" fmla="*/ -14081 h 19915"/>
                    <a:gd name="connsiteX3" fmla="*/ 540 w 19485"/>
                    <a:gd name="connsiteY3" fmla="*/ -14081 h 19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85" h="19915">
                      <a:moveTo>
                        <a:pt x="540" y="-14081"/>
                      </a:moveTo>
                      <a:cubicBezTo>
                        <a:pt x="11756" y="-8125"/>
                        <a:pt x="2491" y="9361"/>
                        <a:pt x="-8760" y="3370"/>
                      </a:cubicBezTo>
                      <a:cubicBezTo>
                        <a:pt x="-20010" y="-2587"/>
                        <a:pt x="-10745" y="-20072"/>
                        <a:pt x="540" y="-14081"/>
                      </a:cubicBezTo>
                      <a:lnTo>
                        <a:pt x="540" y="-1408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60FD3EA7-0F2C-A543-E700-6584DA1B46D9}"/>
                    </a:ext>
                  </a:extLst>
                </p:cNvPr>
                <p:cNvSpPr/>
                <p:nvPr/>
              </p:nvSpPr>
              <p:spPr>
                <a:xfrm flipV="1">
                  <a:off x="7085856" y="670101"/>
                  <a:ext cx="18813" cy="19237"/>
                </a:xfrm>
                <a:custGeom>
                  <a:avLst/>
                  <a:gdLst>
                    <a:gd name="connsiteX0" fmla="*/ 88 w 18813"/>
                    <a:gd name="connsiteY0" fmla="*/ -14422 h 19237"/>
                    <a:gd name="connsiteX1" fmla="*/ -8864 w 18813"/>
                    <a:gd name="connsiteY1" fmla="*/ 2437 h 19237"/>
                    <a:gd name="connsiteX2" fmla="*/ 88 w 18813"/>
                    <a:gd name="connsiteY2" fmla="*/ -14422 h 19237"/>
                    <a:gd name="connsiteX3" fmla="*/ 88 w 18813"/>
                    <a:gd name="connsiteY3" fmla="*/ -14422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13" h="19237">
                      <a:moveTo>
                        <a:pt x="88" y="-14422"/>
                      </a:moveTo>
                      <a:cubicBezTo>
                        <a:pt x="10955" y="-8675"/>
                        <a:pt x="2003" y="8219"/>
                        <a:pt x="-8864" y="2437"/>
                      </a:cubicBezTo>
                      <a:cubicBezTo>
                        <a:pt x="-19731" y="-3345"/>
                        <a:pt x="-10780" y="-20204"/>
                        <a:pt x="88" y="-14422"/>
                      </a:cubicBezTo>
                      <a:lnTo>
                        <a:pt x="88" y="-144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306B879F-662C-7828-C449-9EEB9AB972E2}"/>
                    </a:ext>
                  </a:extLst>
                </p:cNvPr>
                <p:cNvSpPr/>
                <p:nvPr/>
              </p:nvSpPr>
              <p:spPr>
                <a:xfrm flipV="1">
                  <a:off x="6984366" y="606849"/>
                  <a:ext cx="19816" cy="20261"/>
                </a:xfrm>
                <a:custGeom>
                  <a:avLst/>
                  <a:gdLst>
                    <a:gd name="connsiteX0" fmla="*/ 1095 w 19816"/>
                    <a:gd name="connsiteY0" fmla="*/ -14574 h 20261"/>
                    <a:gd name="connsiteX1" fmla="*/ -8344 w 19816"/>
                    <a:gd name="connsiteY1" fmla="*/ 3190 h 20261"/>
                    <a:gd name="connsiteX2" fmla="*/ 1095 w 19816"/>
                    <a:gd name="connsiteY2" fmla="*/ -14574 h 20261"/>
                    <a:gd name="connsiteX3" fmla="*/ 1095 w 19816"/>
                    <a:gd name="connsiteY3" fmla="*/ -14574 h 20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61">
                      <a:moveTo>
                        <a:pt x="1095" y="-14574"/>
                      </a:moveTo>
                      <a:cubicBezTo>
                        <a:pt x="12520" y="-8478"/>
                        <a:pt x="3081" y="9286"/>
                        <a:pt x="-8344" y="3190"/>
                      </a:cubicBezTo>
                      <a:cubicBezTo>
                        <a:pt x="-19804" y="-2870"/>
                        <a:pt x="-10364" y="-20634"/>
                        <a:pt x="1095" y="-14574"/>
                      </a:cubicBezTo>
                      <a:lnTo>
                        <a:pt x="1095" y="-145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9" name="Freeform: Shape 918">
                  <a:extLst>
                    <a:ext uri="{FF2B5EF4-FFF2-40B4-BE49-F238E27FC236}">
                      <a16:creationId xmlns:a16="http://schemas.microsoft.com/office/drawing/2014/main" id="{6F7F6234-6331-11F0-2A1C-7BD8ECE89601}"/>
                    </a:ext>
                  </a:extLst>
                </p:cNvPr>
                <p:cNvSpPr/>
                <p:nvPr/>
              </p:nvSpPr>
              <p:spPr>
                <a:xfrm flipV="1">
                  <a:off x="6910711" y="897265"/>
                  <a:ext cx="19478" cy="19938"/>
                </a:xfrm>
                <a:custGeom>
                  <a:avLst/>
                  <a:gdLst>
                    <a:gd name="connsiteX0" fmla="*/ 1022 w 19478"/>
                    <a:gd name="connsiteY0" fmla="*/ -13650 h 19938"/>
                    <a:gd name="connsiteX1" fmla="*/ -8279 w 19478"/>
                    <a:gd name="connsiteY1" fmla="*/ 3835 h 19938"/>
                    <a:gd name="connsiteX2" fmla="*/ 1022 w 19478"/>
                    <a:gd name="connsiteY2" fmla="*/ -13650 h 19938"/>
                    <a:gd name="connsiteX3" fmla="*/ 1022 w 19478"/>
                    <a:gd name="connsiteY3" fmla="*/ -13650 h 1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78" h="19938">
                      <a:moveTo>
                        <a:pt x="1022" y="-13650"/>
                      </a:moveTo>
                      <a:cubicBezTo>
                        <a:pt x="12272" y="-7659"/>
                        <a:pt x="2972" y="9826"/>
                        <a:pt x="-8279" y="3835"/>
                      </a:cubicBezTo>
                      <a:cubicBezTo>
                        <a:pt x="-19495" y="-2156"/>
                        <a:pt x="-10229" y="-19607"/>
                        <a:pt x="1022" y="-13650"/>
                      </a:cubicBezTo>
                      <a:lnTo>
                        <a:pt x="1022" y="-136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0" name="Freeform: Shape 919">
                  <a:extLst>
                    <a:ext uri="{FF2B5EF4-FFF2-40B4-BE49-F238E27FC236}">
                      <a16:creationId xmlns:a16="http://schemas.microsoft.com/office/drawing/2014/main" id="{32E6FDC4-54BD-1DAB-DB6B-122AFADA4050}"/>
                    </a:ext>
                  </a:extLst>
                </p:cNvPr>
                <p:cNvSpPr/>
                <p:nvPr/>
              </p:nvSpPr>
              <p:spPr>
                <a:xfrm flipV="1">
                  <a:off x="6832341" y="867536"/>
                  <a:ext cx="15786" cy="16142"/>
                </a:xfrm>
                <a:custGeom>
                  <a:avLst/>
                  <a:gdLst>
                    <a:gd name="connsiteX0" fmla="*/ -1498 w 15786"/>
                    <a:gd name="connsiteY0" fmla="*/ -13979 h 16142"/>
                    <a:gd name="connsiteX1" fmla="*/ -9021 w 15786"/>
                    <a:gd name="connsiteY1" fmla="*/ 162 h 16142"/>
                    <a:gd name="connsiteX2" fmla="*/ -1498 w 15786"/>
                    <a:gd name="connsiteY2" fmla="*/ -13979 h 16142"/>
                    <a:gd name="connsiteX3" fmla="*/ -1498 w 15786"/>
                    <a:gd name="connsiteY3" fmla="*/ -13979 h 16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6" h="16142">
                      <a:moveTo>
                        <a:pt x="-1498" y="-13979"/>
                      </a:moveTo>
                      <a:cubicBezTo>
                        <a:pt x="7593" y="-9138"/>
                        <a:pt x="105" y="5039"/>
                        <a:pt x="-9021" y="162"/>
                      </a:cubicBezTo>
                      <a:cubicBezTo>
                        <a:pt x="-18147" y="-4679"/>
                        <a:pt x="-10623" y="-18821"/>
                        <a:pt x="-1498" y="-13979"/>
                      </a:cubicBezTo>
                      <a:lnTo>
                        <a:pt x="-1498" y="-1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1" name="Freeform: Shape 920">
                  <a:extLst>
                    <a:ext uri="{FF2B5EF4-FFF2-40B4-BE49-F238E27FC236}">
                      <a16:creationId xmlns:a16="http://schemas.microsoft.com/office/drawing/2014/main" id="{58C87064-8FB9-75C5-9742-5CFFA5D36B2E}"/>
                    </a:ext>
                  </a:extLst>
                </p:cNvPr>
                <p:cNvSpPr/>
                <p:nvPr/>
              </p:nvSpPr>
              <p:spPr>
                <a:xfrm flipV="1">
                  <a:off x="6782845" y="762800"/>
                  <a:ext cx="16448" cy="16843"/>
                </a:xfrm>
                <a:custGeom>
                  <a:avLst/>
                  <a:gdLst>
                    <a:gd name="connsiteX0" fmla="*/ -887 w 16448"/>
                    <a:gd name="connsiteY0" fmla="*/ -14277 h 16843"/>
                    <a:gd name="connsiteX1" fmla="*/ -8724 w 16448"/>
                    <a:gd name="connsiteY1" fmla="*/ 492 h 16843"/>
                    <a:gd name="connsiteX2" fmla="*/ -887 w 16448"/>
                    <a:gd name="connsiteY2" fmla="*/ -14277 h 16843"/>
                    <a:gd name="connsiteX3" fmla="*/ -887 w 16448"/>
                    <a:gd name="connsiteY3" fmla="*/ -14277 h 16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3">
                      <a:moveTo>
                        <a:pt x="-887" y="-14277"/>
                      </a:moveTo>
                      <a:cubicBezTo>
                        <a:pt x="8587" y="-9226"/>
                        <a:pt x="785" y="5542"/>
                        <a:pt x="-8724" y="492"/>
                      </a:cubicBezTo>
                      <a:cubicBezTo>
                        <a:pt x="-18234" y="-4559"/>
                        <a:pt x="-10397" y="-19328"/>
                        <a:pt x="-887" y="-14277"/>
                      </a:cubicBezTo>
                      <a:lnTo>
                        <a:pt x="-887" y="-1427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2" name="Freeform: Shape 921">
                  <a:extLst>
                    <a:ext uri="{FF2B5EF4-FFF2-40B4-BE49-F238E27FC236}">
                      <a16:creationId xmlns:a16="http://schemas.microsoft.com/office/drawing/2014/main" id="{1FBB5335-2486-5920-E01B-1B6BA1A0DF6A}"/>
                    </a:ext>
                  </a:extLst>
                </p:cNvPr>
                <p:cNvSpPr/>
                <p:nvPr/>
              </p:nvSpPr>
              <p:spPr>
                <a:xfrm flipV="1">
                  <a:off x="6850436" y="784227"/>
                  <a:ext cx="20140" cy="20619"/>
                </a:xfrm>
                <a:custGeom>
                  <a:avLst/>
                  <a:gdLst>
                    <a:gd name="connsiteX0" fmla="*/ 1674 w 20140"/>
                    <a:gd name="connsiteY0" fmla="*/ -13973 h 20619"/>
                    <a:gd name="connsiteX1" fmla="*/ -7940 w 20140"/>
                    <a:gd name="connsiteY1" fmla="*/ 4105 h 20619"/>
                    <a:gd name="connsiteX2" fmla="*/ 1674 w 20140"/>
                    <a:gd name="connsiteY2" fmla="*/ -13973 h 20619"/>
                    <a:gd name="connsiteX3" fmla="*/ 1674 w 20140"/>
                    <a:gd name="connsiteY3" fmla="*/ -13973 h 20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40" h="20619">
                      <a:moveTo>
                        <a:pt x="1674" y="-13973"/>
                      </a:moveTo>
                      <a:cubicBezTo>
                        <a:pt x="13273" y="-7773"/>
                        <a:pt x="3694" y="10305"/>
                        <a:pt x="-7940" y="4105"/>
                      </a:cubicBezTo>
                      <a:cubicBezTo>
                        <a:pt x="-19574" y="-2095"/>
                        <a:pt x="-9960" y="-20138"/>
                        <a:pt x="1674" y="-13973"/>
                      </a:cubicBezTo>
                      <a:lnTo>
                        <a:pt x="1674" y="-1397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3" name="Freeform: Shape 922">
                  <a:extLst>
                    <a:ext uri="{FF2B5EF4-FFF2-40B4-BE49-F238E27FC236}">
                      <a16:creationId xmlns:a16="http://schemas.microsoft.com/office/drawing/2014/main" id="{E9CC771B-633F-17C0-85AF-345E85E10F82}"/>
                    </a:ext>
                  </a:extLst>
                </p:cNvPr>
                <p:cNvSpPr/>
                <p:nvPr/>
              </p:nvSpPr>
              <p:spPr>
                <a:xfrm flipV="1">
                  <a:off x="6908377" y="816279"/>
                  <a:ext cx="16788" cy="17167"/>
                </a:xfrm>
                <a:custGeom>
                  <a:avLst/>
                  <a:gdLst>
                    <a:gd name="connsiteX0" fmla="*/ -955 w 16788"/>
                    <a:gd name="connsiteY0" fmla="*/ -14079 h 17167"/>
                    <a:gd name="connsiteX1" fmla="*/ -8966 w 16788"/>
                    <a:gd name="connsiteY1" fmla="*/ 968 h 17167"/>
                    <a:gd name="connsiteX2" fmla="*/ -955 w 16788"/>
                    <a:gd name="connsiteY2" fmla="*/ -14079 h 17167"/>
                    <a:gd name="connsiteX3" fmla="*/ -955 w 16788"/>
                    <a:gd name="connsiteY3" fmla="*/ -14079 h 1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88" h="17167">
                      <a:moveTo>
                        <a:pt x="-955" y="-14079"/>
                      </a:moveTo>
                      <a:cubicBezTo>
                        <a:pt x="8729" y="-8924"/>
                        <a:pt x="752" y="6123"/>
                        <a:pt x="-8966" y="968"/>
                      </a:cubicBezTo>
                      <a:cubicBezTo>
                        <a:pt x="-18649" y="-4187"/>
                        <a:pt x="-10638" y="-19235"/>
                        <a:pt x="-955" y="-14079"/>
                      </a:cubicBezTo>
                      <a:lnTo>
                        <a:pt x="-955" y="-140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4" name="Freeform: Shape 923">
                  <a:extLst>
                    <a:ext uri="{FF2B5EF4-FFF2-40B4-BE49-F238E27FC236}">
                      <a16:creationId xmlns:a16="http://schemas.microsoft.com/office/drawing/2014/main" id="{F1C2E264-6AEA-3AA6-C45A-DEE83B767773}"/>
                    </a:ext>
                  </a:extLst>
                </p:cNvPr>
                <p:cNvSpPr/>
                <p:nvPr/>
              </p:nvSpPr>
              <p:spPr>
                <a:xfrm flipV="1">
                  <a:off x="7035140" y="1060985"/>
                  <a:ext cx="22018" cy="22415"/>
                </a:xfrm>
                <a:custGeom>
                  <a:avLst/>
                  <a:gdLst>
                    <a:gd name="connsiteX0" fmla="*/ 8258 w 22018"/>
                    <a:gd name="connsiteY0" fmla="*/ -4392 h 22415"/>
                    <a:gd name="connsiteX1" fmla="*/ 8327 w 22018"/>
                    <a:gd name="connsiteY1" fmla="*/ -3382 h 22415"/>
                    <a:gd name="connsiteX2" fmla="*/ -7904 w 22018"/>
                    <a:gd name="connsiteY2" fmla="*/ 6824 h 22415"/>
                    <a:gd name="connsiteX3" fmla="*/ -8531 w 22018"/>
                    <a:gd name="connsiteY3" fmla="*/ -12334 h 22415"/>
                    <a:gd name="connsiteX4" fmla="*/ -7625 w 22018"/>
                    <a:gd name="connsiteY4" fmla="*/ -12822 h 22415"/>
                    <a:gd name="connsiteX5" fmla="*/ 2720 w 22018"/>
                    <a:gd name="connsiteY5" fmla="*/ -13170 h 22415"/>
                    <a:gd name="connsiteX6" fmla="*/ 8258 w 22018"/>
                    <a:gd name="connsiteY6" fmla="*/ -4392 h 22415"/>
                    <a:gd name="connsiteX7" fmla="*/ 8258 w 22018"/>
                    <a:gd name="connsiteY7" fmla="*/ -4392 h 2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18" h="22415">
                      <a:moveTo>
                        <a:pt x="8258" y="-4392"/>
                      </a:moveTo>
                      <a:cubicBezTo>
                        <a:pt x="8293" y="-4044"/>
                        <a:pt x="8327" y="-3730"/>
                        <a:pt x="8327" y="-3382"/>
                      </a:cubicBezTo>
                      <a:cubicBezTo>
                        <a:pt x="8815" y="5047"/>
                        <a:pt x="-589" y="10725"/>
                        <a:pt x="-7904" y="6824"/>
                      </a:cubicBezTo>
                      <a:cubicBezTo>
                        <a:pt x="-15219" y="2922"/>
                        <a:pt x="-15741" y="-8015"/>
                        <a:pt x="-8531" y="-12334"/>
                      </a:cubicBezTo>
                      <a:cubicBezTo>
                        <a:pt x="-8218" y="-12543"/>
                        <a:pt x="-7939" y="-12682"/>
                        <a:pt x="-7625" y="-12822"/>
                      </a:cubicBezTo>
                      <a:cubicBezTo>
                        <a:pt x="-4212" y="-14493"/>
                        <a:pt x="-764" y="-15016"/>
                        <a:pt x="2720" y="-13170"/>
                      </a:cubicBezTo>
                      <a:cubicBezTo>
                        <a:pt x="6238" y="-11324"/>
                        <a:pt x="7701" y="-8119"/>
                        <a:pt x="8258" y="-4392"/>
                      </a:cubicBezTo>
                      <a:lnTo>
                        <a:pt x="8258" y="-439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85E3007A-7DE5-E9DF-DD2A-31D536FE3BDA}"/>
                    </a:ext>
                  </a:extLst>
                </p:cNvPr>
                <p:cNvSpPr/>
                <p:nvPr/>
              </p:nvSpPr>
              <p:spPr>
                <a:xfrm flipV="1">
                  <a:off x="7167532" y="819721"/>
                  <a:ext cx="362" cy="390"/>
                </a:xfrm>
                <a:custGeom>
                  <a:avLst/>
                  <a:gdLst>
                    <a:gd name="connsiteX0" fmla="*/ -13707 w 362"/>
                    <a:gd name="connsiteY0" fmla="*/ -15135 h 390"/>
                    <a:gd name="connsiteX1" fmla="*/ -13881 w 362"/>
                    <a:gd name="connsiteY1" fmla="*/ -14786 h 390"/>
                    <a:gd name="connsiteX2" fmla="*/ -13707 w 362"/>
                    <a:gd name="connsiteY2" fmla="*/ -15135 h 390"/>
                    <a:gd name="connsiteX3" fmla="*/ -13707 w 362"/>
                    <a:gd name="connsiteY3" fmla="*/ -15135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707" y="-15135"/>
                      </a:moveTo>
                      <a:cubicBezTo>
                        <a:pt x="-13498" y="-14996"/>
                        <a:pt x="-13672" y="-14682"/>
                        <a:pt x="-13881" y="-14786"/>
                      </a:cubicBezTo>
                      <a:cubicBezTo>
                        <a:pt x="-14090" y="-14926"/>
                        <a:pt x="-13916" y="-15239"/>
                        <a:pt x="-13707" y="-15135"/>
                      </a:cubicBezTo>
                      <a:lnTo>
                        <a:pt x="-13707" y="-1513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3A502621-823C-E672-FE3C-49D3634C9CDF}"/>
                    </a:ext>
                  </a:extLst>
                </p:cNvPr>
                <p:cNvSpPr/>
                <p:nvPr/>
              </p:nvSpPr>
              <p:spPr>
                <a:xfrm flipV="1">
                  <a:off x="7186968" y="729360"/>
                  <a:ext cx="20275" cy="20847"/>
                </a:xfrm>
                <a:custGeom>
                  <a:avLst/>
                  <a:gdLst>
                    <a:gd name="connsiteX0" fmla="*/ 5064 w 20275"/>
                    <a:gd name="connsiteY0" fmla="*/ -450 h 20847"/>
                    <a:gd name="connsiteX1" fmla="*/ 4437 w 20275"/>
                    <a:gd name="connsiteY1" fmla="*/ 699 h 20847"/>
                    <a:gd name="connsiteX2" fmla="*/ 258 w 20275"/>
                    <a:gd name="connsiteY2" fmla="*/ 4531 h 20847"/>
                    <a:gd name="connsiteX3" fmla="*/ -5246 w 20275"/>
                    <a:gd name="connsiteY3" fmla="*/ 5158 h 20847"/>
                    <a:gd name="connsiteX4" fmla="*/ -8764 w 20275"/>
                    <a:gd name="connsiteY4" fmla="*/ 3765 h 20847"/>
                    <a:gd name="connsiteX5" fmla="*/ -6953 w 20275"/>
                    <a:gd name="connsiteY5" fmla="*/ -15044 h 20847"/>
                    <a:gd name="connsiteX6" fmla="*/ 3079 w 20275"/>
                    <a:gd name="connsiteY6" fmla="*/ -12676 h 20847"/>
                    <a:gd name="connsiteX7" fmla="*/ 5064 w 20275"/>
                    <a:gd name="connsiteY7" fmla="*/ -450 h 20847"/>
                    <a:gd name="connsiteX8" fmla="*/ 5064 w 20275"/>
                    <a:gd name="connsiteY8" fmla="*/ -450 h 20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75" h="20847">
                      <a:moveTo>
                        <a:pt x="5064" y="-450"/>
                      </a:moveTo>
                      <a:cubicBezTo>
                        <a:pt x="4855" y="-67"/>
                        <a:pt x="4681" y="316"/>
                        <a:pt x="4437" y="699"/>
                      </a:cubicBezTo>
                      <a:cubicBezTo>
                        <a:pt x="3323" y="2406"/>
                        <a:pt x="2139" y="3695"/>
                        <a:pt x="258" y="4531"/>
                      </a:cubicBezTo>
                      <a:cubicBezTo>
                        <a:pt x="-1310" y="5228"/>
                        <a:pt x="-3574" y="5785"/>
                        <a:pt x="-5246" y="5158"/>
                      </a:cubicBezTo>
                      <a:cubicBezTo>
                        <a:pt x="-6430" y="4740"/>
                        <a:pt x="-7614" y="4322"/>
                        <a:pt x="-8764" y="3765"/>
                      </a:cubicBezTo>
                      <a:cubicBezTo>
                        <a:pt x="-16636" y="-32"/>
                        <a:pt x="-15451" y="-12815"/>
                        <a:pt x="-6953" y="-15044"/>
                      </a:cubicBezTo>
                      <a:cubicBezTo>
                        <a:pt x="-3434" y="-15950"/>
                        <a:pt x="397" y="-15218"/>
                        <a:pt x="3079" y="-12676"/>
                      </a:cubicBezTo>
                      <a:cubicBezTo>
                        <a:pt x="6388" y="-9576"/>
                        <a:pt x="7154" y="-4456"/>
                        <a:pt x="5064" y="-450"/>
                      </a:cubicBezTo>
                      <a:lnTo>
                        <a:pt x="5064" y="-4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405515A1-F2D5-047D-2B99-CD2212C7E81F}"/>
                    </a:ext>
                  </a:extLst>
                </p:cNvPr>
                <p:cNvSpPr/>
                <p:nvPr/>
              </p:nvSpPr>
              <p:spPr>
                <a:xfrm flipV="1">
                  <a:off x="7275383" y="857352"/>
                  <a:ext cx="22827" cy="23355"/>
                </a:xfrm>
                <a:custGeom>
                  <a:avLst/>
                  <a:gdLst>
                    <a:gd name="connsiteX0" fmla="*/ 2565 w 22827"/>
                    <a:gd name="connsiteY0" fmla="*/ -13559 h 23355"/>
                    <a:gd name="connsiteX1" fmla="*/ -8303 w 22827"/>
                    <a:gd name="connsiteY1" fmla="*/ 6922 h 23355"/>
                    <a:gd name="connsiteX2" fmla="*/ 2565 w 22827"/>
                    <a:gd name="connsiteY2" fmla="*/ -13559 h 23355"/>
                    <a:gd name="connsiteX3" fmla="*/ 2565 w 22827"/>
                    <a:gd name="connsiteY3" fmla="*/ -13559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27" h="23355">
                      <a:moveTo>
                        <a:pt x="2565" y="-13559"/>
                      </a:moveTo>
                      <a:cubicBezTo>
                        <a:pt x="15766" y="-6557"/>
                        <a:pt x="4898" y="13924"/>
                        <a:pt x="-8303" y="6922"/>
                      </a:cubicBezTo>
                      <a:cubicBezTo>
                        <a:pt x="-21469" y="-79"/>
                        <a:pt x="-10602" y="-20560"/>
                        <a:pt x="2565" y="-13559"/>
                      </a:cubicBezTo>
                      <a:lnTo>
                        <a:pt x="2565" y="-13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ADE69048-24AE-536D-552A-B251BBCA22C7}"/>
                    </a:ext>
                  </a:extLst>
                </p:cNvPr>
                <p:cNvSpPr/>
                <p:nvPr/>
              </p:nvSpPr>
              <p:spPr>
                <a:xfrm flipV="1">
                  <a:off x="7291140" y="986029"/>
                  <a:ext cx="22165" cy="22677"/>
                </a:xfrm>
                <a:custGeom>
                  <a:avLst/>
                  <a:gdLst>
                    <a:gd name="connsiteX0" fmla="*/ 2061 w 22165"/>
                    <a:gd name="connsiteY0" fmla="*/ -13183 h 22677"/>
                    <a:gd name="connsiteX1" fmla="*/ -8493 w 22165"/>
                    <a:gd name="connsiteY1" fmla="*/ 6706 h 22677"/>
                    <a:gd name="connsiteX2" fmla="*/ 2061 w 22165"/>
                    <a:gd name="connsiteY2" fmla="*/ -13183 h 22677"/>
                    <a:gd name="connsiteX3" fmla="*/ 2061 w 22165"/>
                    <a:gd name="connsiteY3" fmla="*/ -13183 h 2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65" h="22677">
                      <a:moveTo>
                        <a:pt x="2061" y="-13183"/>
                      </a:moveTo>
                      <a:cubicBezTo>
                        <a:pt x="14844" y="-6391"/>
                        <a:pt x="4290" y="13498"/>
                        <a:pt x="-8493" y="6706"/>
                      </a:cubicBezTo>
                      <a:cubicBezTo>
                        <a:pt x="-21311" y="-121"/>
                        <a:pt x="-10757" y="-19975"/>
                        <a:pt x="2061" y="-13183"/>
                      </a:cubicBezTo>
                      <a:lnTo>
                        <a:pt x="2061" y="-1318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6BA81ABD-9B8A-9A6A-9AD5-6273D1CB9890}"/>
                    </a:ext>
                  </a:extLst>
                </p:cNvPr>
                <p:cNvSpPr/>
                <p:nvPr/>
              </p:nvSpPr>
              <p:spPr>
                <a:xfrm flipV="1">
                  <a:off x="7232967" y="1078085"/>
                  <a:ext cx="18781" cy="18715"/>
                </a:xfrm>
                <a:custGeom>
                  <a:avLst/>
                  <a:gdLst>
                    <a:gd name="connsiteX0" fmla="*/ -364 w 18781"/>
                    <a:gd name="connsiteY0" fmla="*/ -13200 h 18715"/>
                    <a:gd name="connsiteX1" fmla="*/ 3502 w 18781"/>
                    <a:gd name="connsiteY1" fmla="*/ -522 h 18715"/>
                    <a:gd name="connsiteX2" fmla="*/ -9177 w 18781"/>
                    <a:gd name="connsiteY2" fmla="*/ 3345 h 18715"/>
                    <a:gd name="connsiteX3" fmla="*/ -13043 w 18781"/>
                    <a:gd name="connsiteY3" fmla="*/ -9334 h 18715"/>
                    <a:gd name="connsiteX4" fmla="*/ -364 w 18781"/>
                    <a:gd name="connsiteY4" fmla="*/ -13200 h 18715"/>
                    <a:gd name="connsiteX5" fmla="*/ -364 w 18781"/>
                    <a:gd name="connsiteY5" fmla="*/ -13200 h 18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81" h="18715">
                      <a:moveTo>
                        <a:pt x="-364" y="-13200"/>
                      </a:moveTo>
                      <a:cubicBezTo>
                        <a:pt x="3955" y="-10901"/>
                        <a:pt x="6080" y="-4876"/>
                        <a:pt x="3502" y="-522"/>
                      </a:cubicBezTo>
                      <a:cubicBezTo>
                        <a:pt x="924" y="3867"/>
                        <a:pt x="-4509" y="5818"/>
                        <a:pt x="-9177" y="3345"/>
                      </a:cubicBezTo>
                      <a:cubicBezTo>
                        <a:pt x="-13496" y="1046"/>
                        <a:pt x="-15621" y="-4945"/>
                        <a:pt x="-13043" y="-9334"/>
                      </a:cubicBezTo>
                      <a:cubicBezTo>
                        <a:pt x="-10465" y="-13723"/>
                        <a:pt x="-4997" y="-15673"/>
                        <a:pt x="-364" y="-13200"/>
                      </a:cubicBezTo>
                      <a:lnTo>
                        <a:pt x="-364" y="-1320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66FBD431-D00A-45F1-113E-F6983E289B4C}"/>
                    </a:ext>
                  </a:extLst>
                </p:cNvPr>
                <p:cNvSpPr/>
                <p:nvPr/>
              </p:nvSpPr>
              <p:spPr>
                <a:xfrm flipV="1">
                  <a:off x="7238484" y="996841"/>
                  <a:ext cx="362" cy="390"/>
                </a:xfrm>
                <a:custGeom>
                  <a:avLst/>
                  <a:gdLst>
                    <a:gd name="connsiteX0" fmla="*/ -13883 w 362"/>
                    <a:gd name="connsiteY0" fmla="*/ -14559 h 390"/>
                    <a:gd name="connsiteX1" fmla="*/ -14057 w 362"/>
                    <a:gd name="connsiteY1" fmla="*/ -14210 h 390"/>
                    <a:gd name="connsiteX2" fmla="*/ -13883 w 362"/>
                    <a:gd name="connsiteY2" fmla="*/ -14559 h 390"/>
                    <a:gd name="connsiteX3" fmla="*/ -13883 w 362"/>
                    <a:gd name="connsiteY3" fmla="*/ -14559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883" y="-14559"/>
                      </a:moveTo>
                      <a:cubicBezTo>
                        <a:pt x="-13674" y="-14419"/>
                        <a:pt x="-13849" y="-14106"/>
                        <a:pt x="-14057" y="-14210"/>
                      </a:cubicBezTo>
                      <a:cubicBezTo>
                        <a:pt x="-14267" y="-14350"/>
                        <a:pt x="-14092" y="-14663"/>
                        <a:pt x="-13883" y="-14559"/>
                      </a:cubicBezTo>
                      <a:lnTo>
                        <a:pt x="-13883" y="-14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1" name="Freeform: Shape 930">
                  <a:extLst>
                    <a:ext uri="{FF2B5EF4-FFF2-40B4-BE49-F238E27FC236}">
                      <a16:creationId xmlns:a16="http://schemas.microsoft.com/office/drawing/2014/main" id="{009D4052-CCA0-6B51-AF7D-925F915FAB42}"/>
                    </a:ext>
                  </a:extLst>
                </p:cNvPr>
                <p:cNvSpPr/>
                <p:nvPr/>
              </p:nvSpPr>
              <p:spPr>
                <a:xfrm flipV="1">
                  <a:off x="6835130" y="988484"/>
                  <a:ext cx="26196" cy="26787"/>
                </a:xfrm>
                <a:custGeom>
                  <a:avLst/>
                  <a:gdLst>
                    <a:gd name="connsiteX0" fmla="*/ 6178 w 26196"/>
                    <a:gd name="connsiteY0" fmla="*/ -12908 h 26787"/>
                    <a:gd name="connsiteX1" fmla="*/ -6327 w 26196"/>
                    <a:gd name="connsiteY1" fmla="*/ 10568 h 26787"/>
                    <a:gd name="connsiteX2" fmla="*/ 6178 w 26196"/>
                    <a:gd name="connsiteY2" fmla="*/ -12908 h 26787"/>
                    <a:gd name="connsiteX3" fmla="*/ 6178 w 26196"/>
                    <a:gd name="connsiteY3" fmla="*/ -12908 h 26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196" h="26787">
                      <a:moveTo>
                        <a:pt x="6178" y="-12908"/>
                      </a:moveTo>
                      <a:cubicBezTo>
                        <a:pt x="21260" y="-4862"/>
                        <a:pt x="8825" y="18614"/>
                        <a:pt x="-6327" y="10568"/>
                      </a:cubicBezTo>
                      <a:cubicBezTo>
                        <a:pt x="-21444" y="2522"/>
                        <a:pt x="-8974" y="-20954"/>
                        <a:pt x="6178" y="-12908"/>
                      </a:cubicBezTo>
                      <a:lnTo>
                        <a:pt x="6178" y="-1290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2" name="Freeform: Shape 931">
                  <a:extLst>
                    <a:ext uri="{FF2B5EF4-FFF2-40B4-BE49-F238E27FC236}">
                      <a16:creationId xmlns:a16="http://schemas.microsoft.com/office/drawing/2014/main" id="{E2CB3DB3-43EB-1A43-7E3B-4DDDE5AE7BCA}"/>
                    </a:ext>
                  </a:extLst>
                </p:cNvPr>
                <p:cNvSpPr/>
                <p:nvPr/>
              </p:nvSpPr>
              <p:spPr>
                <a:xfrm flipV="1">
                  <a:off x="6937967" y="965081"/>
                  <a:ext cx="11765" cy="12035"/>
                </a:xfrm>
                <a:custGeom>
                  <a:avLst/>
                  <a:gdLst>
                    <a:gd name="connsiteX0" fmla="*/ -4732 w 11765"/>
                    <a:gd name="connsiteY0" fmla="*/ -13929 h 12035"/>
                    <a:gd name="connsiteX1" fmla="*/ -10340 w 11765"/>
                    <a:gd name="connsiteY1" fmla="*/ -3375 h 12035"/>
                    <a:gd name="connsiteX2" fmla="*/ -4732 w 11765"/>
                    <a:gd name="connsiteY2" fmla="*/ -13929 h 12035"/>
                    <a:gd name="connsiteX3" fmla="*/ -4732 w 11765"/>
                    <a:gd name="connsiteY3" fmla="*/ -13929 h 1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65" h="12035">
                      <a:moveTo>
                        <a:pt x="-4732" y="-13929"/>
                      </a:moveTo>
                      <a:cubicBezTo>
                        <a:pt x="2060" y="-10306"/>
                        <a:pt x="-3547" y="248"/>
                        <a:pt x="-10340" y="-3375"/>
                      </a:cubicBezTo>
                      <a:cubicBezTo>
                        <a:pt x="-17132" y="-6997"/>
                        <a:pt x="-11524" y="-17516"/>
                        <a:pt x="-4732" y="-13929"/>
                      </a:cubicBezTo>
                      <a:lnTo>
                        <a:pt x="-4732" y="-139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5061D3A7-6A54-BD87-BB60-A474339AA418}"/>
                    </a:ext>
                  </a:extLst>
                </p:cNvPr>
                <p:cNvSpPr/>
                <p:nvPr/>
              </p:nvSpPr>
              <p:spPr>
                <a:xfrm flipV="1">
                  <a:off x="6671146" y="793943"/>
                  <a:ext cx="22220" cy="22131"/>
                </a:xfrm>
                <a:custGeom>
                  <a:avLst/>
                  <a:gdLst>
                    <a:gd name="connsiteX0" fmla="*/ 3556 w 22220"/>
                    <a:gd name="connsiteY0" fmla="*/ -13926 h 22131"/>
                    <a:gd name="connsiteX1" fmla="*/ 8119 w 22220"/>
                    <a:gd name="connsiteY1" fmla="*/ 1052 h 22131"/>
                    <a:gd name="connsiteX2" fmla="*/ -6859 w 22220"/>
                    <a:gd name="connsiteY2" fmla="*/ 5649 h 22131"/>
                    <a:gd name="connsiteX3" fmla="*/ -11456 w 22220"/>
                    <a:gd name="connsiteY3" fmla="*/ -9329 h 22131"/>
                    <a:gd name="connsiteX4" fmla="*/ 3556 w 22220"/>
                    <a:gd name="connsiteY4" fmla="*/ -13926 h 22131"/>
                    <a:gd name="connsiteX5" fmla="*/ 3556 w 22220"/>
                    <a:gd name="connsiteY5" fmla="*/ -13926 h 22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220" h="22131">
                      <a:moveTo>
                        <a:pt x="3556" y="-13926"/>
                      </a:moveTo>
                      <a:cubicBezTo>
                        <a:pt x="8677" y="-11209"/>
                        <a:pt x="11184" y="-4104"/>
                        <a:pt x="8119" y="1052"/>
                      </a:cubicBezTo>
                      <a:cubicBezTo>
                        <a:pt x="5054" y="6241"/>
                        <a:pt x="-1390" y="8575"/>
                        <a:pt x="-6859" y="5649"/>
                      </a:cubicBezTo>
                      <a:cubicBezTo>
                        <a:pt x="-11979" y="2932"/>
                        <a:pt x="-14487" y="-4173"/>
                        <a:pt x="-11456" y="-9329"/>
                      </a:cubicBezTo>
                      <a:cubicBezTo>
                        <a:pt x="-8391" y="-14518"/>
                        <a:pt x="-1947" y="-16852"/>
                        <a:pt x="3556" y="-13926"/>
                      </a:cubicBezTo>
                      <a:lnTo>
                        <a:pt x="3556" y="-13926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B5D1C574-6511-907D-D828-ACFA9D649D5A}"/>
                    </a:ext>
                  </a:extLst>
                </p:cNvPr>
                <p:cNvSpPr/>
                <p:nvPr/>
              </p:nvSpPr>
              <p:spPr>
                <a:xfrm flipV="1">
                  <a:off x="6637786" y="711296"/>
                  <a:ext cx="22089" cy="22097"/>
                </a:xfrm>
                <a:custGeom>
                  <a:avLst/>
                  <a:gdLst>
                    <a:gd name="connsiteX0" fmla="*/ -12670 w 22089"/>
                    <a:gd name="connsiteY0" fmla="*/ -3979 h 22097"/>
                    <a:gd name="connsiteX1" fmla="*/ -12391 w 22089"/>
                    <a:gd name="connsiteY1" fmla="*/ -7358 h 22097"/>
                    <a:gd name="connsiteX2" fmla="*/ -7933 w 22089"/>
                    <a:gd name="connsiteY2" fmla="*/ -13488 h 22097"/>
                    <a:gd name="connsiteX3" fmla="*/ 6000 w 22089"/>
                    <a:gd name="connsiteY3" fmla="*/ -12478 h 22097"/>
                    <a:gd name="connsiteX4" fmla="*/ 4223 w 22089"/>
                    <a:gd name="connsiteY4" fmla="*/ 5008 h 22097"/>
                    <a:gd name="connsiteX5" fmla="*/ -6818 w 22089"/>
                    <a:gd name="connsiteY5" fmla="*/ 5356 h 22097"/>
                    <a:gd name="connsiteX6" fmla="*/ -12670 w 22089"/>
                    <a:gd name="connsiteY6" fmla="*/ -3979 h 22097"/>
                    <a:gd name="connsiteX7" fmla="*/ -12670 w 22089"/>
                    <a:gd name="connsiteY7" fmla="*/ -3979 h 22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89" h="22097">
                      <a:moveTo>
                        <a:pt x="-12670" y="-3979"/>
                      </a:moveTo>
                      <a:cubicBezTo>
                        <a:pt x="-12600" y="-5094"/>
                        <a:pt x="-12635" y="-6348"/>
                        <a:pt x="-12391" y="-7358"/>
                      </a:cubicBezTo>
                      <a:cubicBezTo>
                        <a:pt x="-11799" y="-10005"/>
                        <a:pt x="-10162" y="-12025"/>
                        <a:pt x="-7933" y="-13488"/>
                      </a:cubicBezTo>
                      <a:cubicBezTo>
                        <a:pt x="-3579" y="-16379"/>
                        <a:pt x="2133" y="-16170"/>
                        <a:pt x="6000" y="-12478"/>
                      </a:cubicBezTo>
                      <a:cubicBezTo>
                        <a:pt x="11225" y="-7567"/>
                        <a:pt x="10284" y="1245"/>
                        <a:pt x="4223" y="5008"/>
                      </a:cubicBezTo>
                      <a:cubicBezTo>
                        <a:pt x="880" y="7028"/>
                        <a:pt x="-3370" y="7167"/>
                        <a:pt x="-6818" y="5356"/>
                      </a:cubicBezTo>
                      <a:cubicBezTo>
                        <a:pt x="-9988" y="3649"/>
                        <a:pt x="-12914" y="-217"/>
                        <a:pt x="-12670" y="-3979"/>
                      </a:cubicBezTo>
                      <a:lnTo>
                        <a:pt x="-12670" y="-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5" name="Freeform: Shape 934">
                  <a:extLst>
                    <a:ext uri="{FF2B5EF4-FFF2-40B4-BE49-F238E27FC236}">
                      <a16:creationId xmlns:a16="http://schemas.microsoft.com/office/drawing/2014/main" id="{EA53654C-8942-B19E-BA7B-8E36CA3D9E3A}"/>
                    </a:ext>
                  </a:extLst>
                </p:cNvPr>
                <p:cNvSpPr/>
                <p:nvPr/>
              </p:nvSpPr>
              <p:spPr>
                <a:xfrm flipV="1">
                  <a:off x="6726811" y="718943"/>
                  <a:ext cx="20825" cy="21297"/>
                </a:xfrm>
                <a:custGeom>
                  <a:avLst/>
                  <a:gdLst>
                    <a:gd name="connsiteX0" fmla="*/ 2476 w 20825"/>
                    <a:gd name="connsiteY0" fmla="*/ -14142 h 21297"/>
                    <a:gd name="connsiteX1" fmla="*/ -7451 w 20825"/>
                    <a:gd name="connsiteY1" fmla="*/ 4527 h 21297"/>
                    <a:gd name="connsiteX2" fmla="*/ 2476 w 20825"/>
                    <a:gd name="connsiteY2" fmla="*/ -14142 h 21297"/>
                    <a:gd name="connsiteX3" fmla="*/ 2476 w 20825"/>
                    <a:gd name="connsiteY3" fmla="*/ -1414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25" h="21297">
                      <a:moveTo>
                        <a:pt x="2476" y="-14142"/>
                      </a:moveTo>
                      <a:cubicBezTo>
                        <a:pt x="14493" y="-7733"/>
                        <a:pt x="4566" y="10937"/>
                        <a:pt x="-7451" y="4527"/>
                      </a:cubicBezTo>
                      <a:cubicBezTo>
                        <a:pt x="-19468" y="-1847"/>
                        <a:pt x="-9576" y="-20516"/>
                        <a:pt x="2476" y="-14142"/>
                      </a:cubicBezTo>
                      <a:lnTo>
                        <a:pt x="2476" y="-1414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6" name="Freeform: Shape 935">
                  <a:extLst>
                    <a:ext uri="{FF2B5EF4-FFF2-40B4-BE49-F238E27FC236}">
                      <a16:creationId xmlns:a16="http://schemas.microsoft.com/office/drawing/2014/main" id="{71418E30-303F-F8C3-52A9-31D0D848CE2E}"/>
                    </a:ext>
                  </a:extLst>
                </p:cNvPr>
                <p:cNvSpPr/>
                <p:nvPr/>
              </p:nvSpPr>
              <p:spPr>
                <a:xfrm flipV="1">
                  <a:off x="6874577" y="606990"/>
                  <a:ext cx="19816" cy="20272"/>
                </a:xfrm>
                <a:custGeom>
                  <a:avLst/>
                  <a:gdLst>
                    <a:gd name="connsiteX0" fmla="*/ 1369 w 19816"/>
                    <a:gd name="connsiteY0" fmla="*/ -14560 h 20272"/>
                    <a:gd name="connsiteX1" fmla="*/ -8071 w 19816"/>
                    <a:gd name="connsiteY1" fmla="*/ 3204 h 20272"/>
                    <a:gd name="connsiteX2" fmla="*/ 1369 w 19816"/>
                    <a:gd name="connsiteY2" fmla="*/ -14560 h 20272"/>
                    <a:gd name="connsiteX3" fmla="*/ 1369 w 19816"/>
                    <a:gd name="connsiteY3" fmla="*/ -14560 h 20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72">
                      <a:moveTo>
                        <a:pt x="1369" y="-14560"/>
                      </a:moveTo>
                      <a:cubicBezTo>
                        <a:pt x="12793" y="-8500"/>
                        <a:pt x="3354" y="9299"/>
                        <a:pt x="-8071" y="3204"/>
                      </a:cubicBezTo>
                      <a:cubicBezTo>
                        <a:pt x="-19531" y="-2892"/>
                        <a:pt x="-10091" y="-20656"/>
                        <a:pt x="1369" y="-14560"/>
                      </a:cubicBezTo>
                      <a:lnTo>
                        <a:pt x="1369" y="-1456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7" name="Freeform: Shape 936">
                  <a:extLst>
                    <a:ext uri="{FF2B5EF4-FFF2-40B4-BE49-F238E27FC236}">
                      <a16:creationId xmlns:a16="http://schemas.microsoft.com/office/drawing/2014/main" id="{C3AD47B8-440B-95D7-E063-9A5A9A550882}"/>
                    </a:ext>
                  </a:extLst>
                </p:cNvPr>
                <p:cNvSpPr/>
                <p:nvPr/>
              </p:nvSpPr>
              <p:spPr>
                <a:xfrm flipV="1">
                  <a:off x="7259588" y="1540037"/>
                  <a:ext cx="16448" cy="16842"/>
                </a:xfrm>
                <a:custGeom>
                  <a:avLst/>
                  <a:gdLst>
                    <a:gd name="connsiteX0" fmla="*/ -2074 w 16448"/>
                    <a:gd name="connsiteY0" fmla="*/ -11748 h 16842"/>
                    <a:gd name="connsiteX1" fmla="*/ -9911 w 16448"/>
                    <a:gd name="connsiteY1" fmla="*/ 3020 h 16842"/>
                    <a:gd name="connsiteX2" fmla="*/ -2074 w 16448"/>
                    <a:gd name="connsiteY2" fmla="*/ -11748 h 16842"/>
                    <a:gd name="connsiteX3" fmla="*/ -2074 w 16448"/>
                    <a:gd name="connsiteY3" fmla="*/ -11748 h 16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2">
                      <a:moveTo>
                        <a:pt x="-2074" y="-11748"/>
                      </a:moveTo>
                      <a:cubicBezTo>
                        <a:pt x="7401" y="-6697"/>
                        <a:pt x="-402" y="8071"/>
                        <a:pt x="-9911" y="3020"/>
                      </a:cubicBezTo>
                      <a:cubicBezTo>
                        <a:pt x="-19420" y="-2030"/>
                        <a:pt x="-11583" y="-16799"/>
                        <a:pt x="-2074" y="-11748"/>
                      </a:cubicBezTo>
                      <a:lnTo>
                        <a:pt x="-2074" y="-1174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8" name="Freeform: Shape 937">
                  <a:extLst>
                    <a:ext uri="{FF2B5EF4-FFF2-40B4-BE49-F238E27FC236}">
                      <a16:creationId xmlns:a16="http://schemas.microsoft.com/office/drawing/2014/main" id="{89845A44-B870-6263-C798-FB32AABD0F7C}"/>
                    </a:ext>
                  </a:extLst>
                </p:cNvPr>
                <p:cNvSpPr/>
                <p:nvPr/>
              </p:nvSpPr>
              <p:spPr>
                <a:xfrm flipV="1">
                  <a:off x="7233253" y="1439263"/>
                  <a:ext cx="19811" cy="19738"/>
                </a:xfrm>
                <a:custGeom>
                  <a:avLst/>
                  <a:gdLst>
                    <a:gd name="connsiteX0" fmla="*/ 393 w 19811"/>
                    <a:gd name="connsiteY0" fmla="*/ -11968 h 19738"/>
                    <a:gd name="connsiteX1" fmla="*/ 4468 w 19811"/>
                    <a:gd name="connsiteY1" fmla="*/ 1408 h 19738"/>
                    <a:gd name="connsiteX2" fmla="*/ -8907 w 19811"/>
                    <a:gd name="connsiteY2" fmla="*/ 5483 h 19738"/>
                    <a:gd name="connsiteX3" fmla="*/ -12983 w 19811"/>
                    <a:gd name="connsiteY3" fmla="*/ -7892 h 19738"/>
                    <a:gd name="connsiteX4" fmla="*/ 393 w 19811"/>
                    <a:gd name="connsiteY4" fmla="*/ -11968 h 19738"/>
                    <a:gd name="connsiteX5" fmla="*/ 393 w 19811"/>
                    <a:gd name="connsiteY5" fmla="*/ -11968 h 1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11" h="19738">
                      <a:moveTo>
                        <a:pt x="393" y="-11968"/>
                      </a:moveTo>
                      <a:cubicBezTo>
                        <a:pt x="4956" y="-9529"/>
                        <a:pt x="7185" y="-3190"/>
                        <a:pt x="4468" y="1408"/>
                      </a:cubicBezTo>
                      <a:cubicBezTo>
                        <a:pt x="1751" y="6040"/>
                        <a:pt x="-3996" y="8095"/>
                        <a:pt x="-8907" y="5483"/>
                      </a:cubicBezTo>
                      <a:cubicBezTo>
                        <a:pt x="-13471" y="3080"/>
                        <a:pt x="-15700" y="-3260"/>
                        <a:pt x="-12983" y="-7892"/>
                      </a:cubicBezTo>
                      <a:cubicBezTo>
                        <a:pt x="-10266" y="-12490"/>
                        <a:pt x="-4519" y="-14580"/>
                        <a:pt x="393" y="-11968"/>
                      </a:cubicBezTo>
                      <a:lnTo>
                        <a:pt x="393" y="-1196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9" name="Freeform: Shape 938">
                  <a:extLst>
                    <a:ext uri="{FF2B5EF4-FFF2-40B4-BE49-F238E27FC236}">
                      <a16:creationId xmlns:a16="http://schemas.microsoft.com/office/drawing/2014/main" id="{62617951-A7D1-B88D-B62D-187D3C993260}"/>
                    </a:ext>
                  </a:extLst>
                </p:cNvPr>
                <p:cNvSpPr/>
                <p:nvPr/>
              </p:nvSpPr>
              <p:spPr>
                <a:xfrm flipV="1">
                  <a:off x="7422238" y="1542019"/>
                  <a:ext cx="23583" cy="23502"/>
                </a:xfrm>
                <a:custGeom>
                  <a:avLst/>
                  <a:gdLst>
                    <a:gd name="connsiteX0" fmla="*/ 2683 w 23583"/>
                    <a:gd name="connsiteY0" fmla="*/ -11414 h 23502"/>
                    <a:gd name="connsiteX1" fmla="*/ 7559 w 23583"/>
                    <a:gd name="connsiteY1" fmla="*/ 4504 h 23502"/>
                    <a:gd name="connsiteX2" fmla="*/ -8359 w 23583"/>
                    <a:gd name="connsiteY2" fmla="*/ 9381 h 23502"/>
                    <a:gd name="connsiteX3" fmla="*/ -13236 w 23583"/>
                    <a:gd name="connsiteY3" fmla="*/ -6537 h 23502"/>
                    <a:gd name="connsiteX4" fmla="*/ 2683 w 23583"/>
                    <a:gd name="connsiteY4" fmla="*/ -11414 h 23502"/>
                    <a:gd name="connsiteX5" fmla="*/ 2683 w 23583"/>
                    <a:gd name="connsiteY5" fmla="*/ -11414 h 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83" h="23502">
                      <a:moveTo>
                        <a:pt x="2683" y="-11414"/>
                      </a:moveTo>
                      <a:cubicBezTo>
                        <a:pt x="8116" y="-8523"/>
                        <a:pt x="10763" y="-964"/>
                        <a:pt x="7559" y="4504"/>
                      </a:cubicBezTo>
                      <a:cubicBezTo>
                        <a:pt x="4285" y="10008"/>
                        <a:pt x="-2542" y="12481"/>
                        <a:pt x="-8359" y="9381"/>
                      </a:cubicBezTo>
                      <a:cubicBezTo>
                        <a:pt x="-13793" y="6490"/>
                        <a:pt x="-16475" y="-1069"/>
                        <a:pt x="-13236" y="-6537"/>
                      </a:cubicBezTo>
                      <a:cubicBezTo>
                        <a:pt x="-9996" y="-12041"/>
                        <a:pt x="-3135" y="-14514"/>
                        <a:pt x="2683" y="-11414"/>
                      </a:cubicBezTo>
                      <a:lnTo>
                        <a:pt x="2683" y="-11414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0" name="Freeform: Shape 939">
                  <a:extLst>
                    <a:ext uri="{FF2B5EF4-FFF2-40B4-BE49-F238E27FC236}">
                      <a16:creationId xmlns:a16="http://schemas.microsoft.com/office/drawing/2014/main" id="{61B737C9-0AA1-AE80-9F5F-79872DB5A588}"/>
                    </a:ext>
                  </a:extLst>
                </p:cNvPr>
                <p:cNvSpPr/>
                <p:nvPr/>
              </p:nvSpPr>
              <p:spPr>
                <a:xfrm flipV="1">
                  <a:off x="7305852" y="1676150"/>
                  <a:ext cx="19800" cy="20274"/>
                </a:xfrm>
                <a:custGeom>
                  <a:avLst/>
                  <a:gdLst>
                    <a:gd name="connsiteX0" fmla="*/ 273 w 19800"/>
                    <a:gd name="connsiteY0" fmla="*/ -11082 h 20274"/>
                    <a:gd name="connsiteX1" fmla="*/ -9167 w 19800"/>
                    <a:gd name="connsiteY1" fmla="*/ 6683 h 20274"/>
                    <a:gd name="connsiteX2" fmla="*/ 273 w 19800"/>
                    <a:gd name="connsiteY2" fmla="*/ -11082 h 20274"/>
                    <a:gd name="connsiteX3" fmla="*/ 273 w 19800"/>
                    <a:gd name="connsiteY3" fmla="*/ -11082 h 20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00" h="20274">
                      <a:moveTo>
                        <a:pt x="273" y="-11082"/>
                      </a:moveTo>
                      <a:cubicBezTo>
                        <a:pt x="11698" y="-4986"/>
                        <a:pt x="2293" y="12778"/>
                        <a:pt x="-9167" y="6683"/>
                      </a:cubicBezTo>
                      <a:cubicBezTo>
                        <a:pt x="-20592" y="587"/>
                        <a:pt x="-11152" y="-17177"/>
                        <a:pt x="273" y="-11082"/>
                      </a:cubicBezTo>
                      <a:lnTo>
                        <a:pt x="273" y="-1108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1" name="Freeform: Shape 940">
                  <a:extLst>
                    <a:ext uri="{FF2B5EF4-FFF2-40B4-BE49-F238E27FC236}">
                      <a16:creationId xmlns:a16="http://schemas.microsoft.com/office/drawing/2014/main" id="{BB30D54A-959C-8BB5-DE78-26C532C11B9D}"/>
                    </a:ext>
                  </a:extLst>
                </p:cNvPr>
                <p:cNvSpPr/>
                <p:nvPr/>
              </p:nvSpPr>
              <p:spPr>
                <a:xfrm flipV="1">
                  <a:off x="7128723" y="1581055"/>
                  <a:ext cx="18800" cy="19237"/>
                </a:xfrm>
                <a:custGeom>
                  <a:avLst/>
                  <a:gdLst>
                    <a:gd name="connsiteX0" fmla="*/ -8 w 18800"/>
                    <a:gd name="connsiteY0" fmla="*/ -11459 h 19237"/>
                    <a:gd name="connsiteX1" fmla="*/ -8995 w 18800"/>
                    <a:gd name="connsiteY1" fmla="*/ 5399 h 19237"/>
                    <a:gd name="connsiteX2" fmla="*/ -8 w 18800"/>
                    <a:gd name="connsiteY2" fmla="*/ -11459 h 19237"/>
                    <a:gd name="connsiteX3" fmla="*/ -8 w 18800"/>
                    <a:gd name="connsiteY3" fmla="*/ -11459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0" h="19237">
                      <a:moveTo>
                        <a:pt x="-8" y="-11459"/>
                      </a:moveTo>
                      <a:cubicBezTo>
                        <a:pt x="10825" y="-5678"/>
                        <a:pt x="1873" y="11181"/>
                        <a:pt x="-8995" y="5399"/>
                      </a:cubicBezTo>
                      <a:cubicBezTo>
                        <a:pt x="-19827" y="-348"/>
                        <a:pt x="-10875" y="-17242"/>
                        <a:pt x="-8" y="-11459"/>
                      </a:cubicBezTo>
                      <a:lnTo>
                        <a:pt x="-8" y="-1145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691C6023-FD09-9846-7688-2BF05011B32F}"/>
                    </a:ext>
                  </a:extLst>
                </p:cNvPr>
                <p:cNvSpPr/>
                <p:nvPr/>
              </p:nvSpPr>
              <p:spPr>
                <a:xfrm flipV="1">
                  <a:off x="7076626" y="1424530"/>
                  <a:ext cx="18128" cy="18558"/>
                </a:xfrm>
                <a:custGeom>
                  <a:avLst/>
                  <a:gdLst>
                    <a:gd name="connsiteX0" fmla="*/ -376 w 18128"/>
                    <a:gd name="connsiteY0" fmla="*/ -12012 h 18558"/>
                    <a:gd name="connsiteX1" fmla="*/ -9015 w 18128"/>
                    <a:gd name="connsiteY1" fmla="*/ 4254 h 18558"/>
                    <a:gd name="connsiteX2" fmla="*/ -376 w 18128"/>
                    <a:gd name="connsiteY2" fmla="*/ -12012 h 18558"/>
                    <a:gd name="connsiteX3" fmla="*/ -376 w 18128"/>
                    <a:gd name="connsiteY3" fmla="*/ -12012 h 1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8" h="18558">
                      <a:moveTo>
                        <a:pt x="-376" y="-12012"/>
                      </a:moveTo>
                      <a:cubicBezTo>
                        <a:pt x="10073" y="-6439"/>
                        <a:pt x="1435" y="9827"/>
                        <a:pt x="-9015" y="4254"/>
                      </a:cubicBezTo>
                      <a:cubicBezTo>
                        <a:pt x="-19499" y="-1319"/>
                        <a:pt x="-10861" y="-17585"/>
                        <a:pt x="-376" y="-12012"/>
                      </a:cubicBezTo>
                      <a:lnTo>
                        <a:pt x="-376" y="-1201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3" name="Freeform: Shape 942">
                  <a:extLst>
                    <a:ext uri="{FF2B5EF4-FFF2-40B4-BE49-F238E27FC236}">
                      <a16:creationId xmlns:a16="http://schemas.microsoft.com/office/drawing/2014/main" id="{8A4BACB1-6D26-7632-81A2-206C4E4623E6}"/>
                    </a:ext>
                  </a:extLst>
                </p:cNvPr>
                <p:cNvSpPr/>
                <p:nvPr/>
              </p:nvSpPr>
              <p:spPr>
                <a:xfrm flipV="1">
                  <a:off x="7369535" y="1584749"/>
                  <a:ext cx="21497" cy="21986"/>
                </a:xfrm>
                <a:custGeom>
                  <a:avLst/>
                  <a:gdLst>
                    <a:gd name="connsiteX0" fmla="*/ 1390 w 21497"/>
                    <a:gd name="connsiteY0" fmla="*/ -11269 h 21986"/>
                    <a:gd name="connsiteX1" fmla="*/ -8886 w 21497"/>
                    <a:gd name="connsiteY1" fmla="*/ 7993 h 21986"/>
                    <a:gd name="connsiteX2" fmla="*/ 1390 w 21497"/>
                    <a:gd name="connsiteY2" fmla="*/ -11269 h 21986"/>
                    <a:gd name="connsiteX3" fmla="*/ 1390 w 21497"/>
                    <a:gd name="connsiteY3" fmla="*/ -11269 h 21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97" h="21986">
                      <a:moveTo>
                        <a:pt x="1390" y="-11269"/>
                      </a:moveTo>
                      <a:cubicBezTo>
                        <a:pt x="13755" y="-4686"/>
                        <a:pt x="3549" y="14611"/>
                        <a:pt x="-8886" y="7993"/>
                      </a:cubicBezTo>
                      <a:cubicBezTo>
                        <a:pt x="-21286" y="1409"/>
                        <a:pt x="-11045" y="-17887"/>
                        <a:pt x="1390" y="-11269"/>
                      </a:cubicBezTo>
                      <a:lnTo>
                        <a:pt x="1390" y="-1126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4" name="Freeform: Shape 943">
                  <a:extLst>
                    <a:ext uri="{FF2B5EF4-FFF2-40B4-BE49-F238E27FC236}">
                      <a16:creationId xmlns:a16="http://schemas.microsoft.com/office/drawing/2014/main" id="{372BE1A5-7B50-6740-2E8F-2724EE31DBB0}"/>
                    </a:ext>
                  </a:extLst>
                </p:cNvPr>
                <p:cNvSpPr/>
                <p:nvPr/>
              </p:nvSpPr>
              <p:spPr>
                <a:xfrm flipV="1">
                  <a:off x="7507756" y="1665219"/>
                  <a:ext cx="23167" cy="23713"/>
                </a:xfrm>
                <a:custGeom>
                  <a:avLst/>
                  <a:gdLst>
                    <a:gd name="connsiteX0" fmla="*/ 2255 w 23167"/>
                    <a:gd name="connsiteY0" fmla="*/ -10907 h 23713"/>
                    <a:gd name="connsiteX1" fmla="*/ -8787 w 23167"/>
                    <a:gd name="connsiteY1" fmla="*/ 9888 h 23713"/>
                    <a:gd name="connsiteX2" fmla="*/ 2255 w 23167"/>
                    <a:gd name="connsiteY2" fmla="*/ -10907 h 23713"/>
                    <a:gd name="connsiteX3" fmla="*/ 2255 w 23167"/>
                    <a:gd name="connsiteY3" fmla="*/ -10907 h 23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67" h="23713">
                      <a:moveTo>
                        <a:pt x="2255" y="-10907"/>
                      </a:moveTo>
                      <a:cubicBezTo>
                        <a:pt x="15630" y="-3801"/>
                        <a:pt x="4588" y="16994"/>
                        <a:pt x="-8787" y="9888"/>
                      </a:cubicBezTo>
                      <a:cubicBezTo>
                        <a:pt x="-22163" y="2748"/>
                        <a:pt x="-11121" y="-18012"/>
                        <a:pt x="2255" y="-10907"/>
                      </a:cubicBezTo>
                      <a:lnTo>
                        <a:pt x="2255" y="-10907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5" name="Freeform: Shape 944">
                  <a:extLst>
                    <a:ext uri="{FF2B5EF4-FFF2-40B4-BE49-F238E27FC236}">
                      <a16:creationId xmlns:a16="http://schemas.microsoft.com/office/drawing/2014/main" id="{A8B9F30A-F493-EC05-E409-4437261BC5C9}"/>
                    </a:ext>
                  </a:extLst>
                </p:cNvPr>
                <p:cNvSpPr/>
                <p:nvPr/>
              </p:nvSpPr>
              <p:spPr>
                <a:xfrm flipV="1">
                  <a:off x="7453175" y="1445786"/>
                  <a:ext cx="22490" cy="23011"/>
                </a:xfrm>
                <a:custGeom>
                  <a:avLst/>
                  <a:gdLst>
                    <a:gd name="connsiteX0" fmla="*/ 1903 w 22490"/>
                    <a:gd name="connsiteY0" fmla="*/ -11655 h 23011"/>
                    <a:gd name="connsiteX1" fmla="*/ -8825 w 22490"/>
                    <a:gd name="connsiteY1" fmla="*/ 8513 h 23011"/>
                    <a:gd name="connsiteX2" fmla="*/ 1903 w 22490"/>
                    <a:gd name="connsiteY2" fmla="*/ -11655 h 23011"/>
                    <a:gd name="connsiteX3" fmla="*/ 1903 w 22490"/>
                    <a:gd name="connsiteY3" fmla="*/ -11655 h 23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490" h="23011">
                      <a:moveTo>
                        <a:pt x="1903" y="-11655"/>
                      </a:moveTo>
                      <a:cubicBezTo>
                        <a:pt x="14861" y="-4758"/>
                        <a:pt x="4167" y="15409"/>
                        <a:pt x="-8825" y="8513"/>
                      </a:cubicBezTo>
                      <a:cubicBezTo>
                        <a:pt x="-21817" y="1616"/>
                        <a:pt x="-11089" y="-18586"/>
                        <a:pt x="1903" y="-11655"/>
                      </a:cubicBezTo>
                      <a:lnTo>
                        <a:pt x="1903" y="-11655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6" name="Freeform: Shape 945">
                  <a:extLst>
                    <a:ext uri="{FF2B5EF4-FFF2-40B4-BE49-F238E27FC236}">
                      <a16:creationId xmlns:a16="http://schemas.microsoft.com/office/drawing/2014/main" id="{04F34D5B-CA74-AE26-666E-CF9CF14B6E86}"/>
                    </a:ext>
                  </a:extLst>
                </p:cNvPr>
                <p:cNvSpPr/>
                <p:nvPr/>
              </p:nvSpPr>
              <p:spPr>
                <a:xfrm flipV="1">
                  <a:off x="7150667" y="1638462"/>
                  <a:ext cx="19463" cy="19939"/>
                </a:xfrm>
                <a:custGeom>
                  <a:avLst/>
                  <a:gdLst>
                    <a:gd name="connsiteX0" fmla="*/ 424 w 19463"/>
                    <a:gd name="connsiteY0" fmla="*/ -11228 h 19939"/>
                    <a:gd name="connsiteX1" fmla="*/ -8876 w 19463"/>
                    <a:gd name="connsiteY1" fmla="*/ 6258 h 19939"/>
                    <a:gd name="connsiteX2" fmla="*/ 424 w 19463"/>
                    <a:gd name="connsiteY2" fmla="*/ -11228 h 19939"/>
                    <a:gd name="connsiteX3" fmla="*/ 424 w 19463"/>
                    <a:gd name="connsiteY3" fmla="*/ -11228 h 19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3" h="19939">
                      <a:moveTo>
                        <a:pt x="424" y="-11228"/>
                      </a:moveTo>
                      <a:cubicBezTo>
                        <a:pt x="11640" y="-5237"/>
                        <a:pt x="2375" y="12214"/>
                        <a:pt x="-8876" y="6258"/>
                      </a:cubicBezTo>
                      <a:cubicBezTo>
                        <a:pt x="-20091" y="267"/>
                        <a:pt x="-10826" y="-17219"/>
                        <a:pt x="424" y="-11228"/>
                      </a:cubicBezTo>
                      <a:lnTo>
                        <a:pt x="424" y="-1122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638626D7-5521-6B57-A168-891AD3621B5C}"/>
                    </a:ext>
                  </a:extLst>
                </p:cNvPr>
                <p:cNvSpPr/>
                <p:nvPr/>
              </p:nvSpPr>
              <p:spPr>
                <a:xfrm flipV="1">
                  <a:off x="7027521" y="1302432"/>
                  <a:ext cx="22837" cy="23355"/>
                </a:xfrm>
                <a:custGeom>
                  <a:avLst/>
                  <a:gdLst>
                    <a:gd name="connsiteX0" fmla="*/ 3215 w 22837"/>
                    <a:gd name="connsiteY0" fmla="*/ -12110 h 23355"/>
                    <a:gd name="connsiteX1" fmla="*/ -7687 w 22837"/>
                    <a:gd name="connsiteY1" fmla="*/ 8371 h 23355"/>
                    <a:gd name="connsiteX2" fmla="*/ 3215 w 22837"/>
                    <a:gd name="connsiteY2" fmla="*/ -12110 h 23355"/>
                    <a:gd name="connsiteX3" fmla="*/ 3215 w 22837"/>
                    <a:gd name="connsiteY3" fmla="*/ -12110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37" h="23355">
                      <a:moveTo>
                        <a:pt x="3215" y="-12110"/>
                      </a:moveTo>
                      <a:cubicBezTo>
                        <a:pt x="16382" y="-5109"/>
                        <a:pt x="5514" y="15372"/>
                        <a:pt x="-7687" y="8371"/>
                      </a:cubicBezTo>
                      <a:cubicBezTo>
                        <a:pt x="-20854" y="1370"/>
                        <a:pt x="-9986" y="-19112"/>
                        <a:pt x="3215" y="-12110"/>
                      </a:cubicBezTo>
                      <a:lnTo>
                        <a:pt x="3215" y="-12110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7D6D5C5B-340D-BB23-B715-0E8BA7A365A5}"/>
                    </a:ext>
                  </a:extLst>
                </p:cNvPr>
                <p:cNvSpPr/>
                <p:nvPr/>
              </p:nvSpPr>
              <p:spPr>
                <a:xfrm flipV="1">
                  <a:off x="6319718" y="541227"/>
                  <a:ext cx="349360" cy="737249"/>
                </a:xfrm>
                <a:custGeom>
                  <a:avLst/>
                  <a:gdLst>
                    <a:gd name="connsiteX0" fmla="*/ 337061 w 349360"/>
                    <a:gd name="connsiteY0" fmla="*/ 722387 h 737249"/>
                    <a:gd name="connsiteX1" fmla="*/ 332950 w 349360"/>
                    <a:gd name="connsiteY1" fmla="*/ 712459 h 737249"/>
                    <a:gd name="connsiteX2" fmla="*/ 108007 w 349360"/>
                    <a:gd name="connsiteY2" fmla="*/ 353866 h 737249"/>
                    <a:gd name="connsiteX3" fmla="*/ 13264 w 349360"/>
                    <a:gd name="connsiteY3" fmla="*/ -9499 h 737249"/>
                    <a:gd name="connsiteX4" fmla="*/ 4382 w 349360"/>
                    <a:gd name="connsiteY4" fmla="*/ -14863 h 737249"/>
                    <a:gd name="connsiteX5" fmla="*/ -4117 w 349360"/>
                    <a:gd name="connsiteY5" fmla="*/ 60478 h 737249"/>
                    <a:gd name="connsiteX6" fmla="*/ -11745 w 349360"/>
                    <a:gd name="connsiteY6" fmla="*/ 158704 h 737249"/>
                    <a:gd name="connsiteX7" fmla="*/ 5810 w 349360"/>
                    <a:gd name="connsiteY7" fmla="*/ 349129 h 737249"/>
                    <a:gd name="connsiteX8" fmla="*/ 145729 w 349360"/>
                    <a:gd name="connsiteY8" fmla="*/ 597584 h 737249"/>
                    <a:gd name="connsiteX9" fmla="*/ 261859 w 349360"/>
                    <a:gd name="connsiteY9" fmla="*/ 687241 h 737249"/>
                    <a:gd name="connsiteX10" fmla="*/ 337061 w 349360"/>
                    <a:gd name="connsiteY10" fmla="*/ 722387 h 737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49360" h="737249">
                      <a:moveTo>
                        <a:pt x="337061" y="722387"/>
                      </a:moveTo>
                      <a:cubicBezTo>
                        <a:pt x="335598" y="719113"/>
                        <a:pt x="334274" y="715804"/>
                        <a:pt x="332950" y="712459"/>
                      </a:cubicBezTo>
                      <a:cubicBezTo>
                        <a:pt x="264575" y="621932"/>
                        <a:pt x="149387" y="461183"/>
                        <a:pt x="108007" y="353866"/>
                      </a:cubicBezTo>
                      <a:cubicBezTo>
                        <a:pt x="73244" y="263756"/>
                        <a:pt x="37437" y="107153"/>
                        <a:pt x="13264" y="-9499"/>
                      </a:cubicBezTo>
                      <a:cubicBezTo>
                        <a:pt x="10373" y="-11345"/>
                        <a:pt x="7412" y="-13157"/>
                        <a:pt x="4382" y="-14863"/>
                      </a:cubicBezTo>
                      <a:cubicBezTo>
                        <a:pt x="-6625" y="19829"/>
                        <a:pt x="-2584" y="46859"/>
                        <a:pt x="-4117" y="60478"/>
                      </a:cubicBezTo>
                      <a:cubicBezTo>
                        <a:pt x="-7809" y="93046"/>
                        <a:pt x="-10596" y="125822"/>
                        <a:pt x="-11745" y="158704"/>
                      </a:cubicBezTo>
                      <a:cubicBezTo>
                        <a:pt x="-13939" y="222237"/>
                        <a:pt x="-9934" y="286536"/>
                        <a:pt x="5810" y="349129"/>
                      </a:cubicBezTo>
                      <a:cubicBezTo>
                        <a:pt x="29043" y="441190"/>
                        <a:pt x="78225" y="527747"/>
                        <a:pt x="145729" y="597584"/>
                      </a:cubicBezTo>
                      <a:cubicBezTo>
                        <a:pt x="180143" y="633252"/>
                        <a:pt x="218389" y="662859"/>
                        <a:pt x="261859" y="687241"/>
                      </a:cubicBezTo>
                      <a:cubicBezTo>
                        <a:pt x="272204" y="692989"/>
                        <a:pt x="332811" y="712843"/>
                        <a:pt x="337061" y="722387"/>
                      </a:cubicBezTo>
                    </a:path>
                  </a:pathLst>
                </a:custGeom>
                <a:solidFill>
                  <a:srgbClr val="496F4B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2D76BA37-CF87-8957-7CB2-95F58E568360}"/>
                    </a:ext>
                  </a:extLst>
                </p:cNvPr>
                <p:cNvSpPr/>
                <p:nvPr/>
              </p:nvSpPr>
              <p:spPr>
                <a:xfrm flipV="1">
                  <a:off x="6345282" y="551154"/>
                  <a:ext cx="319686" cy="721958"/>
                </a:xfrm>
                <a:custGeom>
                  <a:avLst/>
                  <a:gdLst>
                    <a:gd name="connsiteX0" fmla="*/ 307359 w 319686"/>
                    <a:gd name="connsiteY0" fmla="*/ 707103 h 721958"/>
                    <a:gd name="connsiteX1" fmla="*/ 271239 w 319686"/>
                    <a:gd name="connsiteY1" fmla="*/ 510129 h 721958"/>
                    <a:gd name="connsiteX2" fmla="*/ 181373 w 319686"/>
                    <a:gd name="connsiteY2" fmla="*/ 271636 h 721958"/>
                    <a:gd name="connsiteX3" fmla="*/ -12327 w 319686"/>
                    <a:gd name="connsiteY3" fmla="*/ -14856 h 721958"/>
                    <a:gd name="connsiteX4" fmla="*/ 82416 w 319686"/>
                    <a:gd name="connsiteY4" fmla="*/ 348510 h 721958"/>
                    <a:gd name="connsiteX5" fmla="*/ 307359 w 319686"/>
                    <a:gd name="connsiteY5" fmla="*/ 707103 h 721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686" h="721958">
                      <a:moveTo>
                        <a:pt x="307359" y="707103"/>
                      </a:moveTo>
                      <a:cubicBezTo>
                        <a:pt x="283604" y="645555"/>
                        <a:pt x="286321" y="573453"/>
                        <a:pt x="271239" y="510129"/>
                      </a:cubicBezTo>
                      <a:cubicBezTo>
                        <a:pt x="251594" y="427787"/>
                        <a:pt x="221290" y="347500"/>
                        <a:pt x="181373" y="271636"/>
                      </a:cubicBezTo>
                      <a:cubicBezTo>
                        <a:pt x="116342" y="148122"/>
                        <a:pt x="76494" y="41746"/>
                        <a:pt x="-12327" y="-14856"/>
                      </a:cubicBezTo>
                      <a:cubicBezTo>
                        <a:pt x="11847" y="101796"/>
                        <a:pt x="47654" y="258400"/>
                        <a:pt x="82416" y="348510"/>
                      </a:cubicBezTo>
                      <a:cubicBezTo>
                        <a:pt x="123796" y="455827"/>
                        <a:pt x="238985" y="616575"/>
                        <a:pt x="307359" y="707103"/>
                      </a:cubicBezTo>
                    </a:path>
                  </a:pathLst>
                </a:custGeom>
                <a:solidFill>
                  <a:srgbClr val="3F6B4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oup 788">
                <a:extLst>
                  <a:ext uri="{FF2B5EF4-FFF2-40B4-BE49-F238E27FC236}">
                    <a16:creationId xmlns:a16="http://schemas.microsoft.com/office/drawing/2014/main" id="{5C0CEF88-F72D-5FD3-BBB3-25287AB67412}"/>
                  </a:ext>
                </a:extLst>
              </p:cNvPr>
              <p:cNvGrpSpPr/>
              <p:nvPr/>
            </p:nvGrpSpPr>
            <p:grpSpPr>
              <a:xfrm rot="21374207" flipH="1">
                <a:off x="9143946" y="5421343"/>
                <a:ext cx="761695" cy="693544"/>
                <a:chOff x="6319718" y="492700"/>
                <a:chExt cx="1397873" cy="1339768"/>
              </a:xfrm>
            </p:grpSpPr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89BC9C8F-E74B-B4D3-CE59-B7DEF6191591}"/>
                    </a:ext>
                  </a:extLst>
                </p:cNvPr>
                <p:cNvSpPr/>
                <p:nvPr/>
              </p:nvSpPr>
              <p:spPr>
                <a:xfrm flipV="1">
                  <a:off x="6483360" y="551687"/>
                  <a:ext cx="1234231" cy="1280781"/>
                </a:xfrm>
                <a:custGeom>
                  <a:avLst/>
                  <a:gdLst>
                    <a:gd name="connsiteX0" fmla="*/ 50380 w 1234231"/>
                    <a:gd name="connsiteY0" fmla="*/ 468397 h 1280782"/>
                    <a:gd name="connsiteX1" fmla="*/ 66368 w 1234231"/>
                    <a:gd name="connsiteY1" fmla="*/ 433809 h 1280782"/>
                    <a:gd name="connsiteX2" fmla="*/ 756560 w 1234231"/>
                    <a:gd name="connsiteY2" fmla="*/ -12247 h 1280782"/>
                    <a:gd name="connsiteX3" fmla="*/ 1116686 w 1234231"/>
                    <a:gd name="connsiteY3" fmla="*/ 65219 h 1280782"/>
                    <a:gd name="connsiteX4" fmla="*/ 1219857 w 1234231"/>
                    <a:gd name="connsiteY4" fmla="*/ 189046 h 1280782"/>
                    <a:gd name="connsiteX5" fmla="*/ 1113864 w 1234231"/>
                    <a:gd name="connsiteY5" fmla="*/ 371704 h 1280782"/>
                    <a:gd name="connsiteX6" fmla="*/ 1038210 w 1234231"/>
                    <a:gd name="connsiteY6" fmla="*/ 561224 h 1280782"/>
                    <a:gd name="connsiteX7" fmla="*/ 707238 w 1234231"/>
                    <a:gd name="connsiteY7" fmla="*/ 1170223 h 1280782"/>
                    <a:gd name="connsiteX8" fmla="*/ 97716 w 1234231"/>
                    <a:gd name="connsiteY8" fmla="*/ 1115641 h 1280782"/>
                    <a:gd name="connsiteX9" fmla="*/ 50380 w 1234231"/>
                    <a:gd name="connsiteY9" fmla="*/ 468397 h 1280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4231" h="1280782">
                      <a:moveTo>
                        <a:pt x="50380" y="468397"/>
                      </a:moveTo>
                      <a:cubicBezTo>
                        <a:pt x="55465" y="456589"/>
                        <a:pt x="60795" y="445025"/>
                        <a:pt x="66368" y="433809"/>
                      </a:cubicBezTo>
                      <a:cubicBezTo>
                        <a:pt x="189393" y="185807"/>
                        <a:pt x="470765" y="7712"/>
                        <a:pt x="756560" y="-12247"/>
                      </a:cubicBezTo>
                      <a:cubicBezTo>
                        <a:pt x="879656" y="-20885"/>
                        <a:pt x="1007871" y="3218"/>
                        <a:pt x="1116686" y="65219"/>
                      </a:cubicBezTo>
                      <a:cubicBezTo>
                        <a:pt x="1165659" y="93119"/>
                        <a:pt x="1214250" y="134917"/>
                        <a:pt x="1219857" y="189046"/>
                      </a:cubicBezTo>
                      <a:cubicBezTo>
                        <a:pt x="1227451" y="262088"/>
                        <a:pt x="1156812" y="313430"/>
                        <a:pt x="1113864" y="371704"/>
                      </a:cubicBezTo>
                      <a:cubicBezTo>
                        <a:pt x="1073285" y="426843"/>
                        <a:pt x="1055730" y="494939"/>
                        <a:pt x="1038210" y="561224"/>
                      </a:cubicBezTo>
                      <a:cubicBezTo>
                        <a:pt x="979379" y="783973"/>
                        <a:pt x="898639" y="1022431"/>
                        <a:pt x="707238" y="1170223"/>
                      </a:cubicBezTo>
                      <a:cubicBezTo>
                        <a:pt x="527819" y="1308749"/>
                        <a:pt x="257664" y="1304917"/>
                        <a:pt x="97716" y="1115641"/>
                      </a:cubicBezTo>
                      <a:cubicBezTo>
                        <a:pt x="-51225" y="939462"/>
                        <a:pt x="-33983" y="664291"/>
                        <a:pt x="50380" y="468397"/>
                      </a:cubicBezTo>
                    </a:path>
                  </a:pathLst>
                </a:custGeom>
                <a:solidFill>
                  <a:srgbClr val="F8AE3A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E1E8D66F-EEB8-8F03-9889-6972914EA1F7}"/>
                    </a:ext>
                  </a:extLst>
                </p:cNvPr>
                <p:cNvSpPr/>
                <p:nvPr/>
              </p:nvSpPr>
              <p:spPr>
                <a:xfrm flipV="1">
                  <a:off x="6570329" y="492700"/>
                  <a:ext cx="207544" cy="170227"/>
                </a:xfrm>
                <a:custGeom>
                  <a:avLst/>
                  <a:gdLst>
                    <a:gd name="connsiteX0" fmla="*/ -8531 w 207544"/>
                    <a:gd name="connsiteY0" fmla="*/ 112026 h 170227"/>
                    <a:gd name="connsiteX1" fmla="*/ 16340 w 207544"/>
                    <a:gd name="connsiteY1" fmla="*/ 153998 h 170227"/>
                    <a:gd name="connsiteX2" fmla="*/ 143266 w 207544"/>
                    <a:gd name="connsiteY2" fmla="*/ 74269 h 170227"/>
                    <a:gd name="connsiteX3" fmla="*/ 194260 w 207544"/>
                    <a:gd name="connsiteY3" fmla="*/ -5705 h 170227"/>
                    <a:gd name="connsiteX4" fmla="*/ 178203 w 207544"/>
                    <a:gd name="connsiteY4" fmla="*/ -15597 h 170227"/>
                    <a:gd name="connsiteX5" fmla="*/ 51798 w 207544"/>
                    <a:gd name="connsiteY5" fmla="*/ 97919 h 170227"/>
                    <a:gd name="connsiteX6" fmla="*/ -8531 w 207544"/>
                    <a:gd name="connsiteY6" fmla="*/ 112026 h 170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544" h="170227">
                      <a:moveTo>
                        <a:pt x="-8531" y="112026"/>
                      </a:moveTo>
                      <a:cubicBezTo>
                        <a:pt x="-13581" y="124984"/>
                        <a:pt x="-21070" y="150167"/>
                        <a:pt x="16340" y="153998"/>
                      </a:cubicBezTo>
                      <a:cubicBezTo>
                        <a:pt x="53749" y="157830"/>
                        <a:pt x="103419" y="122685"/>
                        <a:pt x="143266" y="74269"/>
                      </a:cubicBezTo>
                      <a:cubicBezTo>
                        <a:pt x="183114" y="25852"/>
                        <a:pt x="197918" y="6939"/>
                        <a:pt x="194260" y="-5705"/>
                      </a:cubicBezTo>
                      <a:cubicBezTo>
                        <a:pt x="192240" y="-12706"/>
                        <a:pt x="185308" y="-17270"/>
                        <a:pt x="178203" y="-15597"/>
                      </a:cubicBezTo>
                      <a:cubicBezTo>
                        <a:pt x="137032" y="-5775"/>
                        <a:pt x="82555" y="114256"/>
                        <a:pt x="51798" y="97919"/>
                      </a:cubicBezTo>
                      <a:cubicBezTo>
                        <a:pt x="21077" y="81548"/>
                        <a:pt x="3" y="90187"/>
                        <a:pt x="-8531" y="112026"/>
                      </a:cubicBezTo>
                    </a:path>
                  </a:pathLst>
                </a:custGeom>
                <a:solidFill>
                  <a:srgbClr val="A5633C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7905E962-63B3-8B79-A9D8-65E81FC1249C}"/>
                    </a:ext>
                  </a:extLst>
                </p:cNvPr>
                <p:cNvSpPr/>
                <p:nvPr/>
              </p:nvSpPr>
              <p:spPr>
                <a:xfrm flipV="1">
                  <a:off x="6736041" y="639286"/>
                  <a:ext cx="87194" cy="43787"/>
                </a:xfrm>
                <a:custGeom>
                  <a:avLst/>
                  <a:gdLst>
                    <a:gd name="connsiteX0" fmla="*/ -6581 w 87194"/>
                    <a:gd name="connsiteY0" fmla="*/ -15661 h 43787"/>
                    <a:gd name="connsiteX1" fmla="*/ 40825 w 87194"/>
                    <a:gd name="connsiteY1" fmla="*/ -5038 h 43787"/>
                    <a:gd name="connsiteX2" fmla="*/ 74020 w 87194"/>
                    <a:gd name="connsiteY2" fmla="*/ 22410 h 43787"/>
                    <a:gd name="connsiteX3" fmla="*/ 68830 w 87194"/>
                    <a:gd name="connsiteY3" fmla="*/ 28053 h 43787"/>
                    <a:gd name="connsiteX4" fmla="*/ 38596 w 87194"/>
                    <a:gd name="connsiteY4" fmla="*/ 11125 h 43787"/>
                    <a:gd name="connsiteX5" fmla="*/ -5989 w 87194"/>
                    <a:gd name="connsiteY5" fmla="*/ -1694 h 43787"/>
                    <a:gd name="connsiteX6" fmla="*/ -6581 w 87194"/>
                    <a:gd name="connsiteY6" fmla="*/ -15661 h 43787"/>
                    <a:gd name="connsiteX7" fmla="*/ -6581 w 87194"/>
                    <a:gd name="connsiteY7" fmla="*/ -15661 h 43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194" h="43787">
                      <a:moveTo>
                        <a:pt x="-6581" y="-15661"/>
                      </a:moveTo>
                      <a:cubicBezTo>
                        <a:pt x="9860" y="-14860"/>
                        <a:pt x="25673" y="-11621"/>
                        <a:pt x="40825" y="-5038"/>
                      </a:cubicBezTo>
                      <a:cubicBezTo>
                        <a:pt x="53365" y="431"/>
                        <a:pt x="70293" y="8199"/>
                        <a:pt x="74020" y="22410"/>
                      </a:cubicBezTo>
                      <a:cubicBezTo>
                        <a:pt x="74891" y="25754"/>
                        <a:pt x="72174" y="28575"/>
                        <a:pt x="68830" y="28053"/>
                      </a:cubicBezTo>
                      <a:cubicBezTo>
                        <a:pt x="57266" y="26137"/>
                        <a:pt x="48802" y="16523"/>
                        <a:pt x="38596" y="11125"/>
                      </a:cubicBezTo>
                      <a:cubicBezTo>
                        <a:pt x="24698" y="3775"/>
                        <a:pt x="9651" y="-405"/>
                        <a:pt x="-5989" y="-1694"/>
                      </a:cubicBezTo>
                      <a:cubicBezTo>
                        <a:pt x="-14801" y="-2390"/>
                        <a:pt x="-15672" y="-16114"/>
                        <a:pt x="-6581" y="-15661"/>
                      </a:cubicBezTo>
                      <a:lnTo>
                        <a:pt x="-6581" y="-1566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102DB8DD-3952-6929-DC92-4A65B19D51BD}"/>
                    </a:ext>
                  </a:extLst>
                </p:cNvPr>
                <p:cNvSpPr/>
                <p:nvPr/>
              </p:nvSpPr>
              <p:spPr>
                <a:xfrm flipV="1">
                  <a:off x="6955581" y="664742"/>
                  <a:ext cx="22590" cy="22009"/>
                </a:xfrm>
                <a:custGeom>
                  <a:avLst/>
                  <a:gdLst>
                    <a:gd name="connsiteX0" fmla="*/ 4905 w 22590"/>
                    <a:gd name="connsiteY0" fmla="*/ -12737 h 22009"/>
                    <a:gd name="connsiteX1" fmla="*/ 5810 w 22590"/>
                    <a:gd name="connsiteY1" fmla="*/ -11936 h 22009"/>
                    <a:gd name="connsiteX2" fmla="*/ 7866 w 22590"/>
                    <a:gd name="connsiteY2" fmla="*/ 743 h 22009"/>
                    <a:gd name="connsiteX3" fmla="*/ -3803 w 22590"/>
                    <a:gd name="connsiteY3" fmla="*/ 6107 h 22009"/>
                    <a:gd name="connsiteX4" fmla="*/ -4952 w 22590"/>
                    <a:gd name="connsiteY4" fmla="*/ 5828 h 22009"/>
                    <a:gd name="connsiteX5" fmla="*/ -12232 w 22590"/>
                    <a:gd name="connsiteY5" fmla="*/ -9951 h 22009"/>
                    <a:gd name="connsiteX6" fmla="*/ 4905 w 22590"/>
                    <a:gd name="connsiteY6" fmla="*/ -12737 h 22009"/>
                    <a:gd name="connsiteX7" fmla="*/ 4905 w 22590"/>
                    <a:gd name="connsiteY7" fmla="*/ -12737 h 22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0" h="22009">
                      <a:moveTo>
                        <a:pt x="4905" y="-12737"/>
                      </a:moveTo>
                      <a:cubicBezTo>
                        <a:pt x="5218" y="-12459"/>
                        <a:pt x="5497" y="-12215"/>
                        <a:pt x="5810" y="-11936"/>
                      </a:cubicBezTo>
                      <a:cubicBezTo>
                        <a:pt x="9120" y="-8906"/>
                        <a:pt x="10199" y="-3159"/>
                        <a:pt x="7866" y="743"/>
                      </a:cubicBezTo>
                      <a:cubicBezTo>
                        <a:pt x="5532" y="4714"/>
                        <a:pt x="864" y="7256"/>
                        <a:pt x="-3803" y="6107"/>
                      </a:cubicBezTo>
                      <a:cubicBezTo>
                        <a:pt x="-4186" y="6037"/>
                        <a:pt x="-4569" y="5933"/>
                        <a:pt x="-4952" y="5828"/>
                      </a:cubicBezTo>
                      <a:cubicBezTo>
                        <a:pt x="-11849" y="4156"/>
                        <a:pt x="-15576" y="-3611"/>
                        <a:pt x="-12232" y="-9951"/>
                      </a:cubicBezTo>
                      <a:cubicBezTo>
                        <a:pt x="-8889" y="-16220"/>
                        <a:pt x="-320" y="-17509"/>
                        <a:pt x="4905" y="-12737"/>
                      </a:cubicBezTo>
                      <a:lnTo>
                        <a:pt x="4905" y="-1273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6725CBA-71A4-6185-01E1-6E9754906D3C}"/>
                    </a:ext>
                  </a:extLst>
                </p:cNvPr>
                <p:cNvSpPr/>
                <p:nvPr/>
              </p:nvSpPr>
              <p:spPr>
                <a:xfrm flipV="1">
                  <a:off x="6909692" y="663481"/>
                  <a:ext cx="16101" cy="16487"/>
                </a:xfrm>
                <a:custGeom>
                  <a:avLst/>
                  <a:gdLst>
                    <a:gd name="connsiteX0" fmla="*/ -1471 w 16101"/>
                    <a:gd name="connsiteY0" fmla="*/ -14622 h 16487"/>
                    <a:gd name="connsiteX1" fmla="*/ -9134 w 16101"/>
                    <a:gd name="connsiteY1" fmla="*/ -166 h 16487"/>
                    <a:gd name="connsiteX2" fmla="*/ -1471 w 16101"/>
                    <a:gd name="connsiteY2" fmla="*/ -14622 h 16487"/>
                    <a:gd name="connsiteX3" fmla="*/ -1471 w 16101"/>
                    <a:gd name="connsiteY3" fmla="*/ -14622 h 16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87">
                      <a:moveTo>
                        <a:pt x="-1471" y="-14622"/>
                      </a:moveTo>
                      <a:cubicBezTo>
                        <a:pt x="7829" y="-9676"/>
                        <a:pt x="166" y="4779"/>
                        <a:pt x="-9134" y="-166"/>
                      </a:cubicBezTo>
                      <a:cubicBezTo>
                        <a:pt x="-18434" y="-5113"/>
                        <a:pt x="-10771" y="-19568"/>
                        <a:pt x="-1471" y="-14622"/>
                      </a:cubicBezTo>
                      <a:lnTo>
                        <a:pt x="-1471" y="-146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E6BBE88A-35A1-C55C-D537-5A0607349A04}"/>
                    </a:ext>
                  </a:extLst>
                </p:cNvPr>
                <p:cNvSpPr/>
                <p:nvPr/>
              </p:nvSpPr>
              <p:spPr>
                <a:xfrm flipV="1">
                  <a:off x="6864220" y="725992"/>
                  <a:ext cx="18468" cy="18914"/>
                </a:xfrm>
                <a:custGeom>
                  <a:avLst/>
                  <a:gdLst>
                    <a:gd name="connsiteX0" fmla="*/ 397 w 18468"/>
                    <a:gd name="connsiteY0" fmla="*/ -14263 h 18914"/>
                    <a:gd name="connsiteX1" fmla="*/ -8415 w 18468"/>
                    <a:gd name="connsiteY1" fmla="*/ 2317 h 18914"/>
                    <a:gd name="connsiteX2" fmla="*/ 397 w 18468"/>
                    <a:gd name="connsiteY2" fmla="*/ -14263 h 18914"/>
                    <a:gd name="connsiteX3" fmla="*/ 397 w 18468"/>
                    <a:gd name="connsiteY3" fmla="*/ -14263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68" h="18914">
                      <a:moveTo>
                        <a:pt x="397" y="-14263"/>
                      </a:moveTo>
                      <a:cubicBezTo>
                        <a:pt x="11056" y="-8586"/>
                        <a:pt x="2243" y="7994"/>
                        <a:pt x="-8415" y="2317"/>
                      </a:cubicBezTo>
                      <a:cubicBezTo>
                        <a:pt x="-19073" y="-3361"/>
                        <a:pt x="-10261" y="-19941"/>
                        <a:pt x="397" y="-14263"/>
                      </a:cubicBezTo>
                      <a:lnTo>
                        <a:pt x="397" y="-1426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01E167F0-D2AE-384C-C73B-B5FC589A5A56}"/>
                    </a:ext>
                  </a:extLst>
                </p:cNvPr>
                <p:cNvSpPr/>
                <p:nvPr/>
              </p:nvSpPr>
              <p:spPr>
                <a:xfrm flipV="1">
                  <a:off x="6947286" y="766683"/>
                  <a:ext cx="17788" cy="18203"/>
                </a:xfrm>
                <a:custGeom>
                  <a:avLst/>
                  <a:gdLst>
                    <a:gd name="connsiteX0" fmla="*/ -323 w 17788"/>
                    <a:gd name="connsiteY0" fmla="*/ -14174 h 18203"/>
                    <a:gd name="connsiteX1" fmla="*/ -8787 w 17788"/>
                    <a:gd name="connsiteY1" fmla="*/ 1779 h 18203"/>
                    <a:gd name="connsiteX2" fmla="*/ -323 w 17788"/>
                    <a:gd name="connsiteY2" fmla="*/ -14174 h 18203"/>
                    <a:gd name="connsiteX3" fmla="*/ -323 w 17788"/>
                    <a:gd name="connsiteY3" fmla="*/ -14174 h 18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88" h="18203">
                      <a:moveTo>
                        <a:pt x="-323" y="-14174"/>
                      </a:moveTo>
                      <a:cubicBezTo>
                        <a:pt x="9953" y="-8705"/>
                        <a:pt x="1489" y="7247"/>
                        <a:pt x="-8787" y="1779"/>
                      </a:cubicBezTo>
                      <a:cubicBezTo>
                        <a:pt x="-19062" y="-3690"/>
                        <a:pt x="-10598" y="-19643"/>
                        <a:pt x="-323" y="-14174"/>
                      </a:cubicBezTo>
                      <a:lnTo>
                        <a:pt x="-323" y="-141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B1A92098-EA47-F8A4-6A2A-E78B99E97D87}"/>
                    </a:ext>
                  </a:extLst>
                </p:cNvPr>
                <p:cNvSpPr/>
                <p:nvPr/>
              </p:nvSpPr>
              <p:spPr>
                <a:xfrm flipV="1">
                  <a:off x="7017369" y="869996"/>
                  <a:ext cx="25517" cy="26107"/>
                </a:xfrm>
                <a:custGeom>
                  <a:avLst/>
                  <a:gdLst>
                    <a:gd name="connsiteX0" fmla="*/ 5204 w 25517"/>
                    <a:gd name="connsiteY0" fmla="*/ -13339 h 26107"/>
                    <a:gd name="connsiteX1" fmla="*/ -6953 w 25517"/>
                    <a:gd name="connsiteY1" fmla="*/ 9546 h 26107"/>
                    <a:gd name="connsiteX2" fmla="*/ 5204 w 25517"/>
                    <a:gd name="connsiteY2" fmla="*/ -13339 h 26107"/>
                    <a:gd name="connsiteX3" fmla="*/ 5204 w 25517"/>
                    <a:gd name="connsiteY3" fmla="*/ -13339 h 2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7" h="26107">
                      <a:moveTo>
                        <a:pt x="5204" y="-13339"/>
                      </a:moveTo>
                      <a:cubicBezTo>
                        <a:pt x="19938" y="-5502"/>
                        <a:pt x="7781" y="17383"/>
                        <a:pt x="-6953" y="9546"/>
                      </a:cubicBezTo>
                      <a:cubicBezTo>
                        <a:pt x="-21686" y="1708"/>
                        <a:pt x="-9530" y="-21176"/>
                        <a:pt x="5204" y="-13339"/>
                      </a:cubicBezTo>
                      <a:lnTo>
                        <a:pt x="5204" y="-1333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E5748BF5-0267-94DA-1394-2151B8E37349}"/>
                    </a:ext>
                  </a:extLst>
                </p:cNvPr>
                <p:cNvSpPr/>
                <p:nvPr/>
              </p:nvSpPr>
              <p:spPr>
                <a:xfrm flipV="1">
                  <a:off x="6934988" y="752799"/>
                  <a:ext cx="20810" cy="21297"/>
                </a:xfrm>
                <a:custGeom>
                  <a:avLst/>
                  <a:gdLst>
                    <a:gd name="connsiteX0" fmla="*/ 1935 w 20810"/>
                    <a:gd name="connsiteY0" fmla="*/ -14032 h 21297"/>
                    <a:gd name="connsiteX1" fmla="*/ -7992 w 20810"/>
                    <a:gd name="connsiteY1" fmla="*/ 4638 h 21297"/>
                    <a:gd name="connsiteX2" fmla="*/ 1935 w 20810"/>
                    <a:gd name="connsiteY2" fmla="*/ -14032 h 21297"/>
                    <a:gd name="connsiteX3" fmla="*/ 1935 w 20810"/>
                    <a:gd name="connsiteY3" fmla="*/ -1403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10" h="21297">
                      <a:moveTo>
                        <a:pt x="1935" y="-14032"/>
                      </a:moveTo>
                      <a:cubicBezTo>
                        <a:pt x="13952" y="-7623"/>
                        <a:pt x="4060" y="11047"/>
                        <a:pt x="-7992" y="4638"/>
                      </a:cubicBezTo>
                      <a:cubicBezTo>
                        <a:pt x="-19974" y="-1737"/>
                        <a:pt x="-10082" y="-20406"/>
                        <a:pt x="1935" y="-14032"/>
                      </a:cubicBezTo>
                      <a:lnTo>
                        <a:pt x="1935" y="-1403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AE34F9E8-0BDE-9AFC-8526-CBFB814C74DF}"/>
                    </a:ext>
                  </a:extLst>
                </p:cNvPr>
                <p:cNvSpPr/>
                <p:nvPr/>
              </p:nvSpPr>
              <p:spPr>
                <a:xfrm flipV="1">
                  <a:off x="7009548" y="743188"/>
                  <a:ext cx="23499" cy="24046"/>
                </a:xfrm>
                <a:custGeom>
                  <a:avLst/>
                  <a:gdLst>
                    <a:gd name="connsiteX0" fmla="*/ 3747 w 23499"/>
                    <a:gd name="connsiteY0" fmla="*/ -13885 h 24046"/>
                    <a:gd name="connsiteX1" fmla="*/ -7469 w 23499"/>
                    <a:gd name="connsiteY1" fmla="*/ 7188 h 24046"/>
                    <a:gd name="connsiteX2" fmla="*/ 3747 w 23499"/>
                    <a:gd name="connsiteY2" fmla="*/ -13885 h 24046"/>
                    <a:gd name="connsiteX3" fmla="*/ 3747 w 23499"/>
                    <a:gd name="connsiteY3" fmla="*/ -13885 h 24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9" h="24046">
                      <a:moveTo>
                        <a:pt x="3747" y="-13885"/>
                      </a:moveTo>
                      <a:cubicBezTo>
                        <a:pt x="17296" y="-6675"/>
                        <a:pt x="6115" y="14433"/>
                        <a:pt x="-7469" y="7188"/>
                      </a:cubicBezTo>
                      <a:cubicBezTo>
                        <a:pt x="-21019" y="-22"/>
                        <a:pt x="-9838" y="-21095"/>
                        <a:pt x="3747" y="-13885"/>
                      </a:cubicBezTo>
                      <a:lnTo>
                        <a:pt x="3747" y="-1388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3434E9E7-5A5D-CB1D-8FBA-C490BB37DCBE}"/>
                    </a:ext>
                  </a:extLst>
                </p:cNvPr>
                <p:cNvSpPr/>
                <p:nvPr/>
              </p:nvSpPr>
              <p:spPr>
                <a:xfrm flipV="1">
                  <a:off x="7077913" y="802841"/>
                  <a:ext cx="11077" cy="11333"/>
                </a:xfrm>
                <a:custGeom>
                  <a:avLst/>
                  <a:gdLst>
                    <a:gd name="connsiteX0" fmla="*/ -5593 w 11077"/>
                    <a:gd name="connsiteY0" fmla="*/ -14491 h 11333"/>
                    <a:gd name="connsiteX1" fmla="*/ -10853 w 11077"/>
                    <a:gd name="connsiteY1" fmla="*/ -4564 h 11333"/>
                    <a:gd name="connsiteX2" fmla="*/ -5593 w 11077"/>
                    <a:gd name="connsiteY2" fmla="*/ -14491 h 11333"/>
                    <a:gd name="connsiteX3" fmla="*/ -5593 w 11077"/>
                    <a:gd name="connsiteY3" fmla="*/ -14491 h 1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77" h="11333">
                      <a:moveTo>
                        <a:pt x="-5593" y="-14491"/>
                      </a:moveTo>
                      <a:cubicBezTo>
                        <a:pt x="816" y="-11077"/>
                        <a:pt x="-4479" y="-1150"/>
                        <a:pt x="-10853" y="-4564"/>
                      </a:cubicBezTo>
                      <a:cubicBezTo>
                        <a:pt x="-17262" y="-7942"/>
                        <a:pt x="-12002" y="-17904"/>
                        <a:pt x="-5593" y="-14491"/>
                      </a:cubicBezTo>
                      <a:lnTo>
                        <a:pt x="-5593" y="-1449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5" name="Freeform: Shape 854">
                  <a:extLst>
                    <a:ext uri="{FF2B5EF4-FFF2-40B4-BE49-F238E27FC236}">
                      <a16:creationId xmlns:a16="http://schemas.microsoft.com/office/drawing/2014/main" id="{8F77A060-098B-BF81-5431-FD62E132E74F}"/>
                    </a:ext>
                  </a:extLst>
                </p:cNvPr>
                <p:cNvSpPr/>
                <p:nvPr/>
              </p:nvSpPr>
              <p:spPr>
                <a:xfrm flipV="1">
                  <a:off x="6963483" y="862741"/>
                  <a:ext cx="22486" cy="22730"/>
                </a:xfrm>
                <a:custGeom>
                  <a:avLst/>
                  <a:gdLst>
                    <a:gd name="connsiteX0" fmla="*/ 3706 w 22486"/>
                    <a:gd name="connsiteY0" fmla="*/ 5747 h 22730"/>
                    <a:gd name="connsiteX1" fmla="*/ 2801 w 22486"/>
                    <a:gd name="connsiteY1" fmla="*/ 6235 h 22730"/>
                    <a:gd name="connsiteX2" fmla="*/ -7719 w 22486"/>
                    <a:gd name="connsiteY2" fmla="*/ 6548 h 22730"/>
                    <a:gd name="connsiteX3" fmla="*/ -13327 w 22486"/>
                    <a:gd name="connsiteY3" fmla="*/ -2369 h 22730"/>
                    <a:gd name="connsiteX4" fmla="*/ -13431 w 22486"/>
                    <a:gd name="connsiteY4" fmla="*/ -3379 h 22730"/>
                    <a:gd name="connsiteX5" fmla="*/ 3079 w 22486"/>
                    <a:gd name="connsiteY5" fmla="*/ -13759 h 22730"/>
                    <a:gd name="connsiteX6" fmla="*/ 3706 w 22486"/>
                    <a:gd name="connsiteY6" fmla="*/ 5747 h 22730"/>
                    <a:gd name="connsiteX7" fmla="*/ 3706 w 22486"/>
                    <a:gd name="connsiteY7" fmla="*/ 5747 h 22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6" h="22730">
                      <a:moveTo>
                        <a:pt x="3706" y="5747"/>
                      </a:moveTo>
                      <a:cubicBezTo>
                        <a:pt x="3428" y="5887"/>
                        <a:pt x="3114" y="6061"/>
                        <a:pt x="2801" y="6235"/>
                      </a:cubicBezTo>
                      <a:cubicBezTo>
                        <a:pt x="-578" y="7977"/>
                        <a:pt x="-4235" y="8394"/>
                        <a:pt x="-7719" y="6548"/>
                      </a:cubicBezTo>
                      <a:cubicBezTo>
                        <a:pt x="-11202" y="4702"/>
                        <a:pt x="-12909" y="1428"/>
                        <a:pt x="-13327" y="-2369"/>
                      </a:cubicBezTo>
                      <a:cubicBezTo>
                        <a:pt x="-13361" y="-2717"/>
                        <a:pt x="-13396" y="-3031"/>
                        <a:pt x="-13431" y="-3379"/>
                      </a:cubicBezTo>
                      <a:cubicBezTo>
                        <a:pt x="-14406" y="-12052"/>
                        <a:pt x="-4027" y="-17555"/>
                        <a:pt x="3079" y="-13759"/>
                      </a:cubicBezTo>
                      <a:cubicBezTo>
                        <a:pt x="10220" y="-9962"/>
                        <a:pt x="11439" y="1707"/>
                        <a:pt x="3706" y="5747"/>
                      </a:cubicBezTo>
                      <a:lnTo>
                        <a:pt x="3706" y="574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A8F65B39-FC00-70DD-D083-E8CFC60D43FB}"/>
                    </a:ext>
                  </a:extLst>
                </p:cNvPr>
                <p:cNvSpPr/>
                <p:nvPr/>
              </p:nvSpPr>
              <p:spPr>
                <a:xfrm flipV="1">
                  <a:off x="6947306" y="999442"/>
                  <a:ext cx="23175" cy="23712"/>
                </a:xfrm>
                <a:custGeom>
                  <a:avLst/>
                  <a:gdLst>
                    <a:gd name="connsiteX0" fmla="*/ 3656 w 23175"/>
                    <a:gd name="connsiteY0" fmla="*/ -13075 h 23712"/>
                    <a:gd name="connsiteX1" fmla="*/ -7386 w 23175"/>
                    <a:gd name="connsiteY1" fmla="*/ 7720 h 23712"/>
                    <a:gd name="connsiteX2" fmla="*/ 3656 w 23175"/>
                    <a:gd name="connsiteY2" fmla="*/ -13075 h 23712"/>
                    <a:gd name="connsiteX3" fmla="*/ 3656 w 23175"/>
                    <a:gd name="connsiteY3" fmla="*/ -13075 h 23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75" h="23712">
                      <a:moveTo>
                        <a:pt x="3656" y="-13075"/>
                      </a:moveTo>
                      <a:cubicBezTo>
                        <a:pt x="17032" y="-5934"/>
                        <a:pt x="5990" y="14826"/>
                        <a:pt x="-7386" y="7720"/>
                      </a:cubicBezTo>
                      <a:cubicBezTo>
                        <a:pt x="-20761" y="614"/>
                        <a:pt x="-9754" y="-20180"/>
                        <a:pt x="3656" y="-13075"/>
                      </a:cubicBezTo>
                      <a:lnTo>
                        <a:pt x="3656" y="-1307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EF52FFDF-BD2F-D563-0CC4-9D28D26610D1}"/>
                    </a:ext>
                  </a:extLst>
                </p:cNvPr>
                <p:cNvSpPr/>
                <p:nvPr/>
              </p:nvSpPr>
              <p:spPr>
                <a:xfrm flipV="1">
                  <a:off x="6847518" y="829533"/>
                  <a:ext cx="18120" cy="18524"/>
                </a:xfrm>
                <a:custGeom>
                  <a:avLst/>
                  <a:gdLst>
                    <a:gd name="connsiteX0" fmla="*/ 178 w 18120"/>
                    <a:gd name="connsiteY0" fmla="*/ -13948 h 18524"/>
                    <a:gd name="connsiteX1" fmla="*/ -8460 w 18120"/>
                    <a:gd name="connsiteY1" fmla="*/ 2283 h 18524"/>
                    <a:gd name="connsiteX2" fmla="*/ 178 w 18120"/>
                    <a:gd name="connsiteY2" fmla="*/ -13948 h 18524"/>
                    <a:gd name="connsiteX3" fmla="*/ 178 w 18120"/>
                    <a:gd name="connsiteY3" fmla="*/ -13948 h 18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0" h="18524">
                      <a:moveTo>
                        <a:pt x="178" y="-13948"/>
                      </a:moveTo>
                      <a:cubicBezTo>
                        <a:pt x="10628" y="-8410"/>
                        <a:pt x="2025" y="7857"/>
                        <a:pt x="-8460" y="2283"/>
                      </a:cubicBezTo>
                      <a:cubicBezTo>
                        <a:pt x="-18910" y="-3255"/>
                        <a:pt x="-10306" y="-19521"/>
                        <a:pt x="178" y="-13948"/>
                      </a:cubicBezTo>
                      <a:lnTo>
                        <a:pt x="178" y="-1394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AE0D1F1E-A6B0-057B-ADE0-BD33B379D656}"/>
                    </a:ext>
                  </a:extLst>
                </p:cNvPr>
                <p:cNvSpPr/>
                <p:nvPr/>
              </p:nvSpPr>
              <p:spPr>
                <a:xfrm flipV="1">
                  <a:off x="7013525" y="811790"/>
                  <a:ext cx="17798" cy="18201"/>
                </a:xfrm>
                <a:custGeom>
                  <a:avLst/>
                  <a:gdLst>
                    <a:gd name="connsiteX0" fmla="*/ -477 w 17798"/>
                    <a:gd name="connsiteY0" fmla="*/ -14029 h 18201"/>
                    <a:gd name="connsiteX1" fmla="*/ -8976 w 17798"/>
                    <a:gd name="connsiteY1" fmla="*/ 1924 h 18201"/>
                    <a:gd name="connsiteX2" fmla="*/ -477 w 17798"/>
                    <a:gd name="connsiteY2" fmla="*/ -14029 h 18201"/>
                    <a:gd name="connsiteX3" fmla="*/ -477 w 17798"/>
                    <a:gd name="connsiteY3" fmla="*/ -14029 h 18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98" h="18201">
                      <a:moveTo>
                        <a:pt x="-477" y="-14029"/>
                      </a:moveTo>
                      <a:cubicBezTo>
                        <a:pt x="9799" y="-8561"/>
                        <a:pt x="1335" y="7392"/>
                        <a:pt x="-8976" y="1924"/>
                      </a:cubicBezTo>
                      <a:cubicBezTo>
                        <a:pt x="-19216" y="-3510"/>
                        <a:pt x="-10752" y="-19498"/>
                        <a:pt x="-477" y="-14029"/>
                      </a:cubicBezTo>
                      <a:lnTo>
                        <a:pt x="-477" y="-140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55CAE24A-0F5D-FAB1-2A09-D185ACA86AFF}"/>
                    </a:ext>
                  </a:extLst>
                </p:cNvPr>
                <p:cNvSpPr/>
                <p:nvPr/>
              </p:nvSpPr>
              <p:spPr>
                <a:xfrm flipV="1">
                  <a:off x="7082869" y="891543"/>
                  <a:ext cx="20156" cy="20595"/>
                </a:xfrm>
                <a:custGeom>
                  <a:avLst/>
                  <a:gdLst>
                    <a:gd name="connsiteX0" fmla="*/ 1095 w 20156"/>
                    <a:gd name="connsiteY0" fmla="*/ -13613 h 20595"/>
                    <a:gd name="connsiteX1" fmla="*/ -8518 w 20156"/>
                    <a:gd name="connsiteY1" fmla="*/ 4430 h 20595"/>
                    <a:gd name="connsiteX2" fmla="*/ 1095 w 20156"/>
                    <a:gd name="connsiteY2" fmla="*/ -13613 h 20595"/>
                    <a:gd name="connsiteX3" fmla="*/ 1095 w 20156"/>
                    <a:gd name="connsiteY3" fmla="*/ -13613 h 20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56" h="20595">
                      <a:moveTo>
                        <a:pt x="1095" y="-13613"/>
                      </a:moveTo>
                      <a:cubicBezTo>
                        <a:pt x="12729" y="-7448"/>
                        <a:pt x="3116" y="10630"/>
                        <a:pt x="-8518" y="4430"/>
                      </a:cubicBezTo>
                      <a:cubicBezTo>
                        <a:pt x="-20152" y="-1735"/>
                        <a:pt x="-10538" y="-19813"/>
                        <a:pt x="1095" y="-13613"/>
                      </a:cubicBezTo>
                      <a:lnTo>
                        <a:pt x="1095" y="-1361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9C726C7E-0BBE-319D-B7AF-9F087882A32D}"/>
                    </a:ext>
                  </a:extLst>
                </p:cNvPr>
                <p:cNvSpPr/>
                <p:nvPr/>
              </p:nvSpPr>
              <p:spPr>
                <a:xfrm flipV="1">
                  <a:off x="7141583" y="990573"/>
                  <a:ext cx="20841" cy="20762"/>
                </a:xfrm>
                <a:custGeom>
                  <a:avLst/>
                  <a:gdLst>
                    <a:gd name="connsiteX0" fmla="*/ 1379 w 20841"/>
                    <a:gd name="connsiteY0" fmla="*/ -13364 h 20762"/>
                    <a:gd name="connsiteX1" fmla="*/ 5663 w 20841"/>
                    <a:gd name="connsiteY1" fmla="*/ 709 h 20762"/>
                    <a:gd name="connsiteX2" fmla="*/ -8409 w 20841"/>
                    <a:gd name="connsiteY2" fmla="*/ 4993 h 20762"/>
                    <a:gd name="connsiteX3" fmla="*/ -12694 w 20841"/>
                    <a:gd name="connsiteY3" fmla="*/ -9079 h 20762"/>
                    <a:gd name="connsiteX4" fmla="*/ 1379 w 20841"/>
                    <a:gd name="connsiteY4" fmla="*/ -13364 h 20762"/>
                    <a:gd name="connsiteX5" fmla="*/ 1379 w 20841"/>
                    <a:gd name="connsiteY5" fmla="*/ -13364 h 20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41" h="20762">
                      <a:moveTo>
                        <a:pt x="1379" y="-13364"/>
                      </a:moveTo>
                      <a:cubicBezTo>
                        <a:pt x="6185" y="-10821"/>
                        <a:pt x="8519" y="-4133"/>
                        <a:pt x="5663" y="709"/>
                      </a:cubicBezTo>
                      <a:cubicBezTo>
                        <a:pt x="2807" y="5550"/>
                        <a:pt x="-3254" y="7745"/>
                        <a:pt x="-8409" y="4993"/>
                      </a:cubicBezTo>
                      <a:cubicBezTo>
                        <a:pt x="-13216" y="2450"/>
                        <a:pt x="-15550" y="-4238"/>
                        <a:pt x="-12694" y="-9079"/>
                      </a:cubicBezTo>
                      <a:cubicBezTo>
                        <a:pt x="-9837" y="-13921"/>
                        <a:pt x="-3777" y="-16115"/>
                        <a:pt x="1379" y="-13364"/>
                      </a:cubicBezTo>
                      <a:lnTo>
                        <a:pt x="1379" y="-1336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ABBC3E66-2B43-10AF-0A5C-5E66FA96235B}"/>
                    </a:ext>
                  </a:extLst>
                </p:cNvPr>
                <p:cNvSpPr/>
                <p:nvPr/>
              </p:nvSpPr>
              <p:spPr>
                <a:xfrm flipV="1">
                  <a:off x="7040183" y="941636"/>
                  <a:ext cx="18476" cy="18914"/>
                </a:xfrm>
                <a:custGeom>
                  <a:avLst/>
                  <a:gdLst>
                    <a:gd name="connsiteX0" fmla="*/ -33 w 18476"/>
                    <a:gd name="connsiteY0" fmla="*/ -13562 h 18914"/>
                    <a:gd name="connsiteX1" fmla="*/ -8845 w 18476"/>
                    <a:gd name="connsiteY1" fmla="*/ 3018 h 18914"/>
                    <a:gd name="connsiteX2" fmla="*/ -33 w 18476"/>
                    <a:gd name="connsiteY2" fmla="*/ -13562 h 18914"/>
                    <a:gd name="connsiteX3" fmla="*/ -33 w 18476"/>
                    <a:gd name="connsiteY3" fmla="*/ -13562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76" h="18914">
                      <a:moveTo>
                        <a:pt x="-33" y="-13562"/>
                      </a:moveTo>
                      <a:cubicBezTo>
                        <a:pt x="10625" y="-7884"/>
                        <a:pt x="1813" y="8696"/>
                        <a:pt x="-8845" y="3018"/>
                      </a:cubicBezTo>
                      <a:cubicBezTo>
                        <a:pt x="-19504" y="-2659"/>
                        <a:pt x="-10726" y="-19239"/>
                        <a:pt x="-33" y="-13562"/>
                      </a:cubicBezTo>
                      <a:lnTo>
                        <a:pt x="-33" y="-1356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CB3A72D8-67C3-A9A4-0366-908A574C3843}"/>
                    </a:ext>
                  </a:extLst>
                </p:cNvPr>
                <p:cNvSpPr/>
                <p:nvPr/>
              </p:nvSpPr>
              <p:spPr>
                <a:xfrm flipV="1">
                  <a:off x="7176539" y="895066"/>
                  <a:ext cx="16101" cy="16498"/>
                </a:xfrm>
                <a:custGeom>
                  <a:avLst/>
                  <a:gdLst>
                    <a:gd name="connsiteX0" fmla="*/ -2135 w 16101"/>
                    <a:gd name="connsiteY0" fmla="*/ -13868 h 16498"/>
                    <a:gd name="connsiteX1" fmla="*/ -9798 w 16101"/>
                    <a:gd name="connsiteY1" fmla="*/ 587 h 16498"/>
                    <a:gd name="connsiteX2" fmla="*/ -2135 w 16101"/>
                    <a:gd name="connsiteY2" fmla="*/ -13868 h 16498"/>
                    <a:gd name="connsiteX3" fmla="*/ -2135 w 16101"/>
                    <a:gd name="connsiteY3" fmla="*/ -13868 h 1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98">
                      <a:moveTo>
                        <a:pt x="-2135" y="-13868"/>
                      </a:moveTo>
                      <a:cubicBezTo>
                        <a:pt x="7165" y="-8922"/>
                        <a:pt x="-498" y="5568"/>
                        <a:pt x="-9798" y="587"/>
                      </a:cubicBezTo>
                      <a:cubicBezTo>
                        <a:pt x="-19098" y="-4359"/>
                        <a:pt x="-11435" y="-18814"/>
                        <a:pt x="-2135" y="-13868"/>
                      </a:cubicBezTo>
                      <a:lnTo>
                        <a:pt x="-2135" y="-1386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B05803FE-5781-DF8F-C8E1-6A5FCDDF04BE}"/>
                    </a:ext>
                  </a:extLst>
                </p:cNvPr>
                <p:cNvSpPr/>
                <p:nvPr/>
              </p:nvSpPr>
              <p:spPr>
                <a:xfrm flipV="1">
                  <a:off x="7113166" y="761490"/>
                  <a:ext cx="19485" cy="19915"/>
                </a:xfrm>
                <a:custGeom>
                  <a:avLst/>
                  <a:gdLst>
                    <a:gd name="connsiteX0" fmla="*/ 540 w 19485"/>
                    <a:gd name="connsiteY0" fmla="*/ -14081 h 19915"/>
                    <a:gd name="connsiteX1" fmla="*/ -8760 w 19485"/>
                    <a:gd name="connsiteY1" fmla="*/ 3370 h 19915"/>
                    <a:gd name="connsiteX2" fmla="*/ 540 w 19485"/>
                    <a:gd name="connsiteY2" fmla="*/ -14081 h 19915"/>
                    <a:gd name="connsiteX3" fmla="*/ 540 w 19485"/>
                    <a:gd name="connsiteY3" fmla="*/ -14081 h 19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85" h="19915">
                      <a:moveTo>
                        <a:pt x="540" y="-14081"/>
                      </a:moveTo>
                      <a:cubicBezTo>
                        <a:pt x="11756" y="-8125"/>
                        <a:pt x="2491" y="9361"/>
                        <a:pt x="-8760" y="3370"/>
                      </a:cubicBezTo>
                      <a:cubicBezTo>
                        <a:pt x="-20010" y="-2587"/>
                        <a:pt x="-10745" y="-20072"/>
                        <a:pt x="540" y="-14081"/>
                      </a:cubicBezTo>
                      <a:lnTo>
                        <a:pt x="540" y="-1408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438CDFDC-5650-4FC4-FCBB-F307C3977A87}"/>
                    </a:ext>
                  </a:extLst>
                </p:cNvPr>
                <p:cNvSpPr/>
                <p:nvPr/>
              </p:nvSpPr>
              <p:spPr>
                <a:xfrm flipV="1">
                  <a:off x="7085856" y="670101"/>
                  <a:ext cx="18813" cy="19237"/>
                </a:xfrm>
                <a:custGeom>
                  <a:avLst/>
                  <a:gdLst>
                    <a:gd name="connsiteX0" fmla="*/ 88 w 18813"/>
                    <a:gd name="connsiteY0" fmla="*/ -14422 h 19237"/>
                    <a:gd name="connsiteX1" fmla="*/ -8864 w 18813"/>
                    <a:gd name="connsiteY1" fmla="*/ 2437 h 19237"/>
                    <a:gd name="connsiteX2" fmla="*/ 88 w 18813"/>
                    <a:gd name="connsiteY2" fmla="*/ -14422 h 19237"/>
                    <a:gd name="connsiteX3" fmla="*/ 88 w 18813"/>
                    <a:gd name="connsiteY3" fmla="*/ -14422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13" h="19237">
                      <a:moveTo>
                        <a:pt x="88" y="-14422"/>
                      </a:moveTo>
                      <a:cubicBezTo>
                        <a:pt x="10955" y="-8675"/>
                        <a:pt x="2003" y="8219"/>
                        <a:pt x="-8864" y="2437"/>
                      </a:cubicBezTo>
                      <a:cubicBezTo>
                        <a:pt x="-19731" y="-3345"/>
                        <a:pt x="-10780" y="-20204"/>
                        <a:pt x="88" y="-14422"/>
                      </a:cubicBezTo>
                      <a:lnTo>
                        <a:pt x="88" y="-144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AE6A228F-2032-7EF8-9A91-1E3A7C6F5B9C}"/>
                    </a:ext>
                  </a:extLst>
                </p:cNvPr>
                <p:cNvSpPr/>
                <p:nvPr/>
              </p:nvSpPr>
              <p:spPr>
                <a:xfrm flipV="1">
                  <a:off x="6984366" y="606849"/>
                  <a:ext cx="19816" cy="20261"/>
                </a:xfrm>
                <a:custGeom>
                  <a:avLst/>
                  <a:gdLst>
                    <a:gd name="connsiteX0" fmla="*/ 1095 w 19816"/>
                    <a:gd name="connsiteY0" fmla="*/ -14574 h 20261"/>
                    <a:gd name="connsiteX1" fmla="*/ -8344 w 19816"/>
                    <a:gd name="connsiteY1" fmla="*/ 3190 h 20261"/>
                    <a:gd name="connsiteX2" fmla="*/ 1095 w 19816"/>
                    <a:gd name="connsiteY2" fmla="*/ -14574 h 20261"/>
                    <a:gd name="connsiteX3" fmla="*/ 1095 w 19816"/>
                    <a:gd name="connsiteY3" fmla="*/ -14574 h 20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61">
                      <a:moveTo>
                        <a:pt x="1095" y="-14574"/>
                      </a:moveTo>
                      <a:cubicBezTo>
                        <a:pt x="12520" y="-8478"/>
                        <a:pt x="3081" y="9286"/>
                        <a:pt x="-8344" y="3190"/>
                      </a:cubicBezTo>
                      <a:cubicBezTo>
                        <a:pt x="-19804" y="-2870"/>
                        <a:pt x="-10364" y="-20634"/>
                        <a:pt x="1095" y="-14574"/>
                      </a:cubicBezTo>
                      <a:lnTo>
                        <a:pt x="1095" y="-145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E691E86D-47F9-ECCA-9227-2E7F81BB1F95}"/>
                    </a:ext>
                  </a:extLst>
                </p:cNvPr>
                <p:cNvSpPr/>
                <p:nvPr/>
              </p:nvSpPr>
              <p:spPr>
                <a:xfrm flipV="1">
                  <a:off x="6910711" y="897265"/>
                  <a:ext cx="19478" cy="19938"/>
                </a:xfrm>
                <a:custGeom>
                  <a:avLst/>
                  <a:gdLst>
                    <a:gd name="connsiteX0" fmla="*/ 1022 w 19478"/>
                    <a:gd name="connsiteY0" fmla="*/ -13650 h 19938"/>
                    <a:gd name="connsiteX1" fmla="*/ -8279 w 19478"/>
                    <a:gd name="connsiteY1" fmla="*/ 3835 h 19938"/>
                    <a:gd name="connsiteX2" fmla="*/ 1022 w 19478"/>
                    <a:gd name="connsiteY2" fmla="*/ -13650 h 19938"/>
                    <a:gd name="connsiteX3" fmla="*/ 1022 w 19478"/>
                    <a:gd name="connsiteY3" fmla="*/ -13650 h 1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78" h="19938">
                      <a:moveTo>
                        <a:pt x="1022" y="-13650"/>
                      </a:moveTo>
                      <a:cubicBezTo>
                        <a:pt x="12272" y="-7659"/>
                        <a:pt x="2972" y="9826"/>
                        <a:pt x="-8279" y="3835"/>
                      </a:cubicBezTo>
                      <a:cubicBezTo>
                        <a:pt x="-19495" y="-2156"/>
                        <a:pt x="-10229" y="-19607"/>
                        <a:pt x="1022" y="-13650"/>
                      </a:cubicBezTo>
                      <a:lnTo>
                        <a:pt x="1022" y="-136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DB219106-9047-01FE-0463-6DA1F3A59858}"/>
                    </a:ext>
                  </a:extLst>
                </p:cNvPr>
                <p:cNvSpPr/>
                <p:nvPr/>
              </p:nvSpPr>
              <p:spPr>
                <a:xfrm flipV="1">
                  <a:off x="6832341" y="867536"/>
                  <a:ext cx="15786" cy="16142"/>
                </a:xfrm>
                <a:custGeom>
                  <a:avLst/>
                  <a:gdLst>
                    <a:gd name="connsiteX0" fmla="*/ -1498 w 15786"/>
                    <a:gd name="connsiteY0" fmla="*/ -13979 h 16142"/>
                    <a:gd name="connsiteX1" fmla="*/ -9021 w 15786"/>
                    <a:gd name="connsiteY1" fmla="*/ 162 h 16142"/>
                    <a:gd name="connsiteX2" fmla="*/ -1498 w 15786"/>
                    <a:gd name="connsiteY2" fmla="*/ -13979 h 16142"/>
                    <a:gd name="connsiteX3" fmla="*/ -1498 w 15786"/>
                    <a:gd name="connsiteY3" fmla="*/ -13979 h 16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6" h="16142">
                      <a:moveTo>
                        <a:pt x="-1498" y="-13979"/>
                      </a:moveTo>
                      <a:cubicBezTo>
                        <a:pt x="7593" y="-9138"/>
                        <a:pt x="105" y="5039"/>
                        <a:pt x="-9021" y="162"/>
                      </a:cubicBezTo>
                      <a:cubicBezTo>
                        <a:pt x="-18147" y="-4679"/>
                        <a:pt x="-10623" y="-18821"/>
                        <a:pt x="-1498" y="-13979"/>
                      </a:cubicBezTo>
                      <a:lnTo>
                        <a:pt x="-1498" y="-1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8" name="Freeform: Shape 867">
                  <a:extLst>
                    <a:ext uri="{FF2B5EF4-FFF2-40B4-BE49-F238E27FC236}">
                      <a16:creationId xmlns:a16="http://schemas.microsoft.com/office/drawing/2014/main" id="{E93720D8-9CC4-72C4-90F9-31C8BC2E5A16}"/>
                    </a:ext>
                  </a:extLst>
                </p:cNvPr>
                <p:cNvSpPr/>
                <p:nvPr/>
              </p:nvSpPr>
              <p:spPr>
                <a:xfrm flipV="1">
                  <a:off x="6782845" y="762800"/>
                  <a:ext cx="16448" cy="16843"/>
                </a:xfrm>
                <a:custGeom>
                  <a:avLst/>
                  <a:gdLst>
                    <a:gd name="connsiteX0" fmla="*/ -887 w 16448"/>
                    <a:gd name="connsiteY0" fmla="*/ -14277 h 16843"/>
                    <a:gd name="connsiteX1" fmla="*/ -8724 w 16448"/>
                    <a:gd name="connsiteY1" fmla="*/ 492 h 16843"/>
                    <a:gd name="connsiteX2" fmla="*/ -887 w 16448"/>
                    <a:gd name="connsiteY2" fmla="*/ -14277 h 16843"/>
                    <a:gd name="connsiteX3" fmla="*/ -887 w 16448"/>
                    <a:gd name="connsiteY3" fmla="*/ -14277 h 16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3">
                      <a:moveTo>
                        <a:pt x="-887" y="-14277"/>
                      </a:moveTo>
                      <a:cubicBezTo>
                        <a:pt x="8587" y="-9226"/>
                        <a:pt x="785" y="5542"/>
                        <a:pt x="-8724" y="492"/>
                      </a:cubicBezTo>
                      <a:cubicBezTo>
                        <a:pt x="-18234" y="-4559"/>
                        <a:pt x="-10397" y="-19328"/>
                        <a:pt x="-887" y="-14277"/>
                      </a:cubicBezTo>
                      <a:lnTo>
                        <a:pt x="-887" y="-1427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E47B853F-11D0-2442-E6C5-8804C1BF7A8A}"/>
                    </a:ext>
                  </a:extLst>
                </p:cNvPr>
                <p:cNvSpPr/>
                <p:nvPr/>
              </p:nvSpPr>
              <p:spPr>
                <a:xfrm flipV="1">
                  <a:off x="6850436" y="784227"/>
                  <a:ext cx="20140" cy="20619"/>
                </a:xfrm>
                <a:custGeom>
                  <a:avLst/>
                  <a:gdLst>
                    <a:gd name="connsiteX0" fmla="*/ 1674 w 20140"/>
                    <a:gd name="connsiteY0" fmla="*/ -13973 h 20619"/>
                    <a:gd name="connsiteX1" fmla="*/ -7940 w 20140"/>
                    <a:gd name="connsiteY1" fmla="*/ 4105 h 20619"/>
                    <a:gd name="connsiteX2" fmla="*/ 1674 w 20140"/>
                    <a:gd name="connsiteY2" fmla="*/ -13973 h 20619"/>
                    <a:gd name="connsiteX3" fmla="*/ 1674 w 20140"/>
                    <a:gd name="connsiteY3" fmla="*/ -13973 h 20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40" h="20619">
                      <a:moveTo>
                        <a:pt x="1674" y="-13973"/>
                      </a:moveTo>
                      <a:cubicBezTo>
                        <a:pt x="13273" y="-7773"/>
                        <a:pt x="3694" y="10305"/>
                        <a:pt x="-7940" y="4105"/>
                      </a:cubicBezTo>
                      <a:cubicBezTo>
                        <a:pt x="-19574" y="-2095"/>
                        <a:pt x="-9960" y="-20138"/>
                        <a:pt x="1674" y="-13973"/>
                      </a:cubicBezTo>
                      <a:lnTo>
                        <a:pt x="1674" y="-1397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4E762667-CF97-9742-79DF-3742F10BB129}"/>
                    </a:ext>
                  </a:extLst>
                </p:cNvPr>
                <p:cNvSpPr/>
                <p:nvPr/>
              </p:nvSpPr>
              <p:spPr>
                <a:xfrm flipV="1">
                  <a:off x="6908377" y="816279"/>
                  <a:ext cx="16788" cy="17167"/>
                </a:xfrm>
                <a:custGeom>
                  <a:avLst/>
                  <a:gdLst>
                    <a:gd name="connsiteX0" fmla="*/ -955 w 16788"/>
                    <a:gd name="connsiteY0" fmla="*/ -14079 h 17167"/>
                    <a:gd name="connsiteX1" fmla="*/ -8966 w 16788"/>
                    <a:gd name="connsiteY1" fmla="*/ 968 h 17167"/>
                    <a:gd name="connsiteX2" fmla="*/ -955 w 16788"/>
                    <a:gd name="connsiteY2" fmla="*/ -14079 h 17167"/>
                    <a:gd name="connsiteX3" fmla="*/ -955 w 16788"/>
                    <a:gd name="connsiteY3" fmla="*/ -14079 h 1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88" h="17167">
                      <a:moveTo>
                        <a:pt x="-955" y="-14079"/>
                      </a:moveTo>
                      <a:cubicBezTo>
                        <a:pt x="8729" y="-8924"/>
                        <a:pt x="752" y="6123"/>
                        <a:pt x="-8966" y="968"/>
                      </a:cubicBezTo>
                      <a:cubicBezTo>
                        <a:pt x="-18649" y="-4187"/>
                        <a:pt x="-10638" y="-19235"/>
                        <a:pt x="-955" y="-14079"/>
                      </a:cubicBezTo>
                      <a:lnTo>
                        <a:pt x="-955" y="-140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18375372-C8CD-BF37-D706-2348D8A4AA51}"/>
                    </a:ext>
                  </a:extLst>
                </p:cNvPr>
                <p:cNvSpPr/>
                <p:nvPr/>
              </p:nvSpPr>
              <p:spPr>
                <a:xfrm flipV="1">
                  <a:off x="7035140" y="1060985"/>
                  <a:ext cx="22018" cy="22415"/>
                </a:xfrm>
                <a:custGeom>
                  <a:avLst/>
                  <a:gdLst>
                    <a:gd name="connsiteX0" fmla="*/ 8258 w 22018"/>
                    <a:gd name="connsiteY0" fmla="*/ -4392 h 22415"/>
                    <a:gd name="connsiteX1" fmla="*/ 8327 w 22018"/>
                    <a:gd name="connsiteY1" fmla="*/ -3382 h 22415"/>
                    <a:gd name="connsiteX2" fmla="*/ -7904 w 22018"/>
                    <a:gd name="connsiteY2" fmla="*/ 6824 h 22415"/>
                    <a:gd name="connsiteX3" fmla="*/ -8531 w 22018"/>
                    <a:gd name="connsiteY3" fmla="*/ -12334 h 22415"/>
                    <a:gd name="connsiteX4" fmla="*/ -7625 w 22018"/>
                    <a:gd name="connsiteY4" fmla="*/ -12822 h 22415"/>
                    <a:gd name="connsiteX5" fmla="*/ 2720 w 22018"/>
                    <a:gd name="connsiteY5" fmla="*/ -13170 h 22415"/>
                    <a:gd name="connsiteX6" fmla="*/ 8258 w 22018"/>
                    <a:gd name="connsiteY6" fmla="*/ -4392 h 22415"/>
                    <a:gd name="connsiteX7" fmla="*/ 8258 w 22018"/>
                    <a:gd name="connsiteY7" fmla="*/ -4392 h 2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18" h="22415">
                      <a:moveTo>
                        <a:pt x="8258" y="-4392"/>
                      </a:moveTo>
                      <a:cubicBezTo>
                        <a:pt x="8293" y="-4044"/>
                        <a:pt x="8327" y="-3730"/>
                        <a:pt x="8327" y="-3382"/>
                      </a:cubicBezTo>
                      <a:cubicBezTo>
                        <a:pt x="8815" y="5047"/>
                        <a:pt x="-589" y="10725"/>
                        <a:pt x="-7904" y="6824"/>
                      </a:cubicBezTo>
                      <a:cubicBezTo>
                        <a:pt x="-15219" y="2922"/>
                        <a:pt x="-15741" y="-8015"/>
                        <a:pt x="-8531" y="-12334"/>
                      </a:cubicBezTo>
                      <a:cubicBezTo>
                        <a:pt x="-8218" y="-12543"/>
                        <a:pt x="-7939" y="-12682"/>
                        <a:pt x="-7625" y="-12822"/>
                      </a:cubicBezTo>
                      <a:cubicBezTo>
                        <a:pt x="-4212" y="-14493"/>
                        <a:pt x="-764" y="-15016"/>
                        <a:pt x="2720" y="-13170"/>
                      </a:cubicBezTo>
                      <a:cubicBezTo>
                        <a:pt x="6238" y="-11324"/>
                        <a:pt x="7701" y="-8119"/>
                        <a:pt x="8258" y="-4392"/>
                      </a:cubicBezTo>
                      <a:lnTo>
                        <a:pt x="8258" y="-439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16757CC5-CED0-507B-2AB8-8D38A2DAA5D5}"/>
                    </a:ext>
                  </a:extLst>
                </p:cNvPr>
                <p:cNvSpPr/>
                <p:nvPr/>
              </p:nvSpPr>
              <p:spPr>
                <a:xfrm flipV="1">
                  <a:off x="7167532" y="819721"/>
                  <a:ext cx="362" cy="390"/>
                </a:xfrm>
                <a:custGeom>
                  <a:avLst/>
                  <a:gdLst>
                    <a:gd name="connsiteX0" fmla="*/ -13707 w 362"/>
                    <a:gd name="connsiteY0" fmla="*/ -15135 h 390"/>
                    <a:gd name="connsiteX1" fmla="*/ -13881 w 362"/>
                    <a:gd name="connsiteY1" fmla="*/ -14786 h 390"/>
                    <a:gd name="connsiteX2" fmla="*/ -13707 w 362"/>
                    <a:gd name="connsiteY2" fmla="*/ -15135 h 390"/>
                    <a:gd name="connsiteX3" fmla="*/ -13707 w 362"/>
                    <a:gd name="connsiteY3" fmla="*/ -15135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707" y="-15135"/>
                      </a:moveTo>
                      <a:cubicBezTo>
                        <a:pt x="-13498" y="-14996"/>
                        <a:pt x="-13672" y="-14682"/>
                        <a:pt x="-13881" y="-14786"/>
                      </a:cubicBezTo>
                      <a:cubicBezTo>
                        <a:pt x="-14090" y="-14926"/>
                        <a:pt x="-13916" y="-15239"/>
                        <a:pt x="-13707" y="-15135"/>
                      </a:cubicBezTo>
                      <a:lnTo>
                        <a:pt x="-13707" y="-1513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0E0A2824-A69C-7030-A287-1537BEE50BF1}"/>
                    </a:ext>
                  </a:extLst>
                </p:cNvPr>
                <p:cNvSpPr/>
                <p:nvPr/>
              </p:nvSpPr>
              <p:spPr>
                <a:xfrm flipV="1">
                  <a:off x="7186968" y="729360"/>
                  <a:ext cx="20275" cy="20847"/>
                </a:xfrm>
                <a:custGeom>
                  <a:avLst/>
                  <a:gdLst>
                    <a:gd name="connsiteX0" fmla="*/ 5064 w 20275"/>
                    <a:gd name="connsiteY0" fmla="*/ -450 h 20847"/>
                    <a:gd name="connsiteX1" fmla="*/ 4437 w 20275"/>
                    <a:gd name="connsiteY1" fmla="*/ 699 h 20847"/>
                    <a:gd name="connsiteX2" fmla="*/ 258 w 20275"/>
                    <a:gd name="connsiteY2" fmla="*/ 4531 h 20847"/>
                    <a:gd name="connsiteX3" fmla="*/ -5246 w 20275"/>
                    <a:gd name="connsiteY3" fmla="*/ 5158 h 20847"/>
                    <a:gd name="connsiteX4" fmla="*/ -8764 w 20275"/>
                    <a:gd name="connsiteY4" fmla="*/ 3765 h 20847"/>
                    <a:gd name="connsiteX5" fmla="*/ -6953 w 20275"/>
                    <a:gd name="connsiteY5" fmla="*/ -15044 h 20847"/>
                    <a:gd name="connsiteX6" fmla="*/ 3079 w 20275"/>
                    <a:gd name="connsiteY6" fmla="*/ -12676 h 20847"/>
                    <a:gd name="connsiteX7" fmla="*/ 5064 w 20275"/>
                    <a:gd name="connsiteY7" fmla="*/ -450 h 20847"/>
                    <a:gd name="connsiteX8" fmla="*/ 5064 w 20275"/>
                    <a:gd name="connsiteY8" fmla="*/ -450 h 20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75" h="20847">
                      <a:moveTo>
                        <a:pt x="5064" y="-450"/>
                      </a:moveTo>
                      <a:cubicBezTo>
                        <a:pt x="4855" y="-67"/>
                        <a:pt x="4681" y="316"/>
                        <a:pt x="4437" y="699"/>
                      </a:cubicBezTo>
                      <a:cubicBezTo>
                        <a:pt x="3323" y="2406"/>
                        <a:pt x="2139" y="3695"/>
                        <a:pt x="258" y="4531"/>
                      </a:cubicBezTo>
                      <a:cubicBezTo>
                        <a:pt x="-1310" y="5228"/>
                        <a:pt x="-3574" y="5785"/>
                        <a:pt x="-5246" y="5158"/>
                      </a:cubicBezTo>
                      <a:cubicBezTo>
                        <a:pt x="-6430" y="4740"/>
                        <a:pt x="-7614" y="4322"/>
                        <a:pt x="-8764" y="3765"/>
                      </a:cubicBezTo>
                      <a:cubicBezTo>
                        <a:pt x="-16636" y="-32"/>
                        <a:pt x="-15451" y="-12815"/>
                        <a:pt x="-6953" y="-15044"/>
                      </a:cubicBezTo>
                      <a:cubicBezTo>
                        <a:pt x="-3434" y="-15950"/>
                        <a:pt x="397" y="-15218"/>
                        <a:pt x="3079" y="-12676"/>
                      </a:cubicBezTo>
                      <a:cubicBezTo>
                        <a:pt x="6388" y="-9576"/>
                        <a:pt x="7154" y="-4456"/>
                        <a:pt x="5064" y="-450"/>
                      </a:cubicBezTo>
                      <a:lnTo>
                        <a:pt x="5064" y="-4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2ADCB883-57B9-89F6-CD6C-983D60BAE954}"/>
                    </a:ext>
                  </a:extLst>
                </p:cNvPr>
                <p:cNvSpPr/>
                <p:nvPr/>
              </p:nvSpPr>
              <p:spPr>
                <a:xfrm flipV="1">
                  <a:off x="7275383" y="857352"/>
                  <a:ext cx="22827" cy="23355"/>
                </a:xfrm>
                <a:custGeom>
                  <a:avLst/>
                  <a:gdLst>
                    <a:gd name="connsiteX0" fmla="*/ 2565 w 22827"/>
                    <a:gd name="connsiteY0" fmla="*/ -13559 h 23355"/>
                    <a:gd name="connsiteX1" fmla="*/ -8303 w 22827"/>
                    <a:gd name="connsiteY1" fmla="*/ 6922 h 23355"/>
                    <a:gd name="connsiteX2" fmla="*/ 2565 w 22827"/>
                    <a:gd name="connsiteY2" fmla="*/ -13559 h 23355"/>
                    <a:gd name="connsiteX3" fmla="*/ 2565 w 22827"/>
                    <a:gd name="connsiteY3" fmla="*/ -13559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27" h="23355">
                      <a:moveTo>
                        <a:pt x="2565" y="-13559"/>
                      </a:moveTo>
                      <a:cubicBezTo>
                        <a:pt x="15766" y="-6557"/>
                        <a:pt x="4898" y="13924"/>
                        <a:pt x="-8303" y="6922"/>
                      </a:cubicBezTo>
                      <a:cubicBezTo>
                        <a:pt x="-21469" y="-79"/>
                        <a:pt x="-10602" y="-20560"/>
                        <a:pt x="2565" y="-13559"/>
                      </a:cubicBezTo>
                      <a:lnTo>
                        <a:pt x="2565" y="-13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D9C77690-173A-FA2E-FE7E-958CA8C90543}"/>
                    </a:ext>
                  </a:extLst>
                </p:cNvPr>
                <p:cNvSpPr/>
                <p:nvPr/>
              </p:nvSpPr>
              <p:spPr>
                <a:xfrm flipV="1">
                  <a:off x="7291140" y="986029"/>
                  <a:ext cx="22165" cy="22677"/>
                </a:xfrm>
                <a:custGeom>
                  <a:avLst/>
                  <a:gdLst>
                    <a:gd name="connsiteX0" fmla="*/ 2061 w 22165"/>
                    <a:gd name="connsiteY0" fmla="*/ -13183 h 22677"/>
                    <a:gd name="connsiteX1" fmla="*/ -8493 w 22165"/>
                    <a:gd name="connsiteY1" fmla="*/ 6706 h 22677"/>
                    <a:gd name="connsiteX2" fmla="*/ 2061 w 22165"/>
                    <a:gd name="connsiteY2" fmla="*/ -13183 h 22677"/>
                    <a:gd name="connsiteX3" fmla="*/ 2061 w 22165"/>
                    <a:gd name="connsiteY3" fmla="*/ -13183 h 2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65" h="22677">
                      <a:moveTo>
                        <a:pt x="2061" y="-13183"/>
                      </a:moveTo>
                      <a:cubicBezTo>
                        <a:pt x="14844" y="-6391"/>
                        <a:pt x="4290" y="13498"/>
                        <a:pt x="-8493" y="6706"/>
                      </a:cubicBezTo>
                      <a:cubicBezTo>
                        <a:pt x="-21311" y="-121"/>
                        <a:pt x="-10757" y="-19975"/>
                        <a:pt x="2061" y="-13183"/>
                      </a:cubicBezTo>
                      <a:lnTo>
                        <a:pt x="2061" y="-1318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572896AD-587F-D06E-1712-39F2CDE5AEB5}"/>
                    </a:ext>
                  </a:extLst>
                </p:cNvPr>
                <p:cNvSpPr/>
                <p:nvPr/>
              </p:nvSpPr>
              <p:spPr>
                <a:xfrm flipV="1">
                  <a:off x="7232967" y="1078085"/>
                  <a:ext cx="18781" cy="18715"/>
                </a:xfrm>
                <a:custGeom>
                  <a:avLst/>
                  <a:gdLst>
                    <a:gd name="connsiteX0" fmla="*/ -364 w 18781"/>
                    <a:gd name="connsiteY0" fmla="*/ -13200 h 18715"/>
                    <a:gd name="connsiteX1" fmla="*/ 3502 w 18781"/>
                    <a:gd name="connsiteY1" fmla="*/ -522 h 18715"/>
                    <a:gd name="connsiteX2" fmla="*/ -9177 w 18781"/>
                    <a:gd name="connsiteY2" fmla="*/ 3345 h 18715"/>
                    <a:gd name="connsiteX3" fmla="*/ -13043 w 18781"/>
                    <a:gd name="connsiteY3" fmla="*/ -9334 h 18715"/>
                    <a:gd name="connsiteX4" fmla="*/ -364 w 18781"/>
                    <a:gd name="connsiteY4" fmla="*/ -13200 h 18715"/>
                    <a:gd name="connsiteX5" fmla="*/ -364 w 18781"/>
                    <a:gd name="connsiteY5" fmla="*/ -13200 h 18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81" h="18715">
                      <a:moveTo>
                        <a:pt x="-364" y="-13200"/>
                      </a:moveTo>
                      <a:cubicBezTo>
                        <a:pt x="3955" y="-10901"/>
                        <a:pt x="6080" y="-4876"/>
                        <a:pt x="3502" y="-522"/>
                      </a:cubicBezTo>
                      <a:cubicBezTo>
                        <a:pt x="924" y="3867"/>
                        <a:pt x="-4509" y="5818"/>
                        <a:pt x="-9177" y="3345"/>
                      </a:cubicBezTo>
                      <a:cubicBezTo>
                        <a:pt x="-13496" y="1046"/>
                        <a:pt x="-15621" y="-4945"/>
                        <a:pt x="-13043" y="-9334"/>
                      </a:cubicBezTo>
                      <a:cubicBezTo>
                        <a:pt x="-10465" y="-13723"/>
                        <a:pt x="-4997" y="-15673"/>
                        <a:pt x="-364" y="-13200"/>
                      </a:cubicBezTo>
                      <a:lnTo>
                        <a:pt x="-364" y="-1320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2BDFACFB-2FBD-CDFC-727C-CCDFB03DF42B}"/>
                    </a:ext>
                  </a:extLst>
                </p:cNvPr>
                <p:cNvSpPr/>
                <p:nvPr/>
              </p:nvSpPr>
              <p:spPr>
                <a:xfrm flipV="1">
                  <a:off x="7238484" y="996841"/>
                  <a:ext cx="362" cy="390"/>
                </a:xfrm>
                <a:custGeom>
                  <a:avLst/>
                  <a:gdLst>
                    <a:gd name="connsiteX0" fmla="*/ -13883 w 362"/>
                    <a:gd name="connsiteY0" fmla="*/ -14559 h 390"/>
                    <a:gd name="connsiteX1" fmla="*/ -14057 w 362"/>
                    <a:gd name="connsiteY1" fmla="*/ -14210 h 390"/>
                    <a:gd name="connsiteX2" fmla="*/ -13883 w 362"/>
                    <a:gd name="connsiteY2" fmla="*/ -14559 h 390"/>
                    <a:gd name="connsiteX3" fmla="*/ -13883 w 362"/>
                    <a:gd name="connsiteY3" fmla="*/ -14559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883" y="-14559"/>
                      </a:moveTo>
                      <a:cubicBezTo>
                        <a:pt x="-13674" y="-14419"/>
                        <a:pt x="-13849" y="-14106"/>
                        <a:pt x="-14057" y="-14210"/>
                      </a:cubicBezTo>
                      <a:cubicBezTo>
                        <a:pt x="-14267" y="-14350"/>
                        <a:pt x="-14092" y="-14663"/>
                        <a:pt x="-13883" y="-14559"/>
                      </a:cubicBezTo>
                      <a:lnTo>
                        <a:pt x="-13883" y="-14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B4F40355-C969-7166-03C9-2F659F024B0D}"/>
                    </a:ext>
                  </a:extLst>
                </p:cNvPr>
                <p:cNvSpPr/>
                <p:nvPr/>
              </p:nvSpPr>
              <p:spPr>
                <a:xfrm flipV="1">
                  <a:off x="6835130" y="988484"/>
                  <a:ext cx="26196" cy="26787"/>
                </a:xfrm>
                <a:custGeom>
                  <a:avLst/>
                  <a:gdLst>
                    <a:gd name="connsiteX0" fmla="*/ 6178 w 26196"/>
                    <a:gd name="connsiteY0" fmla="*/ -12908 h 26787"/>
                    <a:gd name="connsiteX1" fmla="*/ -6327 w 26196"/>
                    <a:gd name="connsiteY1" fmla="*/ 10568 h 26787"/>
                    <a:gd name="connsiteX2" fmla="*/ 6178 w 26196"/>
                    <a:gd name="connsiteY2" fmla="*/ -12908 h 26787"/>
                    <a:gd name="connsiteX3" fmla="*/ 6178 w 26196"/>
                    <a:gd name="connsiteY3" fmla="*/ -12908 h 26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196" h="26787">
                      <a:moveTo>
                        <a:pt x="6178" y="-12908"/>
                      </a:moveTo>
                      <a:cubicBezTo>
                        <a:pt x="21260" y="-4862"/>
                        <a:pt x="8825" y="18614"/>
                        <a:pt x="-6327" y="10568"/>
                      </a:cubicBezTo>
                      <a:cubicBezTo>
                        <a:pt x="-21444" y="2522"/>
                        <a:pt x="-8974" y="-20954"/>
                        <a:pt x="6178" y="-12908"/>
                      </a:cubicBezTo>
                      <a:lnTo>
                        <a:pt x="6178" y="-1290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EE82A450-5F28-8A98-D32C-FB0271ACB0E6}"/>
                    </a:ext>
                  </a:extLst>
                </p:cNvPr>
                <p:cNvSpPr/>
                <p:nvPr/>
              </p:nvSpPr>
              <p:spPr>
                <a:xfrm flipV="1">
                  <a:off x="6937967" y="965081"/>
                  <a:ext cx="11765" cy="12035"/>
                </a:xfrm>
                <a:custGeom>
                  <a:avLst/>
                  <a:gdLst>
                    <a:gd name="connsiteX0" fmla="*/ -4732 w 11765"/>
                    <a:gd name="connsiteY0" fmla="*/ -13929 h 12035"/>
                    <a:gd name="connsiteX1" fmla="*/ -10340 w 11765"/>
                    <a:gd name="connsiteY1" fmla="*/ -3375 h 12035"/>
                    <a:gd name="connsiteX2" fmla="*/ -4732 w 11765"/>
                    <a:gd name="connsiteY2" fmla="*/ -13929 h 12035"/>
                    <a:gd name="connsiteX3" fmla="*/ -4732 w 11765"/>
                    <a:gd name="connsiteY3" fmla="*/ -13929 h 1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65" h="12035">
                      <a:moveTo>
                        <a:pt x="-4732" y="-13929"/>
                      </a:moveTo>
                      <a:cubicBezTo>
                        <a:pt x="2060" y="-10306"/>
                        <a:pt x="-3547" y="248"/>
                        <a:pt x="-10340" y="-3375"/>
                      </a:cubicBezTo>
                      <a:cubicBezTo>
                        <a:pt x="-17132" y="-6997"/>
                        <a:pt x="-11524" y="-17516"/>
                        <a:pt x="-4732" y="-13929"/>
                      </a:cubicBezTo>
                      <a:lnTo>
                        <a:pt x="-4732" y="-139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071BDBCC-4EA8-E0D0-5DB6-1FD203BF21CC}"/>
                    </a:ext>
                  </a:extLst>
                </p:cNvPr>
                <p:cNvSpPr/>
                <p:nvPr/>
              </p:nvSpPr>
              <p:spPr>
                <a:xfrm flipV="1">
                  <a:off x="6671146" y="793943"/>
                  <a:ext cx="22220" cy="22131"/>
                </a:xfrm>
                <a:custGeom>
                  <a:avLst/>
                  <a:gdLst>
                    <a:gd name="connsiteX0" fmla="*/ 3556 w 22220"/>
                    <a:gd name="connsiteY0" fmla="*/ -13926 h 22131"/>
                    <a:gd name="connsiteX1" fmla="*/ 8119 w 22220"/>
                    <a:gd name="connsiteY1" fmla="*/ 1052 h 22131"/>
                    <a:gd name="connsiteX2" fmla="*/ -6859 w 22220"/>
                    <a:gd name="connsiteY2" fmla="*/ 5649 h 22131"/>
                    <a:gd name="connsiteX3" fmla="*/ -11456 w 22220"/>
                    <a:gd name="connsiteY3" fmla="*/ -9329 h 22131"/>
                    <a:gd name="connsiteX4" fmla="*/ 3556 w 22220"/>
                    <a:gd name="connsiteY4" fmla="*/ -13926 h 22131"/>
                    <a:gd name="connsiteX5" fmla="*/ 3556 w 22220"/>
                    <a:gd name="connsiteY5" fmla="*/ -13926 h 22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220" h="22131">
                      <a:moveTo>
                        <a:pt x="3556" y="-13926"/>
                      </a:moveTo>
                      <a:cubicBezTo>
                        <a:pt x="8677" y="-11209"/>
                        <a:pt x="11184" y="-4104"/>
                        <a:pt x="8119" y="1052"/>
                      </a:cubicBezTo>
                      <a:cubicBezTo>
                        <a:pt x="5054" y="6241"/>
                        <a:pt x="-1390" y="8575"/>
                        <a:pt x="-6859" y="5649"/>
                      </a:cubicBezTo>
                      <a:cubicBezTo>
                        <a:pt x="-11979" y="2932"/>
                        <a:pt x="-14487" y="-4173"/>
                        <a:pt x="-11456" y="-9329"/>
                      </a:cubicBezTo>
                      <a:cubicBezTo>
                        <a:pt x="-8391" y="-14518"/>
                        <a:pt x="-1947" y="-16852"/>
                        <a:pt x="3556" y="-13926"/>
                      </a:cubicBezTo>
                      <a:lnTo>
                        <a:pt x="3556" y="-13926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0DA559CC-AA67-F7B1-1964-7CC709507642}"/>
                    </a:ext>
                  </a:extLst>
                </p:cNvPr>
                <p:cNvSpPr/>
                <p:nvPr/>
              </p:nvSpPr>
              <p:spPr>
                <a:xfrm flipV="1">
                  <a:off x="6637786" y="711296"/>
                  <a:ext cx="22089" cy="22097"/>
                </a:xfrm>
                <a:custGeom>
                  <a:avLst/>
                  <a:gdLst>
                    <a:gd name="connsiteX0" fmla="*/ -12670 w 22089"/>
                    <a:gd name="connsiteY0" fmla="*/ -3979 h 22097"/>
                    <a:gd name="connsiteX1" fmla="*/ -12391 w 22089"/>
                    <a:gd name="connsiteY1" fmla="*/ -7358 h 22097"/>
                    <a:gd name="connsiteX2" fmla="*/ -7933 w 22089"/>
                    <a:gd name="connsiteY2" fmla="*/ -13488 h 22097"/>
                    <a:gd name="connsiteX3" fmla="*/ 6000 w 22089"/>
                    <a:gd name="connsiteY3" fmla="*/ -12478 h 22097"/>
                    <a:gd name="connsiteX4" fmla="*/ 4223 w 22089"/>
                    <a:gd name="connsiteY4" fmla="*/ 5008 h 22097"/>
                    <a:gd name="connsiteX5" fmla="*/ -6818 w 22089"/>
                    <a:gd name="connsiteY5" fmla="*/ 5356 h 22097"/>
                    <a:gd name="connsiteX6" fmla="*/ -12670 w 22089"/>
                    <a:gd name="connsiteY6" fmla="*/ -3979 h 22097"/>
                    <a:gd name="connsiteX7" fmla="*/ -12670 w 22089"/>
                    <a:gd name="connsiteY7" fmla="*/ -3979 h 22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89" h="22097">
                      <a:moveTo>
                        <a:pt x="-12670" y="-3979"/>
                      </a:moveTo>
                      <a:cubicBezTo>
                        <a:pt x="-12600" y="-5094"/>
                        <a:pt x="-12635" y="-6348"/>
                        <a:pt x="-12391" y="-7358"/>
                      </a:cubicBezTo>
                      <a:cubicBezTo>
                        <a:pt x="-11799" y="-10005"/>
                        <a:pt x="-10162" y="-12025"/>
                        <a:pt x="-7933" y="-13488"/>
                      </a:cubicBezTo>
                      <a:cubicBezTo>
                        <a:pt x="-3579" y="-16379"/>
                        <a:pt x="2133" y="-16170"/>
                        <a:pt x="6000" y="-12478"/>
                      </a:cubicBezTo>
                      <a:cubicBezTo>
                        <a:pt x="11225" y="-7567"/>
                        <a:pt x="10284" y="1245"/>
                        <a:pt x="4223" y="5008"/>
                      </a:cubicBezTo>
                      <a:cubicBezTo>
                        <a:pt x="880" y="7028"/>
                        <a:pt x="-3370" y="7167"/>
                        <a:pt x="-6818" y="5356"/>
                      </a:cubicBezTo>
                      <a:cubicBezTo>
                        <a:pt x="-9988" y="3649"/>
                        <a:pt x="-12914" y="-217"/>
                        <a:pt x="-12670" y="-3979"/>
                      </a:cubicBezTo>
                      <a:lnTo>
                        <a:pt x="-12670" y="-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A9D63781-40D4-06AE-94F6-243EB4AB1A2C}"/>
                    </a:ext>
                  </a:extLst>
                </p:cNvPr>
                <p:cNvSpPr/>
                <p:nvPr/>
              </p:nvSpPr>
              <p:spPr>
                <a:xfrm flipV="1">
                  <a:off x="6726811" y="718943"/>
                  <a:ext cx="20825" cy="21297"/>
                </a:xfrm>
                <a:custGeom>
                  <a:avLst/>
                  <a:gdLst>
                    <a:gd name="connsiteX0" fmla="*/ 2476 w 20825"/>
                    <a:gd name="connsiteY0" fmla="*/ -14142 h 21297"/>
                    <a:gd name="connsiteX1" fmla="*/ -7451 w 20825"/>
                    <a:gd name="connsiteY1" fmla="*/ 4527 h 21297"/>
                    <a:gd name="connsiteX2" fmla="*/ 2476 w 20825"/>
                    <a:gd name="connsiteY2" fmla="*/ -14142 h 21297"/>
                    <a:gd name="connsiteX3" fmla="*/ 2476 w 20825"/>
                    <a:gd name="connsiteY3" fmla="*/ -1414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25" h="21297">
                      <a:moveTo>
                        <a:pt x="2476" y="-14142"/>
                      </a:moveTo>
                      <a:cubicBezTo>
                        <a:pt x="14493" y="-7733"/>
                        <a:pt x="4566" y="10937"/>
                        <a:pt x="-7451" y="4527"/>
                      </a:cubicBezTo>
                      <a:cubicBezTo>
                        <a:pt x="-19468" y="-1847"/>
                        <a:pt x="-9576" y="-20516"/>
                        <a:pt x="2476" y="-14142"/>
                      </a:cubicBezTo>
                      <a:lnTo>
                        <a:pt x="2476" y="-1414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3" name="Freeform: Shape 882">
                  <a:extLst>
                    <a:ext uri="{FF2B5EF4-FFF2-40B4-BE49-F238E27FC236}">
                      <a16:creationId xmlns:a16="http://schemas.microsoft.com/office/drawing/2014/main" id="{3479A112-1FBF-B685-D7BB-65027C7FE576}"/>
                    </a:ext>
                  </a:extLst>
                </p:cNvPr>
                <p:cNvSpPr/>
                <p:nvPr/>
              </p:nvSpPr>
              <p:spPr>
                <a:xfrm flipV="1">
                  <a:off x="6874577" y="606990"/>
                  <a:ext cx="19816" cy="20272"/>
                </a:xfrm>
                <a:custGeom>
                  <a:avLst/>
                  <a:gdLst>
                    <a:gd name="connsiteX0" fmla="*/ 1369 w 19816"/>
                    <a:gd name="connsiteY0" fmla="*/ -14560 h 20272"/>
                    <a:gd name="connsiteX1" fmla="*/ -8071 w 19816"/>
                    <a:gd name="connsiteY1" fmla="*/ 3204 h 20272"/>
                    <a:gd name="connsiteX2" fmla="*/ 1369 w 19816"/>
                    <a:gd name="connsiteY2" fmla="*/ -14560 h 20272"/>
                    <a:gd name="connsiteX3" fmla="*/ 1369 w 19816"/>
                    <a:gd name="connsiteY3" fmla="*/ -14560 h 20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72">
                      <a:moveTo>
                        <a:pt x="1369" y="-14560"/>
                      </a:moveTo>
                      <a:cubicBezTo>
                        <a:pt x="12793" y="-8500"/>
                        <a:pt x="3354" y="9299"/>
                        <a:pt x="-8071" y="3204"/>
                      </a:cubicBezTo>
                      <a:cubicBezTo>
                        <a:pt x="-19531" y="-2892"/>
                        <a:pt x="-10091" y="-20656"/>
                        <a:pt x="1369" y="-14560"/>
                      </a:cubicBezTo>
                      <a:lnTo>
                        <a:pt x="1369" y="-1456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9080A347-67E6-223E-A1BF-F7255F70F7C6}"/>
                    </a:ext>
                  </a:extLst>
                </p:cNvPr>
                <p:cNvSpPr/>
                <p:nvPr/>
              </p:nvSpPr>
              <p:spPr>
                <a:xfrm flipV="1">
                  <a:off x="7259588" y="1540037"/>
                  <a:ext cx="16448" cy="16842"/>
                </a:xfrm>
                <a:custGeom>
                  <a:avLst/>
                  <a:gdLst>
                    <a:gd name="connsiteX0" fmla="*/ -2074 w 16448"/>
                    <a:gd name="connsiteY0" fmla="*/ -11748 h 16842"/>
                    <a:gd name="connsiteX1" fmla="*/ -9911 w 16448"/>
                    <a:gd name="connsiteY1" fmla="*/ 3020 h 16842"/>
                    <a:gd name="connsiteX2" fmla="*/ -2074 w 16448"/>
                    <a:gd name="connsiteY2" fmla="*/ -11748 h 16842"/>
                    <a:gd name="connsiteX3" fmla="*/ -2074 w 16448"/>
                    <a:gd name="connsiteY3" fmla="*/ -11748 h 16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2">
                      <a:moveTo>
                        <a:pt x="-2074" y="-11748"/>
                      </a:moveTo>
                      <a:cubicBezTo>
                        <a:pt x="7401" y="-6697"/>
                        <a:pt x="-402" y="8071"/>
                        <a:pt x="-9911" y="3020"/>
                      </a:cubicBezTo>
                      <a:cubicBezTo>
                        <a:pt x="-19420" y="-2030"/>
                        <a:pt x="-11583" y="-16799"/>
                        <a:pt x="-2074" y="-11748"/>
                      </a:cubicBezTo>
                      <a:lnTo>
                        <a:pt x="-2074" y="-1174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5CC9E047-6CF8-3D08-FFB4-7963E0CC3AA4}"/>
                    </a:ext>
                  </a:extLst>
                </p:cNvPr>
                <p:cNvSpPr/>
                <p:nvPr/>
              </p:nvSpPr>
              <p:spPr>
                <a:xfrm flipV="1">
                  <a:off x="7233253" y="1439263"/>
                  <a:ext cx="19811" cy="19738"/>
                </a:xfrm>
                <a:custGeom>
                  <a:avLst/>
                  <a:gdLst>
                    <a:gd name="connsiteX0" fmla="*/ 393 w 19811"/>
                    <a:gd name="connsiteY0" fmla="*/ -11968 h 19738"/>
                    <a:gd name="connsiteX1" fmla="*/ 4468 w 19811"/>
                    <a:gd name="connsiteY1" fmla="*/ 1408 h 19738"/>
                    <a:gd name="connsiteX2" fmla="*/ -8907 w 19811"/>
                    <a:gd name="connsiteY2" fmla="*/ 5483 h 19738"/>
                    <a:gd name="connsiteX3" fmla="*/ -12983 w 19811"/>
                    <a:gd name="connsiteY3" fmla="*/ -7892 h 19738"/>
                    <a:gd name="connsiteX4" fmla="*/ 393 w 19811"/>
                    <a:gd name="connsiteY4" fmla="*/ -11968 h 19738"/>
                    <a:gd name="connsiteX5" fmla="*/ 393 w 19811"/>
                    <a:gd name="connsiteY5" fmla="*/ -11968 h 1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11" h="19738">
                      <a:moveTo>
                        <a:pt x="393" y="-11968"/>
                      </a:moveTo>
                      <a:cubicBezTo>
                        <a:pt x="4956" y="-9529"/>
                        <a:pt x="7185" y="-3190"/>
                        <a:pt x="4468" y="1408"/>
                      </a:cubicBezTo>
                      <a:cubicBezTo>
                        <a:pt x="1751" y="6040"/>
                        <a:pt x="-3996" y="8095"/>
                        <a:pt x="-8907" y="5483"/>
                      </a:cubicBezTo>
                      <a:cubicBezTo>
                        <a:pt x="-13471" y="3080"/>
                        <a:pt x="-15700" y="-3260"/>
                        <a:pt x="-12983" y="-7892"/>
                      </a:cubicBezTo>
                      <a:cubicBezTo>
                        <a:pt x="-10266" y="-12490"/>
                        <a:pt x="-4519" y="-14580"/>
                        <a:pt x="393" y="-11968"/>
                      </a:cubicBezTo>
                      <a:lnTo>
                        <a:pt x="393" y="-1196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C3E188DF-C523-7182-3248-DCF3D28F3589}"/>
                    </a:ext>
                  </a:extLst>
                </p:cNvPr>
                <p:cNvSpPr/>
                <p:nvPr/>
              </p:nvSpPr>
              <p:spPr>
                <a:xfrm flipV="1">
                  <a:off x="7422238" y="1542019"/>
                  <a:ext cx="23583" cy="23502"/>
                </a:xfrm>
                <a:custGeom>
                  <a:avLst/>
                  <a:gdLst>
                    <a:gd name="connsiteX0" fmla="*/ 2683 w 23583"/>
                    <a:gd name="connsiteY0" fmla="*/ -11414 h 23502"/>
                    <a:gd name="connsiteX1" fmla="*/ 7559 w 23583"/>
                    <a:gd name="connsiteY1" fmla="*/ 4504 h 23502"/>
                    <a:gd name="connsiteX2" fmla="*/ -8359 w 23583"/>
                    <a:gd name="connsiteY2" fmla="*/ 9381 h 23502"/>
                    <a:gd name="connsiteX3" fmla="*/ -13236 w 23583"/>
                    <a:gd name="connsiteY3" fmla="*/ -6537 h 23502"/>
                    <a:gd name="connsiteX4" fmla="*/ 2683 w 23583"/>
                    <a:gd name="connsiteY4" fmla="*/ -11414 h 23502"/>
                    <a:gd name="connsiteX5" fmla="*/ 2683 w 23583"/>
                    <a:gd name="connsiteY5" fmla="*/ -11414 h 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83" h="23502">
                      <a:moveTo>
                        <a:pt x="2683" y="-11414"/>
                      </a:moveTo>
                      <a:cubicBezTo>
                        <a:pt x="8116" y="-8523"/>
                        <a:pt x="10763" y="-964"/>
                        <a:pt x="7559" y="4504"/>
                      </a:cubicBezTo>
                      <a:cubicBezTo>
                        <a:pt x="4285" y="10008"/>
                        <a:pt x="-2542" y="12481"/>
                        <a:pt x="-8359" y="9381"/>
                      </a:cubicBezTo>
                      <a:cubicBezTo>
                        <a:pt x="-13793" y="6490"/>
                        <a:pt x="-16475" y="-1069"/>
                        <a:pt x="-13236" y="-6537"/>
                      </a:cubicBezTo>
                      <a:cubicBezTo>
                        <a:pt x="-9996" y="-12041"/>
                        <a:pt x="-3135" y="-14514"/>
                        <a:pt x="2683" y="-11414"/>
                      </a:cubicBezTo>
                      <a:lnTo>
                        <a:pt x="2683" y="-11414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9F5BCEED-2EAF-7073-E87A-7A79566D7728}"/>
                    </a:ext>
                  </a:extLst>
                </p:cNvPr>
                <p:cNvSpPr/>
                <p:nvPr/>
              </p:nvSpPr>
              <p:spPr>
                <a:xfrm flipV="1">
                  <a:off x="7305852" y="1676150"/>
                  <a:ext cx="19800" cy="20274"/>
                </a:xfrm>
                <a:custGeom>
                  <a:avLst/>
                  <a:gdLst>
                    <a:gd name="connsiteX0" fmla="*/ 273 w 19800"/>
                    <a:gd name="connsiteY0" fmla="*/ -11082 h 20274"/>
                    <a:gd name="connsiteX1" fmla="*/ -9167 w 19800"/>
                    <a:gd name="connsiteY1" fmla="*/ 6683 h 20274"/>
                    <a:gd name="connsiteX2" fmla="*/ 273 w 19800"/>
                    <a:gd name="connsiteY2" fmla="*/ -11082 h 20274"/>
                    <a:gd name="connsiteX3" fmla="*/ 273 w 19800"/>
                    <a:gd name="connsiteY3" fmla="*/ -11082 h 20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00" h="20274">
                      <a:moveTo>
                        <a:pt x="273" y="-11082"/>
                      </a:moveTo>
                      <a:cubicBezTo>
                        <a:pt x="11698" y="-4986"/>
                        <a:pt x="2293" y="12778"/>
                        <a:pt x="-9167" y="6683"/>
                      </a:cubicBezTo>
                      <a:cubicBezTo>
                        <a:pt x="-20592" y="587"/>
                        <a:pt x="-11152" y="-17177"/>
                        <a:pt x="273" y="-11082"/>
                      </a:cubicBezTo>
                      <a:lnTo>
                        <a:pt x="273" y="-1108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2BC3B594-A3AE-135B-7F52-9742DF83FB35}"/>
                    </a:ext>
                  </a:extLst>
                </p:cNvPr>
                <p:cNvSpPr/>
                <p:nvPr/>
              </p:nvSpPr>
              <p:spPr>
                <a:xfrm flipV="1">
                  <a:off x="7128723" y="1581055"/>
                  <a:ext cx="18800" cy="19237"/>
                </a:xfrm>
                <a:custGeom>
                  <a:avLst/>
                  <a:gdLst>
                    <a:gd name="connsiteX0" fmla="*/ -8 w 18800"/>
                    <a:gd name="connsiteY0" fmla="*/ -11459 h 19237"/>
                    <a:gd name="connsiteX1" fmla="*/ -8995 w 18800"/>
                    <a:gd name="connsiteY1" fmla="*/ 5399 h 19237"/>
                    <a:gd name="connsiteX2" fmla="*/ -8 w 18800"/>
                    <a:gd name="connsiteY2" fmla="*/ -11459 h 19237"/>
                    <a:gd name="connsiteX3" fmla="*/ -8 w 18800"/>
                    <a:gd name="connsiteY3" fmla="*/ -11459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0" h="19237">
                      <a:moveTo>
                        <a:pt x="-8" y="-11459"/>
                      </a:moveTo>
                      <a:cubicBezTo>
                        <a:pt x="10825" y="-5678"/>
                        <a:pt x="1873" y="11181"/>
                        <a:pt x="-8995" y="5399"/>
                      </a:cubicBezTo>
                      <a:cubicBezTo>
                        <a:pt x="-19827" y="-348"/>
                        <a:pt x="-10875" y="-17242"/>
                        <a:pt x="-8" y="-11459"/>
                      </a:cubicBezTo>
                      <a:lnTo>
                        <a:pt x="-8" y="-1145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2EBE7F0A-F67B-3144-FDE7-AFA12B86DC65}"/>
                    </a:ext>
                  </a:extLst>
                </p:cNvPr>
                <p:cNvSpPr/>
                <p:nvPr/>
              </p:nvSpPr>
              <p:spPr>
                <a:xfrm flipV="1">
                  <a:off x="7076626" y="1424530"/>
                  <a:ext cx="18128" cy="18558"/>
                </a:xfrm>
                <a:custGeom>
                  <a:avLst/>
                  <a:gdLst>
                    <a:gd name="connsiteX0" fmla="*/ -376 w 18128"/>
                    <a:gd name="connsiteY0" fmla="*/ -12012 h 18558"/>
                    <a:gd name="connsiteX1" fmla="*/ -9015 w 18128"/>
                    <a:gd name="connsiteY1" fmla="*/ 4254 h 18558"/>
                    <a:gd name="connsiteX2" fmla="*/ -376 w 18128"/>
                    <a:gd name="connsiteY2" fmla="*/ -12012 h 18558"/>
                    <a:gd name="connsiteX3" fmla="*/ -376 w 18128"/>
                    <a:gd name="connsiteY3" fmla="*/ -12012 h 1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8" h="18558">
                      <a:moveTo>
                        <a:pt x="-376" y="-12012"/>
                      </a:moveTo>
                      <a:cubicBezTo>
                        <a:pt x="10073" y="-6439"/>
                        <a:pt x="1435" y="9827"/>
                        <a:pt x="-9015" y="4254"/>
                      </a:cubicBezTo>
                      <a:cubicBezTo>
                        <a:pt x="-19499" y="-1319"/>
                        <a:pt x="-10861" y="-17585"/>
                        <a:pt x="-376" y="-12012"/>
                      </a:cubicBezTo>
                      <a:lnTo>
                        <a:pt x="-376" y="-1201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E510C665-9212-D6A7-AC3F-DE5357CC7488}"/>
                    </a:ext>
                  </a:extLst>
                </p:cNvPr>
                <p:cNvSpPr/>
                <p:nvPr/>
              </p:nvSpPr>
              <p:spPr>
                <a:xfrm flipV="1">
                  <a:off x="7369535" y="1584749"/>
                  <a:ext cx="21497" cy="21986"/>
                </a:xfrm>
                <a:custGeom>
                  <a:avLst/>
                  <a:gdLst>
                    <a:gd name="connsiteX0" fmla="*/ 1390 w 21497"/>
                    <a:gd name="connsiteY0" fmla="*/ -11269 h 21986"/>
                    <a:gd name="connsiteX1" fmla="*/ -8886 w 21497"/>
                    <a:gd name="connsiteY1" fmla="*/ 7993 h 21986"/>
                    <a:gd name="connsiteX2" fmla="*/ 1390 w 21497"/>
                    <a:gd name="connsiteY2" fmla="*/ -11269 h 21986"/>
                    <a:gd name="connsiteX3" fmla="*/ 1390 w 21497"/>
                    <a:gd name="connsiteY3" fmla="*/ -11269 h 21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97" h="21986">
                      <a:moveTo>
                        <a:pt x="1390" y="-11269"/>
                      </a:moveTo>
                      <a:cubicBezTo>
                        <a:pt x="13755" y="-4686"/>
                        <a:pt x="3549" y="14611"/>
                        <a:pt x="-8886" y="7993"/>
                      </a:cubicBezTo>
                      <a:cubicBezTo>
                        <a:pt x="-21286" y="1409"/>
                        <a:pt x="-11045" y="-17887"/>
                        <a:pt x="1390" y="-11269"/>
                      </a:cubicBezTo>
                      <a:lnTo>
                        <a:pt x="1390" y="-1126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0E065BCB-6879-6A6E-0D56-72B814828897}"/>
                    </a:ext>
                  </a:extLst>
                </p:cNvPr>
                <p:cNvSpPr/>
                <p:nvPr/>
              </p:nvSpPr>
              <p:spPr>
                <a:xfrm flipV="1">
                  <a:off x="7507756" y="1665219"/>
                  <a:ext cx="23167" cy="23713"/>
                </a:xfrm>
                <a:custGeom>
                  <a:avLst/>
                  <a:gdLst>
                    <a:gd name="connsiteX0" fmla="*/ 2255 w 23167"/>
                    <a:gd name="connsiteY0" fmla="*/ -10907 h 23713"/>
                    <a:gd name="connsiteX1" fmla="*/ -8787 w 23167"/>
                    <a:gd name="connsiteY1" fmla="*/ 9888 h 23713"/>
                    <a:gd name="connsiteX2" fmla="*/ 2255 w 23167"/>
                    <a:gd name="connsiteY2" fmla="*/ -10907 h 23713"/>
                    <a:gd name="connsiteX3" fmla="*/ 2255 w 23167"/>
                    <a:gd name="connsiteY3" fmla="*/ -10907 h 23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67" h="23713">
                      <a:moveTo>
                        <a:pt x="2255" y="-10907"/>
                      </a:moveTo>
                      <a:cubicBezTo>
                        <a:pt x="15630" y="-3801"/>
                        <a:pt x="4588" y="16994"/>
                        <a:pt x="-8787" y="9888"/>
                      </a:cubicBezTo>
                      <a:cubicBezTo>
                        <a:pt x="-22163" y="2748"/>
                        <a:pt x="-11121" y="-18012"/>
                        <a:pt x="2255" y="-10907"/>
                      </a:cubicBezTo>
                      <a:lnTo>
                        <a:pt x="2255" y="-10907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2BFBCCF5-2F36-1138-21B7-E001DFD1980C}"/>
                    </a:ext>
                  </a:extLst>
                </p:cNvPr>
                <p:cNvSpPr/>
                <p:nvPr/>
              </p:nvSpPr>
              <p:spPr>
                <a:xfrm flipV="1">
                  <a:off x="7453175" y="1445786"/>
                  <a:ext cx="22490" cy="23011"/>
                </a:xfrm>
                <a:custGeom>
                  <a:avLst/>
                  <a:gdLst>
                    <a:gd name="connsiteX0" fmla="*/ 1903 w 22490"/>
                    <a:gd name="connsiteY0" fmla="*/ -11655 h 23011"/>
                    <a:gd name="connsiteX1" fmla="*/ -8825 w 22490"/>
                    <a:gd name="connsiteY1" fmla="*/ 8513 h 23011"/>
                    <a:gd name="connsiteX2" fmla="*/ 1903 w 22490"/>
                    <a:gd name="connsiteY2" fmla="*/ -11655 h 23011"/>
                    <a:gd name="connsiteX3" fmla="*/ 1903 w 22490"/>
                    <a:gd name="connsiteY3" fmla="*/ -11655 h 23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490" h="23011">
                      <a:moveTo>
                        <a:pt x="1903" y="-11655"/>
                      </a:moveTo>
                      <a:cubicBezTo>
                        <a:pt x="14861" y="-4758"/>
                        <a:pt x="4167" y="15409"/>
                        <a:pt x="-8825" y="8513"/>
                      </a:cubicBezTo>
                      <a:cubicBezTo>
                        <a:pt x="-21817" y="1616"/>
                        <a:pt x="-11089" y="-18586"/>
                        <a:pt x="1903" y="-11655"/>
                      </a:cubicBezTo>
                      <a:lnTo>
                        <a:pt x="1903" y="-11655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3" name="Freeform: Shape 892">
                  <a:extLst>
                    <a:ext uri="{FF2B5EF4-FFF2-40B4-BE49-F238E27FC236}">
                      <a16:creationId xmlns:a16="http://schemas.microsoft.com/office/drawing/2014/main" id="{870E382C-2387-5143-C4A3-0C5861BD84B6}"/>
                    </a:ext>
                  </a:extLst>
                </p:cNvPr>
                <p:cNvSpPr/>
                <p:nvPr/>
              </p:nvSpPr>
              <p:spPr>
                <a:xfrm flipV="1">
                  <a:off x="7150667" y="1638462"/>
                  <a:ext cx="19463" cy="19939"/>
                </a:xfrm>
                <a:custGeom>
                  <a:avLst/>
                  <a:gdLst>
                    <a:gd name="connsiteX0" fmla="*/ 424 w 19463"/>
                    <a:gd name="connsiteY0" fmla="*/ -11228 h 19939"/>
                    <a:gd name="connsiteX1" fmla="*/ -8876 w 19463"/>
                    <a:gd name="connsiteY1" fmla="*/ 6258 h 19939"/>
                    <a:gd name="connsiteX2" fmla="*/ 424 w 19463"/>
                    <a:gd name="connsiteY2" fmla="*/ -11228 h 19939"/>
                    <a:gd name="connsiteX3" fmla="*/ 424 w 19463"/>
                    <a:gd name="connsiteY3" fmla="*/ -11228 h 19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3" h="19939">
                      <a:moveTo>
                        <a:pt x="424" y="-11228"/>
                      </a:moveTo>
                      <a:cubicBezTo>
                        <a:pt x="11640" y="-5237"/>
                        <a:pt x="2375" y="12214"/>
                        <a:pt x="-8876" y="6258"/>
                      </a:cubicBezTo>
                      <a:cubicBezTo>
                        <a:pt x="-20091" y="267"/>
                        <a:pt x="-10826" y="-17219"/>
                        <a:pt x="424" y="-11228"/>
                      </a:cubicBezTo>
                      <a:lnTo>
                        <a:pt x="424" y="-1122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4" name="Freeform: Shape 893">
                  <a:extLst>
                    <a:ext uri="{FF2B5EF4-FFF2-40B4-BE49-F238E27FC236}">
                      <a16:creationId xmlns:a16="http://schemas.microsoft.com/office/drawing/2014/main" id="{8F532FA9-3BF4-1120-ADD0-9C0E00DAA230}"/>
                    </a:ext>
                  </a:extLst>
                </p:cNvPr>
                <p:cNvSpPr/>
                <p:nvPr/>
              </p:nvSpPr>
              <p:spPr>
                <a:xfrm flipV="1">
                  <a:off x="7027521" y="1302432"/>
                  <a:ext cx="22837" cy="23355"/>
                </a:xfrm>
                <a:custGeom>
                  <a:avLst/>
                  <a:gdLst>
                    <a:gd name="connsiteX0" fmla="*/ 3215 w 22837"/>
                    <a:gd name="connsiteY0" fmla="*/ -12110 h 23355"/>
                    <a:gd name="connsiteX1" fmla="*/ -7687 w 22837"/>
                    <a:gd name="connsiteY1" fmla="*/ 8371 h 23355"/>
                    <a:gd name="connsiteX2" fmla="*/ 3215 w 22837"/>
                    <a:gd name="connsiteY2" fmla="*/ -12110 h 23355"/>
                    <a:gd name="connsiteX3" fmla="*/ 3215 w 22837"/>
                    <a:gd name="connsiteY3" fmla="*/ -12110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37" h="23355">
                      <a:moveTo>
                        <a:pt x="3215" y="-12110"/>
                      </a:moveTo>
                      <a:cubicBezTo>
                        <a:pt x="16382" y="-5109"/>
                        <a:pt x="5514" y="15372"/>
                        <a:pt x="-7687" y="8371"/>
                      </a:cubicBezTo>
                      <a:cubicBezTo>
                        <a:pt x="-20854" y="1370"/>
                        <a:pt x="-9986" y="-19112"/>
                        <a:pt x="3215" y="-12110"/>
                      </a:cubicBezTo>
                      <a:lnTo>
                        <a:pt x="3215" y="-12110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28F83326-CCE3-5968-57FE-2C2D5917A909}"/>
                    </a:ext>
                  </a:extLst>
                </p:cNvPr>
                <p:cNvSpPr/>
                <p:nvPr/>
              </p:nvSpPr>
              <p:spPr>
                <a:xfrm flipV="1">
                  <a:off x="6319718" y="541227"/>
                  <a:ext cx="349360" cy="737249"/>
                </a:xfrm>
                <a:custGeom>
                  <a:avLst/>
                  <a:gdLst>
                    <a:gd name="connsiteX0" fmla="*/ 337061 w 349360"/>
                    <a:gd name="connsiteY0" fmla="*/ 722387 h 737249"/>
                    <a:gd name="connsiteX1" fmla="*/ 332950 w 349360"/>
                    <a:gd name="connsiteY1" fmla="*/ 712459 h 737249"/>
                    <a:gd name="connsiteX2" fmla="*/ 108007 w 349360"/>
                    <a:gd name="connsiteY2" fmla="*/ 353866 h 737249"/>
                    <a:gd name="connsiteX3" fmla="*/ 13264 w 349360"/>
                    <a:gd name="connsiteY3" fmla="*/ -9499 h 737249"/>
                    <a:gd name="connsiteX4" fmla="*/ 4382 w 349360"/>
                    <a:gd name="connsiteY4" fmla="*/ -14863 h 737249"/>
                    <a:gd name="connsiteX5" fmla="*/ -4117 w 349360"/>
                    <a:gd name="connsiteY5" fmla="*/ 60478 h 737249"/>
                    <a:gd name="connsiteX6" fmla="*/ -11745 w 349360"/>
                    <a:gd name="connsiteY6" fmla="*/ 158704 h 737249"/>
                    <a:gd name="connsiteX7" fmla="*/ 5810 w 349360"/>
                    <a:gd name="connsiteY7" fmla="*/ 349129 h 737249"/>
                    <a:gd name="connsiteX8" fmla="*/ 145729 w 349360"/>
                    <a:gd name="connsiteY8" fmla="*/ 597584 h 737249"/>
                    <a:gd name="connsiteX9" fmla="*/ 261859 w 349360"/>
                    <a:gd name="connsiteY9" fmla="*/ 687241 h 737249"/>
                    <a:gd name="connsiteX10" fmla="*/ 337061 w 349360"/>
                    <a:gd name="connsiteY10" fmla="*/ 722387 h 737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49360" h="737249">
                      <a:moveTo>
                        <a:pt x="337061" y="722387"/>
                      </a:moveTo>
                      <a:cubicBezTo>
                        <a:pt x="335598" y="719113"/>
                        <a:pt x="334274" y="715804"/>
                        <a:pt x="332950" y="712459"/>
                      </a:cubicBezTo>
                      <a:cubicBezTo>
                        <a:pt x="264575" y="621932"/>
                        <a:pt x="149387" y="461183"/>
                        <a:pt x="108007" y="353866"/>
                      </a:cubicBezTo>
                      <a:cubicBezTo>
                        <a:pt x="73244" y="263756"/>
                        <a:pt x="37437" y="107153"/>
                        <a:pt x="13264" y="-9499"/>
                      </a:cubicBezTo>
                      <a:cubicBezTo>
                        <a:pt x="10373" y="-11345"/>
                        <a:pt x="7412" y="-13157"/>
                        <a:pt x="4382" y="-14863"/>
                      </a:cubicBezTo>
                      <a:cubicBezTo>
                        <a:pt x="-6625" y="19829"/>
                        <a:pt x="-2584" y="46859"/>
                        <a:pt x="-4117" y="60478"/>
                      </a:cubicBezTo>
                      <a:cubicBezTo>
                        <a:pt x="-7809" y="93046"/>
                        <a:pt x="-10596" y="125822"/>
                        <a:pt x="-11745" y="158704"/>
                      </a:cubicBezTo>
                      <a:cubicBezTo>
                        <a:pt x="-13939" y="222237"/>
                        <a:pt x="-9934" y="286536"/>
                        <a:pt x="5810" y="349129"/>
                      </a:cubicBezTo>
                      <a:cubicBezTo>
                        <a:pt x="29043" y="441190"/>
                        <a:pt x="78225" y="527747"/>
                        <a:pt x="145729" y="597584"/>
                      </a:cubicBezTo>
                      <a:cubicBezTo>
                        <a:pt x="180143" y="633252"/>
                        <a:pt x="218389" y="662859"/>
                        <a:pt x="261859" y="687241"/>
                      </a:cubicBezTo>
                      <a:cubicBezTo>
                        <a:pt x="272204" y="692989"/>
                        <a:pt x="332811" y="712843"/>
                        <a:pt x="337061" y="722387"/>
                      </a:cubicBezTo>
                    </a:path>
                  </a:pathLst>
                </a:custGeom>
                <a:solidFill>
                  <a:srgbClr val="496F4B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6" name="Freeform: Shape 895">
                  <a:extLst>
                    <a:ext uri="{FF2B5EF4-FFF2-40B4-BE49-F238E27FC236}">
                      <a16:creationId xmlns:a16="http://schemas.microsoft.com/office/drawing/2014/main" id="{BD81B16C-D1BE-053C-975D-46E83F7F3D3B}"/>
                    </a:ext>
                  </a:extLst>
                </p:cNvPr>
                <p:cNvSpPr/>
                <p:nvPr/>
              </p:nvSpPr>
              <p:spPr>
                <a:xfrm flipV="1">
                  <a:off x="6345282" y="551154"/>
                  <a:ext cx="319686" cy="721958"/>
                </a:xfrm>
                <a:custGeom>
                  <a:avLst/>
                  <a:gdLst>
                    <a:gd name="connsiteX0" fmla="*/ 307359 w 319686"/>
                    <a:gd name="connsiteY0" fmla="*/ 707103 h 721958"/>
                    <a:gd name="connsiteX1" fmla="*/ 271239 w 319686"/>
                    <a:gd name="connsiteY1" fmla="*/ 510129 h 721958"/>
                    <a:gd name="connsiteX2" fmla="*/ 181373 w 319686"/>
                    <a:gd name="connsiteY2" fmla="*/ 271636 h 721958"/>
                    <a:gd name="connsiteX3" fmla="*/ -12327 w 319686"/>
                    <a:gd name="connsiteY3" fmla="*/ -14856 h 721958"/>
                    <a:gd name="connsiteX4" fmla="*/ 82416 w 319686"/>
                    <a:gd name="connsiteY4" fmla="*/ 348510 h 721958"/>
                    <a:gd name="connsiteX5" fmla="*/ 307359 w 319686"/>
                    <a:gd name="connsiteY5" fmla="*/ 707103 h 721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686" h="721958">
                      <a:moveTo>
                        <a:pt x="307359" y="707103"/>
                      </a:moveTo>
                      <a:cubicBezTo>
                        <a:pt x="283604" y="645555"/>
                        <a:pt x="286321" y="573453"/>
                        <a:pt x="271239" y="510129"/>
                      </a:cubicBezTo>
                      <a:cubicBezTo>
                        <a:pt x="251594" y="427787"/>
                        <a:pt x="221290" y="347500"/>
                        <a:pt x="181373" y="271636"/>
                      </a:cubicBezTo>
                      <a:cubicBezTo>
                        <a:pt x="116342" y="148122"/>
                        <a:pt x="76494" y="41746"/>
                        <a:pt x="-12327" y="-14856"/>
                      </a:cubicBezTo>
                      <a:cubicBezTo>
                        <a:pt x="11847" y="101796"/>
                        <a:pt x="47654" y="258400"/>
                        <a:pt x="82416" y="348510"/>
                      </a:cubicBezTo>
                      <a:cubicBezTo>
                        <a:pt x="123796" y="455827"/>
                        <a:pt x="238985" y="616575"/>
                        <a:pt x="307359" y="707103"/>
                      </a:cubicBezTo>
                    </a:path>
                  </a:pathLst>
                </a:custGeom>
                <a:solidFill>
                  <a:srgbClr val="3F6B4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0" name="Group 789">
                <a:extLst>
                  <a:ext uri="{FF2B5EF4-FFF2-40B4-BE49-F238E27FC236}">
                    <a16:creationId xmlns:a16="http://schemas.microsoft.com/office/drawing/2014/main" id="{E8B5D459-8BB6-5B4B-559E-501711A049C4}"/>
                  </a:ext>
                </a:extLst>
              </p:cNvPr>
              <p:cNvGrpSpPr/>
              <p:nvPr/>
            </p:nvGrpSpPr>
            <p:grpSpPr>
              <a:xfrm flipH="1">
                <a:off x="8280070" y="5478584"/>
                <a:ext cx="761695" cy="693544"/>
                <a:chOff x="6319718" y="492700"/>
                <a:chExt cx="1397873" cy="1339768"/>
              </a:xfrm>
            </p:grpSpPr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20A9A0F1-3861-6BC4-D8E4-8F84F9790F1E}"/>
                    </a:ext>
                  </a:extLst>
                </p:cNvPr>
                <p:cNvSpPr/>
                <p:nvPr/>
              </p:nvSpPr>
              <p:spPr>
                <a:xfrm flipV="1">
                  <a:off x="6483360" y="551687"/>
                  <a:ext cx="1234231" cy="1280781"/>
                </a:xfrm>
                <a:custGeom>
                  <a:avLst/>
                  <a:gdLst>
                    <a:gd name="connsiteX0" fmla="*/ 50380 w 1234231"/>
                    <a:gd name="connsiteY0" fmla="*/ 468397 h 1280782"/>
                    <a:gd name="connsiteX1" fmla="*/ 66368 w 1234231"/>
                    <a:gd name="connsiteY1" fmla="*/ 433809 h 1280782"/>
                    <a:gd name="connsiteX2" fmla="*/ 756560 w 1234231"/>
                    <a:gd name="connsiteY2" fmla="*/ -12247 h 1280782"/>
                    <a:gd name="connsiteX3" fmla="*/ 1116686 w 1234231"/>
                    <a:gd name="connsiteY3" fmla="*/ 65219 h 1280782"/>
                    <a:gd name="connsiteX4" fmla="*/ 1219857 w 1234231"/>
                    <a:gd name="connsiteY4" fmla="*/ 189046 h 1280782"/>
                    <a:gd name="connsiteX5" fmla="*/ 1113864 w 1234231"/>
                    <a:gd name="connsiteY5" fmla="*/ 371704 h 1280782"/>
                    <a:gd name="connsiteX6" fmla="*/ 1038210 w 1234231"/>
                    <a:gd name="connsiteY6" fmla="*/ 561224 h 1280782"/>
                    <a:gd name="connsiteX7" fmla="*/ 707238 w 1234231"/>
                    <a:gd name="connsiteY7" fmla="*/ 1170223 h 1280782"/>
                    <a:gd name="connsiteX8" fmla="*/ 97716 w 1234231"/>
                    <a:gd name="connsiteY8" fmla="*/ 1115641 h 1280782"/>
                    <a:gd name="connsiteX9" fmla="*/ 50380 w 1234231"/>
                    <a:gd name="connsiteY9" fmla="*/ 468397 h 1280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4231" h="1280782">
                      <a:moveTo>
                        <a:pt x="50380" y="468397"/>
                      </a:moveTo>
                      <a:cubicBezTo>
                        <a:pt x="55465" y="456589"/>
                        <a:pt x="60795" y="445025"/>
                        <a:pt x="66368" y="433809"/>
                      </a:cubicBezTo>
                      <a:cubicBezTo>
                        <a:pt x="189393" y="185807"/>
                        <a:pt x="470765" y="7712"/>
                        <a:pt x="756560" y="-12247"/>
                      </a:cubicBezTo>
                      <a:cubicBezTo>
                        <a:pt x="879656" y="-20885"/>
                        <a:pt x="1007871" y="3218"/>
                        <a:pt x="1116686" y="65219"/>
                      </a:cubicBezTo>
                      <a:cubicBezTo>
                        <a:pt x="1165659" y="93119"/>
                        <a:pt x="1214250" y="134917"/>
                        <a:pt x="1219857" y="189046"/>
                      </a:cubicBezTo>
                      <a:cubicBezTo>
                        <a:pt x="1227451" y="262088"/>
                        <a:pt x="1156812" y="313430"/>
                        <a:pt x="1113864" y="371704"/>
                      </a:cubicBezTo>
                      <a:cubicBezTo>
                        <a:pt x="1073285" y="426843"/>
                        <a:pt x="1055730" y="494939"/>
                        <a:pt x="1038210" y="561224"/>
                      </a:cubicBezTo>
                      <a:cubicBezTo>
                        <a:pt x="979379" y="783973"/>
                        <a:pt x="898639" y="1022431"/>
                        <a:pt x="707238" y="1170223"/>
                      </a:cubicBezTo>
                      <a:cubicBezTo>
                        <a:pt x="527819" y="1308749"/>
                        <a:pt x="257664" y="1304917"/>
                        <a:pt x="97716" y="1115641"/>
                      </a:cubicBezTo>
                      <a:cubicBezTo>
                        <a:pt x="-51225" y="939462"/>
                        <a:pt x="-33983" y="664291"/>
                        <a:pt x="50380" y="468397"/>
                      </a:cubicBezTo>
                    </a:path>
                  </a:pathLst>
                </a:custGeom>
                <a:solidFill>
                  <a:srgbClr val="F8AE3A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E17735D6-468A-11E5-5469-8DEDA13E23BF}"/>
                    </a:ext>
                  </a:extLst>
                </p:cNvPr>
                <p:cNvSpPr/>
                <p:nvPr/>
              </p:nvSpPr>
              <p:spPr>
                <a:xfrm flipV="1">
                  <a:off x="6570329" y="492700"/>
                  <a:ext cx="207544" cy="170227"/>
                </a:xfrm>
                <a:custGeom>
                  <a:avLst/>
                  <a:gdLst>
                    <a:gd name="connsiteX0" fmla="*/ -8531 w 207544"/>
                    <a:gd name="connsiteY0" fmla="*/ 112026 h 170227"/>
                    <a:gd name="connsiteX1" fmla="*/ 16340 w 207544"/>
                    <a:gd name="connsiteY1" fmla="*/ 153998 h 170227"/>
                    <a:gd name="connsiteX2" fmla="*/ 143266 w 207544"/>
                    <a:gd name="connsiteY2" fmla="*/ 74269 h 170227"/>
                    <a:gd name="connsiteX3" fmla="*/ 194260 w 207544"/>
                    <a:gd name="connsiteY3" fmla="*/ -5705 h 170227"/>
                    <a:gd name="connsiteX4" fmla="*/ 178203 w 207544"/>
                    <a:gd name="connsiteY4" fmla="*/ -15597 h 170227"/>
                    <a:gd name="connsiteX5" fmla="*/ 51798 w 207544"/>
                    <a:gd name="connsiteY5" fmla="*/ 97919 h 170227"/>
                    <a:gd name="connsiteX6" fmla="*/ -8531 w 207544"/>
                    <a:gd name="connsiteY6" fmla="*/ 112026 h 170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544" h="170227">
                      <a:moveTo>
                        <a:pt x="-8531" y="112026"/>
                      </a:moveTo>
                      <a:cubicBezTo>
                        <a:pt x="-13581" y="124984"/>
                        <a:pt x="-21070" y="150167"/>
                        <a:pt x="16340" y="153998"/>
                      </a:cubicBezTo>
                      <a:cubicBezTo>
                        <a:pt x="53749" y="157830"/>
                        <a:pt x="103419" y="122685"/>
                        <a:pt x="143266" y="74269"/>
                      </a:cubicBezTo>
                      <a:cubicBezTo>
                        <a:pt x="183114" y="25852"/>
                        <a:pt x="197918" y="6939"/>
                        <a:pt x="194260" y="-5705"/>
                      </a:cubicBezTo>
                      <a:cubicBezTo>
                        <a:pt x="192240" y="-12706"/>
                        <a:pt x="185308" y="-17270"/>
                        <a:pt x="178203" y="-15597"/>
                      </a:cubicBezTo>
                      <a:cubicBezTo>
                        <a:pt x="137032" y="-5775"/>
                        <a:pt x="82555" y="114256"/>
                        <a:pt x="51798" y="97919"/>
                      </a:cubicBezTo>
                      <a:cubicBezTo>
                        <a:pt x="21077" y="81548"/>
                        <a:pt x="3" y="90187"/>
                        <a:pt x="-8531" y="112026"/>
                      </a:cubicBezTo>
                    </a:path>
                  </a:pathLst>
                </a:custGeom>
                <a:solidFill>
                  <a:srgbClr val="A5633C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CA631930-A214-73F2-0FAC-3701371BDEAE}"/>
                    </a:ext>
                  </a:extLst>
                </p:cNvPr>
                <p:cNvSpPr/>
                <p:nvPr/>
              </p:nvSpPr>
              <p:spPr>
                <a:xfrm flipV="1">
                  <a:off x="6736041" y="639286"/>
                  <a:ext cx="87194" cy="43787"/>
                </a:xfrm>
                <a:custGeom>
                  <a:avLst/>
                  <a:gdLst>
                    <a:gd name="connsiteX0" fmla="*/ -6581 w 87194"/>
                    <a:gd name="connsiteY0" fmla="*/ -15661 h 43787"/>
                    <a:gd name="connsiteX1" fmla="*/ 40825 w 87194"/>
                    <a:gd name="connsiteY1" fmla="*/ -5038 h 43787"/>
                    <a:gd name="connsiteX2" fmla="*/ 74020 w 87194"/>
                    <a:gd name="connsiteY2" fmla="*/ 22410 h 43787"/>
                    <a:gd name="connsiteX3" fmla="*/ 68830 w 87194"/>
                    <a:gd name="connsiteY3" fmla="*/ 28053 h 43787"/>
                    <a:gd name="connsiteX4" fmla="*/ 38596 w 87194"/>
                    <a:gd name="connsiteY4" fmla="*/ 11125 h 43787"/>
                    <a:gd name="connsiteX5" fmla="*/ -5989 w 87194"/>
                    <a:gd name="connsiteY5" fmla="*/ -1694 h 43787"/>
                    <a:gd name="connsiteX6" fmla="*/ -6581 w 87194"/>
                    <a:gd name="connsiteY6" fmla="*/ -15661 h 43787"/>
                    <a:gd name="connsiteX7" fmla="*/ -6581 w 87194"/>
                    <a:gd name="connsiteY7" fmla="*/ -15661 h 43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194" h="43787">
                      <a:moveTo>
                        <a:pt x="-6581" y="-15661"/>
                      </a:moveTo>
                      <a:cubicBezTo>
                        <a:pt x="9860" y="-14860"/>
                        <a:pt x="25673" y="-11621"/>
                        <a:pt x="40825" y="-5038"/>
                      </a:cubicBezTo>
                      <a:cubicBezTo>
                        <a:pt x="53365" y="431"/>
                        <a:pt x="70293" y="8199"/>
                        <a:pt x="74020" y="22410"/>
                      </a:cubicBezTo>
                      <a:cubicBezTo>
                        <a:pt x="74891" y="25754"/>
                        <a:pt x="72174" y="28575"/>
                        <a:pt x="68830" y="28053"/>
                      </a:cubicBezTo>
                      <a:cubicBezTo>
                        <a:pt x="57266" y="26137"/>
                        <a:pt x="48802" y="16523"/>
                        <a:pt x="38596" y="11125"/>
                      </a:cubicBezTo>
                      <a:cubicBezTo>
                        <a:pt x="24698" y="3775"/>
                        <a:pt x="9651" y="-405"/>
                        <a:pt x="-5989" y="-1694"/>
                      </a:cubicBezTo>
                      <a:cubicBezTo>
                        <a:pt x="-14801" y="-2390"/>
                        <a:pt x="-15672" y="-16114"/>
                        <a:pt x="-6581" y="-15661"/>
                      </a:cubicBezTo>
                      <a:lnTo>
                        <a:pt x="-6581" y="-1566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7B10689B-5880-3E6F-7DB9-0C3CD82A789C}"/>
                    </a:ext>
                  </a:extLst>
                </p:cNvPr>
                <p:cNvSpPr/>
                <p:nvPr/>
              </p:nvSpPr>
              <p:spPr>
                <a:xfrm flipV="1">
                  <a:off x="6955581" y="664742"/>
                  <a:ext cx="22590" cy="22009"/>
                </a:xfrm>
                <a:custGeom>
                  <a:avLst/>
                  <a:gdLst>
                    <a:gd name="connsiteX0" fmla="*/ 4905 w 22590"/>
                    <a:gd name="connsiteY0" fmla="*/ -12737 h 22009"/>
                    <a:gd name="connsiteX1" fmla="*/ 5810 w 22590"/>
                    <a:gd name="connsiteY1" fmla="*/ -11936 h 22009"/>
                    <a:gd name="connsiteX2" fmla="*/ 7866 w 22590"/>
                    <a:gd name="connsiteY2" fmla="*/ 743 h 22009"/>
                    <a:gd name="connsiteX3" fmla="*/ -3803 w 22590"/>
                    <a:gd name="connsiteY3" fmla="*/ 6107 h 22009"/>
                    <a:gd name="connsiteX4" fmla="*/ -4952 w 22590"/>
                    <a:gd name="connsiteY4" fmla="*/ 5828 h 22009"/>
                    <a:gd name="connsiteX5" fmla="*/ -12232 w 22590"/>
                    <a:gd name="connsiteY5" fmla="*/ -9951 h 22009"/>
                    <a:gd name="connsiteX6" fmla="*/ 4905 w 22590"/>
                    <a:gd name="connsiteY6" fmla="*/ -12737 h 22009"/>
                    <a:gd name="connsiteX7" fmla="*/ 4905 w 22590"/>
                    <a:gd name="connsiteY7" fmla="*/ -12737 h 22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90" h="22009">
                      <a:moveTo>
                        <a:pt x="4905" y="-12737"/>
                      </a:moveTo>
                      <a:cubicBezTo>
                        <a:pt x="5218" y="-12459"/>
                        <a:pt x="5497" y="-12215"/>
                        <a:pt x="5810" y="-11936"/>
                      </a:cubicBezTo>
                      <a:cubicBezTo>
                        <a:pt x="9120" y="-8906"/>
                        <a:pt x="10199" y="-3159"/>
                        <a:pt x="7866" y="743"/>
                      </a:cubicBezTo>
                      <a:cubicBezTo>
                        <a:pt x="5532" y="4714"/>
                        <a:pt x="864" y="7256"/>
                        <a:pt x="-3803" y="6107"/>
                      </a:cubicBezTo>
                      <a:cubicBezTo>
                        <a:pt x="-4186" y="6037"/>
                        <a:pt x="-4569" y="5933"/>
                        <a:pt x="-4952" y="5828"/>
                      </a:cubicBezTo>
                      <a:cubicBezTo>
                        <a:pt x="-11849" y="4156"/>
                        <a:pt x="-15576" y="-3611"/>
                        <a:pt x="-12232" y="-9951"/>
                      </a:cubicBezTo>
                      <a:cubicBezTo>
                        <a:pt x="-8889" y="-16220"/>
                        <a:pt x="-320" y="-17509"/>
                        <a:pt x="4905" y="-12737"/>
                      </a:cubicBezTo>
                      <a:lnTo>
                        <a:pt x="4905" y="-1273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A0E2D2A2-583F-4F84-C3EF-D2F8111EA9B4}"/>
                    </a:ext>
                  </a:extLst>
                </p:cNvPr>
                <p:cNvSpPr/>
                <p:nvPr/>
              </p:nvSpPr>
              <p:spPr>
                <a:xfrm flipV="1">
                  <a:off x="6909692" y="663481"/>
                  <a:ext cx="16101" cy="16487"/>
                </a:xfrm>
                <a:custGeom>
                  <a:avLst/>
                  <a:gdLst>
                    <a:gd name="connsiteX0" fmla="*/ -1471 w 16101"/>
                    <a:gd name="connsiteY0" fmla="*/ -14622 h 16487"/>
                    <a:gd name="connsiteX1" fmla="*/ -9134 w 16101"/>
                    <a:gd name="connsiteY1" fmla="*/ -166 h 16487"/>
                    <a:gd name="connsiteX2" fmla="*/ -1471 w 16101"/>
                    <a:gd name="connsiteY2" fmla="*/ -14622 h 16487"/>
                    <a:gd name="connsiteX3" fmla="*/ -1471 w 16101"/>
                    <a:gd name="connsiteY3" fmla="*/ -14622 h 16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87">
                      <a:moveTo>
                        <a:pt x="-1471" y="-14622"/>
                      </a:moveTo>
                      <a:cubicBezTo>
                        <a:pt x="7829" y="-9676"/>
                        <a:pt x="166" y="4779"/>
                        <a:pt x="-9134" y="-166"/>
                      </a:cubicBezTo>
                      <a:cubicBezTo>
                        <a:pt x="-18434" y="-5113"/>
                        <a:pt x="-10771" y="-19568"/>
                        <a:pt x="-1471" y="-14622"/>
                      </a:cubicBezTo>
                      <a:lnTo>
                        <a:pt x="-1471" y="-146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786F5CC5-BBF5-7619-D9B3-0F71D5B03996}"/>
                    </a:ext>
                  </a:extLst>
                </p:cNvPr>
                <p:cNvSpPr/>
                <p:nvPr/>
              </p:nvSpPr>
              <p:spPr>
                <a:xfrm flipV="1">
                  <a:off x="6864220" y="725992"/>
                  <a:ext cx="18468" cy="18914"/>
                </a:xfrm>
                <a:custGeom>
                  <a:avLst/>
                  <a:gdLst>
                    <a:gd name="connsiteX0" fmla="*/ 397 w 18468"/>
                    <a:gd name="connsiteY0" fmla="*/ -14263 h 18914"/>
                    <a:gd name="connsiteX1" fmla="*/ -8415 w 18468"/>
                    <a:gd name="connsiteY1" fmla="*/ 2317 h 18914"/>
                    <a:gd name="connsiteX2" fmla="*/ 397 w 18468"/>
                    <a:gd name="connsiteY2" fmla="*/ -14263 h 18914"/>
                    <a:gd name="connsiteX3" fmla="*/ 397 w 18468"/>
                    <a:gd name="connsiteY3" fmla="*/ -14263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68" h="18914">
                      <a:moveTo>
                        <a:pt x="397" y="-14263"/>
                      </a:moveTo>
                      <a:cubicBezTo>
                        <a:pt x="11056" y="-8586"/>
                        <a:pt x="2243" y="7994"/>
                        <a:pt x="-8415" y="2317"/>
                      </a:cubicBezTo>
                      <a:cubicBezTo>
                        <a:pt x="-19073" y="-3361"/>
                        <a:pt x="-10261" y="-19941"/>
                        <a:pt x="397" y="-14263"/>
                      </a:cubicBezTo>
                      <a:lnTo>
                        <a:pt x="397" y="-1426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424F7461-1C45-263D-C1EC-809DE4BEC1A4}"/>
                    </a:ext>
                  </a:extLst>
                </p:cNvPr>
                <p:cNvSpPr/>
                <p:nvPr/>
              </p:nvSpPr>
              <p:spPr>
                <a:xfrm flipV="1">
                  <a:off x="6947286" y="766683"/>
                  <a:ext cx="17788" cy="18203"/>
                </a:xfrm>
                <a:custGeom>
                  <a:avLst/>
                  <a:gdLst>
                    <a:gd name="connsiteX0" fmla="*/ -323 w 17788"/>
                    <a:gd name="connsiteY0" fmla="*/ -14174 h 18203"/>
                    <a:gd name="connsiteX1" fmla="*/ -8787 w 17788"/>
                    <a:gd name="connsiteY1" fmla="*/ 1779 h 18203"/>
                    <a:gd name="connsiteX2" fmla="*/ -323 w 17788"/>
                    <a:gd name="connsiteY2" fmla="*/ -14174 h 18203"/>
                    <a:gd name="connsiteX3" fmla="*/ -323 w 17788"/>
                    <a:gd name="connsiteY3" fmla="*/ -14174 h 18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88" h="18203">
                      <a:moveTo>
                        <a:pt x="-323" y="-14174"/>
                      </a:moveTo>
                      <a:cubicBezTo>
                        <a:pt x="9953" y="-8705"/>
                        <a:pt x="1489" y="7247"/>
                        <a:pt x="-8787" y="1779"/>
                      </a:cubicBezTo>
                      <a:cubicBezTo>
                        <a:pt x="-19062" y="-3690"/>
                        <a:pt x="-10598" y="-19643"/>
                        <a:pt x="-323" y="-14174"/>
                      </a:cubicBezTo>
                      <a:lnTo>
                        <a:pt x="-323" y="-141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23E88FD1-0C34-CCAB-0219-AD193A29386F}"/>
                    </a:ext>
                  </a:extLst>
                </p:cNvPr>
                <p:cNvSpPr/>
                <p:nvPr/>
              </p:nvSpPr>
              <p:spPr>
                <a:xfrm flipV="1">
                  <a:off x="7017369" y="869996"/>
                  <a:ext cx="25517" cy="26107"/>
                </a:xfrm>
                <a:custGeom>
                  <a:avLst/>
                  <a:gdLst>
                    <a:gd name="connsiteX0" fmla="*/ 5204 w 25517"/>
                    <a:gd name="connsiteY0" fmla="*/ -13339 h 26107"/>
                    <a:gd name="connsiteX1" fmla="*/ -6953 w 25517"/>
                    <a:gd name="connsiteY1" fmla="*/ 9546 h 26107"/>
                    <a:gd name="connsiteX2" fmla="*/ 5204 w 25517"/>
                    <a:gd name="connsiteY2" fmla="*/ -13339 h 26107"/>
                    <a:gd name="connsiteX3" fmla="*/ 5204 w 25517"/>
                    <a:gd name="connsiteY3" fmla="*/ -13339 h 2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7" h="26107">
                      <a:moveTo>
                        <a:pt x="5204" y="-13339"/>
                      </a:moveTo>
                      <a:cubicBezTo>
                        <a:pt x="19938" y="-5502"/>
                        <a:pt x="7781" y="17383"/>
                        <a:pt x="-6953" y="9546"/>
                      </a:cubicBezTo>
                      <a:cubicBezTo>
                        <a:pt x="-21686" y="1708"/>
                        <a:pt x="-9530" y="-21176"/>
                        <a:pt x="5204" y="-13339"/>
                      </a:cubicBezTo>
                      <a:lnTo>
                        <a:pt x="5204" y="-1333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9F02A5BB-60F6-BEF3-D48C-8CF03B2FBEFF}"/>
                    </a:ext>
                  </a:extLst>
                </p:cNvPr>
                <p:cNvSpPr/>
                <p:nvPr/>
              </p:nvSpPr>
              <p:spPr>
                <a:xfrm flipV="1">
                  <a:off x="6934988" y="752799"/>
                  <a:ext cx="20810" cy="21297"/>
                </a:xfrm>
                <a:custGeom>
                  <a:avLst/>
                  <a:gdLst>
                    <a:gd name="connsiteX0" fmla="*/ 1935 w 20810"/>
                    <a:gd name="connsiteY0" fmla="*/ -14032 h 21297"/>
                    <a:gd name="connsiteX1" fmla="*/ -7992 w 20810"/>
                    <a:gd name="connsiteY1" fmla="*/ 4638 h 21297"/>
                    <a:gd name="connsiteX2" fmla="*/ 1935 w 20810"/>
                    <a:gd name="connsiteY2" fmla="*/ -14032 h 21297"/>
                    <a:gd name="connsiteX3" fmla="*/ 1935 w 20810"/>
                    <a:gd name="connsiteY3" fmla="*/ -1403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10" h="21297">
                      <a:moveTo>
                        <a:pt x="1935" y="-14032"/>
                      </a:moveTo>
                      <a:cubicBezTo>
                        <a:pt x="13952" y="-7623"/>
                        <a:pt x="4060" y="11047"/>
                        <a:pt x="-7992" y="4638"/>
                      </a:cubicBezTo>
                      <a:cubicBezTo>
                        <a:pt x="-19974" y="-1737"/>
                        <a:pt x="-10082" y="-20406"/>
                        <a:pt x="1935" y="-14032"/>
                      </a:cubicBezTo>
                      <a:lnTo>
                        <a:pt x="1935" y="-1403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54C41B8F-D67F-AA20-E831-75AAA1EBB3A4}"/>
                    </a:ext>
                  </a:extLst>
                </p:cNvPr>
                <p:cNvSpPr/>
                <p:nvPr/>
              </p:nvSpPr>
              <p:spPr>
                <a:xfrm flipV="1">
                  <a:off x="7009548" y="743188"/>
                  <a:ext cx="23499" cy="24046"/>
                </a:xfrm>
                <a:custGeom>
                  <a:avLst/>
                  <a:gdLst>
                    <a:gd name="connsiteX0" fmla="*/ 3747 w 23499"/>
                    <a:gd name="connsiteY0" fmla="*/ -13885 h 24046"/>
                    <a:gd name="connsiteX1" fmla="*/ -7469 w 23499"/>
                    <a:gd name="connsiteY1" fmla="*/ 7188 h 24046"/>
                    <a:gd name="connsiteX2" fmla="*/ 3747 w 23499"/>
                    <a:gd name="connsiteY2" fmla="*/ -13885 h 24046"/>
                    <a:gd name="connsiteX3" fmla="*/ 3747 w 23499"/>
                    <a:gd name="connsiteY3" fmla="*/ -13885 h 24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99" h="24046">
                      <a:moveTo>
                        <a:pt x="3747" y="-13885"/>
                      </a:moveTo>
                      <a:cubicBezTo>
                        <a:pt x="17296" y="-6675"/>
                        <a:pt x="6115" y="14433"/>
                        <a:pt x="-7469" y="7188"/>
                      </a:cubicBezTo>
                      <a:cubicBezTo>
                        <a:pt x="-21019" y="-22"/>
                        <a:pt x="-9838" y="-21095"/>
                        <a:pt x="3747" y="-13885"/>
                      </a:cubicBezTo>
                      <a:lnTo>
                        <a:pt x="3747" y="-1388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196DB709-5EBB-3585-1EED-B28FFC918388}"/>
                    </a:ext>
                  </a:extLst>
                </p:cNvPr>
                <p:cNvSpPr/>
                <p:nvPr/>
              </p:nvSpPr>
              <p:spPr>
                <a:xfrm flipV="1">
                  <a:off x="7077913" y="802841"/>
                  <a:ext cx="11077" cy="11333"/>
                </a:xfrm>
                <a:custGeom>
                  <a:avLst/>
                  <a:gdLst>
                    <a:gd name="connsiteX0" fmla="*/ -5593 w 11077"/>
                    <a:gd name="connsiteY0" fmla="*/ -14491 h 11333"/>
                    <a:gd name="connsiteX1" fmla="*/ -10853 w 11077"/>
                    <a:gd name="connsiteY1" fmla="*/ -4564 h 11333"/>
                    <a:gd name="connsiteX2" fmla="*/ -5593 w 11077"/>
                    <a:gd name="connsiteY2" fmla="*/ -14491 h 11333"/>
                    <a:gd name="connsiteX3" fmla="*/ -5593 w 11077"/>
                    <a:gd name="connsiteY3" fmla="*/ -14491 h 1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77" h="11333">
                      <a:moveTo>
                        <a:pt x="-5593" y="-14491"/>
                      </a:moveTo>
                      <a:cubicBezTo>
                        <a:pt x="816" y="-11077"/>
                        <a:pt x="-4479" y="-1150"/>
                        <a:pt x="-10853" y="-4564"/>
                      </a:cubicBezTo>
                      <a:cubicBezTo>
                        <a:pt x="-17262" y="-7942"/>
                        <a:pt x="-12002" y="-17904"/>
                        <a:pt x="-5593" y="-14491"/>
                      </a:cubicBezTo>
                      <a:lnTo>
                        <a:pt x="-5593" y="-1449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2EB25CA3-72CD-4862-3457-6F01A23AF13F}"/>
                    </a:ext>
                  </a:extLst>
                </p:cNvPr>
                <p:cNvSpPr/>
                <p:nvPr/>
              </p:nvSpPr>
              <p:spPr>
                <a:xfrm flipV="1">
                  <a:off x="6963483" y="862741"/>
                  <a:ext cx="22486" cy="22730"/>
                </a:xfrm>
                <a:custGeom>
                  <a:avLst/>
                  <a:gdLst>
                    <a:gd name="connsiteX0" fmla="*/ 3706 w 22486"/>
                    <a:gd name="connsiteY0" fmla="*/ 5747 h 22730"/>
                    <a:gd name="connsiteX1" fmla="*/ 2801 w 22486"/>
                    <a:gd name="connsiteY1" fmla="*/ 6235 h 22730"/>
                    <a:gd name="connsiteX2" fmla="*/ -7719 w 22486"/>
                    <a:gd name="connsiteY2" fmla="*/ 6548 h 22730"/>
                    <a:gd name="connsiteX3" fmla="*/ -13327 w 22486"/>
                    <a:gd name="connsiteY3" fmla="*/ -2369 h 22730"/>
                    <a:gd name="connsiteX4" fmla="*/ -13431 w 22486"/>
                    <a:gd name="connsiteY4" fmla="*/ -3379 h 22730"/>
                    <a:gd name="connsiteX5" fmla="*/ 3079 w 22486"/>
                    <a:gd name="connsiteY5" fmla="*/ -13759 h 22730"/>
                    <a:gd name="connsiteX6" fmla="*/ 3706 w 22486"/>
                    <a:gd name="connsiteY6" fmla="*/ 5747 h 22730"/>
                    <a:gd name="connsiteX7" fmla="*/ 3706 w 22486"/>
                    <a:gd name="connsiteY7" fmla="*/ 5747 h 22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6" h="22730">
                      <a:moveTo>
                        <a:pt x="3706" y="5747"/>
                      </a:moveTo>
                      <a:cubicBezTo>
                        <a:pt x="3428" y="5887"/>
                        <a:pt x="3114" y="6061"/>
                        <a:pt x="2801" y="6235"/>
                      </a:cubicBezTo>
                      <a:cubicBezTo>
                        <a:pt x="-578" y="7977"/>
                        <a:pt x="-4235" y="8394"/>
                        <a:pt x="-7719" y="6548"/>
                      </a:cubicBezTo>
                      <a:cubicBezTo>
                        <a:pt x="-11202" y="4702"/>
                        <a:pt x="-12909" y="1428"/>
                        <a:pt x="-13327" y="-2369"/>
                      </a:cubicBezTo>
                      <a:cubicBezTo>
                        <a:pt x="-13361" y="-2717"/>
                        <a:pt x="-13396" y="-3031"/>
                        <a:pt x="-13431" y="-3379"/>
                      </a:cubicBezTo>
                      <a:cubicBezTo>
                        <a:pt x="-14406" y="-12052"/>
                        <a:pt x="-4027" y="-17555"/>
                        <a:pt x="3079" y="-13759"/>
                      </a:cubicBezTo>
                      <a:cubicBezTo>
                        <a:pt x="10220" y="-9962"/>
                        <a:pt x="11439" y="1707"/>
                        <a:pt x="3706" y="5747"/>
                      </a:cubicBezTo>
                      <a:lnTo>
                        <a:pt x="3706" y="574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567B0077-8ACE-B91F-0DBB-41BADFF5D2A5}"/>
                    </a:ext>
                  </a:extLst>
                </p:cNvPr>
                <p:cNvSpPr/>
                <p:nvPr/>
              </p:nvSpPr>
              <p:spPr>
                <a:xfrm flipV="1">
                  <a:off x="6947306" y="999442"/>
                  <a:ext cx="23175" cy="23712"/>
                </a:xfrm>
                <a:custGeom>
                  <a:avLst/>
                  <a:gdLst>
                    <a:gd name="connsiteX0" fmla="*/ 3656 w 23175"/>
                    <a:gd name="connsiteY0" fmla="*/ -13075 h 23712"/>
                    <a:gd name="connsiteX1" fmla="*/ -7386 w 23175"/>
                    <a:gd name="connsiteY1" fmla="*/ 7720 h 23712"/>
                    <a:gd name="connsiteX2" fmla="*/ 3656 w 23175"/>
                    <a:gd name="connsiteY2" fmla="*/ -13075 h 23712"/>
                    <a:gd name="connsiteX3" fmla="*/ 3656 w 23175"/>
                    <a:gd name="connsiteY3" fmla="*/ -13075 h 23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75" h="23712">
                      <a:moveTo>
                        <a:pt x="3656" y="-13075"/>
                      </a:moveTo>
                      <a:cubicBezTo>
                        <a:pt x="17032" y="-5934"/>
                        <a:pt x="5990" y="14826"/>
                        <a:pt x="-7386" y="7720"/>
                      </a:cubicBezTo>
                      <a:cubicBezTo>
                        <a:pt x="-20761" y="614"/>
                        <a:pt x="-9754" y="-20180"/>
                        <a:pt x="3656" y="-13075"/>
                      </a:cubicBezTo>
                      <a:lnTo>
                        <a:pt x="3656" y="-1307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3649618-AB44-C018-B19E-7132D0EA3648}"/>
                    </a:ext>
                  </a:extLst>
                </p:cNvPr>
                <p:cNvSpPr/>
                <p:nvPr/>
              </p:nvSpPr>
              <p:spPr>
                <a:xfrm flipV="1">
                  <a:off x="6847518" y="829533"/>
                  <a:ext cx="18120" cy="18524"/>
                </a:xfrm>
                <a:custGeom>
                  <a:avLst/>
                  <a:gdLst>
                    <a:gd name="connsiteX0" fmla="*/ 178 w 18120"/>
                    <a:gd name="connsiteY0" fmla="*/ -13948 h 18524"/>
                    <a:gd name="connsiteX1" fmla="*/ -8460 w 18120"/>
                    <a:gd name="connsiteY1" fmla="*/ 2283 h 18524"/>
                    <a:gd name="connsiteX2" fmla="*/ 178 w 18120"/>
                    <a:gd name="connsiteY2" fmla="*/ -13948 h 18524"/>
                    <a:gd name="connsiteX3" fmla="*/ 178 w 18120"/>
                    <a:gd name="connsiteY3" fmla="*/ -13948 h 18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0" h="18524">
                      <a:moveTo>
                        <a:pt x="178" y="-13948"/>
                      </a:moveTo>
                      <a:cubicBezTo>
                        <a:pt x="10628" y="-8410"/>
                        <a:pt x="2025" y="7857"/>
                        <a:pt x="-8460" y="2283"/>
                      </a:cubicBezTo>
                      <a:cubicBezTo>
                        <a:pt x="-18910" y="-3255"/>
                        <a:pt x="-10306" y="-19521"/>
                        <a:pt x="178" y="-13948"/>
                      </a:cubicBezTo>
                      <a:lnTo>
                        <a:pt x="178" y="-1394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C9581D76-3245-ED0A-CA77-8D700C098023}"/>
                    </a:ext>
                  </a:extLst>
                </p:cNvPr>
                <p:cNvSpPr/>
                <p:nvPr/>
              </p:nvSpPr>
              <p:spPr>
                <a:xfrm flipV="1">
                  <a:off x="7013525" y="811790"/>
                  <a:ext cx="17798" cy="18201"/>
                </a:xfrm>
                <a:custGeom>
                  <a:avLst/>
                  <a:gdLst>
                    <a:gd name="connsiteX0" fmla="*/ -477 w 17798"/>
                    <a:gd name="connsiteY0" fmla="*/ -14029 h 18201"/>
                    <a:gd name="connsiteX1" fmla="*/ -8976 w 17798"/>
                    <a:gd name="connsiteY1" fmla="*/ 1924 h 18201"/>
                    <a:gd name="connsiteX2" fmla="*/ -477 w 17798"/>
                    <a:gd name="connsiteY2" fmla="*/ -14029 h 18201"/>
                    <a:gd name="connsiteX3" fmla="*/ -477 w 17798"/>
                    <a:gd name="connsiteY3" fmla="*/ -14029 h 18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98" h="18201">
                      <a:moveTo>
                        <a:pt x="-477" y="-14029"/>
                      </a:moveTo>
                      <a:cubicBezTo>
                        <a:pt x="9799" y="-8561"/>
                        <a:pt x="1335" y="7392"/>
                        <a:pt x="-8976" y="1924"/>
                      </a:cubicBezTo>
                      <a:cubicBezTo>
                        <a:pt x="-19216" y="-3510"/>
                        <a:pt x="-10752" y="-19498"/>
                        <a:pt x="-477" y="-14029"/>
                      </a:cubicBezTo>
                      <a:lnTo>
                        <a:pt x="-477" y="-140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8CAD7ED8-BD74-74B8-73D7-F07657B0F234}"/>
                    </a:ext>
                  </a:extLst>
                </p:cNvPr>
                <p:cNvSpPr/>
                <p:nvPr/>
              </p:nvSpPr>
              <p:spPr>
                <a:xfrm flipV="1">
                  <a:off x="7082869" y="891543"/>
                  <a:ext cx="20156" cy="20595"/>
                </a:xfrm>
                <a:custGeom>
                  <a:avLst/>
                  <a:gdLst>
                    <a:gd name="connsiteX0" fmla="*/ 1095 w 20156"/>
                    <a:gd name="connsiteY0" fmla="*/ -13613 h 20595"/>
                    <a:gd name="connsiteX1" fmla="*/ -8518 w 20156"/>
                    <a:gd name="connsiteY1" fmla="*/ 4430 h 20595"/>
                    <a:gd name="connsiteX2" fmla="*/ 1095 w 20156"/>
                    <a:gd name="connsiteY2" fmla="*/ -13613 h 20595"/>
                    <a:gd name="connsiteX3" fmla="*/ 1095 w 20156"/>
                    <a:gd name="connsiteY3" fmla="*/ -13613 h 20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56" h="20595">
                      <a:moveTo>
                        <a:pt x="1095" y="-13613"/>
                      </a:moveTo>
                      <a:cubicBezTo>
                        <a:pt x="12729" y="-7448"/>
                        <a:pt x="3116" y="10630"/>
                        <a:pt x="-8518" y="4430"/>
                      </a:cubicBezTo>
                      <a:cubicBezTo>
                        <a:pt x="-20152" y="-1735"/>
                        <a:pt x="-10538" y="-19813"/>
                        <a:pt x="1095" y="-13613"/>
                      </a:cubicBezTo>
                      <a:lnTo>
                        <a:pt x="1095" y="-1361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50EC18F3-6460-66EF-EC31-9466B5D35922}"/>
                    </a:ext>
                  </a:extLst>
                </p:cNvPr>
                <p:cNvSpPr/>
                <p:nvPr/>
              </p:nvSpPr>
              <p:spPr>
                <a:xfrm flipV="1">
                  <a:off x="7141583" y="990573"/>
                  <a:ext cx="20841" cy="20762"/>
                </a:xfrm>
                <a:custGeom>
                  <a:avLst/>
                  <a:gdLst>
                    <a:gd name="connsiteX0" fmla="*/ 1379 w 20841"/>
                    <a:gd name="connsiteY0" fmla="*/ -13364 h 20762"/>
                    <a:gd name="connsiteX1" fmla="*/ 5663 w 20841"/>
                    <a:gd name="connsiteY1" fmla="*/ 709 h 20762"/>
                    <a:gd name="connsiteX2" fmla="*/ -8409 w 20841"/>
                    <a:gd name="connsiteY2" fmla="*/ 4993 h 20762"/>
                    <a:gd name="connsiteX3" fmla="*/ -12694 w 20841"/>
                    <a:gd name="connsiteY3" fmla="*/ -9079 h 20762"/>
                    <a:gd name="connsiteX4" fmla="*/ 1379 w 20841"/>
                    <a:gd name="connsiteY4" fmla="*/ -13364 h 20762"/>
                    <a:gd name="connsiteX5" fmla="*/ 1379 w 20841"/>
                    <a:gd name="connsiteY5" fmla="*/ -13364 h 20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41" h="20762">
                      <a:moveTo>
                        <a:pt x="1379" y="-13364"/>
                      </a:moveTo>
                      <a:cubicBezTo>
                        <a:pt x="6185" y="-10821"/>
                        <a:pt x="8519" y="-4133"/>
                        <a:pt x="5663" y="709"/>
                      </a:cubicBezTo>
                      <a:cubicBezTo>
                        <a:pt x="2807" y="5550"/>
                        <a:pt x="-3254" y="7745"/>
                        <a:pt x="-8409" y="4993"/>
                      </a:cubicBezTo>
                      <a:cubicBezTo>
                        <a:pt x="-13216" y="2450"/>
                        <a:pt x="-15550" y="-4238"/>
                        <a:pt x="-12694" y="-9079"/>
                      </a:cubicBezTo>
                      <a:cubicBezTo>
                        <a:pt x="-9837" y="-13921"/>
                        <a:pt x="-3777" y="-16115"/>
                        <a:pt x="1379" y="-13364"/>
                      </a:cubicBezTo>
                      <a:lnTo>
                        <a:pt x="1379" y="-1336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080838F8-816E-5582-34FA-22C51109DAAB}"/>
                    </a:ext>
                  </a:extLst>
                </p:cNvPr>
                <p:cNvSpPr/>
                <p:nvPr/>
              </p:nvSpPr>
              <p:spPr>
                <a:xfrm flipV="1">
                  <a:off x="7040183" y="941636"/>
                  <a:ext cx="18476" cy="18914"/>
                </a:xfrm>
                <a:custGeom>
                  <a:avLst/>
                  <a:gdLst>
                    <a:gd name="connsiteX0" fmla="*/ -33 w 18476"/>
                    <a:gd name="connsiteY0" fmla="*/ -13562 h 18914"/>
                    <a:gd name="connsiteX1" fmla="*/ -8845 w 18476"/>
                    <a:gd name="connsiteY1" fmla="*/ 3018 h 18914"/>
                    <a:gd name="connsiteX2" fmla="*/ -33 w 18476"/>
                    <a:gd name="connsiteY2" fmla="*/ -13562 h 18914"/>
                    <a:gd name="connsiteX3" fmla="*/ -33 w 18476"/>
                    <a:gd name="connsiteY3" fmla="*/ -13562 h 1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76" h="18914">
                      <a:moveTo>
                        <a:pt x="-33" y="-13562"/>
                      </a:moveTo>
                      <a:cubicBezTo>
                        <a:pt x="10625" y="-7884"/>
                        <a:pt x="1813" y="8696"/>
                        <a:pt x="-8845" y="3018"/>
                      </a:cubicBezTo>
                      <a:cubicBezTo>
                        <a:pt x="-19504" y="-2659"/>
                        <a:pt x="-10726" y="-19239"/>
                        <a:pt x="-33" y="-13562"/>
                      </a:cubicBezTo>
                      <a:lnTo>
                        <a:pt x="-33" y="-1356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E73EA1CF-3B05-0BBA-110C-994EB5269EBC}"/>
                    </a:ext>
                  </a:extLst>
                </p:cNvPr>
                <p:cNvSpPr/>
                <p:nvPr/>
              </p:nvSpPr>
              <p:spPr>
                <a:xfrm flipV="1">
                  <a:off x="7176539" y="895066"/>
                  <a:ext cx="16101" cy="16498"/>
                </a:xfrm>
                <a:custGeom>
                  <a:avLst/>
                  <a:gdLst>
                    <a:gd name="connsiteX0" fmla="*/ -2135 w 16101"/>
                    <a:gd name="connsiteY0" fmla="*/ -13868 h 16498"/>
                    <a:gd name="connsiteX1" fmla="*/ -9798 w 16101"/>
                    <a:gd name="connsiteY1" fmla="*/ 587 h 16498"/>
                    <a:gd name="connsiteX2" fmla="*/ -2135 w 16101"/>
                    <a:gd name="connsiteY2" fmla="*/ -13868 h 16498"/>
                    <a:gd name="connsiteX3" fmla="*/ -2135 w 16101"/>
                    <a:gd name="connsiteY3" fmla="*/ -13868 h 1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01" h="16498">
                      <a:moveTo>
                        <a:pt x="-2135" y="-13868"/>
                      </a:moveTo>
                      <a:cubicBezTo>
                        <a:pt x="7165" y="-8922"/>
                        <a:pt x="-498" y="5568"/>
                        <a:pt x="-9798" y="587"/>
                      </a:cubicBezTo>
                      <a:cubicBezTo>
                        <a:pt x="-19098" y="-4359"/>
                        <a:pt x="-11435" y="-18814"/>
                        <a:pt x="-2135" y="-13868"/>
                      </a:cubicBezTo>
                      <a:lnTo>
                        <a:pt x="-2135" y="-1386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B70AE92D-03CE-B94F-FCFB-BB13FC12AF3F}"/>
                    </a:ext>
                  </a:extLst>
                </p:cNvPr>
                <p:cNvSpPr/>
                <p:nvPr/>
              </p:nvSpPr>
              <p:spPr>
                <a:xfrm flipV="1">
                  <a:off x="7113166" y="761490"/>
                  <a:ext cx="19485" cy="19915"/>
                </a:xfrm>
                <a:custGeom>
                  <a:avLst/>
                  <a:gdLst>
                    <a:gd name="connsiteX0" fmla="*/ 540 w 19485"/>
                    <a:gd name="connsiteY0" fmla="*/ -14081 h 19915"/>
                    <a:gd name="connsiteX1" fmla="*/ -8760 w 19485"/>
                    <a:gd name="connsiteY1" fmla="*/ 3370 h 19915"/>
                    <a:gd name="connsiteX2" fmla="*/ 540 w 19485"/>
                    <a:gd name="connsiteY2" fmla="*/ -14081 h 19915"/>
                    <a:gd name="connsiteX3" fmla="*/ 540 w 19485"/>
                    <a:gd name="connsiteY3" fmla="*/ -14081 h 19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85" h="19915">
                      <a:moveTo>
                        <a:pt x="540" y="-14081"/>
                      </a:moveTo>
                      <a:cubicBezTo>
                        <a:pt x="11756" y="-8125"/>
                        <a:pt x="2491" y="9361"/>
                        <a:pt x="-8760" y="3370"/>
                      </a:cubicBezTo>
                      <a:cubicBezTo>
                        <a:pt x="-20010" y="-2587"/>
                        <a:pt x="-10745" y="-20072"/>
                        <a:pt x="540" y="-14081"/>
                      </a:cubicBezTo>
                      <a:lnTo>
                        <a:pt x="540" y="-14081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B9A8E67E-A68C-9263-1484-7456E16BD74A}"/>
                    </a:ext>
                  </a:extLst>
                </p:cNvPr>
                <p:cNvSpPr/>
                <p:nvPr/>
              </p:nvSpPr>
              <p:spPr>
                <a:xfrm flipV="1">
                  <a:off x="7085856" y="670101"/>
                  <a:ext cx="18813" cy="19237"/>
                </a:xfrm>
                <a:custGeom>
                  <a:avLst/>
                  <a:gdLst>
                    <a:gd name="connsiteX0" fmla="*/ 88 w 18813"/>
                    <a:gd name="connsiteY0" fmla="*/ -14422 h 19237"/>
                    <a:gd name="connsiteX1" fmla="*/ -8864 w 18813"/>
                    <a:gd name="connsiteY1" fmla="*/ 2437 h 19237"/>
                    <a:gd name="connsiteX2" fmla="*/ 88 w 18813"/>
                    <a:gd name="connsiteY2" fmla="*/ -14422 h 19237"/>
                    <a:gd name="connsiteX3" fmla="*/ 88 w 18813"/>
                    <a:gd name="connsiteY3" fmla="*/ -14422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13" h="19237">
                      <a:moveTo>
                        <a:pt x="88" y="-14422"/>
                      </a:moveTo>
                      <a:cubicBezTo>
                        <a:pt x="10955" y="-8675"/>
                        <a:pt x="2003" y="8219"/>
                        <a:pt x="-8864" y="2437"/>
                      </a:cubicBezTo>
                      <a:cubicBezTo>
                        <a:pt x="-19731" y="-3345"/>
                        <a:pt x="-10780" y="-20204"/>
                        <a:pt x="88" y="-14422"/>
                      </a:cubicBezTo>
                      <a:lnTo>
                        <a:pt x="88" y="-1442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6FCCCC25-E08B-8ED2-B937-B99338B4D10E}"/>
                    </a:ext>
                  </a:extLst>
                </p:cNvPr>
                <p:cNvSpPr/>
                <p:nvPr/>
              </p:nvSpPr>
              <p:spPr>
                <a:xfrm flipV="1">
                  <a:off x="6984366" y="606849"/>
                  <a:ext cx="19816" cy="20261"/>
                </a:xfrm>
                <a:custGeom>
                  <a:avLst/>
                  <a:gdLst>
                    <a:gd name="connsiteX0" fmla="*/ 1095 w 19816"/>
                    <a:gd name="connsiteY0" fmla="*/ -14574 h 20261"/>
                    <a:gd name="connsiteX1" fmla="*/ -8344 w 19816"/>
                    <a:gd name="connsiteY1" fmla="*/ 3190 h 20261"/>
                    <a:gd name="connsiteX2" fmla="*/ 1095 w 19816"/>
                    <a:gd name="connsiteY2" fmla="*/ -14574 h 20261"/>
                    <a:gd name="connsiteX3" fmla="*/ 1095 w 19816"/>
                    <a:gd name="connsiteY3" fmla="*/ -14574 h 20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61">
                      <a:moveTo>
                        <a:pt x="1095" y="-14574"/>
                      </a:moveTo>
                      <a:cubicBezTo>
                        <a:pt x="12520" y="-8478"/>
                        <a:pt x="3081" y="9286"/>
                        <a:pt x="-8344" y="3190"/>
                      </a:cubicBezTo>
                      <a:cubicBezTo>
                        <a:pt x="-19804" y="-2870"/>
                        <a:pt x="-10364" y="-20634"/>
                        <a:pt x="1095" y="-14574"/>
                      </a:cubicBezTo>
                      <a:lnTo>
                        <a:pt x="1095" y="-14574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C10154A7-2131-5FDE-606E-39DFDEC1454B}"/>
                    </a:ext>
                  </a:extLst>
                </p:cNvPr>
                <p:cNvSpPr/>
                <p:nvPr/>
              </p:nvSpPr>
              <p:spPr>
                <a:xfrm flipV="1">
                  <a:off x="6910711" y="897265"/>
                  <a:ext cx="19478" cy="19938"/>
                </a:xfrm>
                <a:custGeom>
                  <a:avLst/>
                  <a:gdLst>
                    <a:gd name="connsiteX0" fmla="*/ 1022 w 19478"/>
                    <a:gd name="connsiteY0" fmla="*/ -13650 h 19938"/>
                    <a:gd name="connsiteX1" fmla="*/ -8279 w 19478"/>
                    <a:gd name="connsiteY1" fmla="*/ 3835 h 19938"/>
                    <a:gd name="connsiteX2" fmla="*/ 1022 w 19478"/>
                    <a:gd name="connsiteY2" fmla="*/ -13650 h 19938"/>
                    <a:gd name="connsiteX3" fmla="*/ 1022 w 19478"/>
                    <a:gd name="connsiteY3" fmla="*/ -13650 h 1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78" h="19938">
                      <a:moveTo>
                        <a:pt x="1022" y="-13650"/>
                      </a:moveTo>
                      <a:cubicBezTo>
                        <a:pt x="12272" y="-7659"/>
                        <a:pt x="2972" y="9826"/>
                        <a:pt x="-8279" y="3835"/>
                      </a:cubicBezTo>
                      <a:cubicBezTo>
                        <a:pt x="-19495" y="-2156"/>
                        <a:pt x="-10229" y="-19607"/>
                        <a:pt x="1022" y="-13650"/>
                      </a:cubicBezTo>
                      <a:lnTo>
                        <a:pt x="1022" y="-136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D706ABE2-9A92-1BD2-484B-F941200B2F85}"/>
                    </a:ext>
                  </a:extLst>
                </p:cNvPr>
                <p:cNvSpPr/>
                <p:nvPr/>
              </p:nvSpPr>
              <p:spPr>
                <a:xfrm flipV="1">
                  <a:off x="6832341" y="867536"/>
                  <a:ext cx="15786" cy="16142"/>
                </a:xfrm>
                <a:custGeom>
                  <a:avLst/>
                  <a:gdLst>
                    <a:gd name="connsiteX0" fmla="*/ -1498 w 15786"/>
                    <a:gd name="connsiteY0" fmla="*/ -13979 h 16142"/>
                    <a:gd name="connsiteX1" fmla="*/ -9021 w 15786"/>
                    <a:gd name="connsiteY1" fmla="*/ 162 h 16142"/>
                    <a:gd name="connsiteX2" fmla="*/ -1498 w 15786"/>
                    <a:gd name="connsiteY2" fmla="*/ -13979 h 16142"/>
                    <a:gd name="connsiteX3" fmla="*/ -1498 w 15786"/>
                    <a:gd name="connsiteY3" fmla="*/ -13979 h 16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6" h="16142">
                      <a:moveTo>
                        <a:pt x="-1498" y="-13979"/>
                      </a:moveTo>
                      <a:cubicBezTo>
                        <a:pt x="7593" y="-9138"/>
                        <a:pt x="105" y="5039"/>
                        <a:pt x="-9021" y="162"/>
                      </a:cubicBezTo>
                      <a:cubicBezTo>
                        <a:pt x="-18147" y="-4679"/>
                        <a:pt x="-10623" y="-18821"/>
                        <a:pt x="-1498" y="-13979"/>
                      </a:cubicBezTo>
                      <a:lnTo>
                        <a:pt x="-1498" y="-1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BCC37CB9-7877-B21F-7F41-E9C3CBA6636B}"/>
                    </a:ext>
                  </a:extLst>
                </p:cNvPr>
                <p:cNvSpPr/>
                <p:nvPr/>
              </p:nvSpPr>
              <p:spPr>
                <a:xfrm flipV="1">
                  <a:off x="6782845" y="762800"/>
                  <a:ext cx="16448" cy="16843"/>
                </a:xfrm>
                <a:custGeom>
                  <a:avLst/>
                  <a:gdLst>
                    <a:gd name="connsiteX0" fmla="*/ -887 w 16448"/>
                    <a:gd name="connsiteY0" fmla="*/ -14277 h 16843"/>
                    <a:gd name="connsiteX1" fmla="*/ -8724 w 16448"/>
                    <a:gd name="connsiteY1" fmla="*/ 492 h 16843"/>
                    <a:gd name="connsiteX2" fmla="*/ -887 w 16448"/>
                    <a:gd name="connsiteY2" fmla="*/ -14277 h 16843"/>
                    <a:gd name="connsiteX3" fmla="*/ -887 w 16448"/>
                    <a:gd name="connsiteY3" fmla="*/ -14277 h 16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3">
                      <a:moveTo>
                        <a:pt x="-887" y="-14277"/>
                      </a:moveTo>
                      <a:cubicBezTo>
                        <a:pt x="8587" y="-9226"/>
                        <a:pt x="785" y="5542"/>
                        <a:pt x="-8724" y="492"/>
                      </a:cubicBezTo>
                      <a:cubicBezTo>
                        <a:pt x="-18234" y="-4559"/>
                        <a:pt x="-10397" y="-19328"/>
                        <a:pt x="-887" y="-14277"/>
                      </a:cubicBezTo>
                      <a:lnTo>
                        <a:pt x="-887" y="-14277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0D84317C-9434-82E7-6BB6-8862860457D6}"/>
                    </a:ext>
                  </a:extLst>
                </p:cNvPr>
                <p:cNvSpPr/>
                <p:nvPr/>
              </p:nvSpPr>
              <p:spPr>
                <a:xfrm flipV="1">
                  <a:off x="6850436" y="784227"/>
                  <a:ext cx="20140" cy="20619"/>
                </a:xfrm>
                <a:custGeom>
                  <a:avLst/>
                  <a:gdLst>
                    <a:gd name="connsiteX0" fmla="*/ 1674 w 20140"/>
                    <a:gd name="connsiteY0" fmla="*/ -13973 h 20619"/>
                    <a:gd name="connsiteX1" fmla="*/ -7940 w 20140"/>
                    <a:gd name="connsiteY1" fmla="*/ 4105 h 20619"/>
                    <a:gd name="connsiteX2" fmla="*/ 1674 w 20140"/>
                    <a:gd name="connsiteY2" fmla="*/ -13973 h 20619"/>
                    <a:gd name="connsiteX3" fmla="*/ 1674 w 20140"/>
                    <a:gd name="connsiteY3" fmla="*/ -13973 h 20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40" h="20619">
                      <a:moveTo>
                        <a:pt x="1674" y="-13973"/>
                      </a:moveTo>
                      <a:cubicBezTo>
                        <a:pt x="13273" y="-7773"/>
                        <a:pt x="3694" y="10305"/>
                        <a:pt x="-7940" y="4105"/>
                      </a:cubicBezTo>
                      <a:cubicBezTo>
                        <a:pt x="-19574" y="-2095"/>
                        <a:pt x="-9960" y="-20138"/>
                        <a:pt x="1674" y="-13973"/>
                      </a:cubicBezTo>
                      <a:lnTo>
                        <a:pt x="1674" y="-1397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89C0C699-6DAF-81C7-1569-A3B5FA62B48C}"/>
                    </a:ext>
                  </a:extLst>
                </p:cNvPr>
                <p:cNvSpPr/>
                <p:nvPr/>
              </p:nvSpPr>
              <p:spPr>
                <a:xfrm flipV="1">
                  <a:off x="6908377" y="816279"/>
                  <a:ext cx="16788" cy="17167"/>
                </a:xfrm>
                <a:custGeom>
                  <a:avLst/>
                  <a:gdLst>
                    <a:gd name="connsiteX0" fmla="*/ -955 w 16788"/>
                    <a:gd name="connsiteY0" fmla="*/ -14079 h 17167"/>
                    <a:gd name="connsiteX1" fmla="*/ -8966 w 16788"/>
                    <a:gd name="connsiteY1" fmla="*/ 968 h 17167"/>
                    <a:gd name="connsiteX2" fmla="*/ -955 w 16788"/>
                    <a:gd name="connsiteY2" fmla="*/ -14079 h 17167"/>
                    <a:gd name="connsiteX3" fmla="*/ -955 w 16788"/>
                    <a:gd name="connsiteY3" fmla="*/ -14079 h 17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88" h="17167">
                      <a:moveTo>
                        <a:pt x="-955" y="-14079"/>
                      </a:moveTo>
                      <a:cubicBezTo>
                        <a:pt x="8729" y="-8924"/>
                        <a:pt x="752" y="6123"/>
                        <a:pt x="-8966" y="968"/>
                      </a:cubicBezTo>
                      <a:cubicBezTo>
                        <a:pt x="-18649" y="-4187"/>
                        <a:pt x="-10638" y="-19235"/>
                        <a:pt x="-955" y="-14079"/>
                      </a:cubicBezTo>
                      <a:lnTo>
                        <a:pt x="-955" y="-140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39513B00-2682-9279-7DC5-F7513DE1509A}"/>
                    </a:ext>
                  </a:extLst>
                </p:cNvPr>
                <p:cNvSpPr/>
                <p:nvPr/>
              </p:nvSpPr>
              <p:spPr>
                <a:xfrm flipV="1">
                  <a:off x="7035140" y="1060985"/>
                  <a:ext cx="22018" cy="22415"/>
                </a:xfrm>
                <a:custGeom>
                  <a:avLst/>
                  <a:gdLst>
                    <a:gd name="connsiteX0" fmla="*/ 8258 w 22018"/>
                    <a:gd name="connsiteY0" fmla="*/ -4392 h 22415"/>
                    <a:gd name="connsiteX1" fmla="*/ 8327 w 22018"/>
                    <a:gd name="connsiteY1" fmla="*/ -3382 h 22415"/>
                    <a:gd name="connsiteX2" fmla="*/ -7904 w 22018"/>
                    <a:gd name="connsiteY2" fmla="*/ 6824 h 22415"/>
                    <a:gd name="connsiteX3" fmla="*/ -8531 w 22018"/>
                    <a:gd name="connsiteY3" fmla="*/ -12334 h 22415"/>
                    <a:gd name="connsiteX4" fmla="*/ -7625 w 22018"/>
                    <a:gd name="connsiteY4" fmla="*/ -12822 h 22415"/>
                    <a:gd name="connsiteX5" fmla="*/ 2720 w 22018"/>
                    <a:gd name="connsiteY5" fmla="*/ -13170 h 22415"/>
                    <a:gd name="connsiteX6" fmla="*/ 8258 w 22018"/>
                    <a:gd name="connsiteY6" fmla="*/ -4392 h 22415"/>
                    <a:gd name="connsiteX7" fmla="*/ 8258 w 22018"/>
                    <a:gd name="connsiteY7" fmla="*/ -4392 h 2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18" h="22415">
                      <a:moveTo>
                        <a:pt x="8258" y="-4392"/>
                      </a:moveTo>
                      <a:cubicBezTo>
                        <a:pt x="8293" y="-4044"/>
                        <a:pt x="8327" y="-3730"/>
                        <a:pt x="8327" y="-3382"/>
                      </a:cubicBezTo>
                      <a:cubicBezTo>
                        <a:pt x="8815" y="5047"/>
                        <a:pt x="-589" y="10725"/>
                        <a:pt x="-7904" y="6824"/>
                      </a:cubicBezTo>
                      <a:cubicBezTo>
                        <a:pt x="-15219" y="2922"/>
                        <a:pt x="-15741" y="-8015"/>
                        <a:pt x="-8531" y="-12334"/>
                      </a:cubicBezTo>
                      <a:cubicBezTo>
                        <a:pt x="-8218" y="-12543"/>
                        <a:pt x="-7939" y="-12682"/>
                        <a:pt x="-7625" y="-12822"/>
                      </a:cubicBezTo>
                      <a:cubicBezTo>
                        <a:pt x="-4212" y="-14493"/>
                        <a:pt x="-764" y="-15016"/>
                        <a:pt x="2720" y="-13170"/>
                      </a:cubicBezTo>
                      <a:cubicBezTo>
                        <a:pt x="6238" y="-11324"/>
                        <a:pt x="7701" y="-8119"/>
                        <a:pt x="8258" y="-4392"/>
                      </a:cubicBezTo>
                      <a:lnTo>
                        <a:pt x="8258" y="-439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CCDDE764-8201-1FEA-0822-650C63860F68}"/>
                    </a:ext>
                  </a:extLst>
                </p:cNvPr>
                <p:cNvSpPr/>
                <p:nvPr/>
              </p:nvSpPr>
              <p:spPr>
                <a:xfrm flipV="1">
                  <a:off x="7167532" y="819721"/>
                  <a:ext cx="362" cy="390"/>
                </a:xfrm>
                <a:custGeom>
                  <a:avLst/>
                  <a:gdLst>
                    <a:gd name="connsiteX0" fmla="*/ -13707 w 362"/>
                    <a:gd name="connsiteY0" fmla="*/ -15135 h 390"/>
                    <a:gd name="connsiteX1" fmla="*/ -13881 w 362"/>
                    <a:gd name="connsiteY1" fmla="*/ -14786 h 390"/>
                    <a:gd name="connsiteX2" fmla="*/ -13707 w 362"/>
                    <a:gd name="connsiteY2" fmla="*/ -15135 h 390"/>
                    <a:gd name="connsiteX3" fmla="*/ -13707 w 362"/>
                    <a:gd name="connsiteY3" fmla="*/ -15135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707" y="-15135"/>
                      </a:moveTo>
                      <a:cubicBezTo>
                        <a:pt x="-13498" y="-14996"/>
                        <a:pt x="-13672" y="-14682"/>
                        <a:pt x="-13881" y="-14786"/>
                      </a:cubicBezTo>
                      <a:cubicBezTo>
                        <a:pt x="-14090" y="-14926"/>
                        <a:pt x="-13916" y="-15239"/>
                        <a:pt x="-13707" y="-15135"/>
                      </a:cubicBezTo>
                      <a:lnTo>
                        <a:pt x="-13707" y="-15135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92D81923-2DB7-AA4D-E6CD-65D07D6A27B6}"/>
                    </a:ext>
                  </a:extLst>
                </p:cNvPr>
                <p:cNvSpPr/>
                <p:nvPr/>
              </p:nvSpPr>
              <p:spPr>
                <a:xfrm flipV="1">
                  <a:off x="7186968" y="729360"/>
                  <a:ext cx="20275" cy="20847"/>
                </a:xfrm>
                <a:custGeom>
                  <a:avLst/>
                  <a:gdLst>
                    <a:gd name="connsiteX0" fmla="*/ 5064 w 20275"/>
                    <a:gd name="connsiteY0" fmla="*/ -450 h 20847"/>
                    <a:gd name="connsiteX1" fmla="*/ 4437 w 20275"/>
                    <a:gd name="connsiteY1" fmla="*/ 699 h 20847"/>
                    <a:gd name="connsiteX2" fmla="*/ 258 w 20275"/>
                    <a:gd name="connsiteY2" fmla="*/ 4531 h 20847"/>
                    <a:gd name="connsiteX3" fmla="*/ -5246 w 20275"/>
                    <a:gd name="connsiteY3" fmla="*/ 5158 h 20847"/>
                    <a:gd name="connsiteX4" fmla="*/ -8764 w 20275"/>
                    <a:gd name="connsiteY4" fmla="*/ 3765 h 20847"/>
                    <a:gd name="connsiteX5" fmla="*/ -6953 w 20275"/>
                    <a:gd name="connsiteY5" fmla="*/ -15044 h 20847"/>
                    <a:gd name="connsiteX6" fmla="*/ 3079 w 20275"/>
                    <a:gd name="connsiteY6" fmla="*/ -12676 h 20847"/>
                    <a:gd name="connsiteX7" fmla="*/ 5064 w 20275"/>
                    <a:gd name="connsiteY7" fmla="*/ -450 h 20847"/>
                    <a:gd name="connsiteX8" fmla="*/ 5064 w 20275"/>
                    <a:gd name="connsiteY8" fmla="*/ -450 h 20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75" h="20847">
                      <a:moveTo>
                        <a:pt x="5064" y="-450"/>
                      </a:moveTo>
                      <a:cubicBezTo>
                        <a:pt x="4855" y="-67"/>
                        <a:pt x="4681" y="316"/>
                        <a:pt x="4437" y="699"/>
                      </a:cubicBezTo>
                      <a:cubicBezTo>
                        <a:pt x="3323" y="2406"/>
                        <a:pt x="2139" y="3695"/>
                        <a:pt x="258" y="4531"/>
                      </a:cubicBezTo>
                      <a:cubicBezTo>
                        <a:pt x="-1310" y="5228"/>
                        <a:pt x="-3574" y="5785"/>
                        <a:pt x="-5246" y="5158"/>
                      </a:cubicBezTo>
                      <a:cubicBezTo>
                        <a:pt x="-6430" y="4740"/>
                        <a:pt x="-7614" y="4322"/>
                        <a:pt x="-8764" y="3765"/>
                      </a:cubicBezTo>
                      <a:cubicBezTo>
                        <a:pt x="-16636" y="-32"/>
                        <a:pt x="-15451" y="-12815"/>
                        <a:pt x="-6953" y="-15044"/>
                      </a:cubicBezTo>
                      <a:cubicBezTo>
                        <a:pt x="-3434" y="-15950"/>
                        <a:pt x="397" y="-15218"/>
                        <a:pt x="3079" y="-12676"/>
                      </a:cubicBezTo>
                      <a:cubicBezTo>
                        <a:pt x="6388" y="-9576"/>
                        <a:pt x="7154" y="-4456"/>
                        <a:pt x="5064" y="-450"/>
                      </a:cubicBezTo>
                      <a:lnTo>
                        <a:pt x="5064" y="-45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1" name="Freeform: Shape 820">
                  <a:extLst>
                    <a:ext uri="{FF2B5EF4-FFF2-40B4-BE49-F238E27FC236}">
                      <a16:creationId xmlns:a16="http://schemas.microsoft.com/office/drawing/2014/main" id="{30060F05-01AB-F1AB-F9FE-B45FFCC3D376}"/>
                    </a:ext>
                  </a:extLst>
                </p:cNvPr>
                <p:cNvSpPr/>
                <p:nvPr/>
              </p:nvSpPr>
              <p:spPr>
                <a:xfrm flipV="1">
                  <a:off x="7275383" y="857352"/>
                  <a:ext cx="22827" cy="23355"/>
                </a:xfrm>
                <a:custGeom>
                  <a:avLst/>
                  <a:gdLst>
                    <a:gd name="connsiteX0" fmla="*/ 2565 w 22827"/>
                    <a:gd name="connsiteY0" fmla="*/ -13559 h 23355"/>
                    <a:gd name="connsiteX1" fmla="*/ -8303 w 22827"/>
                    <a:gd name="connsiteY1" fmla="*/ 6922 h 23355"/>
                    <a:gd name="connsiteX2" fmla="*/ 2565 w 22827"/>
                    <a:gd name="connsiteY2" fmla="*/ -13559 h 23355"/>
                    <a:gd name="connsiteX3" fmla="*/ 2565 w 22827"/>
                    <a:gd name="connsiteY3" fmla="*/ -13559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27" h="23355">
                      <a:moveTo>
                        <a:pt x="2565" y="-13559"/>
                      </a:moveTo>
                      <a:cubicBezTo>
                        <a:pt x="15766" y="-6557"/>
                        <a:pt x="4898" y="13924"/>
                        <a:pt x="-8303" y="6922"/>
                      </a:cubicBezTo>
                      <a:cubicBezTo>
                        <a:pt x="-21469" y="-79"/>
                        <a:pt x="-10602" y="-20560"/>
                        <a:pt x="2565" y="-13559"/>
                      </a:cubicBezTo>
                      <a:lnTo>
                        <a:pt x="2565" y="-13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2" name="Freeform: Shape 821">
                  <a:extLst>
                    <a:ext uri="{FF2B5EF4-FFF2-40B4-BE49-F238E27FC236}">
                      <a16:creationId xmlns:a16="http://schemas.microsoft.com/office/drawing/2014/main" id="{34FD6AC6-98DD-0F4B-219B-EA6A5012AB58}"/>
                    </a:ext>
                  </a:extLst>
                </p:cNvPr>
                <p:cNvSpPr/>
                <p:nvPr/>
              </p:nvSpPr>
              <p:spPr>
                <a:xfrm flipV="1">
                  <a:off x="7291140" y="986029"/>
                  <a:ext cx="22165" cy="22677"/>
                </a:xfrm>
                <a:custGeom>
                  <a:avLst/>
                  <a:gdLst>
                    <a:gd name="connsiteX0" fmla="*/ 2061 w 22165"/>
                    <a:gd name="connsiteY0" fmla="*/ -13183 h 22677"/>
                    <a:gd name="connsiteX1" fmla="*/ -8493 w 22165"/>
                    <a:gd name="connsiteY1" fmla="*/ 6706 h 22677"/>
                    <a:gd name="connsiteX2" fmla="*/ 2061 w 22165"/>
                    <a:gd name="connsiteY2" fmla="*/ -13183 h 22677"/>
                    <a:gd name="connsiteX3" fmla="*/ 2061 w 22165"/>
                    <a:gd name="connsiteY3" fmla="*/ -13183 h 2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65" h="22677">
                      <a:moveTo>
                        <a:pt x="2061" y="-13183"/>
                      </a:moveTo>
                      <a:cubicBezTo>
                        <a:pt x="14844" y="-6391"/>
                        <a:pt x="4290" y="13498"/>
                        <a:pt x="-8493" y="6706"/>
                      </a:cubicBezTo>
                      <a:cubicBezTo>
                        <a:pt x="-21311" y="-121"/>
                        <a:pt x="-10757" y="-19975"/>
                        <a:pt x="2061" y="-13183"/>
                      </a:cubicBezTo>
                      <a:lnTo>
                        <a:pt x="2061" y="-13183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406EF62D-2A07-CE23-DD5A-0933905D9D14}"/>
                    </a:ext>
                  </a:extLst>
                </p:cNvPr>
                <p:cNvSpPr/>
                <p:nvPr/>
              </p:nvSpPr>
              <p:spPr>
                <a:xfrm flipV="1">
                  <a:off x="7232967" y="1078085"/>
                  <a:ext cx="18781" cy="18715"/>
                </a:xfrm>
                <a:custGeom>
                  <a:avLst/>
                  <a:gdLst>
                    <a:gd name="connsiteX0" fmla="*/ -364 w 18781"/>
                    <a:gd name="connsiteY0" fmla="*/ -13200 h 18715"/>
                    <a:gd name="connsiteX1" fmla="*/ 3502 w 18781"/>
                    <a:gd name="connsiteY1" fmla="*/ -522 h 18715"/>
                    <a:gd name="connsiteX2" fmla="*/ -9177 w 18781"/>
                    <a:gd name="connsiteY2" fmla="*/ 3345 h 18715"/>
                    <a:gd name="connsiteX3" fmla="*/ -13043 w 18781"/>
                    <a:gd name="connsiteY3" fmla="*/ -9334 h 18715"/>
                    <a:gd name="connsiteX4" fmla="*/ -364 w 18781"/>
                    <a:gd name="connsiteY4" fmla="*/ -13200 h 18715"/>
                    <a:gd name="connsiteX5" fmla="*/ -364 w 18781"/>
                    <a:gd name="connsiteY5" fmla="*/ -13200 h 18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81" h="18715">
                      <a:moveTo>
                        <a:pt x="-364" y="-13200"/>
                      </a:moveTo>
                      <a:cubicBezTo>
                        <a:pt x="3955" y="-10901"/>
                        <a:pt x="6080" y="-4876"/>
                        <a:pt x="3502" y="-522"/>
                      </a:cubicBezTo>
                      <a:cubicBezTo>
                        <a:pt x="924" y="3867"/>
                        <a:pt x="-4509" y="5818"/>
                        <a:pt x="-9177" y="3345"/>
                      </a:cubicBezTo>
                      <a:cubicBezTo>
                        <a:pt x="-13496" y="1046"/>
                        <a:pt x="-15621" y="-4945"/>
                        <a:pt x="-13043" y="-9334"/>
                      </a:cubicBezTo>
                      <a:cubicBezTo>
                        <a:pt x="-10465" y="-13723"/>
                        <a:pt x="-4997" y="-15673"/>
                        <a:pt x="-364" y="-13200"/>
                      </a:cubicBezTo>
                      <a:lnTo>
                        <a:pt x="-364" y="-1320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5D268869-E775-ADD0-BA39-F265FAAFB8B4}"/>
                    </a:ext>
                  </a:extLst>
                </p:cNvPr>
                <p:cNvSpPr/>
                <p:nvPr/>
              </p:nvSpPr>
              <p:spPr>
                <a:xfrm flipV="1">
                  <a:off x="7238484" y="996841"/>
                  <a:ext cx="362" cy="390"/>
                </a:xfrm>
                <a:custGeom>
                  <a:avLst/>
                  <a:gdLst>
                    <a:gd name="connsiteX0" fmla="*/ -13883 w 362"/>
                    <a:gd name="connsiteY0" fmla="*/ -14559 h 390"/>
                    <a:gd name="connsiteX1" fmla="*/ -14057 w 362"/>
                    <a:gd name="connsiteY1" fmla="*/ -14210 h 390"/>
                    <a:gd name="connsiteX2" fmla="*/ -13883 w 362"/>
                    <a:gd name="connsiteY2" fmla="*/ -14559 h 390"/>
                    <a:gd name="connsiteX3" fmla="*/ -13883 w 362"/>
                    <a:gd name="connsiteY3" fmla="*/ -14559 h 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2" h="390">
                      <a:moveTo>
                        <a:pt x="-13883" y="-14559"/>
                      </a:moveTo>
                      <a:cubicBezTo>
                        <a:pt x="-13674" y="-14419"/>
                        <a:pt x="-13849" y="-14106"/>
                        <a:pt x="-14057" y="-14210"/>
                      </a:cubicBezTo>
                      <a:cubicBezTo>
                        <a:pt x="-14267" y="-14350"/>
                        <a:pt x="-14092" y="-14663"/>
                        <a:pt x="-13883" y="-14559"/>
                      </a:cubicBezTo>
                      <a:lnTo>
                        <a:pt x="-13883" y="-1455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F91D8615-0A4E-D037-901C-1F5C0CF5FF6C}"/>
                    </a:ext>
                  </a:extLst>
                </p:cNvPr>
                <p:cNvSpPr/>
                <p:nvPr/>
              </p:nvSpPr>
              <p:spPr>
                <a:xfrm flipV="1">
                  <a:off x="6835130" y="988484"/>
                  <a:ext cx="26196" cy="26787"/>
                </a:xfrm>
                <a:custGeom>
                  <a:avLst/>
                  <a:gdLst>
                    <a:gd name="connsiteX0" fmla="*/ 6178 w 26196"/>
                    <a:gd name="connsiteY0" fmla="*/ -12908 h 26787"/>
                    <a:gd name="connsiteX1" fmla="*/ -6327 w 26196"/>
                    <a:gd name="connsiteY1" fmla="*/ 10568 h 26787"/>
                    <a:gd name="connsiteX2" fmla="*/ 6178 w 26196"/>
                    <a:gd name="connsiteY2" fmla="*/ -12908 h 26787"/>
                    <a:gd name="connsiteX3" fmla="*/ 6178 w 26196"/>
                    <a:gd name="connsiteY3" fmla="*/ -12908 h 26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196" h="26787">
                      <a:moveTo>
                        <a:pt x="6178" y="-12908"/>
                      </a:moveTo>
                      <a:cubicBezTo>
                        <a:pt x="21260" y="-4862"/>
                        <a:pt x="8825" y="18614"/>
                        <a:pt x="-6327" y="10568"/>
                      </a:cubicBezTo>
                      <a:cubicBezTo>
                        <a:pt x="-21444" y="2522"/>
                        <a:pt x="-8974" y="-20954"/>
                        <a:pt x="6178" y="-12908"/>
                      </a:cubicBezTo>
                      <a:lnTo>
                        <a:pt x="6178" y="-12908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5C3CBD35-5FEA-51C0-E0DF-3B1E367BC4F0}"/>
                    </a:ext>
                  </a:extLst>
                </p:cNvPr>
                <p:cNvSpPr/>
                <p:nvPr/>
              </p:nvSpPr>
              <p:spPr>
                <a:xfrm flipV="1">
                  <a:off x="6937967" y="965081"/>
                  <a:ext cx="11765" cy="12035"/>
                </a:xfrm>
                <a:custGeom>
                  <a:avLst/>
                  <a:gdLst>
                    <a:gd name="connsiteX0" fmla="*/ -4732 w 11765"/>
                    <a:gd name="connsiteY0" fmla="*/ -13929 h 12035"/>
                    <a:gd name="connsiteX1" fmla="*/ -10340 w 11765"/>
                    <a:gd name="connsiteY1" fmla="*/ -3375 h 12035"/>
                    <a:gd name="connsiteX2" fmla="*/ -4732 w 11765"/>
                    <a:gd name="connsiteY2" fmla="*/ -13929 h 12035"/>
                    <a:gd name="connsiteX3" fmla="*/ -4732 w 11765"/>
                    <a:gd name="connsiteY3" fmla="*/ -13929 h 1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65" h="12035">
                      <a:moveTo>
                        <a:pt x="-4732" y="-13929"/>
                      </a:moveTo>
                      <a:cubicBezTo>
                        <a:pt x="2060" y="-10306"/>
                        <a:pt x="-3547" y="248"/>
                        <a:pt x="-10340" y="-3375"/>
                      </a:cubicBezTo>
                      <a:cubicBezTo>
                        <a:pt x="-17132" y="-6997"/>
                        <a:pt x="-11524" y="-17516"/>
                        <a:pt x="-4732" y="-13929"/>
                      </a:cubicBezTo>
                      <a:lnTo>
                        <a:pt x="-4732" y="-1392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F8F96370-D5AE-5A98-44BD-DFF39EF9B5A4}"/>
                    </a:ext>
                  </a:extLst>
                </p:cNvPr>
                <p:cNvSpPr/>
                <p:nvPr/>
              </p:nvSpPr>
              <p:spPr>
                <a:xfrm flipV="1">
                  <a:off x="6671146" y="793943"/>
                  <a:ext cx="22220" cy="22131"/>
                </a:xfrm>
                <a:custGeom>
                  <a:avLst/>
                  <a:gdLst>
                    <a:gd name="connsiteX0" fmla="*/ 3556 w 22220"/>
                    <a:gd name="connsiteY0" fmla="*/ -13926 h 22131"/>
                    <a:gd name="connsiteX1" fmla="*/ 8119 w 22220"/>
                    <a:gd name="connsiteY1" fmla="*/ 1052 h 22131"/>
                    <a:gd name="connsiteX2" fmla="*/ -6859 w 22220"/>
                    <a:gd name="connsiteY2" fmla="*/ 5649 h 22131"/>
                    <a:gd name="connsiteX3" fmla="*/ -11456 w 22220"/>
                    <a:gd name="connsiteY3" fmla="*/ -9329 h 22131"/>
                    <a:gd name="connsiteX4" fmla="*/ 3556 w 22220"/>
                    <a:gd name="connsiteY4" fmla="*/ -13926 h 22131"/>
                    <a:gd name="connsiteX5" fmla="*/ 3556 w 22220"/>
                    <a:gd name="connsiteY5" fmla="*/ -13926 h 22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220" h="22131">
                      <a:moveTo>
                        <a:pt x="3556" y="-13926"/>
                      </a:moveTo>
                      <a:cubicBezTo>
                        <a:pt x="8677" y="-11209"/>
                        <a:pt x="11184" y="-4104"/>
                        <a:pt x="8119" y="1052"/>
                      </a:cubicBezTo>
                      <a:cubicBezTo>
                        <a:pt x="5054" y="6241"/>
                        <a:pt x="-1390" y="8575"/>
                        <a:pt x="-6859" y="5649"/>
                      </a:cubicBezTo>
                      <a:cubicBezTo>
                        <a:pt x="-11979" y="2932"/>
                        <a:pt x="-14487" y="-4173"/>
                        <a:pt x="-11456" y="-9329"/>
                      </a:cubicBezTo>
                      <a:cubicBezTo>
                        <a:pt x="-8391" y="-14518"/>
                        <a:pt x="-1947" y="-16852"/>
                        <a:pt x="3556" y="-13926"/>
                      </a:cubicBezTo>
                      <a:lnTo>
                        <a:pt x="3556" y="-13926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4451758D-C8C2-D5F2-E51F-72463356EC89}"/>
                    </a:ext>
                  </a:extLst>
                </p:cNvPr>
                <p:cNvSpPr/>
                <p:nvPr/>
              </p:nvSpPr>
              <p:spPr>
                <a:xfrm flipV="1">
                  <a:off x="6637786" y="711296"/>
                  <a:ext cx="22089" cy="22097"/>
                </a:xfrm>
                <a:custGeom>
                  <a:avLst/>
                  <a:gdLst>
                    <a:gd name="connsiteX0" fmla="*/ -12670 w 22089"/>
                    <a:gd name="connsiteY0" fmla="*/ -3979 h 22097"/>
                    <a:gd name="connsiteX1" fmla="*/ -12391 w 22089"/>
                    <a:gd name="connsiteY1" fmla="*/ -7358 h 22097"/>
                    <a:gd name="connsiteX2" fmla="*/ -7933 w 22089"/>
                    <a:gd name="connsiteY2" fmla="*/ -13488 h 22097"/>
                    <a:gd name="connsiteX3" fmla="*/ 6000 w 22089"/>
                    <a:gd name="connsiteY3" fmla="*/ -12478 h 22097"/>
                    <a:gd name="connsiteX4" fmla="*/ 4223 w 22089"/>
                    <a:gd name="connsiteY4" fmla="*/ 5008 h 22097"/>
                    <a:gd name="connsiteX5" fmla="*/ -6818 w 22089"/>
                    <a:gd name="connsiteY5" fmla="*/ 5356 h 22097"/>
                    <a:gd name="connsiteX6" fmla="*/ -12670 w 22089"/>
                    <a:gd name="connsiteY6" fmla="*/ -3979 h 22097"/>
                    <a:gd name="connsiteX7" fmla="*/ -12670 w 22089"/>
                    <a:gd name="connsiteY7" fmla="*/ -3979 h 22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089" h="22097">
                      <a:moveTo>
                        <a:pt x="-12670" y="-3979"/>
                      </a:moveTo>
                      <a:cubicBezTo>
                        <a:pt x="-12600" y="-5094"/>
                        <a:pt x="-12635" y="-6348"/>
                        <a:pt x="-12391" y="-7358"/>
                      </a:cubicBezTo>
                      <a:cubicBezTo>
                        <a:pt x="-11799" y="-10005"/>
                        <a:pt x="-10162" y="-12025"/>
                        <a:pt x="-7933" y="-13488"/>
                      </a:cubicBezTo>
                      <a:cubicBezTo>
                        <a:pt x="-3579" y="-16379"/>
                        <a:pt x="2133" y="-16170"/>
                        <a:pt x="6000" y="-12478"/>
                      </a:cubicBezTo>
                      <a:cubicBezTo>
                        <a:pt x="11225" y="-7567"/>
                        <a:pt x="10284" y="1245"/>
                        <a:pt x="4223" y="5008"/>
                      </a:cubicBezTo>
                      <a:cubicBezTo>
                        <a:pt x="880" y="7028"/>
                        <a:pt x="-3370" y="7167"/>
                        <a:pt x="-6818" y="5356"/>
                      </a:cubicBezTo>
                      <a:cubicBezTo>
                        <a:pt x="-9988" y="3649"/>
                        <a:pt x="-12914" y="-217"/>
                        <a:pt x="-12670" y="-3979"/>
                      </a:cubicBezTo>
                      <a:lnTo>
                        <a:pt x="-12670" y="-3979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CFF5A52F-A0C2-062D-9397-370B0A0C3200}"/>
                    </a:ext>
                  </a:extLst>
                </p:cNvPr>
                <p:cNvSpPr/>
                <p:nvPr/>
              </p:nvSpPr>
              <p:spPr>
                <a:xfrm flipV="1">
                  <a:off x="6726811" y="718943"/>
                  <a:ext cx="20825" cy="21297"/>
                </a:xfrm>
                <a:custGeom>
                  <a:avLst/>
                  <a:gdLst>
                    <a:gd name="connsiteX0" fmla="*/ 2476 w 20825"/>
                    <a:gd name="connsiteY0" fmla="*/ -14142 h 21297"/>
                    <a:gd name="connsiteX1" fmla="*/ -7451 w 20825"/>
                    <a:gd name="connsiteY1" fmla="*/ 4527 h 21297"/>
                    <a:gd name="connsiteX2" fmla="*/ 2476 w 20825"/>
                    <a:gd name="connsiteY2" fmla="*/ -14142 h 21297"/>
                    <a:gd name="connsiteX3" fmla="*/ 2476 w 20825"/>
                    <a:gd name="connsiteY3" fmla="*/ -14142 h 2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25" h="21297">
                      <a:moveTo>
                        <a:pt x="2476" y="-14142"/>
                      </a:moveTo>
                      <a:cubicBezTo>
                        <a:pt x="14493" y="-7733"/>
                        <a:pt x="4566" y="10937"/>
                        <a:pt x="-7451" y="4527"/>
                      </a:cubicBezTo>
                      <a:cubicBezTo>
                        <a:pt x="-19468" y="-1847"/>
                        <a:pt x="-9576" y="-20516"/>
                        <a:pt x="2476" y="-14142"/>
                      </a:cubicBezTo>
                      <a:lnTo>
                        <a:pt x="2476" y="-14142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12F4B82F-8EBE-7FB7-D87E-D89252508D4C}"/>
                    </a:ext>
                  </a:extLst>
                </p:cNvPr>
                <p:cNvSpPr/>
                <p:nvPr/>
              </p:nvSpPr>
              <p:spPr>
                <a:xfrm flipV="1">
                  <a:off x="6874577" y="606990"/>
                  <a:ext cx="19816" cy="20272"/>
                </a:xfrm>
                <a:custGeom>
                  <a:avLst/>
                  <a:gdLst>
                    <a:gd name="connsiteX0" fmla="*/ 1369 w 19816"/>
                    <a:gd name="connsiteY0" fmla="*/ -14560 h 20272"/>
                    <a:gd name="connsiteX1" fmla="*/ -8071 w 19816"/>
                    <a:gd name="connsiteY1" fmla="*/ 3204 h 20272"/>
                    <a:gd name="connsiteX2" fmla="*/ 1369 w 19816"/>
                    <a:gd name="connsiteY2" fmla="*/ -14560 h 20272"/>
                    <a:gd name="connsiteX3" fmla="*/ 1369 w 19816"/>
                    <a:gd name="connsiteY3" fmla="*/ -14560 h 20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16" h="20272">
                      <a:moveTo>
                        <a:pt x="1369" y="-14560"/>
                      </a:moveTo>
                      <a:cubicBezTo>
                        <a:pt x="12793" y="-8500"/>
                        <a:pt x="3354" y="9299"/>
                        <a:pt x="-8071" y="3204"/>
                      </a:cubicBezTo>
                      <a:cubicBezTo>
                        <a:pt x="-19531" y="-2892"/>
                        <a:pt x="-10091" y="-20656"/>
                        <a:pt x="1369" y="-14560"/>
                      </a:cubicBezTo>
                      <a:lnTo>
                        <a:pt x="1369" y="-14560"/>
                      </a:lnTo>
                    </a:path>
                  </a:pathLst>
                </a:custGeom>
                <a:solidFill>
                  <a:srgbClr val="F29E3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77650CC0-CE1C-3ECD-18A0-B3B66561DF3E}"/>
                    </a:ext>
                  </a:extLst>
                </p:cNvPr>
                <p:cNvSpPr/>
                <p:nvPr/>
              </p:nvSpPr>
              <p:spPr>
                <a:xfrm flipV="1">
                  <a:off x="7259588" y="1540037"/>
                  <a:ext cx="16448" cy="16842"/>
                </a:xfrm>
                <a:custGeom>
                  <a:avLst/>
                  <a:gdLst>
                    <a:gd name="connsiteX0" fmla="*/ -2074 w 16448"/>
                    <a:gd name="connsiteY0" fmla="*/ -11748 h 16842"/>
                    <a:gd name="connsiteX1" fmla="*/ -9911 w 16448"/>
                    <a:gd name="connsiteY1" fmla="*/ 3020 h 16842"/>
                    <a:gd name="connsiteX2" fmla="*/ -2074 w 16448"/>
                    <a:gd name="connsiteY2" fmla="*/ -11748 h 16842"/>
                    <a:gd name="connsiteX3" fmla="*/ -2074 w 16448"/>
                    <a:gd name="connsiteY3" fmla="*/ -11748 h 16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48" h="16842">
                      <a:moveTo>
                        <a:pt x="-2074" y="-11748"/>
                      </a:moveTo>
                      <a:cubicBezTo>
                        <a:pt x="7401" y="-6697"/>
                        <a:pt x="-402" y="8071"/>
                        <a:pt x="-9911" y="3020"/>
                      </a:cubicBezTo>
                      <a:cubicBezTo>
                        <a:pt x="-19420" y="-2030"/>
                        <a:pt x="-11583" y="-16799"/>
                        <a:pt x="-2074" y="-11748"/>
                      </a:cubicBezTo>
                      <a:lnTo>
                        <a:pt x="-2074" y="-1174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EC513C14-64C6-9C5F-DBF2-516C9957EF90}"/>
                    </a:ext>
                  </a:extLst>
                </p:cNvPr>
                <p:cNvSpPr/>
                <p:nvPr/>
              </p:nvSpPr>
              <p:spPr>
                <a:xfrm flipV="1">
                  <a:off x="7233253" y="1439263"/>
                  <a:ext cx="19811" cy="19738"/>
                </a:xfrm>
                <a:custGeom>
                  <a:avLst/>
                  <a:gdLst>
                    <a:gd name="connsiteX0" fmla="*/ 393 w 19811"/>
                    <a:gd name="connsiteY0" fmla="*/ -11968 h 19738"/>
                    <a:gd name="connsiteX1" fmla="*/ 4468 w 19811"/>
                    <a:gd name="connsiteY1" fmla="*/ 1408 h 19738"/>
                    <a:gd name="connsiteX2" fmla="*/ -8907 w 19811"/>
                    <a:gd name="connsiteY2" fmla="*/ 5483 h 19738"/>
                    <a:gd name="connsiteX3" fmla="*/ -12983 w 19811"/>
                    <a:gd name="connsiteY3" fmla="*/ -7892 h 19738"/>
                    <a:gd name="connsiteX4" fmla="*/ 393 w 19811"/>
                    <a:gd name="connsiteY4" fmla="*/ -11968 h 19738"/>
                    <a:gd name="connsiteX5" fmla="*/ 393 w 19811"/>
                    <a:gd name="connsiteY5" fmla="*/ -11968 h 1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11" h="19738">
                      <a:moveTo>
                        <a:pt x="393" y="-11968"/>
                      </a:moveTo>
                      <a:cubicBezTo>
                        <a:pt x="4956" y="-9529"/>
                        <a:pt x="7185" y="-3190"/>
                        <a:pt x="4468" y="1408"/>
                      </a:cubicBezTo>
                      <a:cubicBezTo>
                        <a:pt x="1751" y="6040"/>
                        <a:pt x="-3996" y="8095"/>
                        <a:pt x="-8907" y="5483"/>
                      </a:cubicBezTo>
                      <a:cubicBezTo>
                        <a:pt x="-13471" y="3080"/>
                        <a:pt x="-15700" y="-3260"/>
                        <a:pt x="-12983" y="-7892"/>
                      </a:cubicBezTo>
                      <a:cubicBezTo>
                        <a:pt x="-10266" y="-12490"/>
                        <a:pt x="-4519" y="-14580"/>
                        <a:pt x="393" y="-11968"/>
                      </a:cubicBezTo>
                      <a:lnTo>
                        <a:pt x="393" y="-1196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0D2188D4-EF34-9278-EC2B-AECF70111DD1}"/>
                    </a:ext>
                  </a:extLst>
                </p:cNvPr>
                <p:cNvSpPr/>
                <p:nvPr/>
              </p:nvSpPr>
              <p:spPr>
                <a:xfrm flipV="1">
                  <a:off x="7422238" y="1542019"/>
                  <a:ext cx="23583" cy="23502"/>
                </a:xfrm>
                <a:custGeom>
                  <a:avLst/>
                  <a:gdLst>
                    <a:gd name="connsiteX0" fmla="*/ 2683 w 23583"/>
                    <a:gd name="connsiteY0" fmla="*/ -11414 h 23502"/>
                    <a:gd name="connsiteX1" fmla="*/ 7559 w 23583"/>
                    <a:gd name="connsiteY1" fmla="*/ 4504 h 23502"/>
                    <a:gd name="connsiteX2" fmla="*/ -8359 w 23583"/>
                    <a:gd name="connsiteY2" fmla="*/ 9381 h 23502"/>
                    <a:gd name="connsiteX3" fmla="*/ -13236 w 23583"/>
                    <a:gd name="connsiteY3" fmla="*/ -6537 h 23502"/>
                    <a:gd name="connsiteX4" fmla="*/ 2683 w 23583"/>
                    <a:gd name="connsiteY4" fmla="*/ -11414 h 23502"/>
                    <a:gd name="connsiteX5" fmla="*/ 2683 w 23583"/>
                    <a:gd name="connsiteY5" fmla="*/ -11414 h 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83" h="23502">
                      <a:moveTo>
                        <a:pt x="2683" y="-11414"/>
                      </a:moveTo>
                      <a:cubicBezTo>
                        <a:pt x="8116" y="-8523"/>
                        <a:pt x="10763" y="-964"/>
                        <a:pt x="7559" y="4504"/>
                      </a:cubicBezTo>
                      <a:cubicBezTo>
                        <a:pt x="4285" y="10008"/>
                        <a:pt x="-2542" y="12481"/>
                        <a:pt x="-8359" y="9381"/>
                      </a:cubicBezTo>
                      <a:cubicBezTo>
                        <a:pt x="-13793" y="6490"/>
                        <a:pt x="-16475" y="-1069"/>
                        <a:pt x="-13236" y="-6537"/>
                      </a:cubicBezTo>
                      <a:cubicBezTo>
                        <a:pt x="-9996" y="-12041"/>
                        <a:pt x="-3135" y="-14514"/>
                        <a:pt x="2683" y="-11414"/>
                      </a:cubicBezTo>
                      <a:lnTo>
                        <a:pt x="2683" y="-11414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82D2DED5-FE42-3818-E0B0-8142758AD1E0}"/>
                    </a:ext>
                  </a:extLst>
                </p:cNvPr>
                <p:cNvSpPr/>
                <p:nvPr/>
              </p:nvSpPr>
              <p:spPr>
                <a:xfrm flipV="1">
                  <a:off x="7305852" y="1676150"/>
                  <a:ext cx="19800" cy="20274"/>
                </a:xfrm>
                <a:custGeom>
                  <a:avLst/>
                  <a:gdLst>
                    <a:gd name="connsiteX0" fmla="*/ 273 w 19800"/>
                    <a:gd name="connsiteY0" fmla="*/ -11082 h 20274"/>
                    <a:gd name="connsiteX1" fmla="*/ -9167 w 19800"/>
                    <a:gd name="connsiteY1" fmla="*/ 6683 h 20274"/>
                    <a:gd name="connsiteX2" fmla="*/ 273 w 19800"/>
                    <a:gd name="connsiteY2" fmla="*/ -11082 h 20274"/>
                    <a:gd name="connsiteX3" fmla="*/ 273 w 19800"/>
                    <a:gd name="connsiteY3" fmla="*/ -11082 h 20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00" h="20274">
                      <a:moveTo>
                        <a:pt x="273" y="-11082"/>
                      </a:moveTo>
                      <a:cubicBezTo>
                        <a:pt x="11698" y="-4986"/>
                        <a:pt x="2293" y="12778"/>
                        <a:pt x="-9167" y="6683"/>
                      </a:cubicBezTo>
                      <a:cubicBezTo>
                        <a:pt x="-20592" y="587"/>
                        <a:pt x="-11152" y="-17177"/>
                        <a:pt x="273" y="-11082"/>
                      </a:cubicBezTo>
                      <a:lnTo>
                        <a:pt x="273" y="-1108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FBBD430B-0BC5-6C6C-DF94-2B241744229C}"/>
                    </a:ext>
                  </a:extLst>
                </p:cNvPr>
                <p:cNvSpPr/>
                <p:nvPr/>
              </p:nvSpPr>
              <p:spPr>
                <a:xfrm flipV="1">
                  <a:off x="7128723" y="1581055"/>
                  <a:ext cx="18800" cy="19237"/>
                </a:xfrm>
                <a:custGeom>
                  <a:avLst/>
                  <a:gdLst>
                    <a:gd name="connsiteX0" fmla="*/ -8 w 18800"/>
                    <a:gd name="connsiteY0" fmla="*/ -11459 h 19237"/>
                    <a:gd name="connsiteX1" fmla="*/ -8995 w 18800"/>
                    <a:gd name="connsiteY1" fmla="*/ 5399 h 19237"/>
                    <a:gd name="connsiteX2" fmla="*/ -8 w 18800"/>
                    <a:gd name="connsiteY2" fmla="*/ -11459 h 19237"/>
                    <a:gd name="connsiteX3" fmla="*/ -8 w 18800"/>
                    <a:gd name="connsiteY3" fmla="*/ -11459 h 1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0" h="19237">
                      <a:moveTo>
                        <a:pt x="-8" y="-11459"/>
                      </a:moveTo>
                      <a:cubicBezTo>
                        <a:pt x="10825" y="-5678"/>
                        <a:pt x="1873" y="11181"/>
                        <a:pt x="-8995" y="5399"/>
                      </a:cubicBezTo>
                      <a:cubicBezTo>
                        <a:pt x="-19827" y="-348"/>
                        <a:pt x="-10875" y="-17242"/>
                        <a:pt x="-8" y="-11459"/>
                      </a:cubicBezTo>
                      <a:lnTo>
                        <a:pt x="-8" y="-1145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78CC00AC-2CC8-D50C-747E-65967E391E89}"/>
                    </a:ext>
                  </a:extLst>
                </p:cNvPr>
                <p:cNvSpPr/>
                <p:nvPr/>
              </p:nvSpPr>
              <p:spPr>
                <a:xfrm flipV="1">
                  <a:off x="7076626" y="1424530"/>
                  <a:ext cx="18128" cy="18558"/>
                </a:xfrm>
                <a:custGeom>
                  <a:avLst/>
                  <a:gdLst>
                    <a:gd name="connsiteX0" fmla="*/ -376 w 18128"/>
                    <a:gd name="connsiteY0" fmla="*/ -12012 h 18558"/>
                    <a:gd name="connsiteX1" fmla="*/ -9015 w 18128"/>
                    <a:gd name="connsiteY1" fmla="*/ 4254 h 18558"/>
                    <a:gd name="connsiteX2" fmla="*/ -376 w 18128"/>
                    <a:gd name="connsiteY2" fmla="*/ -12012 h 18558"/>
                    <a:gd name="connsiteX3" fmla="*/ -376 w 18128"/>
                    <a:gd name="connsiteY3" fmla="*/ -12012 h 1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28" h="18558">
                      <a:moveTo>
                        <a:pt x="-376" y="-12012"/>
                      </a:moveTo>
                      <a:cubicBezTo>
                        <a:pt x="10073" y="-6439"/>
                        <a:pt x="1435" y="9827"/>
                        <a:pt x="-9015" y="4254"/>
                      </a:cubicBezTo>
                      <a:cubicBezTo>
                        <a:pt x="-19499" y="-1319"/>
                        <a:pt x="-10861" y="-17585"/>
                        <a:pt x="-376" y="-12012"/>
                      </a:cubicBezTo>
                      <a:lnTo>
                        <a:pt x="-376" y="-12012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7B2D060C-9951-411C-6B03-644970B3A7C3}"/>
                    </a:ext>
                  </a:extLst>
                </p:cNvPr>
                <p:cNvSpPr/>
                <p:nvPr/>
              </p:nvSpPr>
              <p:spPr>
                <a:xfrm flipV="1">
                  <a:off x="7369535" y="1584749"/>
                  <a:ext cx="21497" cy="21986"/>
                </a:xfrm>
                <a:custGeom>
                  <a:avLst/>
                  <a:gdLst>
                    <a:gd name="connsiteX0" fmla="*/ 1390 w 21497"/>
                    <a:gd name="connsiteY0" fmla="*/ -11269 h 21986"/>
                    <a:gd name="connsiteX1" fmla="*/ -8886 w 21497"/>
                    <a:gd name="connsiteY1" fmla="*/ 7993 h 21986"/>
                    <a:gd name="connsiteX2" fmla="*/ 1390 w 21497"/>
                    <a:gd name="connsiteY2" fmla="*/ -11269 h 21986"/>
                    <a:gd name="connsiteX3" fmla="*/ 1390 w 21497"/>
                    <a:gd name="connsiteY3" fmla="*/ -11269 h 21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97" h="21986">
                      <a:moveTo>
                        <a:pt x="1390" y="-11269"/>
                      </a:moveTo>
                      <a:cubicBezTo>
                        <a:pt x="13755" y="-4686"/>
                        <a:pt x="3549" y="14611"/>
                        <a:pt x="-8886" y="7993"/>
                      </a:cubicBezTo>
                      <a:cubicBezTo>
                        <a:pt x="-21286" y="1409"/>
                        <a:pt x="-11045" y="-17887"/>
                        <a:pt x="1390" y="-11269"/>
                      </a:cubicBezTo>
                      <a:lnTo>
                        <a:pt x="1390" y="-11269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6A571B4B-1281-4663-E1D8-67C30167CD47}"/>
                    </a:ext>
                  </a:extLst>
                </p:cNvPr>
                <p:cNvSpPr/>
                <p:nvPr/>
              </p:nvSpPr>
              <p:spPr>
                <a:xfrm flipV="1">
                  <a:off x="7507756" y="1665219"/>
                  <a:ext cx="23167" cy="23713"/>
                </a:xfrm>
                <a:custGeom>
                  <a:avLst/>
                  <a:gdLst>
                    <a:gd name="connsiteX0" fmla="*/ 2255 w 23167"/>
                    <a:gd name="connsiteY0" fmla="*/ -10907 h 23713"/>
                    <a:gd name="connsiteX1" fmla="*/ -8787 w 23167"/>
                    <a:gd name="connsiteY1" fmla="*/ 9888 h 23713"/>
                    <a:gd name="connsiteX2" fmla="*/ 2255 w 23167"/>
                    <a:gd name="connsiteY2" fmla="*/ -10907 h 23713"/>
                    <a:gd name="connsiteX3" fmla="*/ 2255 w 23167"/>
                    <a:gd name="connsiteY3" fmla="*/ -10907 h 23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67" h="23713">
                      <a:moveTo>
                        <a:pt x="2255" y="-10907"/>
                      </a:moveTo>
                      <a:cubicBezTo>
                        <a:pt x="15630" y="-3801"/>
                        <a:pt x="4588" y="16994"/>
                        <a:pt x="-8787" y="9888"/>
                      </a:cubicBezTo>
                      <a:cubicBezTo>
                        <a:pt x="-22163" y="2748"/>
                        <a:pt x="-11121" y="-18012"/>
                        <a:pt x="2255" y="-10907"/>
                      </a:cubicBezTo>
                      <a:lnTo>
                        <a:pt x="2255" y="-10907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6D89DD00-7DED-8770-B35C-7FDE10CFF882}"/>
                    </a:ext>
                  </a:extLst>
                </p:cNvPr>
                <p:cNvSpPr/>
                <p:nvPr/>
              </p:nvSpPr>
              <p:spPr>
                <a:xfrm flipV="1">
                  <a:off x="7453175" y="1445786"/>
                  <a:ext cx="22490" cy="23011"/>
                </a:xfrm>
                <a:custGeom>
                  <a:avLst/>
                  <a:gdLst>
                    <a:gd name="connsiteX0" fmla="*/ 1903 w 22490"/>
                    <a:gd name="connsiteY0" fmla="*/ -11655 h 23011"/>
                    <a:gd name="connsiteX1" fmla="*/ -8825 w 22490"/>
                    <a:gd name="connsiteY1" fmla="*/ 8513 h 23011"/>
                    <a:gd name="connsiteX2" fmla="*/ 1903 w 22490"/>
                    <a:gd name="connsiteY2" fmla="*/ -11655 h 23011"/>
                    <a:gd name="connsiteX3" fmla="*/ 1903 w 22490"/>
                    <a:gd name="connsiteY3" fmla="*/ -11655 h 23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490" h="23011">
                      <a:moveTo>
                        <a:pt x="1903" y="-11655"/>
                      </a:moveTo>
                      <a:cubicBezTo>
                        <a:pt x="14861" y="-4758"/>
                        <a:pt x="4167" y="15409"/>
                        <a:pt x="-8825" y="8513"/>
                      </a:cubicBezTo>
                      <a:cubicBezTo>
                        <a:pt x="-21817" y="1616"/>
                        <a:pt x="-11089" y="-18586"/>
                        <a:pt x="1903" y="-11655"/>
                      </a:cubicBezTo>
                      <a:lnTo>
                        <a:pt x="1903" y="-11655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8B2F4DC3-696B-E946-DC1C-0942DE5FD2F9}"/>
                    </a:ext>
                  </a:extLst>
                </p:cNvPr>
                <p:cNvSpPr/>
                <p:nvPr/>
              </p:nvSpPr>
              <p:spPr>
                <a:xfrm flipV="1">
                  <a:off x="7150667" y="1638462"/>
                  <a:ext cx="19463" cy="19939"/>
                </a:xfrm>
                <a:custGeom>
                  <a:avLst/>
                  <a:gdLst>
                    <a:gd name="connsiteX0" fmla="*/ 424 w 19463"/>
                    <a:gd name="connsiteY0" fmla="*/ -11228 h 19939"/>
                    <a:gd name="connsiteX1" fmla="*/ -8876 w 19463"/>
                    <a:gd name="connsiteY1" fmla="*/ 6258 h 19939"/>
                    <a:gd name="connsiteX2" fmla="*/ 424 w 19463"/>
                    <a:gd name="connsiteY2" fmla="*/ -11228 h 19939"/>
                    <a:gd name="connsiteX3" fmla="*/ 424 w 19463"/>
                    <a:gd name="connsiteY3" fmla="*/ -11228 h 19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3" h="19939">
                      <a:moveTo>
                        <a:pt x="424" y="-11228"/>
                      </a:moveTo>
                      <a:cubicBezTo>
                        <a:pt x="11640" y="-5237"/>
                        <a:pt x="2375" y="12214"/>
                        <a:pt x="-8876" y="6258"/>
                      </a:cubicBezTo>
                      <a:cubicBezTo>
                        <a:pt x="-20091" y="267"/>
                        <a:pt x="-10826" y="-17219"/>
                        <a:pt x="424" y="-11228"/>
                      </a:cubicBezTo>
                      <a:lnTo>
                        <a:pt x="424" y="-11228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6CE12371-C8B5-DE3A-EAB4-93FFD3C3A94E}"/>
                    </a:ext>
                  </a:extLst>
                </p:cNvPr>
                <p:cNvSpPr/>
                <p:nvPr/>
              </p:nvSpPr>
              <p:spPr>
                <a:xfrm flipV="1">
                  <a:off x="7027521" y="1302432"/>
                  <a:ext cx="22837" cy="23355"/>
                </a:xfrm>
                <a:custGeom>
                  <a:avLst/>
                  <a:gdLst>
                    <a:gd name="connsiteX0" fmla="*/ 3215 w 22837"/>
                    <a:gd name="connsiteY0" fmla="*/ -12110 h 23355"/>
                    <a:gd name="connsiteX1" fmla="*/ -7687 w 22837"/>
                    <a:gd name="connsiteY1" fmla="*/ 8371 h 23355"/>
                    <a:gd name="connsiteX2" fmla="*/ 3215 w 22837"/>
                    <a:gd name="connsiteY2" fmla="*/ -12110 h 23355"/>
                    <a:gd name="connsiteX3" fmla="*/ 3215 w 22837"/>
                    <a:gd name="connsiteY3" fmla="*/ -12110 h 2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37" h="23355">
                      <a:moveTo>
                        <a:pt x="3215" y="-12110"/>
                      </a:moveTo>
                      <a:cubicBezTo>
                        <a:pt x="16382" y="-5109"/>
                        <a:pt x="5514" y="15372"/>
                        <a:pt x="-7687" y="8371"/>
                      </a:cubicBezTo>
                      <a:cubicBezTo>
                        <a:pt x="-20854" y="1370"/>
                        <a:pt x="-9986" y="-19112"/>
                        <a:pt x="3215" y="-12110"/>
                      </a:cubicBezTo>
                      <a:lnTo>
                        <a:pt x="3215" y="-12110"/>
                      </a:lnTo>
                    </a:path>
                  </a:pathLst>
                </a:custGeom>
                <a:solidFill>
                  <a:srgbClr val="FAC221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BCECD8A6-75B1-49F5-E991-74E413742C1D}"/>
                    </a:ext>
                  </a:extLst>
                </p:cNvPr>
                <p:cNvSpPr/>
                <p:nvPr/>
              </p:nvSpPr>
              <p:spPr>
                <a:xfrm flipV="1">
                  <a:off x="6319718" y="541227"/>
                  <a:ext cx="349360" cy="737249"/>
                </a:xfrm>
                <a:custGeom>
                  <a:avLst/>
                  <a:gdLst>
                    <a:gd name="connsiteX0" fmla="*/ 337061 w 349360"/>
                    <a:gd name="connsiteY0" fmla="*/ 722387 h 737249"/>
                    <a:gd name="connsiteX1" fmla="*/ 332950 w 349360"/>
                    <a:gd name="connsiteY1" fmla="*/ 712459 h 737249"/>
                    <a:gd name="connsiteX2" fmla="*/ 108007 w 349360"/>
                    <a:gd name="connsiteY2" fmla="*/ 353866 h 737249"/>
                    <a:gd name="connsiteX3" fmla="*/ 13264 w 349360"/>
                    <a:gd name="connsiteY3" fmla="*/ -9499 h 737249"/>
                    <a:gd name="connsiteX4" fmla="*/ 4382 w 349360"/>
                    <a:gd name="connsiteY4" fmla="*/ -14863 h 737249"/>
                    <a:gd name="connsiteX5" fmla="*/ -4117 w 349360"/>
                    <a:gd name="connsiteY5" fmla="*/ 60478 h 737249"/>
                    <a:gd name="connsiteX6" fmla="*/ -11745 w 349360"/>
                    <a:gd name="connsiteY6" fmla="*/ 158704 h 737249"/>
                    <a:gd name="connsiteX7" fmla="*/ 5810 w 349360"/>
                    <a:gd name="connsiteY7" fmla="*/ 349129 h 737249"/>
                    <a:gd name="connsiteX8" fmla="*/ 145729 w 349360"/>
                    <a:gd name="connsiteY8" fmla="*/ 597584 h 737249"/>
                    <a:gd name="connsiteX9" fmla="*/ 261859 w 349360"/>
                    <a:gd name="connsiteY9" fmla="*/ 687241 h 737249"/>
                    <a:gd name="connsiteX10" fmla="*/ 337061 w 349360"/>
                    <a:gd name="connsiteY10" fmla="*/ 722387 h 737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49360" h="737249">
                      <a:moveTo>
                        <a:pt x="337061" y="722387"/>
                      </a:moveTo>
                      <a:cubicBezTo>
                        <a:pt x="335598" y="719113"/>
                        <a:pt x="334274" y="715804"/>
                        <a:pt x="332950" y="712459"/>
                      </a:cubicBezTo>
                      <a:cubicBezTo>
                        <a:pt x="264575" y="621932"/>
                        <a:pt x="149387" y="461183"/>
                        <a:pt x="108007" y="353866"/>
                      </a:cubicBezTo>
                      <a:cubicBezTo>
                        <a:pt x="73244" y="263756"/>
                        <a:pt x="37437" y="107153"/>
                        <a:pt x="13264" y="-9499"/>
                      </a:cubicBezTo>
                      <a:cubicBezTo>
                        <a:pt x="10373" y="-11345"/>
                        <a:pt x="7412" y="-13157"/>
                        <a:pt x="4382" y="-14863"/>
                      </a:cubicBezTo>
                      <a:cubicBezTo>
                        <a:pt x="-6625" y="19829"/>
                        <a:pt x="-2584" y="46859"/>
                        <a:pt x="-4117" y="60478"/>
                      </a:cubicBezTo>
                      <a:cubicBezTo>
                        <a:pt x="-7809" y="93046"/>
                        <a:pt x="-10596" y="125822"/>
                        <a:pt x="-11745" y="158704"/>
                      </a:cubicBezTo>
                      <a:cubicBezTo>
                        <a:pt x="-13939" y="222237"/>
                        <a:pt x="-9934" y="286536"/>
                        <a:pt x="5810" y="349129"/>
                      </a:cubicBezTo>
                      <a:cubicBezTo>
                        <a:pt x="29043" y="441190"/>
                        <a:pt x="78225" y="527747"/>
                        <a:pt x="145729" y="597584"/>
                      </a:cubicBezTo>
                      <a:cubicBezTo>
                        <a:pt x="180143" y="633252"/>
                        <a:pt x="218389" y="662859"/>
                        <a:pt x="261859" y="687241"/>
                      </a:cubicBezTo>
                      <a:cubicBezTo>
                        <a:pt x="272204" y="692989"/>
                        <a:pt x="332811" y="712843"/>
                        <a:pt x="337061" y="722387"/>
                      </a:cubicBezTo>
                    </a:path>
                  </a:pathLst>
                </a:custGeom>
                <a:solidFill>
                  <a:srgbClr val="496F4B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5EC59E4-972B-B79E-6D85-AB1CEC2C9331}"/>
                    </a:ext>
                  </a:extLst>
                </p:cNvPr>
                <p:cNvSpPr/>
                <p:nvPr/>
              </p:nvSpPr>
              <p:spPr>
                <a:xfrm flipV="1">
                  <a:off x="6345282" y="551154"/>
                  <a:ext cx="319686" cy="721958"/>
                </a:xfrm>
                <a:custGeom>
                  <a:avLst/>
                  <a:gdLst>
                    <a:gd name="connsiteX0" fmla="*/ 307359 w 319686"/>
                    <a:gd name="connsiteY0" fmla="*/ 707103 h 721958"/>
                    <a:gd name="connsiteX1" fmla="*/ 271239 w 319686"/>
                    <a:gd name="connsiteY1" fmla="*/ 510129 h 721958"/>
                    <a:gd name="connsiteX2" fmla="*/ 181373 w 319686"/>
                    <a:gd name="connsiteY2" fmla="*/ 271636 h 721958"/>
                    <a:gd name="connsiteX3" fmla="*/ -12327 w 319686"/>
                    <a:gd name="connsiteY3" fmla="*/ -14856 h 721958"/>
                    <a:gd name="connsiteX4" fmla="*/ 82416 w 319686"/>
                    <a:gd name="connsiteY4" fmla="*/ 348510 h 721958"/>
                    <a:gd name="connsiteX5" fmla="*/ 307359 w 319686"/>
                    <a:gd name="connsiteY5" fmla="*/ 707103 h 721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686" h="721958">
                      <a:moveTo>
                        <a:pt x="307359" y="707103"/>
                      </a:moveTo>
                      <a:cubicBezTo>
                        <a:pt x="283604" y="645555"/>
                        <a:pt x="286321" y="573453"/>
                        <a:pt x="271239" y="510129"/>
                      </a:cubicBezTo>
                      <a:cubicBezTo>
                        <a:pt x="251594" y="427787"/>
                        <a:pt x="221290" y="347500"/>
                        <a:pt x="181373" y="271636"/>
                      </a:cubicBezTo>
                      <a:cubicBezTo>
                        <a:pt x="116342" y="148122"/>
                        <a:pt x="76494" y="41746"/>
                        <a:pt x="-12327" y="-14856"/>
                      </a:cubicBezTo>
                      <a:cubicBezTo>
                        <a:pt x="11847" y="101796"/>
                        <a:pt x="47654" y="258400"/>
                        <a:pt x="82416" y="348510"/>
                      </a:cubicBezTo>
                      <a:cubicBezTo>
                        <a:pt x="123796" y="455827"/>
                        <a:pt x="238985" y="616575"/>
                        <a:pt x="307359" y="707103"/>
                      </a:cubicBezTo>
                    </a:path>
                  </a:pathLst>
                </a:custGeom>
                <a:solidFill>
                  <a:srgbClr val="3F6B40"/>
                </a:solidFill>
                <a:ln w="348" cap="flat">
                  <a:solidFill>
                    <a:schemeClr val="accent2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25E23EB-FD10-D663-6C90-14C7F9E410AF}"/>
              </a:ext>
            </a:extLst>
          </p:cNvPr>
          <p:cNvGrpSpPr/>
          <p:nvPr/>
        </p:nvGrpSpPr>
        <p:grpSpPr>
          <a:xfrm>
            <a:off x="1817442" y="2296902"/>
            <a:ext cx="1850321" cy="1032549"/>
            <a:chOff x="778274" y="761751"/>
            <a:chExt cx="1850321" cy="1032549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D92FE00-2B2E-77EC-0A97-20D1239CBC86}"/>
                </a:ext>
              </a:extLst>
            </p:cNvPr>
            <p:cNvSpPr/>
            <p:nvPr/>
          </p:nvSpPr>
          <p:spPr>
            <a:xfrm flipV="1">
              <a:off x="1304613" y="761751"/>
              <a:ext cx="1124716" cy="1032549"/>
            </a:xfrm>
            <a:custGeom>
              <a:avLst/>
              <a:gdLst>
                <a:gd name="connsiteX0" fmla="*/ 1071883 w 1124716"/>
                <a:gd name="connsiteY0" fmla="*/ -214 h 1032549"/>
                <a:gd name="connsiteX1" fmla="*/ 39228 w 1124716"/>
                <a:gd name="connsiteY1" fmla="*/ -214 h 1032549"/>
                <a:gd name="connsiteX2" fmla="*/ -6795 w 1124716"/>
                <a:gd name="connsiteY2" fmla="*/ 53631 h 1032549"/>
                <a:gd name="connsiteX3" fmla="*/ -6795 w 1124716"/>
                <a:gd name="connsiteY3" fmla="*/ 1032335 h 1032549"/>
                <a:gd name="connsiteX4" fmla="*/ 1117922 w 1124716"/>
                <a:gd name="connsiteY4" fmla="*/ 1032335 h 1032549"/>
                <a:gd name="connsiteX5" fmla="*/ 1117922 w 1124716"/>
                <a:gd name="connsiteY5" fmla="*/ 53631 h 1032549"/>
                <a:gd name="connsiteX6" fmla="*/ 1071883 w 1124716"/>
                <a:gd name="connsiteY6" fmla="*/ -214 h 103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716" h="1032549">
                  <a:moveTo>
                    <a:pt x="1071883" y="-214"/>
                  </a:moveTo>
                  <a:lnTo>
                    <a:pt x="39228" y="-214"/>
                  </a:lnTo>
                  <a:cubicBezTo>
                    <a:pt x="13807" y="-214"/>
                    <a:pt x="-6795" y="23886"/>
                    <a:pt x="-6795" y="53631"/>
                  </a:cubicBezTo>
                  <a:lnTo>
                    <a:pt x="-6795" y="1032335"/>
                  </a:lnTo>
                  <a:lnTo>
                    <a:pt x="1117922" y="1032335"/>
                  </a:lnTo>
                  <a:lnTo>
                    <a:pt x="1117922" y="53631"/>
                  </a:lnTo>
                  <a:cubicBezTo>
                    <a:pt x="1117922" y="23886"/>
                    <a:pt x="1097305" y="-214"/>
                    <a:pt x="1071883" y="-214"/>
                  </a:cubicBezTo>
                </a:path>
              </a:pathLst>
            </a:custGeom>
            <a:solidFill>
              <a:srgbClr val="D6711B"/>
            </a:solidFill>
            <a:ln w="1524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473A2CD-AE5B-38FE-15F2-1D097B0EA5E3}"/>
                </a:ext>
              </a:extLst>
            </p:cNvPr>
            <p:cNvSpPr/>
            <p:nvPr/>
          </p:nvSpPr>
          <p:spPr>
            <a:xfrm flipV="1">
              <a:off x="1419427" y="761751"/>
              <a:ext cx="1009902" cy="456578"/>
            </a:xfrm>
            <a:custGeom>
              <a:avLst/>
              <a:gdLst>
                <a:gd name="connsiteX0" fmla="*/ 1003075 w 1009902"/>
                <a:gd name="connsiteY0" fmla="*/ 456181 h 456578"/>
                <a:gd name="connsiteX1" fmla="*/ -6828 w 1009902"/>
                <a:gd name="connsiteY1" fmla="*/ 456181 h 456578"/>
                <a:gd name="connsiteX2" fmla="*/ -6828 w 1009902"/>
                <a:gd name="connsiteY2" fmla="*/ 387149 h 456578"/>
                <a:gd name="connsiteX3" fmla="*/ -1338 w 1009902"/>
                <a:gd name="connsiteY3" fmla="*/ 371900 h 456578"/>
                <a:gd name="connsiteX4" fmla="*/ 192454 w 1009902"/>
                <a:gd name="connsiteY4" fmla="*/ -397 h 456578"/>
                <a:gd name="connsiteX5" fmla="*/ 1003075 w 1009902"/>
                <a:gd name="connsiteY5" fmla="*/ -397 h 456578"/>
                <a:gd name="connsiteX6" fmla="*/ 1003075 w 1009902"/>
                <a:gd name="connsiteY6" fmla="*/ 456181 h 45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9902" h="456578">
                  <a:moveTo>
                    <a:pt x="1003075" y="456181"/>
                  </a:moveTo>
                  <a:lnTo>
                    <a:pt x="-6828" y="456181"/>
                  </a:lnTo>
                  <a:lnTo>
                    <a:pt x="-6828" y="387149"/>
                  </a:lnTo>
                  <a:lnTo>
                    <a:pt x="-1338" y="371900"/>
                  </a:lnTo>
                  <a:lnTo>
                    <a:pt x="192454" y="-397"/>
                  </a:lnTo>
                  <a:lnTo>
                    <a:pt x="1003075" y="-397"/>
                  </a:lnTo>
                  <a:lnTo>
                    <a:pt x="1003075" y="456181"/>
                  </a:lnTo>
                </a:path>
              </a:pathLst>
            </a:custGeom>
            <a:solidFill>
              <a:srgbClr val="C1671D"/>
            </a:solidFill>
            <a:ln w="1524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8AF1AD8B-0587-FCB1-E4FA-BEEA6D5223E9}"/>
                </a:ext>
              </a:extLst>
            </p:cNvPr>
            <p:cNvSpPr/>
            <p:nvPr/>
          </p:nvSpPr>
          <p:spPr>
            <a:xfrm flipV="1">
              <a:off x="1424917" y="761751"/>
              <a:ext cx="1203678" cy="372277"/>
            </a:xfrm>
            <a:custGeom>
              <a:avLst/>
              <a:gdLst>
                <a:gd name="connsiteX0" fmla="*/ 1196793 w 1203678"/>
                <a:gd name="connsiteY0" fmla="*/ -424 h 372277"/>
                <a:gd name="connsiteX1" fmla="*/ 186906 w 1203678"/>
                <a:gd name="connsiteY1" fmla="*/ -424 h 372277"/>
                <a:gd name="connsiteX2" fmla="*/ -6886 w 1203678"/>
                <a:gd name="connsiteY2" fmla="*/ 371854 h 372277"/>
                <a:gd name="connsiteX3" fmla="*/ 1003001 w 1203678"/>
                <a:gd name="connsiteY3" fmla="*/ 371854 h 372277"/>
                <a:gd name="connsiteX4" fmla="*/ 1196793 w 1203678"/>
                <a:gd name="connsiteY4" fmla="*/ -424 h 37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678" h="372277">
                  <a:moveTo>
                    <a:pt x="1196793" y="-424"/>
                  </a:moveTo>
                  <a:lnTo>
                    <a:pt x="186906" y="-424"/>
                  </a:lnTo>
                  <a:lnTo>
                    <a:pt x="-6886" y="371854"/>
                  </a:lnTo>
                  <a:lnTo>
                    <a:pt x="1003001" y="371854"/>
                  </a:lnTo>
                  <a:lnTo>
                    <a:pt x="1196793" y="-424"/>
                  </a:lnTo>
                </a:path>
              </a:pathLst>
            </a:custGeom>
            <a:solidFill>
              <a:srgbClr val="E68D21"/>
            </a:solidFill>
            <a:ln w="1524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FAB57BC-03D9-E91C-D76C-B4643571A441}"/>
                </a:ext>
              </a:extLst>
            </p:cNvPr>
            <p:cNvSpPr/>
            <p:nvPr/>
          </p:nvSpPr>
          <p:spPr>
            <a:xfrm flipV="1">
              <a:off x="778274" y="761751"/>
              <a:ext cx="650440" cy="1032549"/>
            </a:xfrm>
            <a:custGeom>
              <a:avLst/>
              <a:gdLst>
                <a:gd name="connsiteX0" fmla="*/ 598056 w 650440"/>
                <a:gd name="connsiteY0" fmla="*/ -214 h 1032549"/>
                <a:gd name="connsiteX1" fmla="*/ 39677 w 650440"/>
                <a:gd name="connsiteY1" fmla="*/ -214 h 1032549"/>
                <a:gd name="connsiteX2" fmla="*/ -6361 w 650440"/>
                <a:gd name="connsiteY2" fmla="*/ 53631 h 1032549"/>
                <a:gd name="connsiteX3" fmla="*/ -6361 w 650440"/>
                <a:gd name="connsiteY3" fmla="*/ 1032335 h 1032549"/>
                <a:gd name="connsiteX4" fmla="*/ 644079 w 650440"/>
                <a:gd name="connsiteY4" fmla="*/ 1032335 h 1032549"/>
                <a:gd name="connsiteX5" fmla="*/ 644079 w 650440"/>
                <a:gd name="connsiteY5" fmla="*/ 53631 h 1032549"/>
                <a:gd name="connsiteX6" fmla="*/ 598056 w 650440"/>
                <a:gd name="connsiteY6" fmla="*/ -214 h 103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440" h="1032549">
                  <a:moveTo>
                    <a:pt x="598056" y="-214"/>
                  </a:moveTo>
                  <a:lnTo>
                    <a:pt x="39677" y="-214"/>
                  </a:lnTo>
                  <a:cubicBezTo>
                    <a:pt x="14256" y="-214"/>
                    <a:pt x="-6361" y="23886"/>
                    <a:pt x="-6361" y="53631"/>
                  </a:cubicBezTo>
                  <a:lnTo>
                    <a:pt x="-6361" y="1032335"/>
                  </a:lnTo>
                  <a:lnTo>
                    <a:pt x="644079" y="1032335"/>
                  </a:lnTo>
                  <a:lnTo>
                    <a:pt x="644079" y="53631"/>
                  </a:lnTo>
                  <a:cubicBezTo>
                    <a:pt x="644079" y="23886"/>
                    <a:pt x="623477" y="-214"/>
                    <a:pt x="598056" y="-214"/>
                  </a:cubicBezTo>
                </a:path>
              </a:pathLst>
            </a:custGeom>
            <a:solidFill>
              <a:srgbClr val="E68D21"/>
            </a:solidFill>
            <a:ln w="1524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95E002A-470B-6B64-F7D5-5D344A57409B}"/>
                </a:ext>
              </a:extLst>
            </p:cNvPr>
            <p:cNvSpPr/>
            <p:nvPr/>
          </p:nvSpPr>
          <p:spPr>
            <a:xfrm flipV="1">
              <a:off x="827146" y="842823"/>
              <a:ext cx="548913" cy="870387"/>
            </a:xfrm>
            <a:custGeom>
              <a:avLst/>
              <a:gdLst>
                <a:gd name="connsiteX0" fmla="*/ 840 w 548913"/>
                <a:gd name="connsiteY0" fmla="*/ -214 h 870387"/>
                <a:gd name="connsiteX1" fmla="*/ -3429 w 548913"/>
                <a:gd name="connsiteY1" fmla="*/ 1423 h 870387"/>
                <a:gd name="connsiteX2" fmla="*/ -4970 w 548913"/>
                <a:gd name="connsiteY2" fmla="*/ 13222 h 870387"/>
                <a:gd name="connsiteX3" fmla="*/ 529527 w 548913"/>
                <a:gd name="connsiteY3" fmla="*/ 866715 h 870387"/>
                <a:gd name="connsiteX4" fmla="*/ 539623 w 548913"/>
                <a:gd name="connsiteY4" fmla="*/ 868533 h 870387"/>
                <a:gd name="connsiteX5" fmla="*/ 541163 w 548913"/>
                <a:gd name="connsiteY5" fmla="*/ 856742 h 870387"/>
                <a:gd name="connsiteX6" fmla="*/ 6666 w 548913"/>
                <a:gd name="connsiteY6" fmla="*/ 3249 h 870387"/>
                <a:gd name="connsiteX7" fmla="*/ 840 w 548913"/>
                <a:gd name="connsiteY7" fmla="*/ -214 h 87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913" h="870387">
                  <a:moveTo>
                    <a:pt x="840" y="-214"/>
                  </a:moveTo>
                  <a:cubicBezTo>
                    <a:pt x="-639" y="-214"/>
                    <a:pt x="-2133" y="321"/>
                    <a:pt x="-3429" y="1423"/>
                  </a:cubicBezTo>
                  <a:cubicBezTo>
                    <a:pt x="-6616" y="4176"/>
                    <a:pt x="-7319" y="9438"/>
                    <a:pt x="-4970" y="13222"/>
                  </a:cubicBezTo>
                  <a:lnTo>
                    <a:pt x="529527" y="866715"/>
                  </a:lnTo>
                  <a:cubicBezTo>
                    <a:pt x="531845" y="870514"/>
                    <a:pt x="536375" y="871279"/>
                    <a:pt x="539623" y="868533"/>
                  </a:cubicBezTo>
                  <a:cubicBezTo>
                    <a:pt x="542810" y="865788"/>
                    <a:pt x="543512" y="860519"/>
                    <a:pt x="541163" y="856742"/>
                  </a:cubicBezTo>
                  <a:lnTo>
                    <a:pt x="6666" y="3249"/>
                  </a:lnTo>
                  <a:cubicBezTo>
                    <a:pt x="5247" y="977"/>
                    <a:pt x="3052" y="-214"/>
                    <a:pt x="840" y="-214"/>
                  </a:cubicBezTo>
                </a:path>
              </a:pathLst>
            </a:custGeom>
            <a:solidFill>
              <a:srgbClr val="C1671D"/>
            </a:solidFill>
            <a:ln w="1524" cap="flat">
              <a:solidFill>
                <a:schemeClr val="accent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6" name="Group 1985">
            <a:extLst>
              <a:ext uri="{FF2B5EF4-FFF2-40B4-BE49-F238E27FC236}">
                <a16:creationId xmlns:a16="http://schemas.microsoft.com/office/drawing/2014/main" id="{D1E0B878-67E9-AE40-FD80-4817CC788891}"/>
              </a:ext>
            </a:extLst>
          </p:cNvPr>
          <p:cNvGrpSpPr/>
          <p:nvPr/>
        </p:nvGrpSpPr>
        <p:grpSpPr>
          <a:xfrm>
            <a:off x="-5631741" y="1333866"/>
            <a:ext cx="5572908" cy="2389881"/>
            <a:chOff x="5789836" y="243917"/>
            <a:chExt cx="4464731" cy="1810985"/>
          </a:xfrm>
        </p:grpSpPr>
        <p:grpSp>
          <p:nvGrpSpPr>
            <p:cNvPr id="1987" name="Group 1986">
              <a:extLst>
                <a:ext uri="{FF2B5EF4-FFF2-40B4-BE49-F238E27FC236}">
                  <a16:creationId xmlns:a16="http://schemas.microsoft.com/office/drawing/2014/main" id="{29EA86F6-207F-4D7D-68D0-193B508F246E}"/>
                </a:ext>
              </a:extLst>
            </p:cNvPr>
            <p:cNvGrpSpPr/>
            <p:nvPr/>
          </p:nvGrpSpPr>
          <p:grpSpPr>
            <a:xfrm>
              <a:off x="5789836" y="243917"/>
              <a:ext cx="4464731" cy="1810985"/>
              <a:chOff x="367047" y="2345620"/>
              <a:chExt cx="4464731" cy="1810985"/>
            </a:xfrm>
          </p:grpSpPr>
          <p:grpSp>
            <p:nvGrpSpPr>
              <p:cNvPr id="2096" name="Group 2095">
                <a:extLst>
                  <a:ext uri="{FF2B5EF4-FFF2-40B4-BE49-F238E27FC236}">
                    <a16:creationId xmlns:a16="http://schemas.microsoft.com/office/drawing/2014/main" id="{CC24DDF3-FB84-2E72-0DC1-DB86C2072468}"/>
                  </a:ext>
                </a:extLst>
              </p:cNvPr>
              <p:cNvGrpSpPr/>
              <p:nvPr/>
            </p:nvGrpSpPr>
            <p:grpSpPr>
              <a:xfrm>
                <a:off x="367047" y="2345620"/>
                <a:ext cx="4464731" cy="1810985"/>
                <a:chOff x="5053112" y="1997711"/>
                <a:chExt cx="6766576" cy="2596231"/>
              </a:xfrm>
            </p:grpSpPr>
            <p:sp>
              <p:nvSpPr>
                <p:cNvPr id="2098" name="Freeform: Shape 2097">
                  <a:extLst>
                    <a:ext uri="{FF2B5EF4-FFF2-40B4-BE49-F238E27FC236}">
                      <a16:creationId xmlns:a16="http://schemas.microsoft.com/office/drawing/2014/main" id="{32167989-B3DF-10AA-1A17-AD910E152EBC}"/>
                    </a:ext>
                  </a:extLst>
                </p:cNvPr>
                <p:cNvSpPr/>
                <p:nvPr/>
              </p:nvSpPr>
              <p:spPr>
                <a:xfrm flipV="1">
                  <a:off x="5080364" y="1997711"/>
                  <a:ext cx="4150001" cy="2173081"/>
                </a:xfrm>
                <a:custGeom>
                  <a:avLst/>
                  <a:gdLst>
                    <a:gd name="connsiteX0" fmla="*/ 4063341 w 4150001"/>
                    <a:gd name="connsiteY0" fmla="*/ 2169735 h 2173081"/>
                    <a:gd name="connsiteX1" fmla="*/ 67109 w 4150001"/>
                    <a:gd name="connsiteY1" fmla="*/ 2169735 h 2173081"/>
                    <a:gd name="connsiteX2" fmla="*/ -9785 w 4150001"/>
                    <a:gd name="connsiteY2" fmla="*/ 2092841 h 2173081"/>
                    <a:gd name="connsiteX3" fmla="*/ -9785 w 4150001"/>
                    <a:gd name="connsiteY3" fmla="*/ 73548 h 2173081"/>
                    <a:gd name="connsiteX4" fmla="*/ 67109 w 4150001"/>
                    <a:gd name="connsiteY4" fmla="*/ -3346 h 2173081"/>
                    <a:gd name="connsiteX5" fmla="*/ 4063341 w 4150001"/>
                    <a:gd name="connsiteY5" fmla="*/ -3346 h 2173081"/>
                    <a:gd name="connsiteX6" fmla="*/ 4140217 w 4150001"/>
                    <a:gd name="connsiteY6" fmla="*/ 73548 h 2173081"/>
                    <a:gd name="connsiteX7" fmla="*/ 4140217 w 4150001"/>
                    <a:gd name="connsiteY7" fmla="*/ 2092841 h 2173081"/>
                    <a:gd name="connsiteX8" fmla="*/ 4063341 w 4150001"/>
                    <a:gd name="connsiteY8" fmla="*/ 2169735 h 2173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50001" h="2173081">
                      <a:moveTo>
                        <a:pt x="4063341" y="2169735"/>
                      </a:moveTo>
                      <a:lnTo>
                        <a:pt x="67109" y="2169735"/>
                      </a:lnTo>
                      <a:cubicBezTo>
                        <a:pt x="24641" y="2169735"/>
                        <a:pt x="-9785" y="2135310"/>
                        <a:pt x="-9785" y="2092841"/>
                      </a:cubicBezTo>
                      <a:lnTo>
                        <a:pt x="-9785" y="73548"/>
                      </a:lnTo>
                      <a:cubicBezTo>
                        <a:pt x="-9785" y="31079"/>
                        <a:pt x="24641" y="-3346"/>
                        <a:pt x="67109" y="-3346"/>
                      </a:cubicBezTo>
                      <a:lnTo>
                        <a:pt x="4063341" y="-3346"/>
                      </a:lnTo>
                      <a:cubicBezTo>
                        <a:pt x="4105803" y="-3346"/>
                        <a:pt x="4140217" y="31079"/>
                        <a:pt x="4140217" y="73548"/>
                      </a:cubicBezTo>
                      <a:lnTo>
                        <a:pt x="4140217" y="2092841"/>
                      </a:lnTo>
                      <a:cubicBezTo>
                        <a:pt x="4140217" y="2135310"/>
                        <a:pt x="4105803" y="2169735"/>
                        <a:pt x="4063341" y="2169735"/>
                      </a:cubicBezTo>
                    </a:path>
                  </a:pathLst>
                </a:custGeom>
                <a:solidFill>
                  <a:srgbClr val="DEDEDE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9" name="Freeform: Shape 2098">
                  <a:extLst>
                    <a:ext uri="{FF2B5EF4-FFF2-40B4-BE49-F238E27FC236}">
                      <a16:creationId xmlns:a16="http://schemas.microsoft.com/office/drawing/2014/main" id="{E6FC160F-3135-912A-0D8C-B91048184F40}"/>
                    </a:ext>
                  </a:extLst>
                </p:cNvPr>
                <p:cNvSpPr/>
                <p:nvPr/>
              </p:nvSpPr>
              <p:spPr>
                <a:xfrm flipV="1">
                  <a:off x="9413840" y="2378621"/>
                  <a:ext cx="1458096" cy="1787938"/>
                </a:xfrm>
                <a:custGeom>
                  <a:avLst/>
                  <a:gdLst>
                    <a:gd name="connsiteX0" fmla="*/ 1269435 w 1458096"/>
                    <a:gd name="connsiteY0" fmla="*/ 1600333 h 1787938"/>
                    <a:gd name="connsiteX1" fmla="*/ 1013395 w 1458096"/>
                    <a:gd name="connsiteY1" fmla="*/ 1784929 h 1787938"/>
                    <a:gd name="connsiteX2" fmla="*/ 38922 w 1458096"/>
                    <a:gd name="connsiteY2" fmla="*/ 1784929 h 1787938"/>
                    <a:gd name="connsiteX3" fmla="*/ -13870 w 1458096"/>
                    <a:gd name="connsiteY3" fmla="*/ 1732105 h 1787938"/>
                    <a:gd name="connsiteX4" fmla="*/ -13870 w 1458096"/>
                    <a:gd name="connsiteY4" fmla="*/ 49814 h 1787938"/>
                    <a:gd name="connsiteX5" fmla="*/ 38922 w 1458096"/>
                    <a:gd name="connsiteY5" fmla="*/ -3010 h 1787938"/>
                    <a:gd name="connsiteX6" fmla="*/ 1444226 w 1458096"/>
                    <a:gd name="connsiteY6" fmla="*/ -3010 h 1787938"/>
                    <a:gd name="connsiteX7" fmla="*/ 1444226 w 1458096"/>
                    <a:gd name="connsiteY7" fmla="*/ 1075356 h 1787938"/>
                    <a:gd name="connsiteX8" fmla="*/ 1269435 w 1458096"/>
                    <a:gd name="connsiteY8" fmla="*/ 1600333 h 178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58096" h="1787938">
                      <a:moveTo>
                        <a:pt x="1269435" y="1600333"/>
                      </a:moveTo>
                      <a:cubicBezTo>
                        <a:pt x="1232740" y="1710563"/>
                        <a:pt x="1129563" y="1784929"/>
                        <a:pt x="1013395" y="1784929"/>
                      </a:cubicBezTo>
                      <a:lnTo>
                        <a:pt x="38922" y="1784929"/>
                      </a:lnTo>
                      <a:cubicBezTo>
                        <a:pt x="9769" y="1784929"/>
                        <a:pt x="-13870" y="1761276"/>
                        <a:pt x="-13870" y="1732105"/>
                      </a:cubicBezTo>
                      <a:lnTo>
                        <a:pt x="-13870" y="49814"/>
                      </a:lnTo>
                      <a:cubicBezTo>
                        <a:pt x="-13870" y="20642"/>
                        <a:pt x="9769" y="-3010"/>
                        <a:pt x="38922" y="-3010"/>
                      </a:cubicBezTo>
                      <a:lnTo>
                        <a:pt x="1444226" y="-3010"/>
                      </a:lnTo>
                      <a:lnTo>
                        <a:pt x="1444226" y="1075356"/>
                      </a:lnTo>
                      <a:lnTo>
                        <a:pt x="1269435" y="1600333"/>
                      </a:lnTo>
                    </a:path>
                  </a:pathLst>
                </a:custGeom>
                <a:solidFill>
                  <a:srgbClr val="FFB13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0" name="Freeform: Shape 2099">
                  <a:extLst>
                    <a:ext uri="{FF2B5EF4-FFF2-40B4-BE49-F238E27FC236}">
                      <a16:creationId xmlns:a16="http://schemas.microsoft.com/office/drawing/2014/main" id="{BB0908E3-1435-0067-B2BD-B6F86CE87C56}"/>
                    </a:ext>
                  </a:extLst>
                </p:cNvPr>
                <p:cNvSpPr/>
                <p:nvPr/>
              </p:nvSpPr>
              <p:spPr>
                <a:xfrm flipV="1">
                  <a:off x="10734409" y="3088194"/>
                  <a:ext cx="1028532" cy="1078365"/>
                </a:xfrm>
                <a:custGeom>
                  <a:avLst/>
                  <a:gdLst>
                    <a:gd name="connsiteX0" fmla="*/ 402521 w 1028532"/>
                    <a:gd name="connsiteY0" fmla="*/ 1075990 h 1078365"/>
                    <a:gd name="connsiteX1" fmla="*/ 639168 w 1028532"/>
                    <a:gd name="connsiteY1" fmla="*/ 902973 h 1078365"/>
                    <a:gd name="connsiteX2" fmla="*/ 639168 w 1028532"/>
                    <a:gd name="connsiteY2" fmla="*/ 900901 h 1078365"/>
                    <a:gd name="connsiteX3" fmla="*/ 646962 w 1028532"/>
                    <a:gd name="connsiteY3" fmla="*/ 900901 h 1078365"/>
                    <a:gd name="connsiteX4" fmla="*/ 1013150 w 1028532"/>
                    <a:gd name="connsiteY4" fmla="*/ 534688 h 1078365"/>
                    <a:gd name="connsiteX5" fmla="*/ 1013150 w 1028532"/>
                    <a:gd name="connsiteY5" fmla="*/ 182050 h 1078365"/>
                    <a:gd name="connsiteX6" fmla="*/ 828726 w 1028532"/>
                    <a:gd name="connsiteY6" fmla="*/ -2375 h 1078365"/>
                    <a:gd name="connsiteX7" fmla="*/ -15383 w 1028532"/>
                    <a:gd name="connsiteY7" fmla="*/ -2375 h 1078365"/>
                    <a:gd name="connsiteX8" fmla="*/ -15383 w 1028532"/>
                    <a:gd name="connsiteY8" fmla="*/ 842804 h 1078365"/>
                    <a:gd name="connsiteX9" fmla="*/ -15383 w 1028532"/>
                    <a:gd name="connsiteY9" fmla="*/ 900901 h 1078365"/>
                    <a:gd name="connsiteX10" fmla="*/ -15383 w 1028532"/>
                    <a:gd name="connsiteY10" fmla="*/ 1075990 h 1078365"/>
                    <a:gd name="connsiteX11" fmla="*/ 402521 w 1028532"/>
                    <a:gd name="connsiteY11" fmla="*/ 1075990 h 1078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28532" h="1078365">
                      <a:moveTo>
                        <a:pt x="402521" y="1075990"/>
                      </a:moveTo>
                      <a:cubicBezTo>
                        <a:pt x="564701" y="1075990"/>
                        <a:pt x="639168" y="998525"/>
                        <a:pt x="639168" y="902973"/>
                      </a:cubicBezTo>
                      <a:lnTo>
                        <a:pt x="639168" y="900901"/>
                      </a:lnTo>
                      <a:lnTo>
                        <a:pt x="646962" y="900901"/>
                      </a:lnTo>
                      <a:cubicBezTo>
                        <a:pt x="849197" y="900901"/>
                        <a:pt x="1013150" y="736940"/>
                        <a:pt x="1013150" y="534688"/>
                      </a:cubicBezTo>
                      <a:lnTo>
                        <a:pt x="1013150" y="182050"/>
                      </a:lnTo>
                      <a:cubicBezTo>
                        <a:pt x="1013150" y="80191"/>
                        <a:pt x="930571" y="-2375"/>
                        <a:pt x="828726" y="-2375"/>
                      </a:cubicBezTo>
                      <a:lnTo>
                        <a:pt x="-15383" y="-2375"/>
                      </a:lnTo>
                      <a:lnTo>
                        <a:pt x="-15383" y="842804"/>
                      </a:lnTo>
                      <a:lnTo>
                        <a:pt x="-15383" y="900901"/>
                      </a:lnTo>
                      <a:lnTo>
                        <a:pt x="-15383" y="1075990"/>
                      </a:lnTo>
                      <a:lnTo>
                        <a:pt x="402521" y="1075990"/>
                      </a:lnTo>
                    </a:path>
                  </a:pathLst>
                </a:custGeom>
                <a:solidFill>
                  <a:srgbClr val="FFB13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1" name="Freeform: Shape 2100">
                  <a:extLst>
                    <a:ext uri="{FF2B5EF4-FFF2-40B4-BE49-F238E27FC236}">
                      <a16:creationId xmlns:a16="http://schemas.microsoft.com/office/drawing/2014/main" id="{EF840995-50CC-9AC3-EA09-F1176D81DF47}"/>
                    </a:ext>
                  </a:extLst>
                </p:cNvPr>
                <p:cNvSpPr/>
                <p:nvPr/>
              </p:nvSpPr>
              <p:spPr>
                <a:xfrm flipV="1">
                  <a:off x="10456821" y="3768787"/>
                  <a:ext cx="794792" cy="794783"/>
                </a:xfrm>
                <a:custGeom>
                  <a:avLst/>
                  <a:gdLst>
                    <a:gd name="connsiteX0" fmla="*/ 649657 w 794792"/>
                    <a:gd name="connsiteY0" fmla="*/ 101731 h 794783"/>
                    <a:gd name="connsiteX1" fmla="*/ 88271 w 794792"/>
                    <a:gd name="connsiteY1" fmla="*/ 128894 h 794783"/>
                    <a:gd name="connsiteX2" fmla="*/ 115459 w 794792"/>
                    <a:gd name="connsiteY2" fmla="*/ 690230 h 794783"/>
                    <a:gd name="connsiteX3" fmla="*/ 676783 w 794792"/>
                    <a:gd name="connsiteY3" fmla="*/ 663067 h 794783"/>
                    <a:gd name="connsiteX4" fmla="*/ 649657 w 794792"/>
                    <a:gd name="connsiteY4" fmla="*/ 101731 h 794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792" h="794783">
                      <a:moveTo>
                        <a:pt x="649657" y="101731"/>
                      </a:moveTo>
                      <a:cubicBezTo>
                        <a:pt x="487097" y="-45777"/>
                        <a:pt x="235810" y="-33616"/>
                        <a:pt x="88271" y="128894"/>
                      </a:cubicBezTo>
                      <a:cubicBezTo>
                        <a:pt x="-59206" y="291403"/>
                        <a:pt x="-47037" y="542721"/>
                        <a:pt x="115459" y="690230"/>
                      </a:cubicBezTo>
                      <a:cubicBezTo>
                        <a:pt x="277955" y="837738"/>
                        <a:pt x="529305" y="825576"/>
                        <a:pt x="676783" y="663067"/>
                      </a:cubicBezTo>
                      <a:cubicBezTo>
                        <a:pt x="824322" y="500557"/>
                        <a:pt x="812154" y="249239"/>
                        <a:pt x="649657" y="101731"/>
                      </a:cubicBezTo>
                    </a:path>
                  </a:pathLst>
                </a:custGeom>
                <a:solidFill>
                  <a:srgbClr val="3D3939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2" name="Freeform: Shape 2101">
                  <a:extLst>
                    <a:ext uri="{FF2B5EF4-FFF2-40B4-BE49-F238E27FC236}">
                      <a16:creationId xmlns:a16="http://schemas.microsoft.com/office/drawing/2014/main" id="{132E54FA-4471-6FCC-4C23-6918E93BEF57}"/>
                    </a:ext>
                  </a:extLst>
                </p:cNvPr>
                <p:cNvSpPr/>
                <p:nvPr/>
              </p:nvSpPr>
              <p:spPr>
                <a:xfrm flipV="1">
                  <a:off x="5762769" y="3776449"/>
                  <a:ext cx="794768" cy="794783"/>
                </a:xfrm>
                <a:custGeom>
                  <a:avLst/>
                  <a:gdLst>
                    <a:gd name="connsiteX0" fmla="*/ 656042 w 794768"/>
                    <a:gd name="connsiteY0" fmla="*/ 101744 h 794783"/>
                    <a:gd name="connsiteX1" fmla="*/ 94719 w 794768"/>
                    <a:gd name="connsiteY1" fmla="*/ 128907 h 794783"/>
                    <a:gd name="connsiteX2" fmla="*/ 121876 w 794768"/>
                    <a:gd name="connsiteY2" fmla="*/ 690243 h 794783"/>
                    <a:gd name="connsiteX3" fmla="*/ 683231 w 794768"/>
                    <a:gd name="connsiteY3" fmla="*/ 663080 h 794783"/>
                    <a:gd name="connsiteX4" fmla="*/ 656042 w 794768"/>
                    <a:gd name="connsiteY4" fmla="*/ 101744 h 794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768" h="794783">
                      <a:moveTo>
                        <a:pt x="656042" y="101744"/>
                      </a:moveTo>
                      <a:cubicBezTo>
                        <a:pt x="493546" y="-45764"/>
                        <a:pt x="242227" y="-33602"/>
                        <a:pt x="94719" y="128907"/>
                      </a:cubicBezTo>
                      <a:cubicBezTo>
                        <a:pt x="-52789" y="291417"/>
                        <a:pt x="-40627" y="542735"/>
                        <a:pt x="121876" y="690243"/>
                      </a:cubicBezTo>
                      <a:cubicBezTo>
                        <a:pt x="284392" y="837751"/>
                        <a:pt x="535703" y="825590"/>
                        <a:pt x="683231" y="663080"/>
                      </a:cubicBezTo>
                      <a:cubicBezTo>
                        <a:pt x="830707" y="500571"/>
                        <a:pt x="818539" y="249252"/>
                        <a:pt x="656042" y="101744"/>
                      </a:cubicBezTo>
                    </a:path>
                  </a:pathLst>
                </a:custGeom>
                <a:solidFill>
                  <a:srgbClr val="3D3939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3" name="Freeform: Shape 2102">
                  <a:extLst>
                    <a:ext uri="{FF2B5EF4-FFF2-40B4-BE49-F238E27FC236}">
                      <a16:creationId xmlns:a16="http://schemas.microsoft.com/office/drawing/2014/main" id="{6659F42E-C1CA-B852-202A-F36FB11C67CD}"/>
                    </a:ext>
                  </a:extLst>
                </p:cNvPr>
                <p:cNvSpPr/>
                <p:nvPr/>
              </p:nvSpPr>
              <p:spPr>
                <a:xfrm flipV="1">
                  <a:off x="5896180" y="3909867"/>
                  <a:ext cx="527949" cy="527955"/>
                </a:xfrm>
                <a:custGeom>
                  <a:avLst/>
                  <a:gdLst>
                    <a:gd name="connsiteX0" fmla="*/ 519525 w 527949"/>
                    <a:gd name="connsiteY0" fmla="*/ 262583 h 527955"/>
                    <a:gd name="connsiteX1" fmla="*/ 255557 w 527949"/>
                    <a:gd name="connsiteY1" fmla="*/ -1398 h 527955"/>
                    <a:gd name="connsiteX2" fmla="*/ -8424 w 527949"/>
                    <a:gd name="connsiteY2" fmla="*/ 262583 h 527955"/>
                    <a:gd name="connsiteX3" fmla="*/ 255557 w 527949"/>
                    <a:gd name="connsiteY3" fmla="*/ 526558 h 527955"/>
                    <a:gd name="connsiteX4" fmla="*/ 519525 w 527949"/>
                    <a:gd name="connsiteY4" fmla="*/ 262583 h 52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949" h="527955">
                      <a:moveTo>
                        <a:pt x="519525" y="262583"/>
                      </a:moveTo>
                      <a:cubicBezTo>
                        <a:pt x="519525" y="116792"/>
                        <a:pt x="401348" y="-1398"/>
                        <a:pt x="255557" y="-1398"/>
                      </a:cubicBezTo>
                      <a:cubicBezTo>
                        <a:pt x="109766" y="-1398"/>
                        <a:pt x="-8424" y="116792"/>
                        <a:pt x="-8424" y="262583"/>
                      </a:cubicBezTo>
                      <a:cubicBezTo>
                        <a:pt x="-8424" y="408374"/>
                        <a:pt x="109766" y="526558"/>
                        <a:pt x="255557" y="526558"/>
                      </a:cubicBezTo>
                      <a:cubicBezTo>
                        <a:pt x="401348" y="526558"/>
                        <a:pt x="519525" y="408374"/>
                        <a:pt x="519525" y="262583"/>
                      </a:cubicBezTo>
                    </a:path>
                  </a:pathLst>
                </a:custGeom>
                <a:solidFill>
                  <a:srgbClr val="F0F2E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4" name="Freeform: Shape 2103">
                  <a:extLst>
                    <a:ext uri="{FF2B5EF4-FFF2-40B4-BE49-F238E27FC236}">
                      <a16:creationId xmlns:a16="http://schemas.microsoft.com/office/drawing/2014/main" id="{096D8FFB-D4F8-C365-865A-61CC18DC34B5}"/>
                    </a:ext>
                  </a:extLst>
                </p:cNvPr>
                <p:cNvSpPr/>
                <p:nvPr/>
              </p:nvSpPr>
              <p:spPr>
                <a:xfrm flipV="1">
                  <a:off x="5080364" y="3937860"/>
                  <a:ext cx="4150001" cy="232932"/>
                </a:xfrm>
                <a:custGeom>
                  <a:avLst/>
                  <a:gdLst>
                    <a:gd name="connsiteX0" fmla="*/ -9785 w 4150001"/>
                    <a:gd name="connsiteY0" fmla="*/ 231321 h 232932"/>
                    <a:gd name="connsiteX1" fmla="*/ -9785 w 4150001"/>
                    <a:gd name="connsiteY1" fmla="*/ 75283 h 232932"/>
                    <a:gd name="connsiteX2" fmla="*/ 67109 w 4150001"/>
                    <a:gd name="connsiteY2" fmla="*/ -1612 h 232932"/>
                    <a:gd name="connsiteX3" fmla="*/ 4063341 w 4150001"/>
                    <a:gd name="connsiteY3" fmla="*/ -1612 h 232932"/>
                    <a:gd name="connsiteX4" fmla="*/ 4140217 w 4150001"/>
                    <a:gd name="connsiteY4" fmla="*/ 75283 h 232932"/>
                    <a:gd name="connsiteX5" fmla="*/ 4140217 w 4150001"/>
                    <a:gd name="connsiteY5" fmla="*/ 231321 h 232932"/>
                    <a:gd name="connsiteX6" fmla="*/ -9785 w 4150001"/>
                    <a:gd name="connsiteY6" fmla="*/ 231321 h 23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0001" h="232932">
                      <a:moveTo>
                        <a:pt x="-9785" y="231321"/>
                      </a:moveTo>
                      <a:lnTo>
                        <a:pt x="-9785" y="75283"/>
                      </a:lnTo>
                      <a:cubicBezTo>
                        <a:pt x="-9785" y="32814"/>
                        <a:pt x="24641" y="-1612"/>
                        <a:pt x="67109" y="-1612"/>
                      </a:cubicBezTo>
                      <a:lnTo>
                        <a:pt x="4063341" y="-1612"/>
                      </a:lnTo>
                      <a:cubicBezTo>
                        <a:pt x="4105803" y="-1612"/>
                        <a:pt x="4140217" y="32814"/>
                        <a:pt x="4140217" y="75283"/>
                      </a:cubicBezTo>
                      <a:lnTo>
                        <a:pt x="4140217" y="231321"/>
                      </a:lnTo>
                      <a:lnTo>
                        <a:pt x="-9785" y="231321"/>
                      </a:lnTo>
                    </a:path>
                  </a:pathLst>
                </a:custGeom>
                <a:solidFill>
                  <a:srgbClr val="BDBDB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5" name="Freeform: Shape 2104">
                  <a:extLst>
                    <a:ext uri="{FF2B5EF4-FFF2-40B4-BE49-F238E27FC236}">
                      <a16:creationId xmlns:a16="http://schemas.microsoft.com/office/drawing/2014/main" id="{9B728AD5-5D26-C86C-2A99-B86DC33202B8}"/>
                    </a:ext>
                  </a:extLst>
                </p:cNvPr>
                <p:cNvSpPr/>
                <p:nvPr/>
              </p:nvSpPr>
              <p:spPr>
                <a:xfrm flipV="1">
                  <a:off x="10203507" y="3216049"/>
                  <a:ext cx="52094" cy="245196"/>
                </a:xfrm>
                <a:custGeom>
                  <a:avLst/>
                  <a:gdLst>
                    <a:gd name="connsiteX0" fmla="*/ -13989 w 52094"/>
                    <a:gd name="connsiteY0" fmla="*/ 242305 h 245196"/>
                    <a:gd name="connsiteX1" fmla="*/ -13989 w 52094"/>
                    <a:gd name="connsiteY1" fmla="*/ -2892 h 245196"/>
                    <a:gd name="connsiteX2" fmla="*/ 38106 w 52094"/>
                    <a:gd name="connsiteY2" fmla="*/ 104379 h 245196"/>
                    <a:gd name="connsiteX3" fmla="*/ -13989 w 52094"/>
                    <a:gd name="connsiteY3" fmla="*/ 242305 h 24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094" h="245196">
                      <a:moveTo>
                        <a:pt x="-13989" y="242305"/>
                      </a:moveTo>
                      <a:lnTo>
                        <a:pt x="-13989" y="-2892"/>
                      </a:lnTo>
                      <a:cubicBezTo>
                        <a:pt x="-13989" y="-2892"/>
                        <a:pt x="38106" y="12433"/>
                        <a:pt x="38106" y="104379"/>
                      </a:cubicBezTo>
                      <a:cubicBezTo>
                        <a:pt x="38106" y="242305"/>
                        <a:pt x="-13989" y="242305"/>
                        <a:pt x="-13989" y="242305"/>
                      </a:cubicBez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6" name="Freeform: Shape 2105">
                  <a:extLst>
                    <a:ext uri="{FF2B5EF4-FFF2-40B4-BE49-F238E27FC236}">
                      <a16:creationId xmlns:a16="http://schemas.microsoft.com/office/drawing/2014/main" id="{82554897-F987-D8E1-49DE-8FE3602D5F54}"/>
                    </a:ext>
                  </a:extLst>
                </p:cNvPr>
                <p:cNvSpPr/>
                <p:nvPr/>
              </p:nvSpPr>
              <p:spPr>
                <a:xfrm flipV="1">
                  <a:off x="9502946" y="3726329"/>
                  <a:ext cx="1210676" cy="183309"/>
                </a:xfrm>
                <a:custGeom>
                  <a:avLst/>
                  <a:gdLst>
                    <a:gd name="connsiteX0" fmla="*/ -13823 w 1210676"/>
                    <a:gd name="connsiteY0" fmla="*/ -2034 h 183309"/>
                    <a:gd name="connsiteX1" fmla="*/ 169524 w 1210676"/>
                    <a:gd name="connsiteY1" fmla="*/ 181275 h 183309"/>
                    <a:gd name="connsiteX2" fmla="*/ 1013569 w 1210676"/>
                    <a:gd name="connsiteY2" fmla="*/ 181275 h 183309"/>
                    <a:gd name="connsiteX3" fmla="*/ 1196853 w 1210676"/>
                    <a:gd name="connsiteY3" fmla="*/ -2034 h 183309"/>
                    <a:gd name="connsiteX4" fmla="*/ -13823 w 1210676"/>
                    <a:gd name="connsiteY4" fmla="*/ -2034 h 18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0676" h="183309">
                      <a:moveTo>
                        <a:pt x="-13823" y="-2034"/>
                      </a:moveTo>
                      <a:cubicBezTo>
                        <a:pt x="-13823" y="99203"/>
                        <a:pt x="68249" y="181275"/>
                        <a:pt x="169524" y="181275"/>
                      </a:cubicBezTo>
                      <a:lnTo>
                        <a:pt x="1013569" y="181275"/>
                      </a:lnTo>
                      <a:cubicBezTo>
                        <a:pt x="1114781" y="181275"/>
                        <a:pt x="1196853" y="99203"/>
                        <a:pt x="1196853" y="-2034"/>
                      </a:cubicBezTo>
                      <a:lnTo>
                        <a:pt x="-13823" y="-2034"/>
                      </a:ln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7" name="Freeform: Shape 2106">
                  <a:extLst>
                    <a:ext uri="{FF2B5EF4-FFF2-40B4-BE49-F238E27FC236}">
                      <a16:creationId xmlns:a16="http://schemas.microsoft.com/office/drawing/2014/main" id="{78965578-E2E3-BE97-5027-1E3E2E005FF7}"/>
                    </a:ext>
                  </a:extLst>
                </p:cNvPr>
                <p:cNvSpPr/>
                <p:nvPr/>
              </p:nvSpPr>
              <p:spPr>
                <a:xfrm flipV="1">
                  <a:off x="11221266" y="3929710"/>
                  <a:ext cx="598422" cy="236919"/>
                </a:xfrm>
                <a:custGeom>
                  <a:avLst/>
                  <a:gdLst>
                    <a:gd name="connsiteX0" fmla="*/ -15754 w 598422"/>
                    <a:gd name="connsiteY0" fmla="*/ 235297 h 236919"/>
                    <a:gd name="connsiteX1" fmla="*/ 529661 w 598422"/>
                    <a:gd name="connsiteY1" fmla="*/ 235297 h 236919"/>
                    <a:gd name="connsiteX2" fmla="*/ 581502 w 598422"/>
                    <a:gd name="connsiteY2" fmla="*/ 116834 h 236919"/>
                    <a:gd name="connsiteX3" fmla="*/ 581502 w 598422"/>
                    <a:gd name="connsiteY3" fmla="*/ 116834 h 236919"/>
                    <a:gd name="connsiteX4" fmla="*/ 462989 w 598422"/>
                    <a:gd name="connsiteY4" fmla="*/ -1623 h 236919"/>
                    <a:gd name="connsiteX5" fmla="*/ 77726 w 598422"/>
                    <a:gd name="connsiteY5" fmla="*/ -1623 h 236919"/>
                    <a:gd name="connsiteX6" fmla="*/ -15754 w 598422"/>
                    <a:gd name="connsiteY6" fmla="*/ 235297 h 236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8422" h="236919">
                      <a:moveTo>
                        <a:pt x="-15754" y="235297"/>
                      </a:moveTo>
                      <a:lnTo>
                        <a:pt x="529661" y="235297"/>
                      </a:lnTo>
                      <a:cubicBezTo>
                        <a:pt x="595065" y="235297"/>
                        <a:pt x="581502" y="182257"/>
                        <a:pt x="581502" y="116834"/>
                      </a:cubicBezTo>
                      <a:lnTo>
                        <a:pt x="581502" y="116834"/>
                      </a:lnTo>
                      <a:cubicBezTo>
                        <a:pt x="581502" y="51410"/>
                        <a:pt x="528457" y="-1623"/>
                        <a:pt x="462989" y="-1623"/>
                      </a:cubicBezTo>
                      <a:lnTo>
                        <a:pt x="77726" y="-1623"/>
                      </a:lnTo>
                      <a:lnTo>
                        <a:pt x="-15754" y="235297"/>
                      </a:lnTo>
                    </a:path>
                  </a:pathLst>
                </a:custGeom>
                <a:solidFill>
                  <a:srgbClr val="BDBDB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8" name="Freeform: Shape 2107">
                  <a:extLst>
                    <a:ext uri="{FF2B5EF4-FFF2-40B4-BE49-F238E27FC236}">
                      <a16:creationId xmlns:a16="http://schemas.microsoft.com/office/drawing/2014/main" id="{413ED61E-F5F0-F41F-1B94-5B429E21431E}"/>
                    </a:ext>
                  </a:extLst>
                </p:cNvPr>
                <p:cNvSpPr/>
                <p:nvPr/>
              </p:nvSpPr>
              <p:spPr>
                <a:xfrm flipV="1">
                  <a:off x="9230492" y="3464034"/>
                  <a:ext cx="183347" cy="678347"/>
                </a:xfrm>
                <a:custGeom>
                  <a:avLst/>
                  <a:gdLst>
                    <a:gd name="connsiteX0" fmla="*/ 170600 w 183347"/>
                    <a:gd name="connsiteY0" fmla="*/ 676287 h 678347"/>
                    <a:gd name="connsiteX1" fmla="*/ 170600 w 183347"/>
                    <a:gd name="connsiteY1" fmla="*/ -2061 h 678347"/>
                    <a:gd name="connsiteX2" fmla="*/ -12748 w 183347"/>
                    <a:gd name="connsiteY2" fmla="*/ -2061 h 678347"/>
                    <a:gd name="connsiteX3" fmla="*/ -12748 w 183347"/>
                    <a:gd name="connsiteY3" fmla="*/ 492945 h 678347"/>
                    <a:gd name="connsiteX4" fmla="*/ 170600 w 183347"/>
                    <a:gd name="connsiteY4" fmla="*/ 676287 h 678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347" h="678347">
                      <a:moveTo>
                        <a:pt x="170600" y="676287"/>
                      </a:moveTo>
                      <a:lnTo>
                        <a:pt x="170600" y="-2061"/>
                      </a:lnTo>
                      <a:lnTo>
                        <a:pt x="-12748" y="-2061"/>
                      </a:lnTo>
                      <a:lnTo>
                        <a:pt x="-12748" y="492945"/>
                      </a:lnTo>
                      <a:cubicBezTo>
                        <a:pt x="-12748" y="594208"/>
                        <a:pt x="69324" y="676287"/>
                        <a:pt x="170600" y="676287"/>
                      </a:cubicBezTo>
                    </a:path>
                  </a:pathLst>
                </a:custGeom>
                <a:solidFill>
                  <a:srgbClr val="BDBDB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9" name="Freeform: Shape 2108">
                  <a:extLst>
                    <a:ext uri="{FF2B5EF4-FFF2-40B4-BE49-F238E27FC236}">
                      <a16:creationId xmlns:a16="http://schemas.microsoft.com/office/drawing/2014/main" id="{7AB16C97-D579-890D-0C0B-7BE1F8AFE41C}"/>
                    </a:ext>
                  </a:extLst>
                </p:cNvPr>
                <p:cNvSpPr/>
                <p:nvPr/>
              </p:nvSpPr>
              <p:spPr>
                <a:xfrm flipV="1">
                  <a:off x="10108443" y="2538722"/>
                  <a:ext cx="21991" cy="1627811"/>
                </a:xfrm>
                <a:custGeom>
                  <a:avLst/>
                  <a:gdLst>
                    <a:gd name="connsiteX0" fmla="*/ -13838 w 21991"/>
                    <a:gd name="connsiteY0" fmla="*/ -2867 h 1627811"/>
                    <a:gd name="connsiteX1" fmla="*/ 8153 w 21991"/>
                    <a:gd name="connsiteY1" fmla="*/ -2867 h 1627811"/>
                    <a:gd name="connsiteX2" fmla="*/ 8153 w 21991"/>
                    <a:gd name="connsiteY2" fmla="*/ 1624945 h 1627811"/>
                    <a:gd name="connsiteX3" fmla="*/ -13838 w 21991"/>
                    <a:gd name="connsiteY3" fmla="*/ 1624945 h 1627811"/>
                    <a:gd name="connsiteX4" fmla="*/ -13838 w 21991"/>
                    <a:gd name="connsiteY4" fmla="*/ -2867 h 1627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91" h="1627811">
                      <a:moveTo>
                        <a:pt x="-13838" y="-2867"/>
                      </a:moveTo>
                      <a:lnTo>
                        <a:pt x="8153" y="-2867"/>
                      </a:lnTo>
                      <a:lnTo>
                        <a:pt x="8153" y="1624945"/>
                      </a:lnTo>
                      <a:lnTo>
                        <a:pt x="-13838" y="1624945"/>
                      </a:lnTo>
                      <a:lnTo>
                        <a:pt x="-13838" y="-2867"/>
                      </a:ln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0" name="Freeform: Shape 2109">
                  <a:extLst>
                    <a:ext uri="{FF2B5EF4-FFF2-40B4-BE49-F238E27FC236}">
                      <a16:creationId xmlns:a16="http://schemas.microsoft.com/office/drawing/2014/main" id="{2B431B4C-34B9-DB80-6038-6C515A94E3AD}"/>
                    </a:ext>
                  </a:extLst>
                </p:cNvPr>
                <p:cNvSpPr/>
                <p:nvPr/>
              </p:nvSpPr>
              <p:spPr>
                <a:xfrm flipV="1">
                  <a:off x="10461307" y="3725714"/>
                  <a:ext cx="1128427" cy="183309"/>
                </a:xfrm>
                <a:custGeom>
                  <a:avLst/>
                  <a:gdLst>
                    <a:gd name="connsiteX0" fmla="*/ -14176 w 1128427"/>
                    <a:gd name="connsiteY0" fmla="*/ -2035 h 183309"/>
                    <a:gd name="connsiteX1" fmla="*/ 1113350 w 1128427"/>
                    <a:gd name="connsiteY1" fmla="*/ -2035 h 183309"/>
                    <a:gd name="connsiteX2" fmla="*/ 621107 w 1128427"/>
                    <a:gd name="connsiteY2" fmla="*/ 181274 h 183309"/>
                    <a:gd name="connsiteX3" fmla="*/ 137104 w 1128427"/>
                    <a:gd name="connsiteY3" fmla="*/ 181274 h 183309"/>
                    <a:gd name="connsiteX4" fmla="*/ -14176 w 1128427"/>
                    <a:gd name="connsiteY4" fmla="*/ -2035 h 18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8427" h="183309">
                      <a:moveTo>
                        <a:pt x="-14176" y="-2035"/>
                      </a:moveTo>
                      <a:lnTo>
                        <a:pt x="1113350" y="-2035"/>
                      </a:lnTo>
                      <a:cubicBezTo>
                        <a:pt x="1113350" y="-2035"/>
                        <a:pt x="1105111" y="181274"/>
                        <a:pt x="621107" y="181274"/>
                      </a:cubicBezTo>
                      <a:cubicBezTo>
                        <a:pt x="137104" y="181274"/>
                        <a:pt x="310373" y="181274"/>
                        <a:pt x="137104" y="181274"/>
                      </a:cubicBezTo>
                      <a:cubicBezTo>
                        <a:pt x="-36167" y="181274"/>
                        <a:pt x="-14176" y="-2035"/>
                        <a:pt x="-14176" y="-2035"/>
                      </a:cubicBez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1" name="Freeform: Shape 2110">
                  <a:extLst>
                    <a:ext uri="{FF2B5EF4-FFF2-40B4-BE49-F238E27FC236}">
                      <a16:creationId xmlns:a16="http://schemas.microsoft.com/office/drawing/2014/main" id="{E35FE9C4-CB60-2751-0C56-9D4C8FDE1E55}"/>
                    </a:ext>
                  </a:extLst>
                </p:cNvPr>
                <p:cNvSpPr/>
                <p:nvPr/>
              </p:nvSpPr>
              <p:spPr>
                <a:xfrm flipV="1">
                  <a:off x="10647521" y="2537315"/>
                  <a:ext cx="191396" cy="1164956"/>
                </a:xfrm>
                <a:custGeom>
                  <a:avLst/>
                  <a:gdLst>
                    <a:gd name="connsiteX0" fmla="*/ 154714 w 191396"/>
                    <a:gd name="connsiteY0" fmla="*/ -3283 h 1164956"/>
                    <a:gd name="connsiteX1" fmla="*/ 176705 w 191396"/>
                    <a:gd name="connsiteY1" fmla="*/ -3283 h 1164956"/>
                    <a:gd name="connsiteX2" fmla="*/ 176262 w 191396"/>
                    <a:gd name="connsiteY2" fmla="*/ 614065 h 1164956"/>
                    <a:gd name="connsiteX3" fmla="*/ 6413 w 191396"/>
                    <a:gd name="connsiteY3" fmla="*/ 1161674 h 1164956"/>
                    <a:gd name="connsiteX4" fmla="*/ -14691 w 191396"/>
                    <a:gd name="connsiteY4" fmla="*/ 1155139 h 1164956"/>
                    <a:gd name="connsiteX5" fmla="*/ 154714 w 191396"/>
                    <a:gd name="connsiteY5" fmla="*/ 609122 h 1164956"/>
                    <a:gd name="connsiteX6" fmla="*/ 154714 w 191396"/>
                    <a:gd name="connsiteY6" fmla="*/ -3283 h 1164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1396" h="1164956">
                      <a:moveTo>
                        <a:pt x="154714" y="-3283"/>
                      </a:moveTo>
                      <a:lnTo>
                        <a:pt x="176705" y="-3283"/>
                      </a:lnTo>
                      <a:lnTo>
                        <a:pt x="176262" y="614065"/>
                      </a:lnTo>
                      <a:lnTo>
                        <a:pt x="6413" y="1161674"/>
                      </a:lnTo>
                      <a:lnTo>
                        <a:pt x="-14691" y="1155139"/>
                      </a:lnTo>
                      <a:lnTo>
                        <a:pt x="154714" y="609122"/>
                      </a:lnTo>
                      <a:lnTo>
                        <a:pt x="154714" y="-3283"/>
                      </a:ln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2" name="Freeform: Shape 2111">
                  <a:extLst>
                    <a:ext uri="{FF2B5EF4-FFF2-40B4-BE49-F238E27FC236}">
                      <a16:creationId xmlns:a16="http://schemas.microsoft.com/office/drawing/2014/main" id="{BA8B9E6D-92D1-F57D-18FF-B25F6C4AD91C}"/>
                    </a:ext>
                  </a:extLst>
                </p:cNvPr>
                <p:cNvSpPr/>
                <p:nvPr/>
              </p:nvSpPr>
              <p:spPr>
                <a:xfrm flipV="1">
                  <a:off x="10907300" y="3509652"/>
                  <a:ext cx="202487" cy="29628"/>
                </a:xfrm>
                <a:custGeom>
                  <a:avLst/>
                  <a:gdLst>
                    <a:gd name="connsiteX0" fmla="*/ 187433 w 202487"/>
                    <a:gd name="connsiteY0" fmla="*/ -2559 h 29628"/>
                    <a:gd name="connsiteX1" fmla="*/ -15054 w 202487"/>
                    <a:gd name="connsiteY1" fmla="*/ -2559 h 29628"/>
                    <a:gd name="connsiteX2" fmla="*/ -15054 w 202487"/>
                    <a:gd name="connsiteY2" fmla="*/ 27069 h 29628"/>
                    <a:gd name="connsiteX3" fmla="*/ 187433 w 202487"/>
                    <a:gd name="connsiteY3" fmla="*/ 27069 h 29628"/>
                    <a:gd name="connsiteX4" fmla="*/ 187433 w 202487"/>
                    <a:gd name="connsiteY4" fmla="*/ -2559 h 2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487" h="29628">
                      <a:moveTo>
                        <a:pt x="187433" y="-2559"/>
                      </a:moveTo>
                      <a:lnTo>
                        <a:pt x="-15054" y="-2559"/>
                      </a:lnTo>
                      <a:lnTo>
                        <a:pt x="-15054" y="27069"/>
                      </a:lnTo>
                      <a:lnTo>
                        <a:pt x="187433" y="27069"/>
                      </a:lnTo>
                      <a:lnTo>
                        <a:pt x="187433" y="-2559"/>
                      </a:lnTo>
                    </a:path>
                  </a:pathLst>
                </a:custGeom>
                <a:solidFill>
                  <a:srgbClr val="B87227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3" name="Freeform: Shape 2112">
                  <a:extLst>
                    <a:ext uri="{FF2B5EF4-FFF2-40B4-BE49-F238E27FC236}">
                      <a16:creationId xmlns:a16="http://schemas.microsoft.com/office/drawing/2014/main" id="{498B406D-06EF-7491-DD16-B1BF922EBEBB}"/>
                    </a:ext>
                  </a:extLst>
                </p:cNvPr>
                <p:cNvSpPr/>
                <p:nvPr/>
              </p:nvSpPr>
              <p:spPr>
                <a:xfrm flipV="1">
                  <a:off x="10434108" y="3746081"/>
                  <a:ext cx="840190" cy="840199"/>
                </a:xfrm>
                <a:custGeom>
                  <a:avLst/>
                  <a:gdLst>
                    <a:gd name="connsiteX0" fmla="*/ 687580 w 840190"/>
                    <a:gd name="connsiteY0" fmla="*/ 107626 h 840199"/>
                    <a:gd name="connsiteX1" fmla="*/ 94190 w 840190"/>
                    <a:gd name="connsiteY1" fmla="*/ 136342 h 840199"/>
                    <a:gd name="connsiteX2" fmla="*/ 122898 w 840190"/>
                    <a:gd name="connsiteY2" fmla="*/ 729752 h 840199"/>
                    <a:gd name="connsiteX3" fmla="*/ 716290 w 840190"/>
                    <a:gd name="connsiteY3" fmla="*/ 701037 h 840199"/>
                    <a:gd name="connsiteX4" fmla="*/ 687580 w 840190"/>
                    <a:gd name="connsiteY4" fmla="*/ 107626 h 84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190" h="840199">
                      <a:moveTo>
                        <a:pt x="687580" y="107626"/>
                      </a:moveTo>
                      <a:cubicBezTo>
                        <a:pt x="515831" y="-48311"/>
                        <a:pt x="250158" y="-35459"/>
                        <a:pt x="94190" y="136342"/>
                      </a:cubicBezTo>
                      <a:cubicBezTo>
                        <a:pt x="-61716" y="308136"/>
                        <a:pt x="-48914" y="573815"/>
                        <a:pt x="122898" y="729752"/>
                      </a:cubicBezTo>
                      <a:cubicBezTo>
                        <a:pt x="294711" y="885689"/>
                        <a:pt x="560385" y="872830"/>
                        <a:pt x="716290" y="701037"/>
                      </a:cubicBezTo>
                      <a:cubicBezTo>
                        <a:pt x="872259" y="529243"/>
                        <a:pt x="859393" y="263563"/>
                        <a:pt x="687580" y="107626"/>
                      </a:cubicBezTo>
                    </a:path>
                  </a:pathLst>
                </a:custGeom>
                <a:solidFill>
                  <a:srgbClr val="332F2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4" name="Freeform: Shape 2113">
                  <a:extLst>
                    <a:ext uri="{FF2B5EF4-FFF2-40B4-BE49-F238E27FC236}">
                      <a16:creationId xmlns:a16="http://schemas.microsoft.com/office/drawing/2014/main" id="{C46E0238-6471-21F3-757D-BD494BDEAC98}"/>
                    </a:ext>
                  </a:extLst>
                </p:cNvPr>
                <p:cNvSpPr/>
                <p:nvPr/>
              </p:nvSpPr>
              <p:spPr>
                <a:xfrm flipV="1">
                  <a:off x="10641246" y="3953495"/>
                  <a:ext cx="425317" cy="425362"/>
                </a:xfrm>
                <a:custGeom>
                  <a:avLst/>
                  <a:gdLst>
                    <a:gd name="connsiteX0" fmla="*/ 410475 w 425317"/>
                    <a:gd name="connsiteY0" fmla="*/ 211266 h 425362"/>
                    <a:gd name="connsiteX1" fmla="*/ 197848 w 425317"/>
                    <a:gd name="connsiteY1" fmla="*/ -1412 h 425362"/>
                    <a:gd name="connsiteX2" fmla="*/ -14843 w 425317"/>
                    <a:gd name="connsiteY2" fmla="*/ 211266 h 425362"/>
                    <a:gd name="connsiteX3" fmla="*/ 197848 w 425317"/>
                    <a:gd name="connsiteY3" fmla="*/ 423950 h 425362"/>
                    <a:gd name="connsiteX4" fmla="*/ 410475 w 425317"/>
                    <a:gd name="connsiteY4" fmla="*/ 211266 h 42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5317" h="425362">
                      <a:moveTo>
                        <a:pt x="410475" y="211266"/>
                      </a:moveTo>
                      <a:cubicBezTo>
                        <a:pt x="410475" y="93805"/>
                        <a:pt x="315284" y="-1412"/>
                        <a:pt x="197848" y="-1412"/>
                      </a:cubicBezTo>
                      <a:cubicBezTo>
                        <a:pt x="80349" y="-1412"/>
                        <a:pt x="-14843" y="93805"/>
                        <a:pt x="-14843" y="211266"/>
                      </a:cubicBezTo>
                      <a:cubicBezTo>
                        <a:pt x="-14843" y="328728"/>
                        <a:pt x="80349" y="423950"/>
                        <a:pt x="197848" y="423950"/>
                      </a:cubicBezTo>
                      <a:cubicBezTo>
                        <a:pt x="315284" y="423950"/>
                        <a:pt x="410475" y="328728"/>
                        <a:pt x="410475" y="211266"/>
                      </a:cubicBezTo>
                    </a:path>
                  </a:pathLst>
                </a:custGeom>
                <a:solidFill>
                  <a:srgbClr val="B1B3B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5" name="Freeform: Shape 2114">
                  <a:extLst>
                    <a:ext uri="{FF2B5EF4-FFF2-40B4-BE49-F238E27FC236}">
                      <a16:creationId xmlns:a16="http://schemas.microsoft.com/office/drawing/2014/main" id="{8A093929-3FD9-10B9-BDF0-1CED625D56A6}"/>
                    </a:ext>
                  </a:extLst>
                </p:cNvPr>
                <p:cNvSpPr/>
                <p:nvPr/>
              </p:nvSpPr>
              <p:spPr>
                <a:xfrm flipV="1">
                  <a:off x="10526663" y="3990887"/>
                  <a:ext cx="216999" cy="458666"/>
                </a:xfrm>
                <a:custGeom>
                  <a:avLst/>
                  <a:gdLst>
                    <a:gd name="connsiteX0" fmla="*/ 70887 w 216999"/>
                    <a:gd name="connsiteY0" fmla="*/ 457351 h 458666"/>
                    <a:gd name="connsiteX1" fmla="*/ 20883 w 216999"/>
                    <a:gd name="connsiteY1" fmla="*/ 329946 h 458666"/>
                    <a:gd name="connsiteX2" fmla="*/ 30706 w 216999"/>
                    <a:gd name="connsiteY2" fmla="*/ 199454 h 458666"/>
                    <a:gd name="connsiteX3" fmla="*/ 95160 w 216999"/>
                    <a:gd name="connsiteY3" fmla="*/ 83590 h 458666"/>
                    <a:gd name="connsiteX4" fmla="*/ 202456 w 216999"/>
                    <a:gd name="connsiteY4" fmla="*/ -1315 h 458666"/>
                    <a:gd name="connsiteX5" fmla="*/ 75957 w 216999"/>
                    <a:gd name="connsiteY5" fmla="*/ 65179 h 458666"/>
                    <a:gd name="connsiteX6" fmla="*/ 29186 w 216999"/>
                    <a:gd name="connsiteY6" fmla="*/ 122002 h 458666"/>
                    <a:gd name="connsiteX7" fmla="*/ -1742 w 216999"/>
                    <a:gd name="connsiteY7" fmla="*/ 189118 h 458666"/>
                    <a:gd name="connsiteX8" fmla="*/ -14544 w 216999"/>
                    <a:gd name="connsiteY8" fmla="*/ 262425 h 458666"/>
                    <a:gd name="connsiteX9" fmla="*/ -4911 w 216999"/>
                    <a:gd name="connsiteY9" fmla="*/ 335999 h 458666"/>
                    <a:gd name="connsiteX10" fmla="*/ 70887 w 216999"/>
                    <a:gd name="connsiteY10" fmla="*/ 457351 h 4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6999" h="458666">
                      <a:moveTo>
                        <a:pt x="70887" y="457351"/>
                      </a:moveTo>
                      <a:cubicBezTo>
                        <a:pt x="45727" y="417386"/>
                        <a:pt x="29375" y="373663"/>
                        <a:pt x="20883" y="329946"/>
                      </a:cubicBezTo>
                      <a:cubicBezTo>
                        <a:pt x="13215" y="285665"/>
                        <a:pt x="16700" y="241879"/>
                        <a:pt x="30706" y="199454"/>
                      </a:cubicBezTo>
                      <a:cubicBezTo>
                        <a:pt x="44143" y="157100"/>
                        <a:pt x="65817" y="117636"/>
                        <a:pt x="95160" y="83590"/>
                      </a:cubicBezTo>
                      <a:cubicBezTo>
                        <a:pt x="124567" y="49766"/>
                        <a:pt x="160375" y="20227"/>
                        <a:pt x="202456" y="-1315"/>
                      </a:cubicBezTo>
                      <a:cubicBezTo>
                        <a:pt x="155874" y="7659"/>
                        <a:pt x="111321" y="31419"/>
                        <a:pt x="75957" y="65179"/>
                      </a:cubicBezTo>
                      <a:cubicBezTo>
                        <a:pt x="57895" y="81778"/>
                        <a:pt x="42621" y="101329"/>
                        <a:pt x="29186" y="122002"/>
                      </a:cubicBezTo>
                      <a:cubicBezTo>
                        <a:pt x="16383" y="143138"/>
                        <a:pt x="6306" y="165814"/>
                        <a:pt x="-1742" y="189118"/>
                      </a:cubicBezTo>
                      <a:cubicBezTo>
                        <a:pt x="-8270" y="212605"/>
                        <a:pt x="-14227" y="237334"/>
                        <a:pt x="-14544" y="262425"/>
                      </a:cubicBezTo>
                      <a:cubicBezTo>
                        <a:pt x="-14544" y="287376"/>
                        <a:pt x="-12073" y="312366"/>
                        <a:pt x="-4911" y="335999"/>
                      </a:cubicBezTo>
                      <a:cubicBezTo>
                        <a:pt x="8969" y="383207"/>
                        <a:pt x="35459" y="425714"/>
                        <a:pt x="70887" y="457351"/>
                      </a:cubicBezTo>
                    </a:path>
                  </a:pathLst>
                </a:custGeom>
                <a:solidFill>
                  <a:srgbClr val="706868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6" name="Freeform: Shape 2115">
                  <a:extLst>
                    <a:ext uri="{FF2B5EF4-FFF2-40B4-BE49-F238E27FC236}">
                      <a16:creationId xmlns:a16="http://schemas.microsoft.com/office/drawing/2014/main" id="{4566B460-1D80-76DA-E425-E8AB832A3C4A}"/>
                    </a:ext>
                  </a:extLst>
                </p:cNvPr>
                <p:cNvSpPr/>
                <p:nvPr/>
              </p:nvSpPr>
              <p:spPr>
                <a:xfrm flipV="1">
                  <a:off x="11662365" y="3624072"/>
                  <a:ext cx="100451" cy="27036"/>
                </a:xfrm>
                <a:custGeom>
                  <a:avLst/>
                  <a:gdLst>
                    <a:gd name="connsiteX0" fmla="*/ -16017 w 100451"/>
                    <a:gd name="connsiteY0" fmla="*/ -2357 h 27036"/>
                    <a:gd name="connsiteX1" fmla="*/ 84434 w 100451"/>
                    <a:gd name="connsiteY1" fmla="*/ -2357 h 27036"/>
                    <a:gd name="connsiteX2" fmla="*/ 84434 w 100451"/>
                    <a:gd name="connsiteY2" fmla="*/ 24679 h 27036"/>
                    <a:gd name="connsiteX3" fmla="*/ -16017 w 100451"/>
                    <a:gd name="connsiteY3" fmla="*/ 24679 h 27036"/>
                    <a:gd name="connsiteX4" fmla="*/ -16017 w 100451"/>
                    <a:gd name="connsiteY4" fmla="*/ -2357 h 27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36">
                      <a:moveTo>
                        <a:pt x="-16017" y="-2357"/>
                      </a:moveTo>
                      <a:lnTo>
                        <a:pt x="84434" y="-2357"/>
                      </a:lnTo>
                      <a:lnTo>
                        <a:pt x="84434" y="24679"/>
                      </a:lnTo>
                      <a:lnTo>
                        <a:pt x="-16017" y="24679"/>
                      </a:lnTo>
                      <a:lnTo>
                        <a:pt x="-16017" y="-2357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7" name="Freeform: Shape 2116">
                  <a:extLst>
                    <a:ext uri="{FF2B5EF4-FFF2-40B4-BE49-F238E27FC236}">
                      <a16:creationId xmlns:a16="http://schemas.microsoft.com/office/drawing/2014/main" id="{B23F6835-B49A-696A-92BA-95F85F5D3FCB}"/>
                    </a:ext>
                  </a:extLst>
                </p:cNvPr>
                <p:cNvSpPr/>
                <p:nvPr/>
              </p:nvSpPr>
              <p:spPr>
                <a:xfrm flipV="1">
                  <a:off x="9413840" y="2527137"/>
                  <a:ext cx="1277030" cy="19310"/>
                </a:xfrm>
                <a:custGeom>
                  <a:avLst/>
                  <a:gdLst>
                    <a:gd name="connsiteX0" fmla="*/ -13747 w 1277030"/>
                    <a:gd name="connsiteY0" fmla="*/ -4326 h 19310"/>
                    <a:gd name="connsiteX1" fmla="*/ 1263284 w 1277030"/>
                    <a:gd name="connsiteY1" fmla="*/ -4326 h 19310"/>
                    <a:gd name="connsiteX2" fmla="*/ 1254538 w 1277030"/>
                    <a:gd name="connsiteY2" fmla="*/ 14985 h 19310"/>
                    <a:gd name="connsiteX3" fmla="*/ -13747 w 1277030"/>
                    <a:gd name="connsiteY3" fmla="*/ 14985 h 19310"/>
                    <a:gd name="connsiteX4" fmla="*/ -13747 w 1277030"/>
                    <a:gd name="connsiteY4" fmla="*/ -4326 h 19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7030" h="19310">
                      <a:moveTo>
                        <a:pt x="-13747" y="-4326"/>
                      </a:moveTo>
                      <a:lnTo>
                        <a:pt x="1263284" y="-4326"/>
                      </a:lnTo>
                      <a:cubicBezTo>
                        <a:pt x="1260622" y="2259"/>
                        <a:pt x="1257644" y="8705"/>
                        <a:pt x="1254538" y="14985"/>
                      </a:cubicBezTo>
                      <a:lnTo>
                        <a:pt x="-13747" y="14985"/>
                      </a:lnTo>
                      <a:lnTo>
                        <a:pt x="-13747" y="-4326"/>
                      </a:ln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8" name="Freeform: Shape 2117">
                  <a:extLst>
                    <a:ext uri="{FF2B5EF4-FFF2-40B4-BE49-F238E27FC236}">
                      <a16:creationId xmlns:a16="http://schemas.microsoft.com/office/drawing/2014/main" id="{DB7C00E0-B723-D0D4-C828-619DAB074146}"/>
                    </a:ext>
                  </a:extLst>
                </p:cNvPr>
                <p:cNvSpPr/>
                <p:nvPr/>
              </p:nvSpPr>
              <p:spPr>
                <a:xfrm flipV="1">
                  <a:off x="9561506" y="2599982"/>
                  <a:ext cx="484067" cy="438297"/>
                </a:xfrm>
                <a:custGeom>
                  <a:avLst/>
                  <a:gdLst>
                    <a:gd name="connsiteX0" fmla="*/ 470661 w 484067"/>
                    <a:gd name="connsiteY0" fmla="*/ 413290 h 438297"/>
                    <a:gd name="connsiteX1" fmla="*/ 449176 w 484067"/>
                    <a:gd name="connsiteY1" fmla="*/ 434477 h 438297"/>
                    <a:gd name="connsiteX2" fmla="*/ 437262 w 484067"/>
                    <a:gd name="connsiteY2" fmla="*/ 434477 h 438297"/>
                    <a:gd name="connsiteX3" fmla="*/ -13406 w 484067"/>
                    <a:gd name="connsiteY3" fmla="*/ 18729 h 438297"/>
                    <a:gd name="connsiteX4" fmla="*/ -13406 w 484067"/>
                    <a:gd name="connsiteY4" fmla="*/ 17366 h 438297"/>
                    <a:gd name="connsiteX5" fmla="*/ 8078 w 484067"/>
                    <a:gd name="connsiteY5" fmla="*/ -3821 h 438297"/>
                    <a:gd name="connsiteX6" fmla="*/ 194214 w 484067"/>
                    <a:gd name="connsiteY6" fmla="*/ -3821 h 438297"/>
                    <a:gd name="connsiteX7" fmla="*/ 470661 w 484067"/>
                    <a:gd name="connsiteY7" fmla="*/ 251167 h 438297"/>
                    <a:gd name="connsiteX8" fmla="*/ 470661 w 484067"/>
                    <a:gd name="connsiteY8" fmla="*/ 413290 h 438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067" h="438297">
                      <a:moveTo>
                        <a:pt x="470661" y="413290"/>
                      </a:moveTo>
                      <a:cubicBezTo>
                        <a:pt x="470661" y="424989"/>
                        <a:pt x="461028" y="434477"/>
                        <a:pt x="449176" y="434477"/>
                      </a:cubicBezTo>
                      <a:lnTo>
                        <a:pt x="437262" y="434477"/>
                      </a:lnTo>
                      <a:lnTo>
                        <a:pt x="-13406" y="18729"/>
                      </a:lnTo>
                      <a:lnTo>
                        <a:pt x="-13406" y="17366"/>
                      </a:lnTo>
                      <a:cubicBezTo>
                        <a:pt x="-13406" y="5667"/>
                        <a:pt x="-3774" y="-3821"/>
                        <a:pt x="8078" y="-3821"/>
                      </a:cubicBezTo>
                      <a:lnTo>
                        <a:pt x="194214" y="-3821"/>
                      </a:lnTo>
                      <a:lnTo>
                        <a:pt x="470661" y="251167"/>
                      </a:lnTo>
                      <a:lnTo>
                        <a:pt x="470661" y="413290"/>
                      </a:lnTo>
                    </a:path>
                  </a:pathLst>
                </a:custGeom>
                <a:solidFill>
                  <a:srgbClr val="B4DBF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9" name="Freeform: Shape 2118">
                  <a:extLst>
                    <a:ext uri="{FF2B5EF4-FFF2-40B4-BE49-F238E27FC236}">
                      <a16:creationId xmlns:a16="http://schemas.microsoft.com/office/drawing/2014/main" id="{57097BC9-E8ED-5DEE-9FEB-301CBD8BE3C5}"/>
                    </a:ext>
                  </a:extLst>
                </p:cNvPr>
                <p:cNvSpPr/>
                <p:nvPr/>
              </p:nvSpPr>
              <p:spPr>
                <a:xfrm flipV="1">
                  <a:off x="10310422" y="2599982"/>
                  <a:ext cx="297297" cy="290231"/>
                </a:xfrm>
                <a:custGeom>
                  <a:avLst/>
                  <a:gdLst>
                    <a:gd name="connsiteX0" fmla="*/ -14303 w 297297"/>
                    <a:gd name="connsiteY0" fmla="*/ -3953 h 290231"/>
                    <a:gd name="connsiteX1" fmla="*/ 282995 w 297297"/>
                    <a:gd name="connsiteY1" fmla="*/ 270295 h 290231"/>
                    <a:gd name="connsiteX2" fmla="*/ 282932 w 297297"/>
                    <a:gd name="connsiteY2" fmla="*/ 270492 h 290231"/>
                    <a:gd name="connsiteX3" fmla="*/ 261511 w 297297"/>
                    <a:gd name="connsiteY3" fmla="*/ 286278 h 290231"/>
                    <a:gd name="connsiteX4" fmla="*/ 187678 w 297297"/>
                    <a:gd name="connsiteY4" fmla="*/ 286278 h 290231"/>
                    <a:gd name="connsiteX5" fmla="*/ -14303 w 297297"/>
                    <a:gd name="connsiteY5" fmla="*/ 99959 h 290231"/>
                    <a:gd name="connsiteX6" fmla="*/ -14303 w 297297"/>
                    <a:gd name="connsiteY6" fmla="*/ -3953 h 29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7297" h="290231">
                      <a:moveTo>
                        <a:pt x="-14303" y="-3953"/>
                      </a:moveTo>
                      <a:lnTo>
                        <a:pt x="282995" y="270295"/>
                      </a:lnTo>
                      <a:lnTo>
                        <a:pt x="282932" y="270492"/>
                      </a:lnTo>
                      <a:cubicBezTo>
                        <a:pt x="280017" y="279884"/>
                        <a:pt x="271335" y="286278"/>
                        <a:pt x="261511" y="286278"/>
                      </a:cubicBezTo>
                      <a:lnTo>
                        <a:pt x="187678" y="286278"/>
                      </a:lnTo>
                      <a:lnTo>
                        <a:pt x="-14303" y="99959"/>
                      </a:lnTo>
                      <a:lnTo>
                        <a:pt x="-14303" y="-3953"/>
                      </a:lnTo>
                    </a:path>
                  </a:pathLst>
                </a:custGeom>
                <a:solidFill>
                  <a:srgbClr val="B4DBF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0" name="Freeform: Shape 2119">
                  <a:extLst>
                    <a:ext uri="{FF2B5EF4-FFF2-40B4-BE49-F238E27FC236}">
                      <a16:creationId xmlns:a16="http://schemas.microsoft.com/office/drawing/2014/main" id="{866E717D-2AC7-23FE-AC80-FDBE1855E64E}"/>
                    </a:ext>
                  </a:extLst>
                </p:cNvPr>
                <p:cNvSpPr/>
                <p:nvPr/>
              </p:nvSpPr>
              <p:spPr>
                <a:xfrm flipV="1">
                  <a:off x="10550872" y="2794927"/>
                  <a:ext cx="53806" cy="243427"/>
                </a:xfrm>
                <a:custGeom>
                  <a:avLst/>
                  <a:gdLst>
                    <a:gd name="connsiteX0" fmla="*/ 22039 w 53806"/>
                    <a:gd name="connsiteY0" fmla="*/ -3064 h 243427"/>
                    <a:gd name="connsiteX1" fmla="*/ -11613 w 53806"/>
                    <a:gd name="connsiteY1" fmla="*/ 8439 h 243427"/>
                    <a:gd name="connsiteX2" fmla="*/ -14465 w 53806"/>
                    <a:gd name="connsiteY2" fmla="*/ 10308 h 243427"/>
                    <a:gd name="connsiteX3" fmla="*/ -14465 w 53806"/>
                    <a:gd name="connsiteY3" fmla="*/ 221332 h 243427"/>
                    <a:gd name="connsiteX4" fmla="*/ 2837 w 53806"/>
                    <a:gd name="connsiteY4" fmla="*/ 238634 h 243427"/>
                    <a:gd name="connsiteX5" fmla="*/ 34272 w 53806"/>
                    <a:gd name="connsiteY5" fmla="*/ 227061 h 243427"/>
                    <a:gd name="connsiteX6" fmla="*/ 39342 w 53806"/>
                    <a:gd name="connsiteY6" fmla="*/ 224495 h 243427"/>
                    <a:gd name="connsiteX7" fmla="*/ 39342 w 53806"/>
                    <a:gd name="connsiteY7" fmla="*/ 14238 h 243427"/>
                    <a:gd name="connsiteX8" fmla="*/ 22039 w 53806"/>
                    <a:gd name="connsiteY8" fmla="*/ -3064 h 243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806" h="243427">
                      <a:moveTo>
                        <a:pt x="22039" y="-3064"/>
                      </a:moveTo>
                      <a:lnTo>
                        <a:pt x="-11613" y="8439"/>
                      </a:lnTo>
                      <a:cubicBezTo>
                        <a:pt x="-12944" y="9028"/>
                        <a:pt x="-13324" y="9725"/>
                        <a:pt x="-14465" y="10308"/>
                      </a:cubicBezTo>
                      <a:lnTo>
                        <a:pt x="-14465" y="221332"/>
                      </a:lnTo>
                      <a:cubicBezTo>
                        <a:pt x="-14465" y="234660"/>
                        <a:pt x="-7684" y="242943"/>
                        <a:pt x="2837" y="238634"/>
                      </a:cubicBezTo>
                      <a:lnTo>
                        <a:pt x="34272" y="227061"/>
                      </a:lnTo>
                      <a:cubicBezTo>
                        <a:pt x="36173" y="226428"/>
                        <a:pt x="37694" y="225395"/>
                        <a:pt x="39342" y="224495"/>
                      </a:cubicBezTo>
                      <a:lnTo>
                        <a:pt x="39342" y="14238"/>
                      </a:lnTo>
                      <a:cubicBezTo>
                        <a:pt x="39342" y="4681"/>
                        <a:pt x="32116" y="-6315"/>
                        <a:pt x="22039" y="-3064"/>
                      </a:cubicBez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1" name="Freeform: Shape 2120">
                  <a:extLst>
                    <a:ext uri="{FF2B5EF4-FFF2-40B4-BE49-F238E27FC236}">
                      <a16:creationId xmlns:a16="http://schemas.microsoft.com/office/drawing/2014/main" id="{F54DDC50-FA20-1921-6A5B-A8981D6CFE3C}"/>
                    </a:ext>
                  </a:extLst>
                </p:cNvPr>
                <p:cNvSpPr/>
                <p:nvPr/>
              </p:nvSpPr>
              <p:spPr>
                <a:xfrm flipV="1">
                  <a:off x="10584082" y="2871830"/>
                  <a:ext cx="254836" cy="227359"/>
                </a:xfrm>
                <a:custGeom>
                  <a:avLst/>
                  <a:gdLst>
                    <a:gd name="connsiteX0" fmla="*/ 229223 w 254836"/>
                    <a:gd name="connsiteY0" fmla="*/ -3523 h 227359"/>
                    <a:gd name="connsiteX1" fmla="*/ 236828 w 254836"/>
                    <a:gd name="connsiteY1" fmla="*/ -430 h 227359"/>
                    <a:gd name="connsiteX2" fmla="*/ 237081 w 254836"/>
                    <a:gd name="connsiteY2" fmla="*/ 15103 h 227359"/>
                    <a:gd name="connsiteX3" fmla="*/ 109632 w 254836"/>
                    <a:gd name="connsiteY3" fmla="*/ 154303 h 227359"/>
                    <a:gd name="connsiteX4" fmla="*/ -2353 w 254836"/>
                    <a:gd name="connsiteY4" fmla="*/ 223744 h 227359"/>
                    <a:gd name="connsiteX5" fmla="*/ -14585 w 254836"/>
                    <a:gd name="connsiteY5" fmla="*/ 214117 h 227359"/>
                    <a:gd name="connsiteX6" fmla="*/ -4953 w 254836"/>
                    <a:gd name="connsiteY6" fmla="*/ 201898 h 227359"/>
                    <a:gd name="connsiteX7" fmla="*/ 92837 w 254836"/>
                    <a:gd name="connsiteY7" fmla="*/ 140081 h 227359"/>
                    <a:gd name="connsiteX8" fmla="*/ 221300 w 254836"/>
                    <a:gd name="connsiteY8" fmla="*/ -151 h 227359"/>
                    <a:gd name="connsiteX9" fmla="*/ 229223 w 254836"/>
                    <a:gd name="connsiteY9" fmla="*/ -3523 h 227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4836" h="227359">
                      <a:moveTo>
                        <a:pt x="229223" y="-3523"/>
                      </a:moveTo>
                      <a:cubicBezTo>
                        <a:pt x="231948" y="-3523"/>
                        <a:pt x="234737" y="-2490"/>
                        <a:pt x="236828" y="-430"/>
                      </a:cubicBezTo>
                      <a:cubicBezTo>
                        <a:pt x="241201" y="3784"/>
                        <a:pt x="241328" y="10743"/>
                        <a:pt x="237081" y="15103"/>
                      </a:cubicBezTo>
                      <a:cubicBezTo>
                        <a:pt x="236321" y="15921"/>
                        <a:pt x="159192" y="95997"/>
                        <a:pt x="109632" y="154303"/>
                      </a:cubicBezTo>
                      <a:cubicBezTo>
                        <a:pt x="57093" y="216183"/>
                        <a:pt x="-9" y="223465"/>
                        <a:pt x="-2353" y="223744"/>
                      </a:cubicBezTo>
                      <a:cubicBezTo>
                        <a:pt x="-8185" y="224536"/>
                        <a:pt x="-13761" y="220138"/>
                        <a:pt x="-14585" y="214117"/>
                      </a:cubicBezTo>
                      <a:cubicBezTo>
                        <a:pt x="-15219" y="208103"/>
                        <a:pt x="-10973" y="202627"/>
                        <a:pt x="-4953" y="201898"/>
                      </a:cubicBezTo>
                      <a:cubicBezTo>
                        <a:pt x="-4445" y="201829"/>
                        <a:pt x="46256" y="194952"/>
                        <a:pt x="92837" y="140081"/>
                      </a:cubicBezTo>
                      <a:cubicBezTo>
                        <a:pt x="142905" y="81217"/>
                        <a:pt x="220540" y="647"/>
                        <a:pt x="221300" y="-151"/>
                      </a:cubicBezTo>
                      <a:cubicBezTo>
                        <a:pt x="223456" y="-2408"/>
                        <a:pt x="226307" y="-3523"/>
                        <a:pt x="229223" y="-3523"/>
                      </a:cubicBez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2" name="Freeform: Shape 2121">
                  <a:extLst>
                    <a:ext uri="{FF2B5EF4-FFF2-40B4-BE49-F238E27FC236}">
                      <a16:creationId xmlns:a16="http://schemas.microsoft.com/office/drawing/2014/main" id="{0A8A790B-EF11-EDB9-720E-79109D9E5783}"/>
                    </a:ext>
                  </a:extLst>
                </p:cNvPr>
                <p:cNvSpPr/>
                <p:nvPr/>
              </p:nvSpPr>
              <p:spPr>
                <a:xfrm flipV="1">
                  <a:off x="10129230" y="3911622"/>
                  <a:ext cx="253631" cy="334379"/>
                </a:xfrm>
                <a:custGeom>
                  <a:avLst/>
                  <a:gdLst>
                    <a:gd name="connsiteX0" fmla="*/ 239607 w 253631"/>
                    <a:gd name="connsiteY0" fmla="*/ -1568 h 334379"/>
                    <a:gd name="connsiteX1" fmla="*/ -14025 w 253631"/>
                    <a:gd name="connsiteY1" fmla="*/ -1568 h 334379"/>
                    <a:gd name="connsiteX2" fmla="*/ -14025 w 253631"/>
                    <a:gd name="connsiteY2" fmla="*/ 332811 h 334379"/>
                    <a:gd name="connsiteX3" fmla="*/ 239607 w 253631"/>
                    <a:gd name="connsiteY3" fmla="*/ 332811 h 334379"/>
                    <a:gd name="connsiteX4" fmla="*/ 239607 w 253631"/>
                    <a:gd name="connsiteY4" fmla="*/ -1568 h 334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631" h="334379">
                      <a:moveTo>
                        <a:pt x="239607" y="-1568"/>
                      </a:moveTo>
                      <a:lnTo>
                        <a:pt x="-14025" y="-1568"/>
                      </a:lnTo>
                      <a:lnTo>
                        <a:pt x="-14025" y="332811"/>
                      </a:lnTo>
                      <a:lnTo>
                        <a:pt x="239607" y="332811"/>
                      </a:lnTo>
                      <a:lnTo>
                        <a:pt x="239607" y="-1568"/>
                      </a:lnTo>
                    </a:path>
                  </a:pathLst>
                </a:custGeom>
                <a:solidFill>
                  <a:srgbClr val="BDBDB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3" name="Freeform: Shape 2122">
                  <a:extLst>
                    <a:ext uri="{FF2B5EF4-FFF2-40B4-BE49-F238E27FC236}">
                      <a16:creationId xmlns:a16="http://schemas.microsoft.com/office/drawing/2014/main" id="{0D898C06-A3BF-1B7A-269D-723DCF2BE62B}"/>
                    </a:ext>
                  </a:extLst>
                </p:cNvPr>
                <p:cNvSpPr/>
                <p:nvPr/>
              </p:nvSpPr>
              <p:spPr>
                <a:xfrm flipV="1">
                  <a:off x="5740060" y="3753743"/>
                  <a:ext cx="840215" cy="840199"/>
                </a:xfrm>
                <a:custGeom>
                  <a:avLst/>
                  <a:gdLst>
                    <a:gd name="connsiteX0" fmla="*/ 694025 w 840215"/>
                    <a:gd name="connsiteY0" fmla="*/ 107640 h 840199"/>
                    <a:gd name="connsiteX1" fmla="*/ 100614 w 840215"/>
                    <a:gd name="connsiteY1" fmla="*/ 136355 h 840199"/>
                    <a:gd name="connsiteX2" fmla="*/ 129323 w 840215"/>
                    <a:gd name="connsiteY2" fmla="*/ 729766 h 840199"/>
                    <a:gd name="connsiteX3" fmla="*/ 722734 w 840215"/>
                    <a:gd name="connsiteY3" fmla="*/ 701050 h 840199"/>
                    <a:gd name="connsiteX4" fmla="*/ 694025 w 840215"/>
                    <a:gd name="connsiteY4" fmla="*/ 107640 h 84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215" h="840199">
                      <a:moveTo>
                        <a:pt x="694025" y="107640"/>
                      </a:moveTo>
                      <a:cubicBezTo>
                        <a:pt x="522224" y="-48298"/>
                        <a:pt x="256551" y="-35445"/>
                        <a:pt x="100614" y="136355"/>
                      </a:cubicBezTo>
                      <a:cubicBezTo>
                        <a:pt x="-55323" y="308149"/>
                        <a:pt x="-42470" y="573829"/>
                        <a:pt x="129323" y="729766"/>
                      </a:cubicBezTo>
                      <a:cubicBezTo>
                        <a:pt x="301124" y="885703"/>
                        <a:pt x="566803" y="872844"/>
                        <a:pt x="722734" y="701050"/>
                      </a:cubicBezTo>
                      <a:cubicBezTo>
                        <a:pt x="878703" y="529256"/>
                        <a:pt x="865837" y="263577"/>
                        <a:pt x="694025" y="107640"/>
                      </a:cubicBezTo>
                    </a:path>
                  </a:pathLst>
                </a:custGeom>
                <a:solidFill>
                  <a:srgbClr val="332F2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4" name="Freeform: Shape 2123">
                  <a:extLst>
                    <a:ext uri="{FF2B5EF4-FFF2-40B4-BE49-F238E27FC236}">
                      <a16:creationId xmlns:a16="http://schemas.microsoft.com/office/drawing/2014/main" id="{05C7E836-BF35-B147-C7A9-8D4E609E601D}"/>
                    </a:ext>
                  </a:extLst>
                </p:cNvPr>
                <p:cNvSpPr/>
                <p:nvPr/>
              </p:nvSpPr>
              <p:spPr>
                <a:xfrm flipV="1">
                  <a:off x="5078336" y="2689526"/>
                  <a:ext cx="4151712" cy="723895"/>
                </a:xfrm>
                <a:custGeom>
                  <a:avLst/>
                  <a:gdLst>
                    <a:gd name="connsiteX0" fmla="*/ 4141930 w 4151712"/>
                    <a:gd name="connsiteY0" fmla="*/ -3405 h 723895"/>
                    <a:gd name="connsiteX1" fmla="*/ -9783 w 4151712"/>
                    <a:gd name="connsiteY1" fmla="*/ -3405 h 723895"/>
                    <a:gd name="connsiteX2" fmla="*/ -9783 w 4151712"/>
                    <a:gd name="connsiteY2" fmla="*/ 720491 h 723895"/>
                    <a:gd name="connsiteX3" fmla="*/ 4141930 w 4151712"/>
                    <a:gd name="connsiteY3" fmla="*/ 720491 h 723895"/>
                    <a:gd name="connsiteX4" fmla="*/ 4141930 w 4151712"/>
                    <a:gd name="connsiteY4" fmla="*/ -3405 h 72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1712" h="723895">
                      <a:moveTo>
                        <a:pt x="4141930" y="-3405"/>
                      </a:moveTo>
                      <a:lnTo>
                        <a:pt x="-9783" y="-3405"/>
                      </a:lnTo>
                      <a:lnTo>
                        <a:pt x="-9783" y="720491"/>
                      </a:lnTo>
                      <a:lnTo>
                        <a:pt x="4141930" y="720491"/>
                      </a:lnTo>
                      <a:lnTo>
                        <a:pt x="4141930" y="-3405"/>
                      </a:lnTo>
                    </a:path>
                  </a:pathLst>
                </a:custGeom>
                <a:solidFill>
                  <a:srgbClr val="E04122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5" name="Freeform: Shape 2124">
                  <a:extLst>
                    <a:ext uri="{FF2B5EF4-FFF2-40B4-BE49-F238E27FC236}">
                      <a16:creationId xmlns:a16="http://schemas.microsoft.com/office/drawing/2014/main" id="{57C2D7B4-C69F-B4CF-BF95-04B64981BBE8}"/>
                    </a:ext>
                  </a:extLst>
                </p:cNvPr>
                <p:cNvSpPr/>
                <p:nvPr/>
              </p:nvSpPr>
              <p:spPr>
                <a:xfrm flipV="1">
                  <a:off x="6306909" y="2231227"/>
                  <a:ext cx="1640404" cy="1640404"/>
                </a:xfrm>
                <a:custGeom>
                  <a:avLst/>
                  <a:gdLst>
                    <a:gd name="connsiteX0" fmla="*/ 810443 w 1640404"/>
                    <a:gd name="connsiteY0" fmla="*/ 1513695 h 1640404"/>
                    <a:gd name="connsiteX1" fmla="*/ 973573 w 1640404"/>
                    <a:gd name="connsiteY1" fmla="*/ 1637000 h 1640404"/>
                    <a:gd name="connsiteX2" fmla="*/ 1077131 w 1640404"/>
                    <a:gd name="connsiteY2" fmla="*/ 1460643 h 1640404"/>
                    <a:gd name="connsiteX3" fmla="*/ 1275054 w 1640404"/>
                    <a:gd name="connsiteY3" fmla="*/ 1512136 h 1640404"/>
                    <a:gd name="connsiteX4" fmla="*/ 1303257 w 1640404"/>
                    <a:gd name="connsiteY4" fmla="*/ 1309579 h 1640404"/>
                    <a:gd name="connsiteX5" fmla="*/ 1505807 w 1640404"/>
                    <a:gd name="connsiteY5" fmla="*/ 1281408 h 1640404"/>
                    <a:gd name="connsiteX6" fmla="*/ 1454282 w 1640404"/>
                    <a:gd name="connsiteY6" fmla="*/ 1083491 h 1640404"/>
                    <a:gd name="connsiteX7" fmla="*/ 1630659 w 1640404"/>
                    <a:gd name="connsiteY7" fmla="*/ 979947 h 1640404"/>
                    <a:gd name="connsiteX8" fmla="*/ 1507328 w 1640404"/>
                    <a:gd name="connsiteY8" fmla="*/ 816797 h 1640404"/>
                    <a:gd name="connsiteX9" fmla="*/ 1630659 w 1640404"/>
                    <a:gd name="connsiteY9" fmla="*/ 653648 h 1640404"/>
                    <a:gd name="connsiteX10" fmla="*/ 1454282 w 1640404"/>
                    <a:gd name="connsiteY10" fmla="*/ 550110 h 1640404"/>
                    <a:gd name="connsiteX11" fmla="*/ 1505807 w 1640404"/>
                    <a:gd name="connsiteY11" fmla="*/ 352192 h 1640404"/>
                    <a:gd name="connsiteX12" fmla="*/ 1303257 w 1640404"/>
                    <a:gd name="connsiteY12" fmla="*/ 324022 h 1640404"/>
                    <a:gd name="connsiteX13" fmla="*/ 1275054 w 1640404"/>
                    <a:gd name="connsiteY13" fmla="*/ 121465 h 1640404"/>
                    <a:gd name="connsiteX14" fmla="*/ 1077131 w 1640404"/>
                    <a:gd name="connsiteY14" fmla="*/ 172952 h 1640404"/>
                    <a:gd name="connsiteX15" fmla="*/ 973573 w 1640404"/>
                    <a:gd name="connsiteY15" fmla="*/ -3405 h 1640404"/>
                    <a:gd name="connsiteX16" fmla="*/ 810443 w 1640404"/>
                    <a:gd name="connsiteY16" fmla="*/ 119906 h 1640404"/>
                    <a:gd name="connsiteX17" fmla="*/ 647313 w 1640404"/>
                    <a:gd name="connsiteY17" fmla="*/ -3405 h 1640404"/>
                    <a:gd name="connsiteX18" fmla="*/ 543756 w 1640404"/>
                    <a:gd name="connsiteY18" fmla="*/ 172952 h 1640404"/>
                    <a:gd name="connsiteX19" fmla="*/ 345832 w 1640404"/>
                    <a:gd name="connsiteY19" fmla="*/ 121465 h 1640404"/>
                    <a:gd name="connsiteX20" fmla="*/ 317693 w 1640404"/>
                    <a:gd name="connsiteY20" fmla="*/ 324022 h 1640404"/>
                    <a:gd name="connsiteX21" fmla="*/ 115143 w 1640404"/>
                    <a:gd name="connsiteY21" fmla="*/ 352192 h 1640404"/>
                    <a:gd name="connsiteX22" fmla="*/ 166604 w 1640404"/>
                    <a:gd name="connsiteY22" fmla="*/ 550110 h 1640404"/>
                    <a:gd name="connsiteX23" fmla="*/ -9746 w 1640404"/>
                    <a:gd name="connsiteY23" fmla="*/ 653648 h 1640404"/>
                    <a:gd name="connsiteX24" fmla="*/ 113558 w 1640404"/>
                    <a:gd name="connsiteY24" fmla="*/ 816797 h 1640404"/>
                    <a:gd name="connsiteX25" fmla="*/ -9746 w 1640404"/>
                    <a:gd name="connsiteY25" fmla="*/ 979947 h 1640404"/>
                    <a:gd name="connsiteX26" fmla="*/ 166604 w 1640404"/>
                    <a:gd name="connsiteY26" fmla="*/ 1083491 h 1640404"/>
                    <a:gd name="connsiteX27" fmla="*/ 115143 w 1640404"/>
                    <a:gd name="connsiteY27" fmla="*/ 1281408 h 1640404"/>
                    <a:gd name="connsiteX28" fmla="*/ 317693 w 1640404"/>
                    <a:gd name="connsiteY28" fmla="*/ 1309579 h 1640404"/>
                    <a:gd name="connsiteX29" fmla="*/ 345832 w 1640404"/>
                    <a:gd name="connsiteY29" fmla="*/ 1512136 h 1640404"/>
                    <a:gd name="connsiteX30" fmla="*/ 543756 w 1640404"/>
                    <a:gd name="connsiteY30" fmla="*/ 1460643 h 1640404"/>
                    <a:gd name="connsiteX31" fmla="*/ 647313 w 1640404"/>
                    <a:gd name="connsiteY31" fmla="*/ 1637000 h 1640404"/>
                    <a:gd name="connsiteX32" fmla="*/ 810443 w 1640404"/>
                    <a:gd name="connsiteY32" fmla="*/ 1513695 h 1640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640404" h="1640404">
                      <a:moveTo>
                        <a:pt x="810443" y="1513695"/>
                      </a:moveTo>
                      <a:lnTo>
                        <a:pt x="973573" y="1637000"/>
                      </a:lnTo>
                      <a:lnTo>
                        <a:pt x="1077131" y="1460643"/>
                      </a:lnTo>
                      <a:lnTo>
                        <a:pt x="1275054" y="1512136"/>
                      </a:lnTo>
                      <a:lnTo>
                        <a:pt x="1303257" y="1309579"/>
                      </a:lnTo>
                      <a:lnTo>
                        <a:pt x="1505807" y="1281408"/>
                      </a:lnTo>
                      <a:lnTo>
                        <a:pt x="1454282" y="1083491"/>
                      </a:lnTo>
                      <a:lnTo>
                        <a:pt x="1630659" y="979947"/>
                      </a:lnTo>
                      <a:lnTo>
                        <a:pt x="1507328" y="816797"/>
                      </a:lnTo>
                      <a:lnTo>
                        <a:pt x="1630659" y="653648"/>
                      </a:lnTo>
                      <a:lnTo>
                        <a:pt x="1454282" y="550110"/>
                      </a:lnTo>
                      <a:lnTo>
                        <a:pt x="1505807" y="352192"/>
                      </a:lnTo>
                      <a:lnTo>
                        <a:pt x="1303257" y="324022"/>
                      </a:lnTo>
                      <a:lnTo>
                        <a:pt x="1275054" y="121465"/>
                      </a:lnTo>
                      <a:lnTo>
                        <a:pt x="1077131" y="172952"/>
                      </a:lnTo>
                      <a:lnTo>
                        <a:pt x="973573" y="-3405"/>
                      </a:lnTo>
                      <a:lnTo>
                        <a:pt x="810443" y="119906"/>
                      </a:lnTo>
                      <a:lnTo>
                        <a:pt x="647313" y="-3405"/>
                      </a:lnTo>
                      <a:lnTo>
                        <a:pt x="543756" y="172952"/>
                      </a:lnTo>
                      <a:lnTo>
                        <a:pt x="345832" y="121465"/>
                      </a:lnTo>
                      <a:lnTo>
                        <a:pt x="317693" y="324022"/>
                      </a:lnTo>
                      <a:lnTo>
                        <a:pt x="115143" y="352192"/>
                      </a:lnTo>
                      <a:lnTo>
                        <a:pt x="166604" y="550110"/>
                      </a:lnTo>
                      <a:lnTo>
                        <a:pt x="-9746" y="653648"/>
                      </a:lnTo>
                      <a:lnTo>
                        <a:pt x="113558" y="816797"/>
                      </a:lnTo>
                      <a:lnTo>
                        <a:pt x="-9746" y="979947"/>
                      </a:lnTo>
                      <a:lnTo>
                        <a:pt x="166604" y="1083491"/>
                      </a:lnTo>
                      <a:lnTo>
                        <a:pt x="115143" y="1281408"/>
                      </a:lnTo>
                      <a:lnTo>
                        <a:pt x="317693" y="1309579"/>
                      </a:lnTo>
                      <a:lnTo>
                        <a:pt x="345832" y="1512136"/>
                      </a:lnTo>
                      <a:lnTo>
                        <a:pt x="543756" y="1460643"/>
                      </a:lnTo>
                      <a:lnTo>
                        <a:pt x="647313" y="1637000"/>
                      </a:lnTo>
                      <a:lnTo>
                        <a:pt x="810443" y="1513695"/>
                      </a:lnTo>
                    </a:path>
                  </a:pathLst>
                </a:custGeom>
                <a:solidFill>
                  <a:srgbClr val="FFFF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6" name="Freeform: Shape 2125">
                  <a:extLst>
                    <a:ext uri="{FF2B5EF4-FFF2-40B4-BE49-F238E27FC236}">
                      <a16:creationId xmlns:a16="http://schemas.microsoft.com/office/drawing/2014/main" id="{C52A501C-5FE4-6C50-9EA4-604BAF5E387E}"/>
                    </a:ext>
                  </a:extLst>
                </p:cNvPr>
                <p:cNvSpPr/>
                <p:nvPr/>
              </p:nvSpPr>
              <p:spPr>
                <a:xfrm flipV="1">
                  <a:off x="5053112" y="3966975"/>
                  <a:ext cx="28449" cy="121517"/>
                </a:xfrm>
                <a:custGeom>
                  <a:avLst/>
                  <a:gdLst>
                    <a:gd name="connsiteX0" fmla="*/ 21520 w 28449"/>
                    <a:gd name="connsiteY0" fmla="*/ 119858 h 121517"/>
                    <a:gd name="connsiteX1" fmla="*/ -6930 w 28449"/>
                    <a:gd name="connsiteY1" fmla="*/ 88969 h 121517"/>
                    <a:gd name="connsiteX2" fmla="*/ -6930 w 28449"/>
                    <a:gd name="connsiteY2" fmla="*/ 32070 h 121517"/>
                    <a:gd name="connsiteX3" fmla="*/ 21520 w 28449"/>
                    <a:gd name="connsiteY3" fmla="*/ -1659 h 121517"/>
                    <a:gd name="connsiteX4" fmla="*/ 21520 w 28449"/>
                    <a:gd name="connsiteY4" fmla="*/ 119858 h 121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49" h="121517">
                      <a:moveTo>
                        <a:pt x="21520" y="119858"/>
                      </a:moveTo>
                      <a:cubicBezTo>
                        <a:pt x="21520" y="119858"/>
                        <a:pt x="-6930" y="119605"/>
                        <a:pt x="-6930" y="88969"/>
                      </a:cubicBezTo>
                      <a:cubicBezTo>
                        <a:pt x="-6930" y="58326"/>
                        <a:pt x="-6930" y="53953"/>
                        <a:pt x="-6930" y="32070"/>
                      </a:cubicBezTo>
                      <a:cubicBezTo>
                        <a:pt x="-6930" y="10186"/>
                        <a:pt x="-6930" y="-1659"/>
                        <a:pt x="21520" y="-1659"/>
                      </a:cubicBezTo>
                      <a:lnTo>
                        <a:pt x="21520" y="119858"/>
                      </a:lnTo>
                    </a:path>
                  </a:pathLst>
                </a:custGeom>
                <a:solidFill>
                  <a:srgbClr val="C43939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7" name="Freeform: Shape 2126">
                  <a:extLst>
                    <a:ext uri="{FF2B5EF4-FFF2-40B4-BE49-F238E27FC236}">
                      <a16:creationId xmlns:a16="http://schemas.microsoft.com/office/drawing/2014/main" id="{06F3FF49-CAB1-FD3C-8EBD-BA1E007A53A9}"/>
                    </a:ext>
                  </a:extLst>
                </p:cNvPr>
                <p:cNvSpPr/>
                <p:nvPr/>
              </p:nvSpPr>
              <p:spPr>
                <a:xfrm flipV="1">
                  <a:off x="5693877" y="3709347"/>
                  <a:ext cx="928873" cy="464944"/>
                </a:xfrm>
                <a:custGeom>
                  <a:avLst/>
                  <a:gdLst>
                    <a:gd name="connsiteX0" fmla="*/ -8421 w 928873"/>
                    <a:gd name="connsiteY0" fmla="*/ -1813 h 464944"/>
                    <a:gd name="connsiteX1" fmla="*/ 143504 w 928873"/>
                    <a:gd name="connsiteY1" fmla="*/ 342453 h 464944"/>
                    <a:gd name="connsiteX2" fmla="*/ 800291 w 928873"/>
                    <a:gd name="connsiteY2" fmla="*/ 310670 h 464944"/>
                    <a:gd name="connsiteX3" fmla="*/ 920452 w 928873"/>
                    <a:gd name="connsiteY3" fmla="*/ -1813 h 464944"/>
                    <a:gd name="connsiteX4" fmla="*/ 458724 w 928873"/>
                    <a:gd name="connsiteY4" fmla="*/ -1756 h 464944"/>
                    <a:gd name="connsiteX5" fmla="*/ -8421 w 928873"/>
                    <a:gd name="connsiteY5" fmla="*/ -1813 h 464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8873" h="464944">
                      <a:moveTo>
                        <a:pt x="-8421" y="-1813"/>
                      </a:moveTo>
                      <a:cubicBezTo>
                        <a:pt x="-8377" y="124692"/>
                        <a:pt x="42457" y="250729"/>
                        <a:pt x="143504" y="342453"/>
                      </a:cubicBezTo>
                      <a:cubicBezTo>
                        <a:pt x="333645" y="515039"/>
                        <a:pt x="627698" y="500811"/>
                        <a:pt x="800291" y="310670"/>
                      </a:cubicBezTo>
                      <a:cubicBezTo>
                        <a:pt x="881159" y="221588"/>
                        <a:pt x="920452" y="109710"/>
                        <a:pt x="920452" y="-1813"/>
                      </a:cubicBezTo>
                      <a:lnTo>
                        <a:pt x="458724" y="-1756"/>
                      </a:lnTo>
                      <a:lnTo>
                        <a:pt x="-8421" y="-1813"/>
                      </a:lnTo>
                    </a:path>
                  </a:pathLst>
                </a:custGeom>
                <a:solidFill>
                  <a:srgbClr val="241F1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8" name="Freeform: Shape 2127">
                  <a:extLst>
                    <a:ext uri="{FF2B5EF4-FFF2-40B4-BE49-F238E27FC236}">
                      <a16:creationId xmlns:a16="http://schemas.microsoft.com/office/drawing/2014/main" id="{ED467FF8-00D8-BE75-7E9B-BD91F3D4211A}"/>
                    </a:ext>
                  </a:extLst>
                </p:cNvPr>
                <p:cNvSpPr/>
                <p:nvPr/>
              </p:nvSpPr>
              <p:spPr>
                <a:xfrm flipV="1">
                  <a:off x="5179978" y="3855610"/>
                  <a:ext cx="229871" cy="81736"/>
                </a:xfrm>
                <a:custGeom>
                  <a:avLst/>
                  <a:gdLst>
                    <a:gd name="connsiteX0" fmla="*/ 204404 w 229871"/>
                    <a:gd name="connsiteY0" fmla="*/ 79842 h 81736"/>
                    <a:gd name="connsiteX1" fmla="*/ 10986 w 229871"/>
                    <a:gd name="connsiteY1" fmla="*/ 79842 h 81736"/>
                    <a:gd name="connsiteX2" fmla="*/ -7241 w 229871"/>
                    <a:gd name="connsiteY2" fmla="*/ 61615 h 81736"/>
                    <a:gd name="connsiteX3" fmla="*/ -7241 w 229871"/>
                    <a:gd name="connsiteY3" fmla="*/ 16339 h 81736"/>
                    <a:gd name="connsiteX4" fmla="*/ 10986 w 229871"/>
                    <a:gd name="connsiteY4" fmla="*/ -1894 h 81736"/>
                    <a:gd name="connsiteX5" fmla="*/ 204404 w 229871"/>
                    <a:gd name="connsiteY5" fmla="*/ -1894 h 81736"/>
                    <a:gd name="connsiteX6" fmla="*/ 222631 w 229871"/>
                    <a:gd name="connsiteY6" fmla="*/ 16339 h 81736"/>
                    <a:gd name="connsiteX7" fmla="*/ 222631 w 229871"/>
                    <a:gd name="connsiteY7" fmla="*/ 61615 h 81736"/>
                    <a:gd name="connsiteX8" fmla="*/ 204404 w 229871"/>
                    <a:gd name="connsiteY8" fmla="*/ 79842 h 8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9871" h="81736">
                      <a:moveTo>
                        <a:pt x="204404" y="79842"/>
                      </a:moveTo>
                      <a:lnTo>
                        <a:pt x="10986" y="79842"/>
                      </a:lnTo>
                      <a:cubicBezTo>
                        <a:pt x="916" y="79842"/>
                        <a:pt x="-7241" y="71679"/>
                        <a:pt x="-7241" y="61615"/>
                      </a:cubicBezTo>
                      <a:lnTo>
                        <a:pt x="-7241" y="16339"/>
                      </a:lnTo>
                      <a:cubicBezTo>
                        <a:pt x="-7241" y="6269"/>
                        <a:pt x="916" y="-1894"/>
                        <a:pt x="10986" y="-1894"/>
                      </a:cubicBezTo>
                      <a:lnTo>
                        <a:pt x="204404" y="-1894"/>
                      </a:lnTo>
                      <a:cubicBezTo>
                        <a:pt x="214468" y="-1894"/>
                        <a:pt x="222631" y="6269"/>
                        <a:pt x="222631" y="16339"/>
                      </a:cubicBezTo>
                      <a:lnTo>
                        <a:pt x="222631" y="61615"/>
                      </a:lnTo>
                      <a:cubicBezTo>
                        <a:pt x="222631" y="71679"/>
                        <a:pt x="214468" y="79842"/>
                        <a:pt x="204404" y="79842"/>
                      </a:cubicBezTo>
                    </a:path>
                  </a:pathLst>
                </a:custGeom>
                <a:solidFill>
                  <a:srgbClr val="C43939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9" name="Freeform: Shape 2128">
                  <a:extLst>
                    <a:ext uri="{FF2B5EF4-FFF2-40B4-BE49-F238E27FC236}">
                      <a16:creationId xmlns:a16="http://schemas.microsoft.com/office/drawing/2014/main" id="{907EBBB1-0DDE-8AFA-F8B2-740818D00B3E}"/>
                    </a:ext>
                  </a:extLst>
                </p:cNvPr>
                <p:cNvSpPr/>
                <p:nvPr/>
              </p:nvSpPr>
              <p:spPr>
                <a:xfrm flipV="1">
                  <a:off x="7217406" y="4220935"/>
                  <a:ext cx="855072" cy="139953"/>
                </a:xfrm>
                <a:custGeom>
                  <a:avLst/>
                  <a:gdLst>
                    <a:gd name="connsiteX0" fmla="*/ 798783 w 855072"/>
                    <a:gd name="connsiteY0" fmla="*/ 138688 h 139953"/>
                    <a:gd name="connsiteX1" fmla="*/ 35416 w 855072"/>
                    <a:gd name="connsiteY1" fmla="*/ 138688 h 139953"/>
                    <a:gd name="connsiteX2" fmla="*/ -10469 w 855072"/>
                    <a:gd name="connsiteY2" fmla="*/ 92841 h 139953"/>
                    <a:gd name="connsiteX3" fmla="*/ -10469 w 855072"/>
                    <a:gd name="connsiteY3" fmla="*/ 44580 h 139953"/>
                    <a:gd name="connsiteX4" fmla="*/ 35416 w 855072"/>
                    <a:gd name="connsiteY4" fmla="*/ -1266 h 139953"/>
                    <a:gd name="connsiteX5" fmla="*/ 798783 w 855072"/>
                    <a:gd name="connsiteY5" fmla="*/ -1266 h 139953"/>
                    <a:gd name="connsiteX6" fmla="*/ 844604 w 855072"/>
                    <a:gd name="connsiteY6" fmla="*/ 44580 h 139953"/>
                    <a:gd name="connsiteX7" fmla="*/ 844604 w 855072"/>
                    <a:gd name="connsiteY7" fmla="*/ 92841 h 139953"/>
                    <a:gd name="connsiteX8" fmla="*/ 798783 w 855072"/>
                    <a:gd name="connsiteY8" fmla="*/ 138688 h 1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5072" h="139953">
                      <a:moveTo>
                        <a:pt x="798783" y="138688"/>
                      </a:moveTo>
                      <a:lnTo>
                        <a:pt x="35416" y="138688"/>
                      </a:lnTo>
                      <a:cubicBezTo>
                        <a:pt x="10066" y="138688"/>
                        <a:pt x="-10469" y="118160"/>
                        <a:pt x="-10469" y="92841"/>
                      </a:cubicBezTo>
                      <a:lnTo>
                        <a:pt x="-10469" y="44580"/>
                      </a:lnTo>
                      <a:cubicBezTo>
                        <a:pt x="-10469" y="19255"/>
                        <a:pt x="10066" y="-1266"/>
                        <a:pt x="35416" y="-1266"/>
                      </a:cubicBezTo>
                      <a:lnTo>
                        <a:pt x="798783" y="-1266"/>
                      </a:lnTo>
                      <a:cubicBezTo>
                        <a:pt x="824069" y="-1266"/>
                        <a:pt x="844604" y="19255"/>
                        <a:pt x="844604" y="44580"/>
                      </a:cubicBezTo>
                      <a:lnTo>
                        <a:pt x="844604" y="92841"/>
                      </a:lnTo>
                      <a:cubicBezTo>
                        <a:pt x="844604" y="118160"/>
                        <a:pt x="824069" y="138688"/>
                        <a:pt x="798783" y="138688"/>
                      </a:cubicBezTo>
                    </a:path>
                  </a:pathLst>
                </a:custGeom>
                <a:solidFill>
                  <a:srgbClr val="DEDEDE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0" name="Freeform: Shape 2129">
                  <a:extLst>
                    <a:ext uri="{FF2B5EF4-FFF2-40B4-BE49-F238E27FC236}">
                      <a16:creationId xmlns:a16="http://schemas.microsoft.com/office/drawing/2014/main" id="{07292BAF-B5C0-7EC3-1271-B91CF8C2C7D4}"/>
                    </a:ext>
                  </a:extLst>
                </p:cNvPr>
                <p:cNvSpPr/>
                <p:nvPr/>
              </p:nvSpPr>
              <p:spPr>
                <a:xfrm flipV="1">
                  <a:off x="7005603" y="4150004"/>
                  <a:ext cx="1428246" cy="169664"/>
                </a:xfrm>
                <a:custGeom>
                  <a:avLst/>
                  <a:gdLst>
                    <a:gd name="connsiteX0" fmla="*/ 1298972 w 1428246"/>
                    <a:gd name="connsiteY0" fmla="*/ -1366 h 169664"/>
                    <a:gd name="connsiteX1" fmla="*/ 123090 w 1428246"/>
                    <a:gd name="connsiteY1" fmla="*/ -1366 h 169664"/>
                    <a:gd name="connsiteX2" fmla="*/ -10571 w 1428246"/>
                    <a:gd name="connsiteY2" fmla="*/ 132326 h 169664"/>
                    <a:gd name="connsiteX3" fmla="*/ -10571 w 1428246"/>
                    <a:gd name="connsiteY3" fmla="*/ 168298 h 169664"/>
                    <a:gd name="connsiteX4" fmla="*/ 41145 w 1428246"/>
                    <a:gd name="connsiteY4" fmla="*/ 168298 h 169664"/>
                    <a:gd name="connsiteX5" fmla="*/ 41145 w 1428246"/>
                    <a:gd name="connsiteY5" fmla="*/ 132326 h 169664"/>
                    <a:gd name="connsiteX6" fmla="*/ 123090 w 1428246"/>
                    <a:gd name="connsiteY6" fmla="*/ 50393 h 169664"/>
                    <a:gd name="connsiteX7" fmla="*/ 1298972 w 1428246"/>
                    <a:gd name="connsiteY7" fmla="*/ 50393 h 169664"/>
                    <a:gd name="connsiteX8" fmla="*/ 1365961 w 1428246"/>
                    <a:gd name="connsiteY8" fmla="*/ 117331 h 169664"/>
                    <a:gd name="connsiteX9" fmla="*/ 1365961 w 1428246"/>
                    <a:gd name="connsiteY9" fmla="*/ 166384 h 169664"/>
                    <a:gd name="connsiteX10" fmla="*/ 1417676 w 1428246"/>
                    <a:gd name="connsiteY10" fmla="*/ 166384 h 169664"/>
                    <a:gd name="connsiteX11" fmla="*/ 1417676 w 1428246"/>
                    <a:gd name="connsiteY11" fmla="*/ 117331 h 169664"/>
                    <a:gd name="connsiteX12" fmla="*/ 1298972 w 1428246"/>
                    <a:gd name="connsiteY12" fmla="*/ -1366 h 169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28246" h="169664">
                      <a:moveTo>
                        <a:pt x="1298972" y="-1366"/>
                      </a:moveTo>
                      <a:lnTo>
                        <a:pt x="123090" y="-1366"/>
                      </a:lnTo>
                      <a:cubicBezTo>
                        <a:pt x="49383" y="-1366"/>
                        <a:pt x="-10571" y="58607"/>
                        <a:pt x="-10571" y="132326"/>
                      </a:cubicBezTo>
                      <a:lnTo>
                        <a:pt x="-10571" y="168298"/>
                      </a:lnTo>
                      <a:lnTo>
                        <a:pt x="41145" y="168298"/>
                      </a:lnTo>
                      <a:lnTo>
                        <a:pt x="41145" y="132326"/>
                      </a:lnTo>
                      <a:cubicBezTo>
                        <a:pt x="41145" y="87151"/>
                        <a:pt x="77903" y="50393"/>
                        <a:pt x="123090" y="50393"/>
                      </a:cubicBezTo>
                      <a:lnTo>
                        <a:pt x="1298972" y="50393"/>
                      </a:lnTo>
                      <a:cubicBezTo>
                        <a:pt x="1335921" y="50393"/>
                        <a:pt x="1365961" y="80421"/>
                        <a:pt x="1365961" y="117331"/>
                      </a:cubicBezTo>
                      <a:lnTo>
                        <a:pt x="1365961" y="166384"/>
                      </a:lnTo>
                      <a:lnTo>
                        <a:pt x="1417676" y="166384"/>
                      </a:lnTo>
                      <a:lnTo>
                        <a:pt x="1417676" y="117331"/>
                      </a:lnTo>
                      <a:cubicBezTo>
                        <a:pt x="1417676" y="51876"/>
                        <a:pt x="1364440" y="-1366"/>
                        <a:pt x="1298972" y="-1366"/>
                      </a:cubicBezTo>
                    </a:path>
                  </a:pathLst>
                </a:custGeom>
                <a:solidFill>
                  <a:srgbClr val="DEDEDE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1" name="Freeform: Shape 2130">
                  <a:extLst>
                    <a:ext uri="{FF2B5EF4-FFF2-40B4-BE49-F238E27FC236}">
                      <a16:creationId xmlns:a16="http://schemas.microsoft.com/office/drawing/2014/main" id="{8ED295EA-C705-60D7-F0FB-9A89F8906FF0}"/>
                    </a:ext>
                  </a:extLst>
                </p:cNvPr>
                <p:cNvSpPr/>
                <p:nvPr/>
              </p:nvSpPr>
              <p:spPr>
                <a:xfrm flipV="1">
                  <a:off x="10278984" y="2621801"/>
                  <a:ext cx="473525" cy="481202"/>
                </a:xfrm>
                <a:custGeom>
                  <a:avLst/>
                  <a:gdLst>
                    <a:gd name="connsiteX0" fmla="*/ 458139 w 473525"/>
                    <a:gd name="connsiteY0" fmla="*/ 23926 h 481202"/>
                    <a:gd name="connsiteX1" fmla="*/ 322070 w 473525"/>
                    <a:gd name="connsiteY1" fmla="*/ 460049 h 481202"/>
                    <a:gd name="connsiteX2" fmla="*/ 298494 w 473525"/>
                    <a:gd name="connsiteY2" fmla="*/ 477382 h 481202"/>
                    <a:gd name="connsiteX3" fmla="*/ 7090 w 473525"/>
                    <a:gd name="connsiteY3" fmla="*/ 477382 h 481202"/>
                    <a:gd name="connsiteX4" fmla="*/ -14394 w 473525"/>
                    <a:gd name="connsiteY4" fmla="*/ 455929 h 481202"/>
                    <a:gd name="connsiteX5" fmla="*/ -14394 w 473525"/>
                    <a:gd name="connsiteY5" fmla="*/ 17632 h 481202"/>
                    <a:gd name="connsiteX6" fmla="*/ 7090 w 473525"/>
                    <a:gd name="connsiteY6" fmla="*/ -3821 h 481202"/>
                    <a:gd name="connsiteX7" fmla="*/ 437796 w 473525"/>
                    <a:gd name="connsiteY7" fmla="*/ -3821 h 481202"/>
                    <a:gd name="connsiteX8" fmla="*/ 458139 w 473525"/>
                    <a:gd name="connsiteY8" fmla="*/ 23926 h 481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3525" h="481202">
                      <a:moveTo>
                        <a:pt x="458139" y="23926"/>
                      </a:moveTo>
                      <a:lnTo>
                        <a:pt x="322070" y="460049"/>
                      </a:lnTo>
                      <a:cubicBezTo>
                        <a:pt x="318838" y="470360"/>
                        <a:pt x="309268" y="477382"/>
                        <a:pt x="298494" y="477382"/>
                      </a:cubicBezTo>
                      <a:lnTo>
                        <a:pt x="7090" y="477382"/>
                      </a:lnTo>
                      <a:cubicBezTo>
                        <a:pt x="-4761" y="477382"/>
                        <a:pt x="-14394" y="467774"/>
                        <a:pt x="-14394" y="455929"/>
                      </a:cubicBezTo>
                      <a:lnTo>
                        <a:pt x="-14394" y="17632"/>
                      </a:lnTo>
                      <a:cubicBezTo>
                        <a:pt x="-14394" y="5781"/>
                        <a:pt x="-4761" y="-3821"/>
                        <a:pt x="7090" y="-3821"/>
                      </a:cubicBezTo>
                      <a:lnTo>
                        <a:pt x="437796" y="-3821"/>
                      </a:lnTo>
                      <a:cubicBezTo>
                        <a:pt x="452181" y="-3821"/>
                        <a:pt x="462448" y="10160"/>
                        <a:pt x="458139" y="23926"/>
                      </a:cubicBezTo>
                    </a:path>
                  </a:pathLst>
                </a:custGeom>
                <a:solidFill>
                  <a:srgbClr val="FFFF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2" name="Freeform: Shape 2131">
                  <a:extLst>
                    <a:ext uri="{FF2B5EF4-FFF2-40B4-BE49-F238E27FC236}">
                      <a16:creationId xmlns:a16="http://schemas.microsoft.com/office/drawing/2014/main" id="{08AAEAE9-50A3-877B-7174-3687F3D1BCB2}"/>
                    </a:ext>
                  </a:extLst>
                </p:cNvPr>
                <p:cNvSpPr/>
                <p:nvPr/>
              </p:nvSpPr>
              <p:spPr>
                <a:xfrm flipV="1">
                  <a:off x="10300088" y="2643254"/>
                  <a:ext cx="422144" cy="438297"/>
                </a:xfrm>
                <a:custGeom>
                  <a:avLst/>
                  <a:gdLst>
                    <a:gd name="connsiteX0" fmla="*/ 406874 w 422144"/>
                    <a:gd name="connsiteY0" fmla="*/ 21454 h 438297"/>
                    <a:gd name="connsiteX1" fmla="*/ 282846 w 422144"/>
                    <a:gd name="connsiteY1" fmla="*/ 418683 h 438297"/>
                    <a:gd name="connsiteX2" fmla="*/ 261426 w 422144"/>
                    <a:gd name="connsiteY2" fmla="*/ 434477 h 438297"/>
                    <a:gd name="connsiteX3" fmla="*/ 5195 w 422144"/>
                    <a:gd name="connsiteY3" fmla="*/ 434477 h 438297"/>
                    <a:gd name="connsiteX4" fmla="*/ -14388 w 422144"/>
                    <a:gd name="connsiteY4" fmla="*/ 414938 h 438297"/>
                    <a:gd name="connsiteX5" fmla="*/ -14388 w 422144"/>
                    <a:gd name="connsiteY5" fmla="*/ 15725 h 438297"/>
                    <a:gd name="connsiteX6" fmla="*/ 5195 w 422144"/>
                    <a:gd name="connsiteY6" fmla="*/ -3821 h 438297"/>
                    <a:gd name="connsiteX7" fmla="*/ 388242 w 422144"/>
                    <a:gd name="connsiteY7" fmla="*/ -3821 h 438297"/>
                    <a:gd name="connsiteX8" fmla="*/ 406874 w 422144"/>
                    <a:gd name="connsiteY8" fmla="*/ 21454 h 438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2144" h="438297">
                      <a:moveTo>
                        <a:pt x="406874" y="21454"/>
                      </a:moveTo>
                      <a:lnTo>
                        <a:pt x="282846" y="418683"/>
                      </a:lnTo>
                      <a:cubicBezTo>
                        <a:pt x="279931" y="428082"/>
                        <a:pt x="271249" y="434477"/>
                        <a:pt x="261426" y="434477"/>
                      </a:cubicBezTo>
                      <a:lnTo>
                        <a:pt x="5195" y="434477"/>
                      </a:lnTo>
                      <a:cubicBezTo>
                        <a:pt x="-5642" y="434477"/>
                        <a:pt x="-14388" y="425724"/>
                        <a:pt x="-14388" y="414938"/>
                      </a:cubicBezTo>
                      <a:lnTo>
                        <a:pt x="-14388" y="15725"/>
                      </a:lnTo>
                      <a:cubicBezTo>
                        <a:pt x="-14388" y="4932"/>
                        <a:pt x="-5642" y="-3821"/>
                        <a:pt x="5195" y="-3821"/>
                      </a:cubicBezTo>
                      <a:lnTo>
                        <a:pt x="388242" y="-3821"/>
                      </a:lnTo>
                      <a:cubicBezTo>
                        <a:pt x="401423" y="-3821"/>
                        <a:pt x="410740" y="8918"/>
                        <a:pt x="406874" y="21454"/>
                      </a:cubicBezTo>
                    </a:path>
                  </a:pathLst>
                </a:custGeom>
                <a:solidFill>
                  <a:srgbClr val="BFEA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3" name="Freeform: Shape 2132">
                  <a:extLst>
                    <a:ext uri="{FF2B5EF4-FFF2-40B4-BE49-F238E27FC236}">
                      <a16:creationId xmlns:a16="http://schemas.microsoft.com/office/drawing/2014/main" id="{EBC65E1A-71C6-A01D-4519-A7CD0F0F4B01}"/>
                    </a:ext>
                  </a:extLst>
                </p:cNvPr>
                <p:cNvSpPr/>
                <p:nvPr/>
              </p:nvSpPr>
              <p:spPr>
                <a:xfrm flipV="1">
                  <a:off x="10377598" y="3744957"/>
                  <a:ext cx="928841" cy="464943"/>
                </a:xfrm>
                <a:custGeom>
                  <a:avLst/>
                  <a:gdLst>
                    <a:gd name="connsiteX0" fmla="*/ -14841 w 928841"/>
                    <a:gd name="connsiteY0" fmla="*/ -1827 h 464943"/>
                    <a:gd name="connsiteX1" fmla="*/ 137072 w 928841"/>
                    <a:gd name="connsiteY1" fmla="*/ 342439 h 464943"/>
                    <a:gd name="connsiteX2" fmla="*/ 793840 w 928841"/>
                    <a:gd name="connsiteY2" fmla="*/ 310656 h 464943"/>
                    <a:gd name="connsiteX3" fmla="*/ 914001 w 928841"/>
                    <a:gd name="connsiteY3" fmla="*/ -1827 h 464943"/>
                    <a:gd name="connsiteX4" fmla="*/ 452305 w 928841"/>
                    <a:gd name="connsiteY4" fmla="*/ -1770 h 464943"/>
                    <a:gd name="connsiteX5" fmla="*/ -14841 w 928841"/>
                    <a:gd name="connsiteY5" fmla="*/ -1827 h 46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8841" h="464943">
                      <a:moveTo>
                        <a:pt x="-14841" y="-1827"/>
                      </a:moveTo>
                      <a:cubicBezTo>
                        <a:pt x="-14777" y="124679"/>
                        <a:pt x="36050" y="250715"/>
                        <a:pt x="137072" y="342439"/>
                      </a:cubicBezTo>
                      <a:cubicBezTo>
                        <a:pt x="327200" y="515025"/>
                        <a:pt x="621266" y="500797"/>
                        <a:pt x="793840" y="310656"/>
                      </a:cubicBezTo>
                      <a:cubicBezTo>
                        <a:pt x="874708" y="221575"/>
                        <a:pt x="914064" y="109697"/>
                        <a:pt x="914001" y="-1827"/>
                      </a:cubicBezTo>
                      <a:lnTo>
                        <a:pt x="452305" y="-1770"/>
                      </a:lnTo>
                      <a:lnTo>
                        <a:pt x="-14841" y="-1827"/>
                      </a:lnTo>
                    </a:path>
                  </a:pathLst>
                </a:custGeom>
                <a:solidFill>
                  <a:srgbClr val="241F1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4" name="Freeform: Shape 2133">
                  <a:extLst>
                    <a:ext uri="{FF2B5EF4-FFF2-40B4-BE49-F238E27FC236}">
                      <a16:creationId xmlns:a16="http://schemas.microsoft.com/office/drawing/2014/main" id="{E37E4660-133F-41B3-FDEA-92F22BEED1FC}"/>
                    </a:ext>
                  </a:extLst>
                </p:cNvPr>
                <p:cNvSpPr/>
                <p:nvPr/>
              </p:nvSpPr>
              <p:spPr>
                <a:xfrm flipV="1">
                  <a:off x="9240312" y="3535724"/>
                  <a:ext cx="148490" cy="291505"/>
                </a:xfrm>
                <a:custGeom>
                  <a:avLst/>
                  <a:gdLst>
                    <a:gd name="connsiteX0" fmla="*/ 135739 w 148490"/>
                    <a:gd name="connsiteY0" fmla="*/ 289149 h 291505"/>
                    <a:gd name="connsiteX1" fmla="*/ -12752 w 148490"/>
                    <a:gd name="connsiteY1" fmla="*/ -2356 h 291505"/>
                    <a:gd name="connsiteX2" fmla="*/ 49864 w 148490"/>
                    <a:gd name="connsiteY2" fmla="*/ 208478 h 291505"/>
                    <a:gd name="connsiteX3" fmla="*/ 135739 w 148490"/>
                    <a:gd name="connsiteY3" fmla="*/ 289149 h 29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490" h="291505">
                      <a:moveTo>
                        <a:pt x="135739" y="289149"/>
                      </a:moveTo>
                      <a:cubicBezTo>
                        <a:pt x="12472" y="250338"/>
                        <a:pt x="-12752" y="181898"/>
                        <a:pt x="-12752" y="-2356"/>
                      </a:cubicBezTo>
                      <a:cubicBezTo>
                        <a:pt x="-12752" y="-2356"/>
                        <a:pt x="5437" y="140285"/>
                        <a:pt x="49864" y="208478"/>
                      </a:cubicBezTo>
                      <a:cubicBezTo>
                        <a:pt x="94227" y="276677"/>
                        <a:pt x="135739" y="289149"/>
                        <a:pt x="135739" y="289149"/>
                      </a:cubicBez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5" name="Freeform: Shape 2134">
                  <a:extLst>
                    <a:ext uri="{FF2B5EF4-FFF2-40B4-BE49-F238E27FC236}">
                      <a16:creationId xmlns:a16="http://schemas.microsoft.com/office/drawing/2014/main" id="{3881A319-8661-6D52-93DD-98B566A72AF3}"/>
                    </a:ext>
                  </a:extLst>
                </p:cNvPr>
                <p:cNvSpPr/>
                <p:nvPr/>
              </p:nvSpPr>
              <p:spPr>
                <a:xfrm flipV="1">
                  <a:off x="11264674" y="3866193"/>
                  <a:ext cx="182397" cy="58236"/>
                </a:xfrm>
                <a:custGeom>
                  <a:avLst/>
                  <a:gdLst>
                    <a:gd name="connsiteX0" fmla="*/ 8984 w 182397"/>
                    <a:gd name="connsiteY0" fmla="*/ 56263 h 58236"/>
                    <a:gd name="connsiteX1" fmla="*/ 142391 w 182397"/>
                    <a:gd name="connsiteY1" fmla="*/ 56263 h 58236"/>
                    <a:gd name="connsiteX2" fmla="*/ 166854 w 182397"/>
                    <a:gd name="connsiteY2" fmla="*/ 27148 h 58236"/>
                    <a:gd name="connsiteX3" fmla="*/ 142391 w 182397"/>
                    <a:gd name="connsiteY3" fmla="*/ -1973 h 58236"/>
                    <a:gd name="connsiteX4" fmla="*/ 8984 w 182397"/>
                    <a:gd name="connsiteY4" fmla="*/ -1973 h 58236"/>
                    <a:gd name="connsiteX5" fmla="*/ -15543 w 182397"/>
                    <a:gd name="connsiteY5" fmla="*/ 27148 h 58236"/>
                    <a:gd name="connsiteX6" fmla="*/ 8984 w 182397"/>
                    <a:gd name="connsiteY6" fmla="*/ 56263 h 58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397" h="58236">
                      <a:moveTo>
                        <a:pt x="8984" y="56263"/>
                      </a:moveTo>
                      <a:lnTo>
                        <a:pt x="142391" y="56263"/>
                      </a:lnTo>
                      <a:cubicBezTo>
                        <a:pt x="155889" y="56263"/>
                        <a:pt x="166854" y="43233"/>
                        <a:pt x="166854" y="27148"/>
                      </a:cubicBezTo>
                      <a:cubicBezTo>
                        <a:pt x="166854" y="11063"/>
                        <a:pt x="155889" y="-1973"/>
                        <a:pt x="142391" y="-1973"/>
                      </a:cubicBezTo>
                      <a:lnTo>
                        <a:pt x="8984" y="-1973"/>
                      </a:lnTo>
                      <a:cubicBezTo>
                        <a:pt x="-4579" y="-1973"/>
                        <a:pt x="-15543" y="11063"/>
                        <a:pt x="-15543" y="27148"/>
                      </a:cubicBezTo>
                      <a:cubicBezTo>
                        <a:pt x="-15543" y="43233"/>
                        <a:pt x="-4579" y="56263"/>
                        <a:pt x="8984" y="56263"/>
                      </a:cubicBezTo>
                    </a:path>
                  </a:pathLst>
                </a:custGeom>
                <a:solidFill>
                  <a:srgbClr val="FFD675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6" name="Freeform: Shape 2135">
                  <a:extLst>
                    <a:ext uri="{FF2B5EF4-FFF2-40B4-BE49-F238E27FC236}">
                      <a16:creationId xmlns:a16="http://schemas.microsoft.com/office/drawing/2014/main" id="{8218B286-711D-9267-E214-89C4F1D7FBA9}"/>
                    </a:ext>
                  </a:extLst>
                </p:cNvPr>
                <p:cNvSpPr/>
                <p:nvPr/>
              </p:nvSpPr>
              <p:spPr>
                <a:xfrm flipV="1">
                  <a:off x="10896966" y="3503535"/>
                  <a:ext cx="202487" cy="29628"/>
                </a:xfrm>
                <a:custGeom>
                  <a:avLst/>
                  <a:gdLst>
                    <a:gd name="connsiteX0" fmla="*/ 187433 w 202487"/>
                    <a:gd name="connsiteY0" fmla="*/ -2648 h 29628"/>
                    <a:gd name="connsiteX1" fmla="*/ -15054 w 202487"/>
                    <a:gd name="connsiteY1" fmla="*/ -2648 h 29628"/>
                    <a:gd name="connsiteX2" fmla="*/ -15054 w 202487"/>
                    <a:gd name="connsiteY2" fmla="*/ 26981 h 29628"/>
                    <a:gd name="connsiteX3" fmla="*/ 187433 w 202487"/>
                    <a:gd name="connsiteY3" fmla="*/ 26981 h 29628"/>
                    <a:gd name="connsiteX4" fmla="*/ 187433 w 202487"/>
                    <a:gd name="connsiteY4" fmla="*/ -2648 h 2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487" h="29628">
                      <a:moveTo>
                        <a:pt x="187433" y="-2648"/>
                      </a:moveTo>
                      <a:lnTo>
                        <a:pt x="-15054" y="-2648"/>
                      </a:lnTo>
                      <a:lnTo>
                        <a:pt x="-15054" y="26981"/>
                      </a:lnTo>
                      <a:lnTo>
                        <a:pt x="187433" y="26981"/>
                      </a:lnTo>
                      <a:lnTo>
                        <a:pt x="187433" y="-2648"/>
                      </a:lnTo>
                    </a:path>
                  </a:pathLst>
                </a:custGeom>
                <a:solidFill>
                  <a:srgbClr val="B87227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7" name="Freeform: Shape 2136">
                  <a:extLst>
                    <a:ext uri="{FF2B5EF4-FFF2-40B4-BE49-F238E27FC236}">
                      <a16:creationId xmlns:a16="http://schemas.microsoft.com/office/drawing/2014/main" id="{76CAB961-0F09-3A73-6857-2C09B5D5E805}"/>
                    </a:ext>
                  </a:extLst>
                </p:cNvPr>
                <p:cNvSpPr/>
                <p:nvPr/>
              </p:nvSpPr>
              <p:spPr>
                <a:xfrm flipV="1">
                  <a:off x="10896966" y="3602313"/>
                  <a:ext cx="202487" cy="29634"/>
                </a:xfrm>
                <a:custGeom>
                  <a:avLst/>
                  <a:gdLst>
                    <a:gd name="connsiteX0" fmla="*/ 187433 w 202487"/>
                    <a:gd name="connsiteY0" fmla="*/ -2471 h 29634"/>
                    <a:gd name="connsiteX1" fmla="*/ -15054 w 202487"/>
                    <a:gd name="connsiteY1" fmla="*/ -2471 h 29634"/>
                    <a:gd name="connsiteX2" fmla="*/ -15054 w 202487"/>
                    <a:gd name="connsiteY2" fmla="*/ 27164 h 29634"/>
                    <a:gd name="connsiteX3" fmla="*/ 187433 w 202487"/>
                    <a:gd name="connsiteY3" fmla="*/ 27164 h 29634"/>
                    <a:gd name="connsiteX4" fmla="*/ 187433 w 202487"/>
                    <a:gd name="connsiteY4" fmla="*/ -2471 h 29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487" h="29634">
                      <a:moveTo>
                        <a:pt x="187433" y="-2471"/>
                      </a:moveTo>
                      <a:lnTo>
                        <a:pt x="-15054" y="-2471"/>
                      </a:lnTo>
                      <a:lnTo>
                        <a:pt x="-15054" y="27164"/>
                      </a:lnTo>
                      <a:lnTo>
                        <a:pt x="187433" y="27164"/>
                      </a:lnTo>
                      <a:lnTo>
                        <a:pt x="187433" y="-2471"/>
                      </a:lnTo>
                    </a:path>
                  </a:pathLst>
                </a:custGeom>
                <a:solidFill>
                  <a:srgbClr val="B87227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8" name="Freeform: Shape 2137">
                  <a:extLst>
                    <a:ext uri="{FF2B5EF4-FFF2-40B4-BE49-F238E27FC236}">
                      <a16:creationId xmlns:a16="http://schemas.microsoft.com/office/drawing/2014/main" id="{711DDB54-A31D-B223-BDDC-76E5CA25BDFF}"/>
                    </a:ext>
                  </a:extLst>
                </p:cNvPr>
                <p:cNvSpPr/>
                <p:nvPr/>
              </p:nvSpPr>
              <p:spPr>
                <a:xfrm flipV="1">
                  <a:off x="10896966" y="3651702"/>
                  <a:ext cx="202487" cy="29634"/>
                </a:xfrm>
                <a:custGeom>
                  <a:avLst/>
                  <a:gdLst>
                    <a:gd name="connsiteX0" fmla="*/ 187433 w 202487"/>
                    <a:gd name="connsiteY0" fmla="*/ -2383 h 29634"/>
                    <a:gd name="connsiteX1" fmla="*/ -15054 w 202487"/>
                    <a:gd name="connsiteY1" fmla="*/ -2383 h 29634"/>
                    <a:gd name="connsiteX2" fmla="*/ -15054 w 202487"/>
                    <a:gd name="connsiteY2" fmla="*/ 27252 h 29634"/>
                    <a:gd name="connsiteX3" fmla="*/ 187433 w 202487"/>
                    <a:gd name="connsiteY3" fmla="*/ 27252 h 29634"/>
                    <a:gd name="connsiteX4" fmla="*/ 187433 w 202487"/>
                    <a:gd name="connsiteY4" fmla="*/ -2383 h 29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487" h="29634">
                      <a:moveTo>
                        <a:pt x="187433" y="-2383"/>
                      </a:moveTo>
                      <a:lnTo>
                        <a:pt x="-15054" y="-2383"/>
                      </a:lnTo>
                      <a:lnTo>
                        <a:pt x="-15054" y="27252"/>
                      </a:lnTo>
                      <a:lnTo>
                        <a:pt x="187433" y="27252"/>
                      </a:lnTo>
                      <a:lnTo>
                        <a:pt x="187433" y="-2383"/>
                      </a:lnTo>
                    </a:path>
                  </a:pathLst>
                </a:custGeom>
                <a:solidFill>
                  <a:srgbClr val="B87227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9" name="Freeform: Shape 2138">
                  <a:extLst>
                    <a:ext uri="{FF2B5EF4-FFF2-40B4-BE49-F238E27FC236}">
                      <a16:creationId xmlns:a16="http://schemas.microsoft.com/office/drawing/2014/main" id="{A9AC2B0B-23C0-5E63-5047-31C2C3FED7A7}"/>
                    </a:ext>
                  </a:extLst>
                </p:cNvPr>
                <p:cNvSpPr/>
                <p:nvPr/>
              </p:nvSpPr>
              <p:spPr>
                <a:xfrm flipV="1">
                  <a:off x="10562341" y="3927910"/>
                  <a:ext cx="563095" cy="563084"/>
                </a:xfrm>
                <a:custGeom>
                  <a:avLst/>
                  <a:gdLst>
                    <a:gd name="connsiteX0" fmla="*/ 455914 w 563095"/>
                    <a:gd name="connsiteY0" fmla="*/ 71662 h 563084"/>
                    <a:gd name="connsiteX1" fmla="*/ 58228 w 563095"/>
                    <a:gd name="connsiteY1" fmla="*/ 90909 h 563084"/>
                    <a:gd name="connsiteX2" fmla="*/ 77495 w 563095"/>
                    <a:gd name="connsiteY2" fmla="*/ 488601 h 563084"/>
                    <a:gd name="connsiteX3" fmla="*/ 475180 w 563095"/>
                    <a:gd name="connsiteY3" fmla="*/ 469360 h 563084"/>
                    <a:gd name="connsiteX4" fmla="*/ 455914 w 563095"/>
                    <a:gd name="connsiteY4" fmla="*/ 71662 h 56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3095" h="563084">
                      <a:moveTo>
                        <a:pt x="455914" y="71662"/>
                      </a:moveTo>
                      <a:cubicBezTo>
                        <a:pt x="340760" y="-32845"/>
                        <a:pt x="162736" y="-24226"/>
                        <a:pt x="58228" y="90909"/>
                      </a:cubicBezTo>
                      <a:cubicBezTo>
                        <a:pt x="-46278" y="206039"/>
                        <a:pt x="-37660" y="384094"/>
                        <a:pt x="77495" y="488601"/>
                      </a:cubicBezTo>
                      <a:cubicBezTo>
                        <a:pt x="192586" y="593102"/>
                        <a:pt x="370673" y="584490"/>
                        <a:pt x="475180" y="469360"/>
                      </a:cubicBezTo>
                      <a:cubicBezTo>
                        <a:pt x="579688" y="354225"/>
                        <a:pt x="571069" y="176169"/>
                        <a:pt x="455914" y="71662"/>
                      </a:cubicBezTo>
                    </a:path>
                  </a:pathLst>
                </a:custGeom>
                <a:solidFill>
                  <a:srgbClr val="332F2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0" name="Freeform: Shape 2139">
                  <a:extLst>
                    <a:ext uri="{FF2B5EF4-FFF2-40B4-BE49-F238E27FC236}">
                      <a16:creationId xmlns:a16="http://schemas.microsoft.com/office/drawing/2014/main" id="{9ADCAC70-C2B7-FCB6-841A-32B3C1B6BDD2}"/>
                    </a:ext>
                  </a:extLst>
                </p:cNvPr>
                <p:cNvSpPr/>
                <p:nvPr/>
              </p:nvSpPr>
              <p:spPr>
                <a:xfrm flipV="1">
                  <a:off x="10569095" y="3938231"/>
                  <a:ext cx="527987" cy="527961"/>
                </a:xfrm>
                <a:custGeom>
                  <a:avLst/>
                  <a:gdLst>
                    <a:gd name="connsiteX0" fmla="*/ 513144 w 527987"/>
                    <a:gd name="connsiteY0" fmla="*/ 262569 h 527961"/>
                    <a:gd name="connsiteX1" fmla="*/ 249119 w 527987"/>
                    <a:gd name="connsiteY1" fmla="*/ -1412 h 527961"/>
                    <a:gd name="connsiteX2" fmla="*/ -14843 w 527987"/>
                    <a:gd name="connsiteY2" fmla="*/ 262569 h 527961"/>
                    <a:gd name="connsiteX3" fmla="*/ 249119 w 527987"/>
                    <a:gd name="connsiteY3" fmla="*/ 526550 h 527961"/>
                    <a:gd name="connsiteX4" fmla="*/ 513144 w 527987"/>
                    <a:gd name="connsiteY4" fmla="*/ 262569 h 527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987" h="527961">
                      <a:moveTo>
                        <a:pt x="513144" y="262569"/>
                      </a:moveTo>
                      <a:cubicBezTo>
                        <a:pt x="513144" y="116779"/>
                        <a:pt x="394947" y="-1412"/>
                        <a:pt x="249119" y="-1412"/>
                      </a:cubicBezTo>
                      <a:cubicBezTo>
                        <a:pt x="103354" y="-1412"/>
                        <a:pt x="-14843" y="116779"/>
                        <a:pt x="-14843" y="262569"/>
                      </a:cubicBezTo>
                      <a:cubicBezTo>
                        <a:pt x="-14843" y="408360"/>
                        <a:pt x="103354" y="526550"/>
                        <a:pt x="249119" y="526550"/>
                      </a:cubicBezTo>
                      <a:cubicBezTo>
                        <a:pt x="394947" y="526550"/>
                        <a:pt x="513144" y="408360"/>
                        <a:pt x="513144" y="262569"/>
                      </a:cubicBezTo>
                    </a:path>
                  </a:pathLst>
                </a:custGeom>
                <a:solidFill>
                  <a:srgbClr val="F0F2E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1" name="Freeform: Shape 2140">
                  <a:extLst>
                    <a:ext uri="{FF2B5EF4-FFF2-40B4-BE49-F238E27FC236}">
                      <a16:creationId xmlns:a16="http://schemas.microsoft.com/office/drawing/2014/main" id="{72870AB3-EBE8-CC4E-F494-E8D2E928F834}"/>
                    </a:ext>
                  </a:extLst>
                </p:cNvPr>
                <p:cNvSpPr/>
                <p:nvPr/>
              </p:nvSpPr>
              <p:spPr>
                <a:xfrm flipV="1">
                  <a:off x="10578950" y="3935015"/>
                  <a:ext cx="496617" cy="496628"/>
                </a:xfrm>
                <a:custGeom>
                  <a:avLst/>
                  <a:gdLst>
                    <a:gd name="connsiteX0" fmla="*/ 164512 w 496617"/>
                    <a:gd name="connsiteY0" fmla="*/ 324338 h 496628"/>
                    <a:gd name="connsiteX1" fmla="*/ 43654 w 496617"/>
                    <a:gd name="connsiteY1" fmla="*/ 345373 h 496628"/>
                    <a:gd name="connsiteX2" fmla="*/ -75 w 496617"/>
                    <a:gd name="connsiteY2" fmla="*/ 364582 h 496628"/>
                    <a:gd name="connsiteX3" fmla="*/ -9202 w 496617"/>
                    <a:gd name="connsiteY3" fmla="*/ 345031 h 496628"/>
                    <a:gd name="connsiteX4" fmla="*/ 46316 w 496617"/>
                    <a:gd name="connsiteY4" fmla="*/ 320650 h 496628"/>
                    <a:gd name="connsiteX5" fmla="*/ 135550 w 496617"/>
                    <a:gd name="connsiteY5" fmla="*/ 249700 h 496628"/>
                    <a:gd name="connsiteX6" fmla="*/ 33260 w 496617"/>
                    <a:gd name="connsiteY6" fmla="*/ 178700 h 496628"/>
                    <a:gd name="connsiteX7" fmla="*/ -14843 w 496617"/>
                    <a:gd name="connsiteY7" fmla="*/ 159940 h 496628"/>
                    <a:gd name="connsiteX8" fmla="*/ -11357 w 496617"/>
                    <a:gd name="connsiteY8" fmla="*/ 149363 h 496628"/>
                    <a:gd name="connsiteX9" fmla="*/ -7047 w 496617"/>
                    <a:gd name="connsiteY9" fmla="*/ 139837 h 496628"/>
                    <a:gd name="connsiteX10" fmla="*/ 50372 w 496617"/>
                    <a:gd name="connsiteY10" fmla="*/ 162228 h 496628"/>
                    <a:gd name="connsiteX11" fmla="*/ 164893 w 496617"/>
                    <a:gd name="connsiteY11" fmla="*/ 171912 h 496628"/>
                    <a:gd name="connsiteX12" fmla="*/ 140810 w 496617"/>
                    <a:gd name="connsiteY12" fmla="*/ 49311 h 496628"/>
                    <a:gd name="connsiteX13" fmla="*/ 122178 w 496617"/>
                    <a:gd name="connsiteY13" fmla="*/ 6963 h 496628"/>
                    <a:gd name="connsiteX14" fmla="*/ 142078 w 496617"/>
                    <a:gd name="connsiteY14" fmla="*/ -1320 h 496628"/>
                    <a:gd name="connsiteX15" fmla="*/ 167618 w 496617"/>
                    <a:gd name="connsiteY15" fmla="*/ 56726 h 496628"/>
                    <a:gd name="connsiteX16" fmla="*/ 166097 w 496617"/>
                    <a:gd name="connsiteY16" fmla="*/ 52296 h 496628"/>
                    <a:gd name="connsiteX17" fmla="*/ 235241 w 496617"/>
                    <a:gd name="connsiteY17" fmla="*/ 142937 h 496628"/>
                    <a:gd name="connsiteX18" fmla="*/ 307109 w 496617"/>
                    <a:gd name="connsiteY18" fmla="*/ 44646 h 496628"/>
                    <a:gd name="connsiteX19" fmla="*/ 325045 w 496617"/>
                    <a:gd name="connsiteY19" fmla="*/ -1415 h 496628"/>
                    <a:gd name="connsiteX20" fmla="*/ 328973 w 496617"/>
                    <a:gd name="connsiteY20" fmla="*/ -104 h 496628"/>
                    <a:gd name="connsiteX21" fmla="*/ 344882 w 496617"/>
                    <a:gd name="connsiteY21" fmla="*/ 7039 h 496628"/>
                    <a:gd name="connsiteX22" fmla="*/ 323206 w 496617"/>
                    <a:gd name="connsiteY22" fmla="*/ 62690 h 496628"/>
                    <a:gd name="connsiteX23" fmla="*/ 324220 w 496617"/>
                    <a:gd name="connsiteY23" fmla="*/ 60478 h 496628"/>
                    <a:gd name="connsiteX24" fmla="*/ 312433 w 496617"/>
                    <a:gd name="connsiteY24" fmla="*/ 173864 h 496628"/>
                    <a:gd name="connsiteX25" fmla="*/ 424545 w 496617"/>
                    <a:gd name="connsiteY25" fmla="*/ 154566 h 496628"/>
                    <a:gd name="connsiteX26" fmla="*/ 471634 w 496617"/>
                    <a:gd name="connsiteY26" fmla="*/ 133880 h 496628"/>
                    <a:gd name="connsiteX27" fmla="*/ 479873 w 496617"/>
                    <a:gd name="connsiteY27" fmla="*/ 153812 h 496628"/>
                    <a:gd name="connsiteX28" fmla="*/ 448502 w 496617"/>
                    <a:gd name="connsiteY28" fmla="*/ 167565 h 496628"/>
                    <a:gd name="connsiteX29" fmla="*/ 345768 w 496617"/>
                    <a:gd name="connsiteY29" fmla="*/ 242406 h 496628"/>
                    <a:gd name="connsiteX30" fmla="*/ 435890 w 496617"/>
                    <a:gd name="connsiteY30" fmla="*/ 312252 h 496628"/>
                    <a:gd name="connsiteX31" fmla="*/ 430629 w 496617"/>
                    <a:gd name="connsiteY31" fmla="*/ 310415 h 496628"/>
                    <a:gd name="connsiteX32" fmla="*/ 481775 w 496617"/>
                    <a:gd name="connsiteY32" fmla="*/ 330340 h 496628"/>
                    <a:gd name="connsiteX33" fmla="*/ 478478 w 496617"/>
                    <a:gd name="connsiteY33" fmla="*/ 340246 h 496628"/>
                    <a:gd name="connsiteX34" fmla="*/ 473916 w 496617"/>
                    <a:gd name="connsiteY34" fmla="*/ 350411 h 496628"/>
                    <a:gd name="connsiteX35" fmla="*/ 438108 w 496617"/>
                    <a:gd name="connsiteY35" fmla="*/ 336469 h 496628"/>
                    <a:gd name="connsiteX36" fmla="*/ 314778 w 496617"/>
                    <a:gd name="connsiteY36" fmla="*/ 319547 h 496628"/>
                    <a:gd name="connsiteX37" fmla="*/ 332459 w 496617"/>
                    <a:gd name="connsiteY37" fmla="*/ 432173 h 496628"/>
                    <a:gd name="connsiteX38" fmla="*/ 352867 w 496617"/>
                    <a:gd name="connsiteY38" fmla="*/ 478679 h 496628"/>
                    <a:gd name="connsiteX39" fmla="*/ 333347 w 496617"/>
                    <a:gd name="connsiteY39" fmla="*/ 487735 h 496628"/>
                    <a:gd name="connsiteX40" fmla="*/ 318898 w 496617"/>
                    <a:gd name="connsiteY40" fmla="*/ 454881 h 496628"/>
                    <a:gd name="connsiteX41" fmla="*/ 242276 w 496617"/>
                    <a:gd name="connsiteY41" fmla="*/ 353789 h 496628"/>
                    <a:gd name="connsiteX42" fmla="*/ 174272 w 496617"/>
                    <a:gd name="connsiteY42" fmla="*/ 445279 h 496628"/>
                    <a:gd name="connsiteX43" fmla="*/ 175034 w 496617"/>
                    <a:gd name="connsiteY43" fmla="*/ 442972 h 496628"/>
                    <a:gd name="connsiteX44" fmla="*/ 154689 w 496617"/>
                    <a:gd name="connsiteY44" fmla="*/ 495213 h 496628"/>
                    <a:gd name="connsiteX45" fmla="*/ 138148 w 496617"/>
                    <a:gd name="connsiteY45" fmla="*/ 489712 h 496628"/>
                    <a:gd name="connsiteX46" fmla="*/ 134345 w 496617"/>
                    <a:gd name="connsiteY46" fmla="*/ 488014 h 496628"/>
                    <a:gd name="connsiteX47" fmla="*/ 150951 w 496617"/>
                    <a:gd name="connsiteY47" fmla="*/ 445355 h 496628"/>
                    <a:gd name="connsiteX48" fmla="*/ 164512 w 496617"/>
                    <a:gd name="connsiteY48" fmla="*/ 324338 h 496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496617" h="496628">
                      <a:moveTo>
                        <a:pt x="164512" y="324338"/>
                      </a:moveTo>
                      <a:cubicBezTo>
                        <a:pt x="145373" y="301168"/>
                        <a:pt x="43780" y="345316"/>
                        <a:pt x="43654" y="345373"/>
                      </a:cubicBezTo>
                      <a:lnTo>
                        <a:pt x="-75" y="364582"/>
                      </a:lnTo>
                      <a:cubicBezTo>
                        <a:pt x="-3370" y="358175"/>
                        <a:pt x="-6476" y="351679"/>
                        <a:pt x="-9202" y="345031"/>
                      </a:cubicBezTo>
                      <a:lnTo>
                        <a:pt x="46316" y="320650"/>
                      </a:lnTo>
                      <a:cubicBezTo>
                        <a:pt x="46316" y="320650"/>
                        <a:pt x="140240" y="279398"/>
                        <a:pt x="135550" y="249700"/>
                      </a:cubicBezTo>
                      <a:cubicBezTo>
                        <a:pt x="130797" y="220002"/>
                        <a:pt x="33260" y="178700"/>
                        <a:pt x="33260" y="178700"/>
                      </a:cubicBezTo>
                      <a:lnTo>
                        <a:pt x="-14843" y="159940"/>
                      </a:lnTo>
                      <a:cubicBezTo>
                        <a:pt x="-13638" y="156417"/>
                        <a:pt x="-12687" y="152861"/>
                        <a:pt x="-11357" y="149363"/>
                      </a:cubicBezTo>
                      <a:cubicBezTo>
                        <a:pt x="-10089" y="146080"/>
                        <a:pt x="-8441" y="143038"/>
                        <a:pt x="-7047" y="139837"/>
                      </a:cubicBezTo>
                      <a:lnTo>
                        <a:pt x="50372" y="162228"/>
                      </a:lnTo>
                      <a:cubicBezTo>
                        <a:pt x="50372" y="162228"/>
                        <a:pt x="147971" y="196768"/>
                        <a:pt x="164893" y="171912"/>
                      </a:cubicBezTo>
                      <a:cubicBezTo>
                        <a:pt x="181814" y="147094"/>
                        <a:pt x="140937" y="49577"/>
                        <a:pt x="140810" y="49311"/>
                      </a:cubicBezTo>
                      <a:lnTo>
                        <a:pt x="122178" y="6963"/>
                      </a:lnTo>
                      <a:cubicBezTo>
                        <a:pt x="128705" y="3914"/>
                        <a:pt x="135359" y="1189"/>
                        <a:pt x="142078" y="-1320"/>
                      </a:cubicBezTo>
                      <a:lnTo>
                        <a:pt x="167618" y="56726"/>
                      </a:lnTo>
                      <a:lnTo>
                        <a:pt x="166097" y="52296"/>
                      </a:lnTo>
                      <a:cubicBezTo>
                        <a:pt x="166097" y="52296"/>
                        <a:pt x="205454" y="147056"/>
                        <a:pt x="235241" y="142937"/>
                      </a:cubicBezTo>
                      <a:cubicBezTo>
                        <a:pt x="262302" y="139197"/>
                        <a:pt x="300328" y="59293"/>
                        <a:pt x="307109" y="44646"/>
                      </a:cubicBezTo>
                      <a:lnTo>
                        <a:pt x="325045" y="-1415"/>
                      </a:lnTo>
                      <a:cubicBezTo>
                        <a:pt x="326375" y="-934"/>
                        <a:pt x="327706" y="-617"/>
                        <a:pt x="328973" y="-104"/>
                      </a:cubicBezTo>
                      <a:cubicBezTo>
                        <a:pt x="334488" y="2026"/>
                        <a:pt x="339684" y="4586"/>
                        <a:pt x="344882" y="7039"/>
                      </a:cubicBezTo>
                      <a:lnTo>
                        <a:pt x="323206" y="62690"/>
                      </a:lnTo>
                      <a:lnTo>
                        <a:pt x="324220" y="60478"/>
                      </a:lnTo>
                      <a:cubicBezTo>
                        <a:pt x="324220" y="60478"/>
                        <a:pt x="287906" y="156436"/>
                        <a:pt x="312433" y="173864"/>
                      </a:cubicBezTo>
                      <a:cubicBezTo>
                        <a:pt x="332270" y="187984"/>
                        <a:pt x="399449" y="164206"/>
                        <a:pt x="424545" y="154566"/>
                      </a:cubicBezTo>
                      <a:lnTo>
                        <a:pt x="471634" y="133880"/>
                      </a:lnTo>
                      <a:cubicBezTo>
                        <a:pt x="474676" y="140402"/>
                        <a:pt x="477338" y="147056"/>
                        <a:pt x="479873" y="153812"/>
                      </a:cubicBezTo>
                      <a:lnTo>
                        <a:pt x="448502" y="167565"/>
                      </a:lnTo>
                      <a:cubicBezTo>
                        <a:pt x="448248" y="167691"/>
                        <a:pt x="350141" y="212695"/>
                        <a:pt x="345768" y="242406"/>
                      </a:cubicBezTo>
                      <a:cubicBezTo>
                        <a:pt x="341459" y="272161"/>
                        <a:pt x="435890" y="312252"/>
                        <a:pt x="435890" y="312252"/>
                      </a:cubicBezTo>
                      <a:lnTo>
                        <a:pt x="430629" y="310415"/>
                      </a:lnTo>
                      <a:lnTo>
                        <a:pt x="481775" y="330340"/>
                      </a:lnTo>
                      <a:cubicBezTo>
                        <a:pt x="480633" y="333636"/>
                        <a:pt x="479746" y="336969"/>
                        <a:pt x="478478" y="340246"/>
                      </a:cubicBezTo>
                      <a:cubicBezTo>
                        <a:pt x="477084" y="343744"/>
                        <a:pt x="475373" y="347008"/>
                        <a:pt x="473916" y="350411"/>
                      </a:cubicBezTo>
                      <a:lnTo>
                        <a:pt x="438108" y="336469"/>
                      </a:lnTo>
                      <a:cubicBezTo>
                        <a:pt x="438108" y="336469"/>
                        <a:pt x="338354" y="300870"/>
                        <a:pt x="314778" y="319547"/>
                      </a:cubicBezTo>
                      <a:cubicBezTo>
                        <a:pt x="291201" y="338224"/>
                        <a:pt x="332459" y="432173"/>
                        <a:pt x="332459" y="432173"/>
                      </a:cubicBezTo>
                      <a:lnTo>
                        <a:pt x="352867" y="478679"/>
                      </a:lnTo>
                      <a:cubicBezTo>
                        <a:pt x="346466" y="481949"/>
                        <a:pt x="340001" y="485003"/>
                        <a:pt x="333347" y="487735"/>
                      </a:cubicBezTo>
                      <a:lnTo>
                        <a:pt x="318898" y="454881"/>
                      </a:lnTo>
                      <a:cubicBezTo>
                        <a:pt x="318898" y="454836"/>
                        <a:pt x="272125" y="357535"/>
                        <a:pt x="242276" y="353789"/>
                      </a:cubicBezTo>
                      <a:cubicBezTo>
                        <a:pt x="212426" y="350037"/>
                        <a:pt x="174272" y="445279"/>
                        <a:pt x="174272" y="445279"/>
                      </a:cubicBezTo>
                      <a:lnTo>
                        <a:pt x="175034" y="442972"/>
                      </a:lnTo>
                      <a:lnTo>
                        <a:pt x="154689" y="495213"/>
                      </a:lnTo>
                      <a:cubicBezTo>
                        <a:pt x="149112" y="493464"/>
                        <a:pt x="143598" y="491848"/>
                        <a:pt x="138148" y="489712"/>
                      </a:cubicBezTo>
                      <a:cubicBezTo>
                        <a:pt x="136817" y="489205"/>
                        <a:pt x="135613" y="488540"/>
                        <a:pt x="134345" y="488014"/>
                      </a:cubicBezTo>
                      <a:lnTo>
                        <a:pt x="150951" y="445355"/>
                      </a:lnTo>
                      <a:cubicBezTo>
                        <a:pt x="155893" y="429993"/>
                        <a:pt x="181941" y="345405"/>
                        <a:pt x="164512" y="324338"/>
                      </a:cubicBezTo>
                    </a:path>
                  </a:pathLst>
                </a:custGeom>
                <a:solidFill>
                  <a:srgbClr val="F0F2E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2" name="Freeform: Shape 2141">
                  <a:extLst>
                    <a:ext uri="{FF2B5EF4-FFF2-40B4-BE49-F238E27FC236}">
                      <a16:creationId xmlns:a16="http://schemas.microsoft.com/office/drawing/2014/main" id="{4B7985E2-6795-414B-B6D8-AEB5BB7B552A}"/>
                    </a:ext>
                  </a:extLst>
                </p:cNvPr>
                <p:cNvSpPr/>
                <p:nvPr/>
              </p:nvSpPr>
              <p:spPr>
                <a:xfrm flipV="1">
                  <a:off x="10762862" y="4128748"/>
                  <a:ext cx="161418" cy="161400"/>
                </a:xfrm>
                <a:custGeom>
                  <a:avLst/>
                  <a:gdLst>
                    <a:gd name="connsiteX0" fmla="*/ 65835 w 161418"/>
                    <a:gd name="connsiteY0" fmla="*/ 125924 h 161400"/>
                    <a:gd name="connsiteX1" fmla="*/ 19253 w 161418"/>
                    <a:gd name="connsiteY1" fmla="*/ 79292 h 161400"/>
                    <a:gd name="connsiteX2" fmla="*/ 65835 w 161418"/>
                    <a:gd name="connsiteY2" fmla="*/ 32653 h 161400"/>
                    <a:gd name="connsiteX3" fmla="*/ 112479 w 161418"/>
                    <a:gd name="connsiteY3" fmla="*/ 79292 h 161400"/>
                    <a:gd name="connsiteX4" fmla="*/ 65835 w 161418"/>
                    <a:gd name="connsiteY4" fmla="*/ 125924 h 161400"/>
                    <a:gd name="connsiteX5" fmla="*/ 65835 w 161418"/>
                    <a:gd name="connsiteY5" fmla="*/ -1412 h 161400"/>
                    <a:gd name="connsiteX6" fmla="*/ -14843 w 161418"/>
                    <a:gd name="connsiteY6" fmla="*/ 79292 h 161400"/>
                    <a:gd name="connsiteX7" fmla="*/ 65835 w 161418"/>
                    <a:gd name="connsiteY7" fmla="*/ 159988 h 161400"/>
                    <a:gd name="connsiteX8" fmla="*/ 146576 w 161418"/>
                    <a:gd name="connsiteY8" fmla="*/ 79292 h 161400"/>
                    <a:gd name="connsiteX9" fmla="*/ 65835 w 161418"/>
                    <a:gd name="connsiteY9" fmla="*/ -1412 h 16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1418" h="161400">
                      <a:moveTo>
                        <a:pt x="65835" y="125924"/>
                      </a:moveTo>
                      <a:cubicBezTo>
                        <a:pt x="40167" y="125924"/>
                        <a:pt x="19253" y="105003"/>
                        <a:pt x="19253" y="79292"/>
                      </a:cubicBezTo>
                      <a:cubicBezTo>
                        <a:pt x="19253" y="53573"/>
                        <a:pt x="40167" y="32653"/>
                        <a:pt x="65835" y="32653"/>
                      </a:cubicBezTo>
                      <a:cubicBezTo>
                        <a:pt x="91565" y="32653"/>
                        <a:pt x="112479" y="53573"/>
                        <a:pt x="112479" y="79292"/>
                      </a:cubicBezTo>
                      <a:cubicBezTo>
                        <a:pt x="112479" y="105003"/>
                        <a:pt x="91565" y="125924"/>
                        <a:pt x="65835" y="125924"/>
                      </a:cubicBezTo>
                      <a:close/>
                      <a:moveTo>
                        <a:pt x="65835" y="-1412"/>
                      </a:moveTo>
                      <a:cubicBezTo>
                        <a:pt x="21345" y="-1412"/>
                        <a:pt x="-14843" y="34801"/>
                        <a:pt x="-14843" y="79292"/>
                      </a:cubicBezTo>
                      <a:cubicBezTo>
                        <a:pt x="-14843" y="123775"/>
                        <a:pt x="21345" y="159988"/>
                        <a:pt x="65835" y="159988"/>
                      </a:cubicBezTo>
                      <a:cubicBezTo>
                        <a:pt x="110388" y="159988"/>
                        <a:pt x="146576" y="123775"/>
                        <a:pt x="146576" y="79292"/>
                      </a:cubicBezTo>
                      <a:cubicBezTo>
                        <a:pt x="146576" y="34801"/>
                        <a:pt x="110388" y="-1412"/>
                        <a:pt x="65835" y="-1412"/>
                      </a:cubicBezTo>
                    </a:path>
                  </a:pathLst>
                </a:custGeom>
                <a:solidFill>
                  <a:srgbClr val="B1B3B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3" name="Freeform: Shape 2142">
                  <a:extLst>
                    <a:ext uri="{FF2B5EF4-FFF2-40B4-BE49-F238E27FC236}">
                      <a16:creationId xmlns:a16="http://schemas.microsoft.com/office/drawing/2014/main" id="{356ED64F-0914-FD54-9884-0851E62A8B34}"/>
                    </a:ext>
                  </a:extLst>
                </p:cNvPr>
                <p:cNvSpPr/>
                <p:nvPr/>
              </p:nvSpPr>
              <p:spPr>
                <a:xfrm flipV="1">
                  <a:off x="11312144" y="4014962"/>
                  <a:ext cx="464352" cy="160082"/>
                </a:xfrm>
                <a:custGeom>
                  <a:avLst/>
                  <a:gdLst>
                    <a:gd name="connsiteX0" fmla="*/ 447670 w 464352"/>
                    <a:gd name="connsiteY0" fmla="*/ 158466 h 160082"/>
                    <a:gd name="connsiteX1" fmla="*/ 362746 w 464352"/>
                    <a:gd name="connsiteY1" fmla="*/ 102 h 160082"/>
                    <a:gd name="connsiteX2" fmla="*/ 150308 w 464352"/>
                    <a:gd name="connsiteY2" fmla="*/ 102 h 160082"/>
                    <a:gd name="connsiteX3" fmla="*/ 18930 w 464352"/>
                    <a:gd name="connsiteY3" fmla="*/ 102 h 160082"/>
                    <a:gd name="connsiteX4" fmla="*/ -15801 w 464352"/>
                    <a:gd name="connsiteY4" fmla="*/ 92802 h 160082"/>
                    <a:gd name="connsiteX5" fmla="*/ 339549 w 464352"/>
                    <a:gd name="connsiteY5" fmla="*/ 65766 h 160082"/>
                    <a:gd name="connsiteX6" fmla="*/ 447670 w 464352"/>
                    <a:gd name="connsiteY6" fmla="*/ 158466 h 16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4352" h="160082">
                      <a:moveTo>
                        <a:pt x="447670" y="158466"/>
                      </a:moveTo>
                      <a:cubicBezTo>
                        <a:pt x="447670" y="158466"/>
                        <a:pt x="463323" y="14469"/>
                        <a:pt x="362746" y="102"/>
                      </a:cubicBezTo>
                      <a:cubicBezTo>
                        <a:pt x="335683" y="-3764"/>
                        <a:pt x="246830" y="102"/>
                        <a:pt x="150308" y="102"/>
                      </a:cubicBezTo>
                      <a:cubicBezTo>
                        <a:pt x="53722" y="102"/>
                        <a:pt x="18930" y="102"/>
                        <a:pt x="18930" y="102"/>
                      </a:cubicBezTo>
                      <a:cubicBezTo>
                        <a:pt x="18930" y="102"/>
                        <a:pt x="11260" y="50315"/>
                        <a:pt x="-15801" y="92802"/>
                      </a:cubicBezTo>
                      <a:cubicBezTo>
                        <a:pt x="-15801" y="92802"/>
                        <a:pt x="239098" y="54181"/>
                        <a:pt x="339549" y="65766"/>
                      </a:cubicBezTo>
                      <a:cubicBezTo>
                        <a:pt x="439937" y="77351"/>
                        <a:pt x="447670" y="158466"/>
                        <a:pt x="447670" y="158466"/>
                      </a:cubicBez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4" name="Freeform: Shape 2143">
                  <a:extLst>
                    <a:ext uri="{FF2B5EF4-FFF2-40B4-BE49-F238E27FC236}">
                      <a16:creationId xmlns:a16="http://schemas.microsoft.com/office/drawing/2014/main" id="{5A5954D7-E815-BE50-0ACD-95FD36CE3158}"/>
                    </a:ext>
                  </a:extLst>
                </p:cNvPr>
                <p:cNvSpPr/>
                <p:nvPr/>
              </p:nvSpPr>
              <p:spPr>
                <a:xfrm flipV="1">
                  <a:off x="11625031" y="3582551"/>
                  <a:ext cx="127450" cy="394879"/>
                </a:xfrm>
                <a:custGeom>
                  <a:avLst/>
                  <a:gdLst>
                    <a:gd name="connsiteX0" fmla="*/ 100361 w 127450"/>
                    <a:gd name="connsiteY0" fmla="*/ 392699 h 394879"/>
                    <a:gd name="connsiteX1" fmla="*/ -15998 w 127450"/>
                    <a:gd name="connsiteY1" fmla="*/ 392699 h 394879"/>
                    <a:gd name="connsiteX2" fmla="*/ -15998 w 127450"/>
                    <a:gd name="connsiteY2" fmla="*/ -2180 h 394879"/>
                    <a:gd name="connsiteX3" fmla="*/ 111452 w 127450"/>
                    <a:gd name="connsiteY3" fmla="*/ -2180 h 394879"/>
                    <a:gd name="connsiteX4" fmla="*/ 111452 w 127450"/>
                    <a:gd name="connsiteY4" fmla="*/ 381836 h 394879"/>
                    <a:gd name="connsiteX5" fmla="*/ 100361 w 127450"/>
                    <a:gd name="connsiteY5" fmla="*/ 392699 h 39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7450" h="394879">
                      <a:moveTo>
                        <a:pt x="100361" y="392699"/>
                      </a:moveTo>
                      <a:lnTo>
                        <a:pt x="-15998" y="392699"/>
                      </a:lnTo>
                      <a:lnTo>
                        <a:pt x="-15998" y="-2180"/>
                      </a:lnTo>
                      <a:lnTo>
                        <a:pt x="111452" y="-2180"/>
                      </a:lnTo>
                      <a:lnTo>
                        <a:pt x="111452" y="381836"/>
                      </a:lnTo>
                      <a:cubicBezTo>
                        <a:pt x="111452" y="387907"/>
                        <a:pt x="106445" y="392800"/>
                        <a:pt x="100361" y="392699"/>
                      </a:cubicBezTo>
                    </a:path>
                  </a:pathLst>
                </a:custGeom>
                <a:solidFill>
                  <a:srgbClr val="BDBDB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5" name="Freeform: Shape 2144">
                  <a:extLst>
                    <a:ext uri="{FF2B5EF4-FFF2-40B4-BE49-F238E27FC236}">
                      <a16:creationId xmlns:a16="http://schemas.microsoft.com/office/drawing/2014/main" id="{56F62B51-9AA1-05FF-37D4-706661DA27FB}"/>
                    </a:ext>
                  </a:extLst>
                </p:cNvPr>
                <p:cNvSpPr/>
                <p:nvPr/>
              </p:nvSpPr>
              <p:spPr>
                <a:xfrm flipV="1">
                  <a:off x="11652031" y="3918402"/>
                  <a:ext cx="100451" cy="27042"/>
                </a:xfrm>
                <a:custGeom>
                  <a:avLst/>
                  <a:gdLst>
                    <a:gd name="connsiteX0" fmla="*/ -16017 w 100451"/>
                    <a:gd name="connsiteY0" fmla="*/ -1908 h 27042"/>
                    <a:gd name="connsiteX1" fmla="*/ 84434 w 100451"/>
                    <a:gd name="connsiteY1" fmla="*/ -1908 h 27042"/>
                    <a:gd name="connsiteX2" fmla="*/ 84434 w 100451"/>
                    <a:gd name="connsiteY2" fmla="*/ 25135 h 27042"/>
                    <a:gd name="connsiteX3" fmla="*/ -16017 w 100451"/>
                    <a:gd name="connsiteY3" fmla="*/ 25135 h 27042"/>
                    <a:gd name="connsiteX4" fmla="*/ -16017 w 100451"/>
                    <a:gd name="connsiteY4" fmla="*/ -1908 h 27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42">
                      <a:moveTo>
                        <a:pt x="-16017" y="-1908"/>
                      </a:moveTo>
                      <a:lnTo>
                        <a:pt x="84434" y="-1908"/>
                      </a:lnTo>
                      <a:lnTo>
                        <a:pt x="84434" y="25135"/>
                      </a:lnTo>
                      <a:lnTo>
                        <a:pt x="-16017" y="25135"/>
                      </a:lnTo>
                      <a:lnTo>
                        <a:pt x="-16017" y="-1908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6" name="Freeform: Shape 2145">
                  <a:extLst>
                    <a:ext uri="{FF2B5EF4-FFF2-40B4-BE49-F238E27FC236}">
                      <a16:creationId xmlns:a16="http://schemas.microsoft.com/office/drawing/2014/main" id="{62853940-3621-0AC7-A463-2BAF3F9DC3C6}"/>
                    </a:ext>
                  </a:extLst>
                </p:cNvPr>
                <p:cNvSpPr/>
                <p:nvPr/>
              </p:nvSpPr>
              <p:spPr>
                <a:xfrm flipV="1">
                  <a:off x="11652031" y="3868195"/>
                  <a:ext cx="100451" cy="27036"/>
                </a:xfrm>
                <a:custGeom>
                  <a:avLst/>
                  <a:gdLst>
                    <a:gd name="connsiteX0" fmla="*/ -16017 w 100451"/>
                    <a:gd name="connsiteY0" fmla="*/ -1998 h 27036"/>
                    <a:gd name="connsiteX1" fmla="*/ 84434 w 100451"/>
                    <a:gd name="connsiteY1" fmla="*/ -1998 h 27036"/>
                    <a:gd name="connsiteX2" fmla="*/ 84434 w 100451"/>
                    <a:gd name="connsiteY2" fmla="*/ 25038 h 27036"/>
                    <a:gd name="connsiteX3" fmla="*/ -16017 w 100451"/>
                    <a:gd name="connsiteY3" fmla="*/ 25038 h 27036"/>
                    <a:gd name="connsiteX4" fmla="*/ -16017 w 100451"/>
                    <a:gd name="connsiteY4" fmla="*/ -1998 h 27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36">
                      <a:moveTo>
                        <a:pt x="-16017" y="-1998"/>
                      </a:moveTo>
                      <a:lnTo>
                        <a:pt x="84434" y="-1998"/>
                      </a:lnTo>
                      <a:lnTo>
                        <a:pt x="84434" y="25038"/>
                      </a:lnTo>
                      <a:lnTo>
                        <a:pt x="-16017" y="25038"/>
                      </a:lnTo>
                      <a:lnTo>
                        <a:pt x="-16017" y="-1998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7" name="Freeform: Shape 2146">
                  <a:extLst>
                    <a:ext uri="{FF2B5EF4-FFF2-40B4-BE49-F238E27FC236}">
                      <a16:creationId xmlns:a16="http://schemas.microsoft.com/office/drawing/2014/main" id="{E02562E7-A3A7-591C-E7DF-9CB3FF30C7D9}"/>
                    </a:ext>
                  </a:extLst>
                </p:cNvPr>
                <p:cNvSpPr/>
                <p:nvPr/>
              </p:nvSpPr>
              <p:spPr>
                <a:xfrm flipV="1">
                  <a:off x="11652031" y="3817976"/>
                  <a:ext cx="100451" cy="27042"/>
                </a:xfrm>
                <a:custGeom>
                  <a:avLst/>
                  <a:gdLst>
                    <a:gd name="connsiteX0" fmla="*/ -16017 w 100451"/>
                    <a:gd name="connsiteY0" fmla="*/ -2088 h 27042"/>
                    <a:gd name="connsiteX1" fmla="*/ 84434 w 100451"/>
                    <a:gd name="connsiteY1" fmla="*/ -2088 h 27042"/>
                    <a:gd name="connsiteX2" fmla="*/ 84434 w 100451"/>
                    <a:gd name="connsiteY2" fmla="*/ 24955 h 27042"/>
                    <a:gd name="connsiteX3" fmla="*/ -16017 w 100451"/>
                    <a:gd name="connsiteY3" fmla="*/ 24955 h 27042"/>
                    <a:gd name="connsiteX4" fmla="*/ -16017 w 100451"/>
                    <a:gd name="connsiteY4" fmla="*/ -2088 h 27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42">
                      <a:moveTo>
                        <a:pt x="-16017" y="-2088"/>
                      </a:moveTo>
                      <a:lnTo>
                        <a:pt x="84434" y="-2088"/>
                      </a:lnTo>
                      <a:lnTo>
                        <a:pt x="84434" y="24955"/>
                      </a:lnTo>
                      <a:lnTo>
                        <a:pt x="-16017" y="24955"/>
                      </a:lnTo>
                      <a:lnTo>
                        <a:pt x="-16017" y="-2088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8" name="Freeform: Shape 2147">
                  <a:extLst>
                    <a:ext uri="{FF2B5EF4-FFF2-40B4-BE49-F238E27FC236}">
                      <a16:creationId xmlns:a16="http://schemas.microsoft.com/office/drawing/2014/main" id="{3345EC42-C656-00D3-7F48-04AA6CF5D4DE}"/>
                    </a:ext>
                  </a:extLst>
                </p:cNvPr>
                <p:cNvSpPr/>
                <p:nvPr/>
              </p:nvSpPr>
              <p:spPr>
                <a:xfrm flipV="1">
                  <a:off x="11652031" y="3767770"/>
                  <a:ext cx="100451" cy="27036"/>
                </a:xfrm>
                <a:custGeom>
                  <a:avLst/>
                  <a:gdLst>
                    <a:gd name="connsiteX0" fmla="*/ -16017 w 100451"/>
                    <a:gd name="connsiteY0" fmla="*/ -2177 h 27036"/>
                    <a:gd name="connsiteX1" fmla="*/ 84434 w 100451"/>
                    <a:gd name="connsiteY1" fmla="*/ -2177 h 27036"/>
                    <a:gd name="connsiteX2" fmla="*/ 84434 w 100451"/>
                    <a:gd name="connsiteY2" fmla="*/ 24859 h 27036"/>
                    <a:gd name="connsiteX3" fmla="*/ -16017 w 100451"/>
                    <a:gd name="connsiteY3" fmla="*/ 24859 h 27036"/>
                    <a:gd name="connsiteX4" fmla="*/ -16017 w 100451"/>
                    <a:gd name="connsiteY4" fmla="*/ -2177 h 27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36">
                      <a:moveTo>
                        <a:pt x="-16017" y="-2177"/>
                      </a:moveTo>
                      <a:lnTo>
                        <a:pt x="84434" y="-2177"/>
                      </a:lnTo>
                      <a:lnTo>
                        <a:pt x="84434" y="24859"/>
                      </a:lnTo>
                      <a:lnTo>
                        <a:pt x="-16017" y="24859"/>
                      </a:lnTo>
                      <a:lnTo>
                        <a:pt x="-16017" y="-2177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9" name="Freeform: Shape 2148">
                  <a:extLst>
                    <a:ext uri="{FF2B5EF4-FFF2-40B4-BE49-F238E27FC236}">
                      <a16:creationId xmlns:a16="http://schemas.microsoft.com/office/drawing/2014/main" id="{861BC2FC-136D-97A7-7792-11284ACD9737}"/>
                    </a:ext>
                  </a:extLst>
                </p:cNvPr>
                <p:cNvSpPr/>
                <p:nvPr/>
              </p:nvSpPr>
              <p:spPr>
                <a:xfrm flipV="1">
                  <a:off x="11652031" y="3717557"/>
                  <a:ext cx="100451" cy="27036"/>
                </a:xfrm>
                <a:custGeom>
                  <a:avLst/>
                  <a:gdLst>
                    <a:gd name="connsiteX0" fmla="*/ -16017 w 100451"/>
                    <a:gd name="connsiteY0" fmla="*/ -2267 h 27036"/>
                    <a:gd name="connsiteX1" fmla="*/ 84434 w 100451"/>
                    <a:gd name="connsiteY1" fmla="*/ -2267 h 27036"/>
                    <a:gd name="connsiteX2" fmla="*/ 84434 w 100451"/>
                    <a:gd name="connsiteY2" fmla="*/ 24769 h 27036"/>
                    <a:gd name="connsiteX3" fmla="*/ -16017 w 100451"/>
                    <a:gd name="connsiteY3" fmla="*/ 24769 h 27036"/>
                    <a:gd name="connsiteX4" fmla="*/ -16017 w 100451"/>
                    <a:gd name="connsiteY4" fmla="*/ -2267 h 27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36">
                      <a:moveTo>
                        <a:pt x="-16017" y="-2267"/>
                      </a:moveTo>
                      <a:lnTo>
                        <a:pt x="84434" y="-2267"/>
                      </a:lnTo>
                      <a:lnTo>
                        <a:pt x="84434" y="24769"/>
                      </a:lnTo>
                      <a:lnTo>
                        <a:pt x="-16017" y="24769"/>
                      </a:lnTo>
                      <a:lnTo>
                        <a:pt x="-16017" y="-2267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0" name="Freeform: Shape 2149">
                  <a:extLst>
                    <a:ext uri="{FF2B5EF4-FFF2-40B4-BE49-F238E27FC236}">
                      <a16:creationId xmlns:a16="http://schemas.microsoft.com/office/drawing/2014/main" id="{A211B3D8-76AC-4BA2-D3B7-2C2CC2F3ADD2}"/>
                    </a:ext>
                  </a:extLst>
                </p:cNvPr>
                <p:cNvSpPr/>
                <p:nvPr/>
              </p:nvSpPr>
              <p:spPr>
                <a:xfrm flipV="1">
                  <a:off x="11652031" y="3617131"/>
                  <a:ext cx="100451" cy="27042"/>
                </a:xfrm>
                <a:custGeom>
                  <a:avLst/>
                  <a:gdLst>
                    <a:gd name="connsiteX0" fmla="*/ -16017 w 100451"/>
                    <a:gd name="connsiteY0" fmla="*/ -2447 h 27042"/>
                    <a:gd name="connsiteX1" fmla="*/ 84434 w 100451"/>
                    <a:gd name="connsiteY1" fmla="*/ -2447 h 27042"/>
                    <a:gd name="connsiteX2" fmla="*/ 84434 w 100451"/>
                    <a:gd name="connsiteY2" fmla="*/ 24596 h 27042"/>
                    <a:gd name="connsiteX3" fmla="*/ -16017 w 100451"/>
                    <a:gd name="connsiteY3" fmla="*/ 24596 h 27042"/>
                    <a:gd name="connsiteX4" fmla="*/ -16017 w 100451"/>
                    <a:gd name="connsiteY4" fmla="*/ -2447 h 27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42">
                      <a:moveTo>
                        <a:pt x="-16017" y="-2447"/>
                      </a:moveTo>
                      <a:lnTo>
                        <a:pt x="84434" y="-2447"/>
                      </a:lnTo>
                      <a:lnTo>
                        <a:pt x="84434" y="24596"/>
                      </a:lnTo>
                      <a:lnTo>
                        <a:pt x="-16017" y="24596"/>
                      </a:lnTo>
                      <a:lnTo>
                        <a:pt x="-16017" y="-2447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1" name="Freeform: Shape 2150">
                  <a:extLst>
                    <a:ext uri="{FF2B5EF4-FFF2-40B4-BE49-F238E27FC236}">
                      <a16:creationId xmlns:a16="http://schemas.microsoft.com/office/drawing/2014/main" id="{428A9FF3-E333-7DDF-8124-44F19CBBCD9A}"/>
                    </a:ext>
                  </a:extLst>
                </p:cNvPr>
                <p:cNvSpPr/>
                <p:nvPr/>
              </p:nvSpPr>
              <p:spPr>
                <a:xfrm flipV="1">
                  <a:off x="11515055" y="3833143"/>
                  <a:ext cx="123602" cy="139838"/>
                </a:xfrm>
                <a:custGeom>
                  <a:avLst/>
                  <a:gdLst>
                    <a:gd name="connsiteX0" fmla="*/ 107757 w 123602"/>
                    <a:gd name="connsiteY0" fmla="*/ 126003 h 139838"/>
                    <a:gd name="connsiteX1" fmla="*/ 271 w 123602"/>
                    <a:gd name="connsiteY1" fmla="*/ -1960 h 139838"/>
                    <a:gd name="connsiteX2" fmla="*/ 107757 w 123602"/>
                    <a:gd name="connsiteY2" fmla="*/ -1960 h 139838"/>
                    <a:gd name="connsiteX3" fmla="*/ 107757 w 123602"/>
                    <a:gd name="connsiteY3" fmla="*/ 126003 h 13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602" h="139838">
                      <a:moveTo>
                        <a:pt x="107757" y="126003"/>
                      </a:moveTo>
                      <a:cubicBezTo>
                        <a:pt x="-6320" y="168491"/>
                        <a:pt x="-39528" y="90234"/>
                        <a:pt x="271" y="-1960"/>
                      </a:cubicBezTo>
                      <a:lnTo>
                        <a:pt x="107757" y="-1960"/>
                      </a:lnTo>
                      <a:lnTo>
                        <a:pt x="107757" y="126003"/>
                      </a:lnTo>
                    </a:path>
                  </a:pathLst>
                </a:custGeom>
                <a:solidFill>
                  <a:srgbClr val="3D3939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2" name="Freeform: Shape 2151">
                  <a:extLst>
                    <a:ext uri="{FF2B5EF4-FFF2-40B4-BE49-F238E27FC236}">
                      <a16:creationId xmlns:a16="http://schemas.microsoft.com/office/drawing/2014/main" id="{1A22C8D3-23F1-E399-6C19-A2949697A16D}"/>
                    </a:ext>
                  </a:extLst>
                </p:cNvPr>
                <p:cNvSpPr/>
                <p:nvPr/>
              </p:nvSpPr>
              <p:spPr>
                <a:xfrm flipV="1">
                  <a:off x="11565099" y="3845019"/>
                  <a:ext cx="147058" cy="127964"/>
                </a:xfrm>
                <a:custGeom>
                  <a:avLst/>
                  <a:gdLst>
                    <a:gd name="connsiteX0" fmla="*/ 44003 w 147058"/>
                    <a:gd name="connsiteY0" fmla="*/ 126016 h 127964"/>
                    <a:gd name="connsiteX1" fmla="*/ 113716 w 147058"/>
                    <a:gd name="connsiteY1" fmla="*/ -1948 h 127964"/>
                    <a:gd name="connsiteX2" fmla="*/ 20998 w 147058"/>
                    <a:gd name="connsiteY2" fmla="*/ -1948 h 127964"/>
                    <a:gd name="connsiteX3" fmla="*/ 44003 w 147058"/>
                    <a:gd name="connsiteY3" fmla="*/ 126016 h 127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058" h="127964">
                      <a:moveTo>
                        <a:pt x="44003" y="126016"/>
                      </a:moveTo>
                      <a:cubicBezTo>
                        <a:pt x="148257" y="126016"/>
                        <a:pt x="140968" y="-2455"/>
                        <a:pt x="113716" y="-1948"/>
                      </a:cubicBezTo>
                      <a:cubicBezTo>
                        <a:pt x="86465" y="-1447"/>
                        <a:pt x="20998" y="-1948"/>
                        <a:pt x="20998" y="-1948"/>
                      </a:cubicBezTo>
                      <a:cubicBezTo>
                        <a:pt x="20998" y="-1948"/>
                        <a:pt x="-75778" y="126016"/>
                        <a:pt x="44003" y="126016"/>
                      </a:cubicBezTo>
                    </a:path>
                  </a:pathLst>
                </a:custGeom>
                <a:solidFill>
                  <a:srgbClr val="FFD675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3" name="Freeform: Shape 2152">
                  <a:extLst>
                    <a:ext uri="{FF2B5EF4-FFF2-40B4-BE49-F238E27FC236}">
                      <a16:creationId xmlns:a16="http://schemas.microsoft.com/office/drawing/2014/main" id="{31999888-4BF2-AEFB-B001-4A67820FE88F}"/>
                    </a:ext>
                  </a:extLst>
                </p:cNvPr>
                <p:cNvSpPr/>
                <p:nvPr/>
              </p:nvSpPr>
              <p:spPr>
                <a:xfrm flipV="1">
                  <a:off x="9531145" y="2621801"/>
                  <a:ext cx="524121" cy="481202"/>
                </a:xfrm>
                <a:custGeom>
                  <a:avLst/>
                  <a:gdLst>
                    <a:gd name="connsiteX0" fmla="*/ 487456 w 524121"/>
                    <a:gd name="connsiteY0" fmla="*/ 477382 h 481202"/>
                    <a:gd name="connsiteX1" fmla="*/ 9853 w 524121"/>
                    <a:gd name="connsiteY1" fmla="*/ 477382 h 481202"/>
                    <a:gd name="connsiteX2" fmla="*/ -13406 w 524121"/>
                    <a:gd name="connsiteY2" fmla="*/ 454124 h 481202"/>
                    <a:gd name="connsiteX3" fmla="*/ -13406 w 524121"/>
                    <a:gd name="connsiteY3" fmla="*/ 19439 h 481202"/>
                    <a:gd name="connsiteX4" fmla="*/ 9853 w 524121"/>
                    <a:gd name="connsiteY4" fmla="*/ -3821 h 481202"/>
                    <a:gd name="connsiteX5" fmla="*/ 487456 w 524121"/>
                    <a:gd name="connsiteY5" fmla="*/ -3821 h 481202"/>
                    <a:gd name="connsiteX6" fmla="*/ 510715 w 524121"/>
                    <a:gd name="connsiteY6" fmla="*/ 19439 h 481202"/>
                    <a:gd name="connsiteX7" fmla="*/ 510715 w 524121"/>
                    <a:gd name="connsiteY7" fmla="*/ 454124 h 481202"/>
                    <a:gd name="connsiteX8" fmla="*/ 487456 w 524121"/>
                    <a:gd name="connsiteY8" fmla="*/ 477382 h 481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24121" h="481202">
                      <a:moveTo>
                        <a:pt x="487456" y="477382"/>
                      </a:moveTo>
                      <a:lnTo>
                        <a:pt x="9853" y="477382"/>
                      </a:lnTo>
                      <a:cubicBezTo>
                        <a:pt x="-3012" y="477382"/>
                        <a:pt x="-13406" y="466970"/>
                        <a:pt x="-13406" y="454124"/>
                      </a:cubicBezTo>
                      <a:lnTo>
                        <a:pt x="-13406" y="19439"/>
                      </a:lnTo>
                      <a:cubicBezTo>
                        <a:pt x="-13406" y="6592"/>
                        <a:pt x="-3012" y="-3821"/>
                        <a:pt x="9853" y="-3821"/>
                      </a:cubicBezTo>
                      <a:lnTo>
                        <a:pt x="487456" y="-3821"/>
                      </a:lnTo>
                      <a:cubicBezTo>
                        <a:pt x="500258" y="-3821"/>
                        <a:pt x="510715" y="6592"/>
                        <a:pt x="510715" y="19439"/>
                      </a:cubicBezTo>
                      <a:lnTo>
                        <a:pt x="510715" y="454124"/>
                      </a:lnTo>
                      <a:cubicBezTo>
                        <a:pt x="510715" y="466970"/>
                        <a:pt x="500258" y="477382"/>
                        <a:pt x="487456" y="477382"/>
                      </a:cubicBezTo>
                    </a:path>
                  </a:pathLst>
                </a:custGeom>
                <a:solidFill>
                  <a:srgbClr val="FFFF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4" name="Freeform: Shape 2153">
                  <a:extLst>
                    <a:ext uri="{FF2B5EF4-FFF2-40B4-BE49-F238E27FC236}">
                      <a16:creationId xmlns:a16="http://schemas.microsoft.com/office/drawing/2014/main" id="{D8868160-9F24-29A9-CE38-EF0C77CFA36F}"/>
                    </a:ext>
                  </a:extLst>
                </p:cNvPr>
                <p:cNvSpPr/>
                <p:nvPr/>
              </p:nvSpPr>
              <p:spPr>
                <a:xfrm flipV="1">
                  <a:off x="9551172" y="2643254"/>
                  <a:ext cx="484067" cy="438297"/>
                </a:xfrm>
                <a:custGeom>
                  <a:avLst/>
                  <a:gdLst>
                    <a:gd name="connsiteX0" fmla="*/ 449176 w 484067"/>
                    <a:gd name="connsiteY0" fmla="*/ 434477 h 438297"/>
                    <a:gd name="connsiteX1" fmla="*/ 8078 w 484067"/>
                    <a:gd name="connsiteY1" fmla="*/ 434477 h 438297"/>
                    <a:gd name="connsiteX2" fmla="*/ -13406 w 484067"/>
                    <a:gd name="connsiteY2" fmla="*/ 413290 h 438297"/>
                    <a:gd name="connsiteX3" fmla="*/ -13406 w 484067"/>
                    <a:gd name="connsiteY3" fmla="*/ 17366 h 438297"/>
                    <a:gd name="connsiteX4" fmla="*/ 8078 w 484067"/>
                    <a:gd name="connsiteY4" fmla="*/ -3821 h 438297"/>
                    <a:gd name="connsiteX5" fmla="*/ 449176 w 484067"/>
                    <a:gd name="connsiteY5" fmla="*/ -3821 h 438297"/>
                    <a:gd name="connsiteX6" fmla="*/ 470661 w 484067"/>
                    <a:gd name="connsiteY6" fmla="*/ 17366 h 438297"/>
                    <a:gd name="connsiteX7" fmla="*/ 470661 w 484067"/>
                    <a:gd name="connsiteY7" fmla="*/ 413290 h 438297"/>
                    <a:gd name="connsiteX8" fmla="*/ 449176 w 484067"/>
                    <a:gd name="connsiteY8" fmla="*/ 434477 h 438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067" h="438297">
                      <a:moveTo>
                        <a:pt x="449176" y="434477"/>
                      </a:moveTo>
                      <a:lnTo>
                        <a:pt x="8078" y="434477"/>
                      </a:lnTo>
                      <a:cubicBezTo>
                        <a:pt x="-3774" y="434477"/>
                        <a:pt x="-13406" y="424989"/>
                        <a:pt x="-13406" y="413290"/>
                      </a:cubicBezTo>
                      <a:lnTo>
                        <a:pt x="-13406" y="17366"/>
                      </a:lnTo>
                      <a:cubicBezTo>
                        <a:pt x="-13406" y="5667"/>
                        <a:pt x="-3774" y="-3821"/>
                        <a:pt x="8078" y="-3821"/>
                      </a:cubicBezTo>
                      <a:lnTo>
                        <a:pt x="449176" y="-3821"/>
                      </a:lnTo>
                      <a:cubicBezTo>
                        <a:pt x="461028" y="-3821"/>
                        <a:pt x="470661" y="5667"/>
                        <a:pt x="470661" y="17366"/>
                      </a:cubicBezTo>
                      <a:lnTo>
                        <a:pt x="470661" y="413290"/>
                      </a:lnTo>
                      <a:cubicBezTo>
                        <a:pt x="470661" y="424989"/>
                        <a:pt x="461028" y="434477"/>
                        <a:pt x="449176" y="434477"/>
                      </a:cubicBezTo>
                    </a:path>
                  </a:pathLst>
                </a:custGeom>
                <a:solidFill>
                  <a:srgbClr val="BFEA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5" name="Freeform: Shape 2154">
                  <a:extLst>
                    <a:ext uri="{FF2B5EF4-FFF2-40B4-BE49-F238E27FC236}">
                      <a16:creationId xmlns:a16="http://schemas.microsoft.com/office/drawing/2014/main" id="{203846BF-D368-8F1C-3DFB-D342720EA522}"/>
                    </a:ext>
                  </a:extLst>
                </p:cNvPr>
                <p:cNvSpPr/>
                <p:nvPr/>
              </p:nvSpPr>
              <p:spPr>
                <a:xfrm flipV="1">
                  <a:off x="9551172" y="2643254"/>
                  <a:ext cx="331013" cy="305365"/>
                </a:xfrm>
                <a:custGeom>
                  <a:avLst/>
                  <a:gdLst>
                    <a:gd name="connsiteX0" fmla="*/ -13302 w 331013"/>
                    <a:gd name="connsiteY0" fmla="*/ -3939 h 305365"/>
                    <a:gd name="connsiteX1" fmla="*/ 317712 w 331013"/>
                    <a:gd name="connsiteY1" fmla="*/ 301426 h 305365"/>
                    <a:gd name="connsiteX2" fmla="*/ 205093 w 331013"/>
                    <a:gd name="connsiteY2" fmla="*/ 301426 h 305365"/>
                    <a:gd name="connsiteX3" fmla="*/ -13302 w 331013"/>
                    <a:gd name="connsiteY3" fmla="*/ 99966 h 305365"/>
                    <a:gd name="connsiteX4" fmla="*/ -13302 w 331013"/>
                    <a:gd name="connsiteY4" fmla="*/ -3939 h 305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1013" h="305365">
                      <a:moveTo>
                        <a:pt x="-13302" y="-3939"/>
                      </a:moveTo>
                      <a:lnTo>
                        <a:pt x="317712" y="301426"/>
                      </a:lnTo>
                      <a:lnTo>
                        <a:pt x="205093" y="301426"/>
                      </a:lnTo>
                      <a:lnTo>
                        <a:pt x="-13302" y="99966"/>
                      </a:lnTo>
                      <a:lnTo>
                        <a:pt x="-13302" y="-3939"/>
                      </a:lnTo>
                    </a:path>
                  </a:pathLst>
                </a:custGeom>
                <a:solidFill>
                  <a:srgbClr val="B4DBF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6" name="Freeform: Shape 2155">
                  <a:extLst>
                    <a:ext uri="{FF2B5EF4-FFF2-40B4-BE49-F238E27FC236}">
                      <a16:creationId xmlns:a16="http://schemas.microsoft.com/office/drawing/2014/main" id="{67D0C16B-100B-B4E0-20D6-498D31D2BBBD}"/>
                    </a:ext>
                  </a:extLst>
                </p:cNvPr>
                <p:cNvSpPr/>
                <p:nvPr/>
              </p:nvSpPr>
              <p:spPr>
                <a:xfrm flipV="1">
                  <a:off x="10300088" y="2744947"/>
                  <a:ext cx="375948" cy="336603"/>
                </a:xfrm>
                <a:custGeom>
                  <a:avLst/>
                  <a:gdLst>
                    <a:gd name="connsiteX0" fmla="*/ 309687 w 375948"/>
                    <a:gd name="connsiteY0" fmla="*/ 332874 h 336603"/>
                    <a:gd name="connsiteX1" fmla="*/ -14357 w 375948"/>
                    <a:gd name="connsiteY1" fmla="*/ 33954 h 336603"/>
                    <a:gd name="connsiteX2" fmla="*/ -14357 w 375948"/>
                    <a:gd name="connsiteY2" fmla="*/ 15809 h 336603"/>
                    <a:gd name="connsiteX3" fmla="*/ 5227 w 375948"/>
                    <a:gd name="connsiteY3" fmla="*/ -3730 h 336603"/>
                    <a:gd name="connsiteX4" fmla="*/ 176913 w 375948"/>
                    <a:gd name="connsiteY4" fmla="*/ -3730 h 336603"/>
                    <a:gd name="connsiteX5" fmla="*/ 361592 w 375948"/>
                    <a:gd name="connsiteY5" fmla="*/ 166651 h 336603"/>
                    <a:gd name="connsiteX6" fmla="*/ 309687 w 375948"/>
                    <a:gd name="connsiteY6" fmla="*/ 332874 h 336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5948" h="336603">
                      <a:moveTo>
                        <a:pt x="309687" y="332874"/>
                      </a:moveTo>
                      <a:lnTo>
                        <a:pt x="-14357" y="33954"/>
                      </a:lnTo>
                      <a:lnTo>
                        <a:pt x="-14357" y="15809"/>
                      </a:lnTo>
                      <a:cubicBezTo>
                        <a:pt x="-14357" y="5023"/>
                        <a:pt x="-5610" y="-3730"/>
                        <a:pt x="5227" y="-3730"/>
                      </a:cubicBezTo>
                      <a:lnTo>
                        <a:pt x="176913" y="-3730"/>
                      </a:lnTo>
                      <a:lnTo>
                        <a:pt x="361592" y="166651"/>
                      </a:lnTo>
                      <a:lnTo>
                        <a:pt x="309687" y="332874"/>
                      </a:lnTo>
                    </a:path>
                  </a:pathLst>
                </a:custGeom>
                <a:solidFill>
                  <a:srgbClr val="B4DBF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7" name="Freeform: Shape 2156">
                  <a:extLst>
                    <a:ext uri="{FF2B5EF4-FFF2-40B4-BE49-F238E27FC236}">
                      <a16:creationId xmlns:a16="http://schemas.microsoft.com/office/drawing/2014/main" id="{FF5118FF-1145-9243-5C28-9B91901EA371}"/>
                    </a:ext>
                  </a:extLst>
                </p:cNvPr>
                <p:cNvSpPr/>
                <p:nvPr/>
              </p:nvSpPr>
              <p:spPr>
                <a:xfrm flipV="1">
                  <a:off x="10528813" y="2818875"/>
                  <a:ext cx="65531" cy="262750"/>
                </a:xfrm>
                <a:custGeom>
                  <a:avLst/>
                  <a:gdLst>
                    <a:gd name="connsiteX0" fmla="*/ 2845 w 65531"/>
                    <a:gd name="connsiteY0" fmla="*/ 257940 h 262750"/>
                    <a:gd name="connsiteX1" fmla="*/ 34280 w 65531"/>
                    <a:gd name="connsiteY1" fmla="*/ 246374 h 262750"/>
                    <a:gd name="connsiteX2" fmla="*/ 51074 w 65531"/>
                    <a:gd name="connsiteY2" fmla="*/ 228033 h 262750"/>
                    <a:gd name="connsiteX3" fmla="*/ 51074 w 65531"/>
                    <a:gd name="connsiteY3" fmla="*/ 14221 h 262750"/>
                    <a:gd name="connsiteX4" fmla="*/ 33772 w 65531"/>
                    <a:gd name="connsiteY4" fmla="*/ -3081 h 262750"/>
                    <a:gd name="connsiteX5" fmla="*/ 119 w 65531"/>
                    <a:gd name="connsiteY5" fmla="*/ 8422 h 262750"/>
                    <a:gd name="connsiteX6" fmla="*/ -14457 w 65531"/>
                    <a:gd name="connsiteY6" fmla="*/ 26826 h 262750"/>
                    <a:gd name="connsiteX7" fmla="*/ -14457 w 65531"/>
                    <a:gd name="connsiteY7" fmla="*/ 240638 h 262750"/>
                    <a:gd name="connsiteX8" fmla="*/ 2845 w 65531"/>
                    <a:gd name="connsiteY8" fmla="*/ 257940 h 26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531" h="262750">
                      <a:moveTo>
                        <a:pt x="2845" y="257940"/>
                      </a:moveTo>
                      <a:lnTo>
                        <a:pt x="34280" y="246374"/>
                      </a:lnTo>
                      <a:cubicBezTo>
                        <a:pt x="43532" y="243268"/>
                        <a:pt x="51074" y="237590"/>
                        <a:pt x="51074" y="228033"/>
                      </a:cubicBezTo>
                      <a:lnTo>
                        <a:pt x="51074" y="14221"/>
                      </a:lnTo>
                      <a:cubicBezTo>
                        <a:pt x="51074" y="4663"/>
                        <a:pt x="43849" y="-6332"/>
                        <a:pt x="33772" y="-3081"/>
                      </a:cubicBezTo>
                      <a:lnTo>
                        <a:pt x="119" y="8422"/>
                      </a:lnTo>
                      <a:cubicBezTo>
                        <a:pt x="-9958" y="13080"/>
                        <a:pt x="-14457" y="17262"/>
                        <a:pt x="-14457" y="26826"/>
                      </a:cubicBezTo>
                      <a:lnTo>
                        <a:pt x="-14457" y="240638"/>
                      </a:lnTo>
                      <a:cubicBezTo>
                        <a:pt x="-14457" y="253966"/>
                        <a:pt x="-7676" y="262250"/>
                        <a:pt x="2845" y="257940"/>
                      </a:cubicBezTo>
                    </a:path>
                  </a:pathLst>
                </a:custGeom>
                <a:solidFill>
                  <a:srgbClr val="FFB13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8" name="Freeform: Shape 2157">
                  <a:extLst>
                    <a:ext uri="{FF2B5EF4-FFF2-40B4-BE49-F238E27FC236}">
                      <a16:creationId xmlns:a16="http://schemas.microsoft.com/office/drawing/2014/main" id="{4CD7EB50-C9C8-4B0B-2893-D5026283BD96}"/>
                    </a:ext>
                  </a:extLst>
                </p:cNvPr>
                <p:cNvSpPr/>
                <p:nvPr/>
              </p:nvSpPr>
              <p:spPr>
                <a:xfrm flipV="1">
                  <a:off x="10560058" y="2878403"/>
                  <a:ext cx="29216" cy="117114"/>
                </a:xfrm>
                <a:custGeom>
                  <a:avLst/>
                  <a:gdLst>
                    <a:gd name="connsiteX0" fmla="*/ -6744 w 29216"/>
                    <a:gd name="connsiteY0" fmla="*/ 112919 h 117114"/>
                    <a:gd name="connsiteX1" fmla="*/ 7262 w 29216"/>
                    <a:gd name="connsiteY1" fmla="*/ 107760 h 117114"/>
                    <a:gd name="connsiteX2" fmla="*/ 14741 w 29216"/>
                    <a:gd name="connsiteY2" fmla="*/ 99585 h 117114"/>
                    <a:gd name="connsiteX3" fmla="*/ 14741 w 29216"/>
                    <a:gd name="connsiteY3" fmla="*/ 4280 h 117114"/>
                    <a:gd name="connsiteX4" fmla="*/ 7009 w 29216"/>
                    <a:gd name="connsiteY4" fmla="*/ -3427 h 117114"/>
                    <a:gd name="connsiteX5" fmla="*/ -7948 w 29216"/>
                    <a:gd name="connsiteY5" fmla="*/ 1700 h 117114"/>
                    <a:gd name="connsiteX6" fmla="*/ -14475 w 29216"/>
                    <a:gd name="connsiteY6" fmla="*/ 9901 h 117114"/>
                    <a:gd name="connsiteX7" fmla="*/ -14475 w 29216"/>
                    <a:gd name="connsiteY7" fmla="*/ 105200 h 117114"/>
                    <a:gd name="connsiteX8" fmla="*/ -6744 w 29216"/>
                    <a:gd name="connsiteY8" fmla="*/ 112919 h 117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216" h="117114">
                      <a:moveTo>
                        <a:pt x="-6744" y="112919"/>
                      </a:moveTo>
                      <a:lnTo>
                        <a:pt x="7262" y="107760"/>
                      </a:lnTo>
                      <a:cubicBezTo>
                        <a:pt x="11382" y="106372"/>
                        <a:pt x="14741" y="103844"/>
                        <a:pt x="14741" y="99585"/>
                      </a:cubicBezTo>
                      <a:lnTo>
                        <a:pt x="14741" y="4280"/>
                      </a:lnTo>
                      <a:cubicBezTo>
                        <a:pt x="14741" y="21"/>
                        <a:pt x="11509" y="-4878"/>
                        <a:pt x="7009" y="-3427"/>
                      </a:cubicBezTo>
                      <a:lnTo>
                        <a:pt x="-7948" y="1700"/>
                      </a:lnTo>
                      <a:cubicBezTo>
                        <a:pt x="-12447" y="3773"/>
                        <a:pt x="-14475" y="5642"/>
                        <a:pt x="-14475" y="9901"/>
                      </a:cubicBezTo>
                      <a:lnTo>
                        <a:pt x="-14475" y="105200"/>
                      </a:lnTo>
                      <a:cubicBezTo>
                        <a:pt x="-14475" y="111145"/>
                        <a:pt x="-11434" y="114833"/>
                        <a:pt x="-6744" y="112919"/>
                      </a:cubicBezTo>
                    </a:path>
                  </a:pathLst>
                </a:custGeom>
                <a:solidFill>
                  <a:srgbClr val="FFB13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9" name="Freeform: Shape 2158">
                  <a:extLst>
                    <a:ext uri="{FF2B5EF4-FFF2-40B4-BE49-F238E27FC236}">
                      <a16:creationId xmlns:a16="http://schemas.microsoft.com/office/drawing/2014/main" id="{C948B424-B408-18C3-4387-86505EEBDAAC}"/>
                    </a:ext>
                  </a:extLst>
                </p:cNvPr>
                <p:cNvSpPr/>
                <p:nvPr/>
              </p:nvSpPr>
              <p:spPr>
                <a:xfrm flipV="1">
                  <a:off x="10116551" y="4220890"/>
                  <a:ext cx="260539" cy="68382"/>
                </a:xfrm>
                <a:custGeom>
                  <a:avLst/>
                  <a:gdLst>
                    <a:gd name="connsiteX0" fmla="*/ 246513 w 260539"/>
                    <a:gd name="connsiteY0" fmla="*/ -1330 h 68382"/>
                    <a:gd name="connsiteX1" fmla="*/ -14027 w 260539"/>
                    <a:gd name="connsiteY1" fmla="*/ -1330 h 68382"/>
                    <a:gd name="connsiteX2" fmla="*/ -14027 w 260539"/>
                    <a:gd name="connsiteY2" fmla="*/ 67053 h 68382"/>
                    <a:gd name="connsiteX3" fmla="*/ 246513 w 260539"/>
                    <a:gd name="connsiteY3" fmla="*/ 67053 h 68382"/>
                    <a:gd name="connsiteX4" fmla="*/ 246513 w 260539"/>
                    <a:gd name="connsiteY4" fmla="*/ -1330 h 68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539" h="68382">
                      <a:moveTo>
                        <a:pt x="246513" y="-1330"/>
                      </a:moveTo>
                      <a:lnTo>
                        <a:pt x="-14027" y="-1330"/>
                      </a:lnTo>
                      <a:lnTo>
                        <a:pt x="-14027" y="67053"/>
                      </a:lnTo>
                      <a:lnTo>
                        <a:pt x="246513" y="67053"/>
                      </a:lnTo>
                      <a:lnTo>
                        <a:pt x="246513" y="-1330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0" name="Freeform: Shape 2159">
                  <a:extLst>
                    <a:ext uri="{FF2B5EF4-FFF2-40B4-BE49-F238E27FC236}">
                      <a16:creationId xmlns:a16="http://schemas.microsoft.com/office/drawing/2014/main" id="{1F79828E-4A72-54A2-2F15-AF34D1934E41}"/>
                    </a:ext>
                  </a:extLst>
                </p:cNvPr>
                <p:cNvSpPr/>
                <p:nvPr/>
              </p:nvSpPr>
              <p:spPr>
                <a:xfrm flipV="1">
                  <a:off x="10116551" y="4087712"/>
                  <a:ext cx="260539" cy="68389"/>
                </a:xfrm>
                <a:custGeom>
                  <a:avLst/>
                  <a:gdLst>
                    <a:gd name="connsiteX0" fmla="*/ 246513 w 260539"/>
                    <a:gd name="connsiteY0" fmla="*/ -1568 h 68389"/>
                    <a:gd name="connsiteX1" fmla="*/ -14027 w 260539"/>
                    <a:gd name="connsiteY1" fmla="*/ -1568 h 68389"/>
                    <a:gd name="connsiteX2" fmla="*/ -14027 w 260539"/>
                    <a:gd name="connsiteY2" fmla="*/ 66821 h 68389"/>
                    <a:gd name="connsiteX3" fmla="*/ 246513 w 260539"/>
                    <a:gd name="connsiteY3" fmla="*/ 66821 h 68389"/>
                    <a:gd name="connsiteX4" fmla="*/ 246513 w 260539"/>
                    <a:gd name="connsiteY4" fmla="*/ -1568 h 68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539" h="68389">
                      <a:moveTo>
                        <a:pt x="246513" y="-1568"/>
                      </a:moveTo>
                      <a:lnTo>
                        <a:pt x="-14027" y="-1568"/>
                      </a:lnTo>
                      <a:lnTo>
                        <a:pt x="-14027" y="66821"/>
                      </a:lnTo>
                      <a:lnTo>
                        <a:pt x="246513" y="66821"/>
                      </a:lnTo>
                      <a:lnTo>
                        <a:pt x="246513" y="-1568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1" name="Freeform: Shape 2160">
                  <a:extLst>
                    <a:ext uri="{FF2B5EF4-FFF2-40B4-BE49-F238E27FC236}">
                      <a16:creationId xmlns:a16="http://schemas.microsoft.com/office/drawing/2014/main" id="{22A7FB7E-FCF1-D69D-AB79-9AC79FA7E168}"/>
                    </a:ext>
                  </a:extLst>
                </p:cNvPr>
                <p:cNvSpPr/>
                <p:nvPr/>
              </p:nvSpPr>
              <p:spPr>
                <a:xfrm flipV="1">
                  <a:off x="10116551" y="3958139"/>
                  <a:ext cx="260539" cy="68389"/>
                </a:xfrm>
                <a:custGeom>
                  <a:avLst/>
                  <a:gdLst>
                    <a:gd name="connsiteX0" fmla="*/ 246513 w 260539"/>
                    <a:gd name="connsiteY0" fmla="*/ -1800 h 68389"/>
                    <a:gd name="connsiteX1" fmla="*/ -14027 w 260539"/>
                    <a:gd name="connsiteY1" fmla="*/ -1800 h 68389"/>
                    <a:gd name="connsiteX2" fmla="*/ -14027 w 260539"/>
                    <a:gd name="connsiteY2" fmla="*/ 66589 h 68389"/>
                    <a:gd name="connsiteX3" fmla="*/ 246513 w 260539"/>
                    <a:gd name="connsiteY3" fmla="*/ 66589 h 68389"/>
                    <a:gd name="connsiteX4" fmla="*/ 246513 w 260539"/>
                    <a:gd name="connsiteY4" fmla="*/ -1800 h 68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539" h="68389">
                      <a:moveTo>
                        <a:pt x="246513" y="-1800"/>
                      </a:moveTo>
                      <a:lnTo>
                        <a:pt x="-14027" y="-1800"/>
                      </a:lnTo>
                      <a:lnTo>
                        <a:pt x="-14027" y="66589"/>
                      </a:lnTo>
                      <a:lnTo>
                        <a:pt x="246513" y="66589"/>
                      </a:lnTo>
                      <a:lnTo>
                        <a:pt x="246513" y="-1800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2" name="Freeform: Shape 2161">
                  <a:extLst>
                    <a:ext uri="{FF2B5EF4-FFF2-40B4-BE49-F238E27FC236}">
                      <a16:creationId xmlns:a16="http://schemas.microsoft.com/office/drawing/2014/main" id="{BA9DA9D2-102B-3908-185B-E13CA40B6BBC}"/>
                    </a:ext>
                  </a:extLst>
                </p:cNvPr>
                <p:cNvSpPr/>
                <p:nvPr/>
              </p:nvSpPr>
              <p:spPr>
                <a:xfrm flipV="1">
                  <a:off x="5874478" y="3927415"/>
                  <a:ext cx="563072" cy="563084"/>
                </a:xfrm>
                <a:custGeom>
                  <a:avLst/>
                  <a:gdLst>
                    <a:gd name="connsiteX0" fmla="*/ 462367 w 563072"/>
                    <a:gd name="connsiteY0" fmla="*/ 71676 h 563084"/>
                    <a:gd name="connsiteX1" fmla="*/ 64650 w 563072"/>
                    <a:gd name="connsiteY1" fmla="*/ 90923 h 563084"/>
                    <a:gd name="connsiteX2" fmla="*/ 83891 w 563072"/>
                    <a:gd name="connsiteY2" fmla="*/ 488615 h 563084"/>
                    <a:gd name="connsiteX3" fmla="*/ 481571 w 563072"/>
                    <a:gd name="connsiteY3" fmla="*/ 469368 h 563084"/>
                    <a:gd name="connsiteX4" fmla="*/ 462367 w 563072"/>
                    <a:gd name="connsiteY4" fmla="*/ 71676 h 56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3072" h="563084">
                      <a:moveTo>
                        <a:pt x="462367" y="71676"/>
                      </a:moveTo>
                      <a:cubicBezTo>
                        <a:pt x="347207" y="-32832"/>
                        <a:pt x="169158" y="-24213"/>
                        <a:pt x="64650" y="90923"/>
                      </a:cubicBezTo>
                      <a:cubicBezTo>
                        <a:pt x="-39857" y="206052"/>
                        <a:pt x="-31238" y="384108"/>
                        <a:pt x="83891" y="488615"/>
                      </a:cubicBezTo>
                      <a:cubicBezTo>
                        <a:pt x="199027" y="593116"/>
                        <a:pt x="377083" y="584503"/>
                        <a:pt x="481571" y="469368"/>
                      </a:cubicBezTo>
                      <a:cubicBezTo>
                        <a:pt x="586078" y="354238"/>
                        <a:pt x="577459" y="176183"/>
                        <a:pt x="462367" y="71676"/>
                      </a:cubicBezTo>
                    </a:path>
                  </a:pathLst>
                </a:custGeom>
                <a:solidFill>
                  <a:srgbClr val="332F2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3" name="Freeform: Shape 2162">
                  <a:extLst>
                    <a:ext uri="{FF2B5EF4-FFF2-40B4-BE49-F238E27FC236}">
                      <a16:creationId xmlns:a16="http://schemas.microsoft.com/office/drawing/2014/main" id="{75949B08-1B67-151F-C4E0-27D6C1B3F51E}"/>
                    </a:ext>
                  </a:extLst>
                </p:cNvPr>
                <p:cNvSpPr/>
                <p:nvPr/>
              </p:nvSpPr>
              <p:spPr>
                <a:xfrm flipV="1">
                  <a:off x="5929203" y="3998478"/>
                  <a:ext cx="425362" cy="425362"/>
                </a:xfrm>
                <a:custGeom>
                  <a:avLst/>
                  <a:gdLst>
                    <a:gd name="connsiteX0" fmla="*/ 416939 w 425362"/>
                    <a:gd name="connsiteY0" fmla="*/ 211280 h 425362"/>
                    <a:gd name="connsiteX1" fmla="*/ 204254 w 425362"/>
                    <a:gd name="connsiteY1" fmla="*/ -1398 h 425362"/>
                    <a:gd name="connsiteX2" fmla="*/ -8424 w 425362"/>
                    <a:gd name="connsiteY2" fmla="*/ 211280 h 425362"/>
                    <a:gd name="connsiteX3" fmla="*/ 204254 w 425362"/>
                    <a:gd name="connsiteY3" fmla="*/ 423964 h 425362"/>
                    <a:gd name="connsiteX4" fmla="*/ 416939 w 425362"/>
                    <a:gd name="connsiteY4" fmla="*/ 211280 h 42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5362" h="425362">
                      <a:moveTo>
                        <a:pt x="416939" y="211280"/>
                      </a:moveTo>
                      <a:cubicBezTo>
                        <a:pt x="416939" y="93818"/>
                        <a:pt x="321716" y="-1398"/>
                        <a:pt x="204254" y="-1398"/>
                      </a:cubicBezTo>
                      <a:cubicBezTo>
                        <a:pt x="86793" y="-1398"/>
                        <a:pt x="-8424" y="93818"/>
                        <a:pt x="-8424" y="211280"/>
                      </a:cubicBezTo>
                      <a:cubicBezTo>
                        <a:pt x="-8424" y="328741"/>
                        <a:pt x="86793" y="423964"/>
                        <a:pt x="204254" y="423964"/>
                      </a:cubicBezTo>
                      <a:cubicBezTo>
                        <a:pt x="321716" y="423964"/>
                        <a:pt x="416939" y="328741"/>
                        <a:pt x="416939" y="211280"/>
                      </a:cubicBezTo>
                    </a:path>
                  </a:pathLst>
                </a:custGeom>
                <a:solidFill>
                  <a:srgbClr val="B1B3B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4" name="Freeform: Shape 2163">
                  <a:extLst>
                    <a:ext uri="{FF2B5EF4-FFF2-40B4-BE49-F238E27FC236}">
                      <a16:creationId xmlns:a16="http://schemas.microsoft.com/office/drawing/2014/main" id="{F4B6B3E9-92ED-BD79-9878-96C248267F2F}"/>
                    </a:ext>
                  </a:extLst>
                </p:cNvPr>
                <p:cNvSpPr/>
                <p:nvPr/>
              </p:nvSpPr>
              <p:spPr>
                <a:xfrm flipV="1">
                  <a:off x="5822305" y="4041821"/>
                  <a:ext cx="216987" cy="458666"/>
                </a:xfrm>
                <a:custGeom>
                  <a:avLst/>
                  <a:gdLst>
                    <a:gd name="connsiteX0" fmla="*/ 77256 w 216987"/>
                    <a:gd name="connsiteY0" fmla="*/ 457365 h 458666"/>
                    <a:gd name="connsiteX1" fmla="*/ 27265 w 216987"/>
                    <a:gd name="connsiteY1" fmla="*/ 329960 h 458666"/>
                    <a:gd name="connsiteX2" fmla="*/ 37075 w 216987"/>
                    <a:gd name="connsiteY2" fmla="*/ 199468 h 458666"/>
                    <a:gd name="connsiteX3" fmla="*/ 101536 w 216987"/>
                    <a:gd name="connsiteY3" fmla="*/ 83597 h 458666"/>
                    <a:gd name="connsiteX4" fmla="*/ 208863 w 216987"/>
                    <a:gd name="connsiteY4" fmla="*/ -1301 h 458666"/>
                    <a:gd name="connsiteX5" fmla="*/ 82352 w 216987"/>
                    <a:gd name="connsiteY5" fmla="*/ 65193 h 458666"/>
                    <a:gd name="connsiteX6" fmla="*/ 35549 w 216987"/>
                    <a:gd name="connsiteY6" fmla="*/ 122010 h 458666"/>
                    <a:gd name="connsiteX7" fmla="*/ 4640 w 216987"/>
                    <a:gd name="connsiteY7" fmla="*/ 189131 h 458666"/>
                    <a:gd name="connsiteX8" fmla="*/ -8124 w 216987"/>
                    <a:gd name="connsiteY8" fmla="*/ 262439 h 458666"/>
                    <a:gd name="connsiteX9" fmla="*/ 1484 w 216987"/>
                    <a:gd name="connsiteY9" fmla="*/ 336012 h 458666"/>
                    <a:gd name="connsiteX10" fmla="*/ 77256 w 216987"/>
                    <a:gd name="connsiteY10" fmla="*/ 457365 h 4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6987" h="458666">
                      <a:moveTo>
                        <a:pt x="77256" y="457365"/>
                      </a:moveTo>
                      <a:cubicBezTo>
                        <a:pt x="52115" y="417400"/>
                        <a:pt x="35770" y="373677"/>
                        <a:pt x="27265" y="329960"/>
                      </a:cubicBezTo>
                      <a:cubicBezTo>
                        <a:pt x="19603" y="285679"/>
                        <a:pt x="23101" y="241892"/>
                        <a:pt x="37075" y="199468"/>
                      </a:cubicBezTo>
                      <a:cubicBezTo>
                        <a:pt x="50550" y="157114"/>
                        <a:pt x="72231" y="117649"/>
                        <a:pt x="101536" y="83597"/>
                      </a:cubicBezTo>
                      <a:cubicBezTo>
                        <a:pt x="130955" y="49780"/>
                        <a:pt x="166756" y="20240"/>
                        <a:pt x="208863" y="-1301"/>
                      </a:cubicBezTo>
                      <a:cubicBezTo>
                        <a:pt x="162263" y="7673"/>
                        <a:pt x="117741" y="31432"/>
                        <a:pt x="82352" y="65193"/>
                      </a:cubicBezTo>
                      <a:cubicBezTo>
                        <a:pt x="64289" y="81791"/>
                        <a:pt x="49028" y="101343"/>
                        <a:pt x="35549" y="122010"/>
                      </a:cubicBezTo>
                      <a:cubicBezTo>
                        <a:pt x="22746" y="143152"/>
                        <a:pt x="12720" y="165828"/>
                        <a:pt x="4640" y="189131"/>
                      </a:cubicBezTo>
                      <a:cubicBezTo>
                        <a:pt x="-1888" y="212619"/>
                        <a:pt x="-7839" y="237348"/>
                        <a:pt x="-8124" y="262439"/>
                      </a:cubicBezTo>
                      <a:cubicBezTo>
                        <a:pt x="-8162" y="287390"/>
                        <a:pt x="-5659" y="312379"/>
                        <a:pt x="1484" y="336012"/>
                      </a:cubicBezTo>
                      <a:cubicBezTo>
                        <a:pt x="15388" y="383221"/>
                        <a:pt x="41873" y="425728"/>
                        <a:pt x="77256" y="457365"/>
                      </a:cubicBezTo>
                    </a:path>
                  </a:pathLst>
                </a:custGeom>
                <a:solidFill>
                  <a:srgbClr val="706868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5" name="Freeform: Shape 2164">
                  <a:extLst>
                    <a:ext uri="{FF2B5EF4-FFF2-40B4-BE49-F238E27FC236}">
                      <a16:creationId xmlns:a16="http://schemas.microsoft.com/office/drawing/2014/main" id="{F7460441-449D-4594-071F-53DFB09D055A}"/>
                    </a:ext>
                  </a:extLst>
                </p:cNvPr>
                <p:cNvSpPr/>
                <p:nvPr/>
              </p:nvSpPr>
              <p:spPr>
                <a:xfrm flipV="1">
                  <a:off x="7242637" y="4240670"/>
                  <a:ext cx="622854" cy="98081"/>
                </a:xfrm>
                <a:custGeom>
                  <a:avLst/>
                  <a:gdLst>
                    <a:gd name="connsiteX0" fmla="*/ -9718 w 622854"/>
                    <a:gd name="connsiteY0" fmla="*/ 96813 h 98081"/>
                    <a:gd name="connsiteX1" fmla="*/ 51630 w 622854"/>
                    <a:gd name="connsiteY1" fmla="*/ -1268 h 98081"/>
                    <a:gd name="connsiteX2" fmla="*/ 612510 w 622854"/>
                    <a:gd name="connsiteY2" fmla="*/ -1268 h 98081"/>
                    <a:gd name="connsiteX3" fmla="*/ 97578 w 622854"/>
                    <a:gd name="connsiteY3" fmla="*/ 17124 h 98081"/>
                    <a:gd name="connsiteX4" fmla="*/ -465 w 622854"/>
                    <a:gd name="connsiteY4" fmla="*/ 50833 h 98081"/>
                    <a:gd name="connsiteX5" fmla="*/ -9718 w 622854"/>
                    <a:gd name="connsiteY5" fmla="*/ 96813 h 98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2854" h="98081">
                      <a:moveTo>
                        <a:pt x="-9718" y="96813"/>
                      </a:moveTo>
                      <a:cubicBezTo>
                        <a:pt x="-12760" y="10989"/>
                        <a:pt x="-6612" y="-1268"/>
                        <a:pt x="51630" y="-1268"/>
                      </a:cubicBezTo>
                      <a:cubicBezTo>
                        <a:pt x="109873" y="-1268"/>
                        <a:pt x="612510" y="-1268"/>
                        <a:pt x="612510" y="-1268"/>
                      </a:cubicBezTo>
                      <a:cubicBezTo>
                        <a:pt x="612510" y="-1268"/>
                        <a:pt x="165201" y="13898"/>
                        <a:pt x="97578" y="17124"/>
                      </a:cubicBezTo>
                      <a:cubicBezTo>
                        <a:pt x="33251" y="20185"/>
                        <a:pt x="5619" y="26313"/>
                        <a:pt x="-465" y="50833"/>
                      </a:cubicBezTo>
                      <a:cubicBezTo>
                        <a:pt x="-7373" y="78250"/>
                        <a:pt x="-9718" y="96813"/>
                        <a:pt x="-9718" y="96813"/>
                      </a:cubicBezTo>
                    </a:path>
                  </a:pathLst>
                </a:custGeom>
                <a:solidFill>
                  <a:srgbClr val="FFFF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6" name="Freeform: Shape 2165">
                  <a:extLst>
                    <a:ext uri="{FF2B5EF4-FFF2-40B4-BE49-F238E27FC236}">
                      <a16:creationId xmlns:a16="http://schemas.microsoft.com/office/drawing/2014/main" id="{96E8AF78-A1A6-89FD-A3E7-09B24B191A39}"/>
                    </a:ext>
                  </a:extLst>
                </p:cNvPr>
                <p:cNvSpPr/>
                <p:nvPr/>
              </p:nvSpPr>
              <p:spPr>
                <a:xfrm flipV="1">
                  <a:off x="5875721" y="3985789"/>
                  <a:ext cx="496603" cy="496628"/>
                </a:xfrm>
                <a:custGeom>
                  <a:avLst/>
                  <a:gdLst>
                    <a:gd name="connsiteX0" fmla="*/ 170976 w 496603"/>
                    <a:gd name="connsiteY0" fmla="*/ 324352 h 496628"/>
                    <a:gd name="connsiteX1" fmla="*/ 50080 w 496603"/>
                    <a:gd name="connsiteY1" fmla="*/ 345387 h 496628"/>
                    <a:gd name="connsiteX2" fmla="*/ 6350 w 496603"/>
                    <a:gd name="connsiteY2" fmla="*/ 364596 h 496628"/>
                    <a:gd name="connsiteX3" fmla="*/ -2751 w 496603"/>
                    <a:gd name="connsiteY3" fmla="*/ 345044 h 496628"/>
                    <a:gd name="connsiteX4" fmla="*/ 52760 w 496603"/>
                    <a:gd name="connsiteY4" fmla="*/ 320663 h 496628"/>
                    <a:gd name="connsiteX5" fmla="*/ 141987 w 496603"/>
                    <a:gd name="connsiteY5" fmla="*/ 249714 h 496628"/>
                    <a:gd name="connsiteX6" fmla="*/ 39730 w 496603"/>
                    <a:gd name="connsiteY6" fmla="*/ 178713 h 496628"/>
                    <a:gd name="connsiteX7" fmla="*/ -8423 w 496603"/>
                    <a:gd name="connsiteY7" fmla="*/ 159948 h 496628"/>
                    <a:gd name="connsiteX8" fmla="*/ -4899 w 496603"/>
                    <a:gd name="connsiteY8" fmla="*/ 149377 h 496628"/>
                    <a:gd name="connsiteX9" fmla="*/ -628 w 496603"/>
                    <a:gd name="connsiteY9" fmla="*/ 139851 h 496628"/>
                    <a:gd name="connsiteX10" fmla="*/ 56848 w 496603"/>
                    <a:gd name="connsiteY10" fmla="*/ 162242 h 496628"/>
                    <a:gd name="connsiteX11" fmla="*/ 171356 w 496603"/>
                    <a:gd name="connsiteY11" fmla="*/ 171926 h 496628"/>
                    <a:gd name="connsiteX12" fmla="*/ 147235 w 496603"/>
                    <a:gd name="connsiteY12" fmla="*/ 49325 h 496628"/>
                    <a:gd name="connsiteX13" fmla="*/ 128634 w 496603"/>
                    <a:gd name="connsiteY13" fmla="*/ 6977 h 496628"/>
                    <a:gd name="connsiteX14" fmla="*/ 148547 w 496603"/>
                    <a:gd name="connsiteY14" fmla="*/ -1307 h 496628"/>
                    <a:gd name="connsiteX15" fmla="*/ 174037 w 496603"/>
                    <a:gd name="connsiteY15" fmla="*/ 56740 h 496628"/>
                    <a:gd name="connsiteX16" fmla="*/ 172529 w 496603"/>
                    <a:gd name="connsiteY16" fmla="*/ 52310 h 496628"/>
                    <a:gd name="connsiteX17" fmla="*/ 241666 w 496603"/>
                    <a:gd name="connsiteY17" fmla="*/ 142950 h 496628"/>
                    <a:gd name="connsiteX18" fmla="*/ 313560 w 496603"/>
                    <a:gd name="connsiteY18" fmla="*/ 44660 h 496628"/>
                    <a:gd name="connsiteX19" fmla="*/ 331515 w 496603"/>
                    <a:gd name="connsiteY19" fmla="*/ -1402 h 496628"/>
                    <a:gd name="connsiteX20" fmla="*/ 335450 w 496603"/>
                    <a:gd name="connsiteY20" fmla="*/ -90 h 496628"/>
                    <a:gd name="connsiteX21" fmla="*/ 351357 w 496603"/>
                    <a:gd name="connsiteY21" fmla="*/ 7053 h 496628"/>
                    <a:gd name="connsiteX22" fmla="*/ 329670 w 496603"/>
                    <a:gd name="connsiteY22" fmla="*/ 62703 h 496628"/>
                    <a:gd name="connsiteX23" fmla="*/ 330672 w 496603"/>
                    <a:gd name="connsiteY23" fmla="*/ 60491 h 496628"/>
                    <a:gd name="connsiteX24" fmla="*/ 318845 w 496603"/>
                    <a:gd name="connsiteY24" fmla="*/ 173878 h 496628"/>
                    <a:gd name="connsiteX25" fmla="*/ 430951 w 496603"/>
                    <a:gd name="connsiteY25" fmla="*/ 154580 h 496628"/>
                    <a:gd name="connsiteX26" fmla="*/ 478040 w 496603"/>
                    <a:gd name="connsiteY26" fmla="*/ 133894 h 496628"/>
                    <a:gd name="connsiteX27" fmla="*/ 486279 w 496603"/>
                    <a:gd name="connsiteY27" fmla="*/ 153819 h 496628"/>
                    <a:gd name="connsiteX28" fmla="*/ 454971 w 496603"/>
                    <a:gd name="connsiteY28" fmla="*/ 167578 h 496628"/>
                    <a:gd name="connsiteX29" fmla="*/ 352238 w 496603"/>
                    <a:gd name="connsiteY29" fmla="*/ 242419 h 496628"/>
                    <a:gd name="connsiteX30" fmla="*/ 442359 w 496603"/>
                    <a:gd name="connsiteY30" fmla="*/ 312266 h 496628"/>
                    <a:gd name="connsiteX31" fmla="*/ 437099 w 496603"/>
                    <a:gd name="connsiteY31" fmla="*/ 310422 h 496628"/>
                    <a:gd name="connsiteX32" fmla="*/ 488180 w 496603"/>
                    <a:gd name="connsiteY32" fmla="*/ 330354 h 496628"/>
                    <a:gd name="connsiteX33" fmla="*/ 484885 w 496603"/>
                    <a:gd name="connsiteY33" fmla="*/ 340260 h 496628"/>
                    <a:gd name="connsiteX34" fmla="*/ 480322 w 496603"/>
                    <a:gd name="connsiteY34" fmla="*/ 350425 h 496628"/>
                    <a:gd name="connsiteX35" fmla="*/ 444577 w 496603"/>
                    <a:gd name="connsiteY35" fmla="*/ 336482 h 496628"/>
                    <a:gd name="connsiteX36" fmla="*/ 321228 w 496603"/>
                    <a:gd name="connsiteY36" fmla="*/ 319561 h 496628"/>
                    <a:gd name="connsiteX37" fmla="*/ 338917 w 496603"/>
                    <a:gd name="connsiteY37" fmla="*/ 432187 h 496628"/>
                    <a:gd name="connsiteX38" fmla="*/ 359342 w 496603"/>
                    <a:gd name="connsiteY38" fmla="*/ 478692 h 496628"/>
                    <a:gd name="connsiteX39" fmla="*/ 339766 w 496603"/>
                    <a:gd name="connsiteY39" fmla="*/ 487749 h 496628"/>
                    <a:gd name="connsiteX40" fmla="*/ 325342 w 496603"/>
                    <a:gd name="connsiteY40" fmla="*/ 454894 h 496628"/>
                    <a:gd name="connsiteX41" fmla="*/ 248732 w 496603"/>
                    <a:gd name="connsiteY41" fmla="*/ 353803 h 496628"/>
                    <a:gd name="connsiteX42" fmla="*/ 180711 w 496603"/>
                    <a:gd name="connsiteY42" fmla="*/ 445287 h 496628"/>
                    <a:gd name="connsiteX43" fmla="*/ 181465 w 496603"/>
                    <a:gd name="connsiteY43" fmla="*/ 442986 h 496628"/>
                    <a:gd name="connsiteX44" fmla="*/ 161108 w 496603"/>
                    <a:gd name="connsiteY44" fmla="*/ 495227 h 496628"/>
                    <a:gd name="connsiteX45" fmla="*/ 144567 w 496603"/>
                    <a:gd name="connsiteY45" fmla="*/ 489726 h 496628"/>
                    <a:gd name="connsiteX46" fmla="*/ 140777 w 496603"/>
                    <a:gd name="connsiteY46" fmla="*/ 488027 h 496628"/>
                    <a:gd name="connsiteX47" fmla="*/ 157401 w 496603"/>
                    <a:gd name="connsiteY47" fmla="*/ 445369 h 496628"/>
                    <a:gd name="connsiteX48" fmla="*/ 170976 w 496603"/>
                    <a:gd name="connsiteY48" fmla="*/ 324352 h 496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496603" h="496628">
                      <a:moveTo>
                        <a:pt x="170976" y="324352"/>
                      </a:moveTo>
                      <a:cubicBezTo>
                        <a:pt x="151843" y="301175"/>
                        <a:pt x="50206" y="345330"/>
                        <a:pt x="50080" y="345387"/>
                      </a:cubicBezTo>
                      <a:lnTo>
                        <a:pt x="6350" y="364596"/>
                      </a:lnTo>
                      <a:cubicBezTo>
                        <a:pt x="3067" y="358189"/>
                        <a:pt x="-7" y="351693"/>
                        <a:pt x="-2751" y="345044"/>
                      </a:cubicBezTo>
                      <a:lnTo>
                        <a:pt x="52760" y="320663"/>
                      </a:lnTo>
                      <a:cubicBezTo>
                        <a:pt x="52760" y="320663"/>
                        <a:pt x="146703" y="279412"/>
                        <a:pt x="141987" y="249714"/>
                      </a:cubicBezTo>
                      <a:cubicBezTo>
                        <a:pt x="137273" y="220009"/>
                        <a:pt x="39730" y="178713"/>
                        <a:pt x="39730" y="178713"/>
                      </a:cubicBezTo>
                      <a:lnTo>
                        <a:pt x="-8423" y="159948"/>
                      </a:lnTo>
                      <a:cubicBezTo>
                        <a:pt x="-7213" y="156424"/>
                        <a:pt x="-6268" y="152875"/>
                        <a:pt x="-4899" y="149377"/>
                      </a:cubicBezTo>
                      <a:cubicBezTo>
                        <a:pt x="-3626" y="146094"/>
                        <a:pt x="-2016" y="143045"/>
                        <a:pt x="-628" y="139851"/>
                      </a:cubicBezTo>
                      <a:lnTo>
                        <a:pt x="56848" y="162242"/>
                      </a:lnTo>
                      <a:cubicBezTo>
                        <a:pt x="56848" y="162242"/>
                        <a:pt x="154422" y="196776"/>
                        <a:pt x="171356" y="171926"/>
                      </a:cubicBezTo>
                      <a:cubicBezTo>
                        <a:pt x="188259" y="147108"/>
                        <a:pt x="147349" y="49591"/>
                        <a:pt x="147235" y="49325"/>
                      </a:cubicBezTo>
                      <a:lnTo>
                        <a:pt x="128634" y="6977"/>
                      </a:lnTo>
                      <a:cubicBezTo>
                        <a:pt x="135149" y="3928"/>
                        <a:pt x="141804" y="1203"/>
                        <a:pt x="148547" y="-1307"/>
                      </a:cubicBezTo>
                      <a:lnTo>
                        <a:pt x="174037" y="56740"/>
                      </a:lnTo>
                      <a:lnTo>
                        <a:pt x="172529" y="52310"/>
                      </a:lnTo>
                      <a:cubicBezTo>
                        <a:pt x="172529" y="52310"/>
                        <a:pt x="211879" y="147070"/>
                        <a:pt x="241666" y="142950"/>
                      </a:cubicBezTo>
                      <a:cubicBezTo>
                        <a:pt x="268727" y="139211"/>
                        <a:pt x="306798" y="59306"/>
                        <a:pt x="313560" y="44660"/>
                      </a:cubicBezTo>
                      <a:lnTo>
                        <a:pt x="331515" y="-1402"/>
                      </a:lnTo>
                      <a:cubicBezTo>
                        <a:pt x="332820" y="-920"/>
                        <a:pt x="334144" y="-597"/>
                        <a:pt x="335450" y="-90"/>
                      </a:cubicBezTo>
                      <a:cubicBezTo>
                        <a:pt x="340926" y="2046"/>
                        <a:pt x="346103" y="4594"/>
                        <a:pt x="351357" y="7053"/>
                      </a:cubicBezTo>
                      <a:lnTo>
                        <a:pt x="329670" y="62703"/>
                      </a:lnTo>
                      <a:lnTo>
                        <a:pt x="330672" y="60491"/>
                      </a:lnTo>
                      <a:cubicBezTo>
                        <a:pt x="330672" y="60491"/>
                        <a:pt x="294338" y="156449"/>
                        <a:pt x="318845" y="173878"/>
                      </a:cubicBezTo>
                      <a:cubicBezTo>
                        <a:pt x="338701" y="187998"/>
                        <a:pt x="405874" y="164213"/>
                        <a:pt x="430951" y="154580"/>
                      </a:cubicBezTo>
                      <a:lnTo>
                        <a:pt x="478040" y="133894"/>
                      </a:lnTo>
                      <a:cubicBezTo>
                        <a:pt x="481082" y="140415"/>
                        <a:pt x="483807" y="147070"/>
                        <a:pt x="486279" y="153819"/>
                      </a:cubicBezTo>
                      <a:lnTo>
                        <a:pt x="454971" y="167578"/>
                      </a:lnTo>
                      <a:cubicBezTo>
                        <a:pt x="454718" y="167705"/>
                        <a:pt x="356586" y="212708"/>
                        <a:pt x="352238" y="242419"/>
                      </a:cubicBezTo>
                      <a:cubicBezTo>
                        <a:pt x="347891" y="272174"/>
                        <a:pt x="442359" y="312266"/>
                        <a:pt x="442359" y="312266"/>
                      </a:cubicBezTo>
                      <a:lnTo>
                        <a:pt x="437099" y="310422"/>
                      </a:lnTo>
                      <a:lnTo>
                        <a:pt x="488180" y="330354"/>
                      </a:lnTo>
                      <a:cubicBezTo>
                        <a:pt x="487103" y="333649"/>
                        <a:pt x="486216" y="336983"/>
                        <a:pt x="484885" y="340260"/>
                      </a:cubicBezTo>
                      <a:cubicBezTo>
                        <a:pt x="483554" y="343758"/>
                        <a:pt x="481842" y="347015"/>
                        <a:pt x="480322" y="350425"/>
                      </a:cubicBezTo>
                      <a:lnTo>
                        <a:pt x="444577" y="336482"/>
                      </a:lnTo>
                      <a:cubicBezTo>
                        <a:pt x="444577" y="336482"/>
                        <a:pt x="344798" y="300884"/>
                        <a:pt x="321228" y="319561"/>
                      </a:cubicBezTo>
                      <a:cubicBezTo>
                        <a:pt x="297659" y="338238"/>
                        <a:pt x="338917" y="432187"/>
                        <a:pt x="338917" y="432187"/>
                      </a:cubicBezTo>
                      <a:lnTo>
                        <a:pt x="359342" y="478692"/>
                      </a:lnTo>
                      <a:cubicBezTo>
                        <a:pt x="352929" y="481962"/>
                        <a:pt x="346426" y="485017"/>
                        <a:pt x="339766" y="487749"/>
                      </a:cubicBezTo>
                      <a:lnTo>
                        <a:pt x="325342" y="454894"/>
                      </a:lnTo>
                      <a:cubicBezTo>
                        <a:pt x="325322" y="454850"/>
                        <a:pt x="278557" y="357549"/>
                        <a:pt x="248732" y="353803"/>
                      </a:cubicBezTo>
                      <a:cubicBezTo>
                        <a:pt x="218895" y="350051"/>
                        <a:pt x="180711" y="445287"/>
                        <a:pt x="180711" y="445287"/>
                      </a:cubicBezTo>
                      <a:lnTo>
                        <a:pt x="181465" y="442986"/>
                      </a:lnTo>
                      <a:lnTo>
                        <a:pt x="161108" y="495227"/>
                      </a:lnTo>
                      <a:cubicBezTo>
                        <a:pt x="155582" y="493478"/>
                        <a:pt x="150043" y="491862"/>
                        <a:pt x="144567" y="489726"/>
                      </a:cubicBezTo>
                      <a:cubicBezTo>
                        <a:pt x="143262" y="489219"/>
                        <a:pt x="142070" y="488554"/>
                        <a:pt x="140777" y="488027"/>
                      </a:cubicBezTo>
                      <a:lnTo>
                        <a:pt x="157401" y="445369"/>
                      </a:lnTo>
                      <a:cubicBezTo>
                        <a:pt x="162325" y="430006"/>
                        <a:pt x="188367" y="345418"/>
                        <a:pt x="170976" y="324352"/>
                      </a:cubicBezTo>
                    </a:path>
                  </a:pathLst>
                </a:custGeom>
                <a:solidFill>
                  <a:srgbClr val="F0F2E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7" name="Freeform: Shape 2166">
                  <a:extLst>
                    <a:ext uri="{FF2B5EF4-FFF2-40B4-BE49-F238E27FC236}">
                      <a16:creationId xmlns:a16="http://schemas.microsoft.com/office/drawing/2014/main" id="{CA635440-BAF5-B093-9F3A-040C41C1D9CF}"/>
                    </a:ext>
                  </a:extLst>
                </p:cNvPr>
                <p:cNvSpPr/>
                <p:nvPr/>
              </p:nvSpPr>
              <p:spPr>
                <a:xfrm flipV="1">
                  <a:off x="6051402" y="4157925"/>
                  <a:ext cx="161400" cy="161400"/>
                </a:xfrm>
                <a:custGeom>
                  <a:avLst/>
                  <a:gdLst>
                    <a:gd name="connsiteX0" fmla="*/ 72273 w 161400"/>
                    <a:gd name="connsiteY0" fmla="*/ 125938 h 161400"/>
                    <a:gd name="connsiteX1" fmla="*/ 25641 w 161400"/>
                    <a:gd name="connsiteY1" fmla="*/ 79305 h 161400"/>
                    <a:gd name="connsiteX2" fmla="*/ 72273 w 161400"/>
                    <a:gd name="connsiteY2" fmla="*/ 32667 h 161400"/>
                    <a:gd name="connsiteX3" fmla="*/ 118912 w 161400"/>
                    <a:gd name="connsiteY3" fmla="*/ 79305 h 161400"/>
                    <a:gd name="connsiteX4" fmla="*/ 72273 w 161400"/>
                    <a:gd name="connsiteY4" fmla="*/ 125938 h 161400"/>
                    <a:gd name="connsiteX5" fmla="*/ 72273 w 161400"/>
                    <a:gd name="connsiteY5" fmla="*/ -1398 h 161400"/>
                    <a:gd name="connsiteX6" fmla="*/ -8424 w 161400"/>
                    <a:gd name="connsiteY6" fmla="*/ 79305 h 161400"/>
                    <a:gd name="connsiteX7" fmla="*/ 72273 w 161400"/>
                    <a:gd name="connsiteY7" fmla="*/ 160002 h 161400"/>
                    <a:gd name="connsiteX8" fmla="*/ 152977 w 161400"/>
                    <a:gd name="connsiteY8" fmla="*/ 79305 h 161400"/>
                    <a:gd name="connsiteX9" fmla="*/ 72273 w 161400"/>
                    <a:gd name="connsiteY9" fmla="*/ -1398 h 16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1400" h="161400">
                      <a:moveTo>
                        <a:pt x="72273" y="125938"/>
                      </a:moveTo>
                      <a:cubicBezTo>
                        <a:pt x="46561" y="125938"/>
                        <a:pt x="25641" y="105011"/>
                        <a:pt x="25641" y="79305"/>
                      </a:cubicBezTo>
                      <a:cubicBezTo>
                        <a:pt x="25641" y="53587"/>
                        <a:pt x="46561" y="32667"/>
                        <a:pt x="72273" y="32667"/>
                      </a:cubicBezTo>
                      <a:cubicBezTo>
                        <a:pt x="97985" y="32667"/>
                        <a:pt x="118912" y="53587"/>
                        <a:pt x="118912" y="79305"/>
                      </a:cubicBezTo>
                      <a:cubicBezTo>
                        <a:pt x="118912" y="105011"/>
                        <a:pt x="97985" y="125938"/>
                        <a:pt x="72273" y="125938"/>
                      </a:cubicBezTo>
                      <a:close/>
                      <a:moveTo>
                        <a:pt x="72273" y="-1398"/>
                      </a:moveTo>
                      <a:cubicBezTo>
                        <a:pt x="27771" y="-1398"/>
                        <a:pt x="-8424" y="34809"/>
                        <a:pt x="-8424" y="79305"/>
                      </a:cubicBezTo>
                      <a:cubicBezTo>
                        <a:pt x="-8424" y="123789"/>
                        <a:pt x="27771" y="160002"/>
                        <a:pt x="72273" y="160002"/>
                      </a:cubicBezTo>
                      <a:cubicBezTo>
                        <a:pt x="116783" y="160002"/>
                        <a:pt x="152977" y="123789"/>
                        <a:pt x="152977" y="79305"/>
                      </a:cubicBezTo>
                      <a:cubicBezTo>
                        <a:pt x="152977" y="34809"/>
                        <a:pt x="116783" y="-1398"/>
                        <a:pt x="72273" y="-1398"/>
                      </a:cubicBezTo>
                    </a:path>
                  </a:pathLst>
                </a:custGeom>
                <a:solidFill>
                  <a:srgbClr val="B1B3B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097" name="Freeform: Shape 2096">
                <a:extLst>
                  <a:ext uri="{FF2B5EF4-FFF2-40B4-BE49-F238E27FC236}">
                    <a16:creationId xmlns:a16="http://schemas.microsoft.com/office/drawing/2014/main" id="{AC0B452E-808C-2BC2-96A5-C654C08DE67A}"/>
                  </a:ext>
                </a:extLst>
              </p:cNvPr>
              <p:cNvSpPr/>
              <p:nvPr/>
            </p:nvSpPr>
            <p:spPr>
              <a:xfrm flipV="1">
                <a:off x="1225774" y="2541071"/>
                <a:ext cx="1019999" cy="1078332"/>
              </a:xfrm>
              <a:custGeom>
                <a:avLst/>
                <a:gdLst>
                  <a:gd name="connsiteX0" fmla="*/ 763190 w 1545872"/>
                  <a:gd name="connsiteY0" fmla="*/ 142715 h 1545898"/>
                  <a:gd name="connsiteX1" fmla="*/ 909970 w 1545872"/>
                  <a:gd name="connsiteY1" fmla="*/ 31800 h 1545898"/>
                  <a:gd name="connsiteX2" fmla="*/ 1003069 w 1545872"/>
                  <a:gd name="connsiteY2" fmla="*/ 190431 h 1545898"/>
                  <a:gd name="connsiteX3" fmla="*/ 1181093 w 1545872"/>
                  <a:gd name="connsiteY3" fmla="*/ 144122 h 1545898"/>
                  <a:gd name="connsiteX4" fmla="*/ 1206443 w 1545872"/>
                  <a:gd name="connsiteY4" fmla="*/ 326310 h 1545898"/>
                  <a:gd name="connsiteX5" fmla="*/ 1388650 w 1545872"/>
                  <a:gd name="connsiteY5" fmla="*/ 351648 h 1545898"/>
                  <a:gd name="connsiteX6" fmla="*/ 1342322 w 1545872"/>
                  <a:gd name="connsiteY6" fmla="*/ 529671 h 1545898"/>
                  <a:gd name="connsiteX7" fmla="*/ 1500953 w 1545872"/>
                  <a:gd name="connsiteY7" fmla="*/ 622796 h 1545898"/>
                  <a:gd name="connsiteX8" fmla="*/ 1390044 w 1545872"/>
                  <a:gd name="connsiteY8" fmla="*/ 769544 h 1545898"/>
                  <a:gd name="connsiteX9" fmla="*/ 1500953 w 1545872"/>
                  <a:gd name="connsiteY9" fmla="*/ 916292 h 1545898"/>
                  <a:gd name="connsiteX10" fmla="*/ 1342322 w 1545872"/>
                  <a:gd name="connsiteY10" fmla="*/ 1009423 h 1545898"/>
                  <a:gd name="connsiteX11" fmla="*/ 1388650 w 1545872"/>
                  <a:gd name="connsiteY11" fmla="*/ 1187447 h 1545898"/>
                  <a:gd name="connsiteX12" fmla="*/ 1206443 w 1545872"/>
                  <a:gd name="connsiteY12" fmla="*/ 1212785 h 1545898"/>
                  <a:gd name="connsiteX13" fmla="*/ 1181093 w 1545872"/>
                  <a:gd name="connsiteY13" fmla="*/ 1394972 h 1545898"/>
                  <a:gd name="connsiteX14" fmla="*/ 1003069 w 1545872"/>
                  <a:gd name="connsiteY14" fmla="*/ 1348663 h 1545898"/>
                  <a:gd name="connsiteX15" fmla="*/ 909970 w 1545872"/>
                  <a:gd name="connsiteY15" fmla="*/ 1507288 h 1545898"/>
                  <a:gd name="connsiteX16" fmla="*/ 763190 w 1545872"/>
                  <a:gd name="connsiteY16" fmla="*/ 1396373 h 1545898"/>
                  <a:gd name="connsiteX17" fmla="*/ 616475 w 1545872"/>
                  <a:gd name="connsiteY17" fmla="*/ 1507288 h 1545898"/>
                  <a:gd name="connsiteX18" fmla="*/ 523311 w 1545872"/>
                  <a:gd name="connsiteY18" fmla="*/ 1348663 h 1545898"/>
                  <a:gd name="connsiteX19" fmla="*/ 345287 w 1545872"/>
                  <a:gd name="connsiteY19" fmla="*/ 1394972 h 1545898"/>
                  <a:gd name="connsiteX20" fmla="*/ 319937 w 1545872"/>
                  <a:gd name="connsiteY20" fmla="*/ 1212785 h 1545898"/>
                  <a:gd name="connsiteX21" fmla="*/ 137794 w 1545872"/>
                  <a:gd name="connsiteY21" fmla="*/ 1187447 h 1545898"/>
                  <a:gd name="connsiteX22" fmla="*/ 184059 w 1545872"/>
                  <a:gd name="connsiteY22" fmla="*/ 1009423 h 1545898"/>
                  <a:gd name="connsiteX23" fmla="*/ 25491 w 1545872"/>
                  <a:gd name="connsiteY23" fmla="*/ 916292 h 1545898"/>
                  <a:gd name="connsiteX24" fmla="*/ 136400 w 1545872"/>
                  <a:gd name="connsiteY24" fmla="*/ 769544 h 1545898"/>
                  <a:gd name="connsiteX25" fmla="*/ 25491 w 1545872"/>
                  <a:gd name="connsiteY25" fmla="*/ 622796 h 1545898"/>
                  <a:gd name="connsiteX26" fmla="*/ 184059 w 1545872"/>
                  <a:gd name="connsiteY26" fmla="*/ 529671 h 1545898"/>
                  <a:gd name="connsiteX27" fmla="*/ 137794 w 1545872"/>
                  <a:gd name="connsiteY27" fmla="*/ 351648 h 1545898"/>
                  <a:gd name="connsiteX28" fmla="*/ 319937 w 1545872"/>
                  <a:gd name="connsiteY28" fmla="*/ 326310 h 1545898"/>
                  <a:gd name="connsiteX29" fmla="*/ 345287 w 1545872"/>
                  <a:gd name="connsiteY29" fmla="*/ 144122 h 1545898"/>
                  <a:gd name="connsiteX30" fmla="*/ 523311 w 1545872"/>
                  <a:gd name="connsiteY30" fmla="*/ 190431 h 1545898"/>
                  <a:gd name="connsiteX31" fmla="*/ 616475 w 1545872"/>
                  <a:gd name="connsiteY31" fmla="*/ 31800 h 1545898"/>
                  <a:gd name="connsiteX32" fmla="*/ 916941 w 1545872"/>
                  <a:gd name="connsiteY32" fmla="*/ -3405 h 1545898"/>
                  <a:gd name="connsiteX33" fmla="*/ 763190 w 1545872"/>
                  <a:gd name="connsiteY33" fmla="*/ 112802 h 1545898"/>
                  <a:gd name="connsiteX34" fmla="*/ 609439 w 1545872"/>
                  <a:gd name="connsiteY34" fmla="*/ -3405 h 1545898"/>
                  <a:gd name="connsiteX35" fmla="*/ 511904 w 1545872"/>
                  <a:gd name="connsiteY35" fmla="*/ 162793 h 1545898"/>
                  <a:gd name="connsiteX36" fmla="*/ 325388 w 1545872"/>
                  <a:gd name="connsiteY36" fmla="*/ 114272 h 1545898"/>
                  <a:gd name="connsiteX37" fmla="*/ 298833 w 1545872"/>
                  <a:gd name="connsiteY37" fmla="*/ 305155 h 1545898"/>
                  <a:gd name="connsiteX38" fmla="*/ 107943 w 1545872"/>
                  <a:gd name="connsiteY38" fmla="*/ 331703 h 1545898"/>
                  <a:gd name="connsiteX39" fmla="*/ 156426 w 1545872"/>
                  <a:gd name="connsiteY39" fmla="*/ 518219 h 1545898"/>
                  <a:gd name="connsiteX40" fmla="*/ -9746 w 1545872"/>
                  <a:gd name="connsiteY40" fmla="*/ 615793 h 1545898"/>
                  <a:gd name="connsiteX41" fmla="*/ 106486 w 1545872"/>
                  <a:gd name="connsiteY41" fmla="*/ 769544 h 1545898"/>
                  <a:gd name="connsiteX42" fmla="*/ -9746 w 1545872"/>
                  <a:gd name="connsiteY42" fmla="*/ 923295 h 1545898"/>
                  <a:gd name="connsiteX43" fmla="*/ 156426 w 1545872"/>
                  <a:gd name="connsiteY43" fmla="*/ 1020869 h 1545898"/>
                  <a:gd name="connsiteX44" fmla="*/ 107943 w 1545872"/>
                  <a:gd name="connsiteY44" fmla="*/ 1207385 h 1545898"/>
                  <a:gd name="connsiteX45" fmla="*/ 298833 w 1545872"/>
                  <a:gd name="connsiteY45" fmla="*/ 1233933 h 1545898"/>
                  <a:gd name="connsiteX46" fmla="*/ 325388 w 1545872"/>
                  <a:gd name="connsiteY46" fmla="*/ 1424822 h 1545898"/>
                  <a:gd name="connsiteX47" fmla="*/ 511904 w 1545872"/>
                  <a:gd name="connsiteY47" fmla="*/ 1376295 h 1545898"/>
                  <a:gd name="connsiteX48" fmla="*/ 609439 w 1545872"/>
                  <a:gd name="connsiteY48" fmla="*/ 1542493 h 1545898"/>
                  <a:gd name="connsiteX49" fmla="*/ 763190 w 1545872"/>
                  <a:gd name="connsiteY49" fmla="*/ 1426293 h 1545898"/>
                  <a:gd name="connsiteX50" fmla="*/ 916941 w 1545872"/>
                  <a:gd name="connsiteY50" fmla="*/ 1542493 h 1545898"/>
                  <a:gd name="connsiteX51" fmla="*/ 1014540 w 1545872"/>
                  <a:gd name="connsiteY51" fmla="*/ 1376295 h 1545898"/>
                  <a:gd name="connsiteX52" fmla="*/ 1201056 w 1545872"/>
                  <a:gd name="connsiteY52" fmla="*/ 1424822 h 1545898"/>
                  <a:gd name="connsiteX53" fmla="*/ 1227611 w 1545872"/>
                  <a:gd name="connsiteY53" fmla="*/ 1233933 h 1545898"/>
                  <a:gd name="connsiteX54" fmla="*/ 1418501 w 1545872"/>
                  <a:gd name="connsiteY54" fmla="*/ 1207385 h 1545898"/>
                  <a:gd name="connsiteX55" fmla="*/ 1369954 w 1545872"/>
                  <a:gd name="connsiteY55" fmla="*/ 1020869 h 1545898"/>
                  <a:gd name="connsiteX56" fmla="*/ 1536127 w 1545872"/>
                  <a:gd name="connsiteY56" fmla="*/ 923295 h 1545898"/>
                  <a:gd name="connsiteX57" fmla="*/ 1419958 w 1545872"/>
                  <a:gd name="connsiteY57" fmla="*/ 769544 h 1545898"/>
                  <a:gd name="connsiteX58" fmla="*/ 1536127 w 1545872"/>
                  <a:gd name="connsiteY58" fmla="*/ 615793 h 1545898"/>
                  <a:gd name="connsiteX59" fmla="*/ 1369954 w 1545872"/>
                  <a:gd name="connsiteY59" fmla="*/ 518219 h 1545898"/>
                  <a:gd name="connsiteX60" fmla="*/ 1418501 w 1545872"/>
                  <a:gd name="connsiteY60" fmla="*/ 331703 h 1545898"/>
                  <a:gd name="connsiteX61" fmla="*/ 1227611 w 1545872"/>
                  <a:gd name="connsiteY61" fmla="*/ 305155 h 1545898"/>
                  <a:gd name="connsiteX62" fmla="*/ 1201056 w 1545872"/>
                  <a:gd name="connsiteY62" fmla="*/ 114272 h 1545898"/>
                  <a:gd name="connsiteX63" fmla="*/ 1014540 w 1545872"/>
                  <a:gd name="connsiteY63" fmla="*/ 162793 h 1545898"/>
                  <a:gd name="connsiteX64" fmla="*/ 916941 w 1545872"/>
                  <a:gd name="connsiteY64" fmla="*/ -3405 h 15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545872" h="1545898">
                    <a:moveTo>
                      <a:pt x="763190" y="142715"/>
                    </a:moveTo>
                    <a:lnTo>
                      <a:pt x="909970" y="31800"/>
                    </a:lnTo>
                    <a:lnTo>
                      <a:pt x="1003069" y="190431"/>
                    </a:lnTo>
                    <a:lnTo>
                      <a:pt x="1181093" y="144122"/>
                    </a:lnTo>
                    <a:lnTo>
                      <a:pt x="1206443" y="326310"/>
                    </a:lnTo>
                    <a:lnTo>
                      <a:pt x="1388650" y="351648"/>
                    </a:lnTo>
                    <a:lnTo>
                      <a:pt x="1342322" y="529671"/>
                    </a:lnTo>
                    <a:lnTo>
                      <a:pt x="1500953" y="622796"/>
                    </a:lnTo>
                    <a:lnTo>
                      <a:pt x="1390044" y="769544"/>
                    </a:lnTo>
                    <a:lnTo>
                      <a:pt x="1500953" y="916292"/>
                    </a:lnTo>
                    <a:lnTo>
                      <a:pt x="1342322" y="1009423"/>
                    </a:lnTo>
                    <a:lnTo>
                      <a:pt x="1388650" y="1187447"/>
                    </a:lnTo>
                    <a:lnTo>
                      <a:pt x="1206443" y="1212785"/>
                    </a:lnTo>
                    <a:lnTo>
                      <a:pt x="1181093" y="1394972"/>
                    </a:lnTo>
                    <a:lnTo>
                      <a:pt x="1003069" y="1348663"/>
                    </a:lnTo>
                    <a:lnTo>
                      <a:pt x="909970" y="1507288"/>
                    </a:lnTo>
                    <a:lnTo>
                      <a:pt x="763190" y="1396373"/>
                    </a:lnTo>
                    <a:lnTo>
                      <a:pt x="616475" y="1507288"/>
                    </a:lnTo>
                    <a:lnTo>
                      <a:pt x="523311" y="1348663"/>
                    </a:lnTo>
                    <a:lnTo>
                      <a:pt x="345287" y="1394972"/>
                    </a:lnTo>
                    <a:lnTo>
                      <a:pt x="319937" y="1212785"/>
                    </a:lnTo>
                    <a:lnTo>
                      <a:pt x="137794" y="1187447"/>
                    </a:lnTo>
                    <a:lnTo>
                      <a:pt x="184059" y="1009423"/>
                    </a:lnTo>
                    <a:lnTo>
                      <a:pt x="25491" y="916292"/>
                    </a:lnTo>
                    <a:lnTo>
                      <a:pt x="136400" y="769544"/>
                    </a:lnTo>
                    <a:lnTo>
                      <a:pt x="25491" y="622796"/>
                    </a:lnTo>
                    <a:lnTo>
                      <a:pt x="184059" y="529671"/>
                    </a:lnTo>
                    <a:lnTo>
                      <a:pt x="137794" y="351648"/>
                    </a:lnTo>
                    <a:lnTo>
                      <a:pt x="319937" y="326310"/>
                    </a:lnTo>
                    <a:lnTo>
                      <a:pt x="345287" y="144122"/>
                    </a:lnTo>
                    <a:lnTo>
                      <a:pt x="523311" y="190431"/>
                    </a:lnTo>
                    <a:lnTo>
                      <a:pt x="616475" y="31800"/>
                    </a:lnTo>
                    <a:close/>
                    <a:moveTo>
                      <a:pt x="916941" y="-3405"/>
                    </a:moveTo>
                    <a:lnTo>
                      <a:pt x="763190" y="112802"/>
                    </a:lnTo>
                    <a:lnTo>
                      <a:pt x="609439" y="-3405"/>
                    </a:lnTo>
                    <a:lnTo>
                      <a:pt x="511904" y="162793"/>
                    </a:lnTo>
                    <a:lnTo>
                      <a:pt x="325388" y="114272"/>
                    </a:lnTo>
                    <a:lnTo>
                      <a:pt x="298833" y="305155"/>
                    </a:lnTo>
                    <a:lnTo>
                      <a:pt x="107943" y="331703"/>
                    </a:lnTo>
                    <a:lnTo>
                      <a:pt x="156426" y="518219"/>
                    </a:lnTo>
                    <a:lnTo>
                      <a:pt x="-9746" y="615793"/>
                    </a:lnTo>
                    <a:lnTo>
                      <a:pt x="106486" y="769544"/>
                    </a:lnTo>
                    <a:lnTo>
                      <a:pt x="-9746" y="923295"/>
                    </a:lnTo>
                    <a:lnTo>
                      <a:pt x="156426" y="1020869"/>
                    </a:lnTo>
                    <a:lnTo>
                      <a:pt x="107943" y="1207385"/>
                    </a:lnTo>
                    <a:lnTo>
                      <a:pt x="298833" y="1233933"/>
                    </a:lnTo>
                    <a:lnTo>
                      <a:pt x="325388" y="1424822"/>
                    </a:lnTo>
                    <a:lnTo>
                      <a:pt x="511904" y="1376295"/>
                    </a:lnTo>
                    <a:lnTo>
                      <a:pt x="609439" y="1542493"/>
                    </a:lnTo>
                    <a:lnTo>
                      <a:pt x="763190" y="1426293"/>
                    </a:lnTo>
                    <a:lnTo>
                      <a:pt x="916941" y="1542493"/>
                    </a:lnTo>
                    <a:lnTo>
                      <a:pt x="1014540" y="1376295"/>
                    </a:lnTo>
                    <a:lnTo>
                      <a:pt x="1201056" y="1424822"/>
                    </a:lnTo>
                    <a:lnTo>
                      <a:pt x="1227611" y="1233933"/>
                    </a:lnTo>
                    <a:lnTo>
                      <a:pt x="1418501" y="1207385"/>
                    </a:lnTo>
                    <a:lnTo>
                      <a:pt x="1369954" y="1020869"/>
                    </a:lnTo>
                    <a:lnTo>
                      <a:pt x="1536127" y="923295"/>
                    </a:lnTo>
                    <a:lnTo>
                      <a:pt x="1419958" y="769544"/>
                    </a:lnTo>
                    <a:lnTo>
                      <a:pt x="1536127" y="615793"/>
                    </a:lnTo>
                    <a:lnTo>
                      <a:pt x="1369954" y="518219"/>
                    </a:lnTo>
                    <a:lnTo>
                      <a:pt x="1418501" y="331703"/>
                    </a:lnTo>
                    <a:lnTo>
                      <a:pt x="1227611" y="305155"/>
                    </a:lnTo>
                    <a:lnTo>
                      <a:pt x="1201056" y="114272"/>
                    </a:lnTo>
                    <a:lnTo>
                      <a:pt x="1014540" y="162793"/>
                    </a:lnTo>
                    <a:lnTo>
                      <a:pt x="916941" y="-3405"/>
                    </a:lnTo>
                  </a:path>
                </a:pathLst>
              </a:custGeom>
              <a:solidFill>
                <a:srgbClr val="E04122"/>
              </a:solidFill>
              <a:ln w="634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988" name="Group 1987">
              <a:extLst>
                <a:ext uri="{FF2B5EF4-FFF2-40B4-BE49-F238E27FC236}">
                  <a16:creationId xmlns:a16="http://schemas.microsoft.com/office/drawing/2014/main" id="{751A5D5A-DCFE-187B-82DB-8CD27DF42262}"/>
                </a:ext>
              </a:extLst>
            </p:cNvPr>
            <p:cNvGrpSpPr/>
            <p:nvPr/>
          </p:nvGrpSpPr>
          <p:grpSpPr>
            <a:xfrm>
              <a:off x="6812161" y="805793"/>
              <a:ext cx="431136" cy="385610"/>
              <a:chOff x="6319718" y="492700"/>
              <a:chExt cx="1397876" cy="1339768"/>
            </a:xfrm>
          </p:grpSpPr>
          <p:sp>
            <p:nvSpPr>
              <p:cNvPr id="2043" name="Freeform: Shape 2042">
                <a:extLst>
                  <a:ext uri="{FF2B5EF4-FFF2-40B4-BE49-F238E27FC236}">
                    <a16:creationId xmlns:a16="http://schemas.microsoft.com/office/drawing/2014/main" id="{5736D0D4-57E5-7477-D927-C57BA8517C9D}"/>
                  </a:ext>
                </a:extLst>
              </p:cNvPr>
              <p:cNvSpPr/>
              <p:nvPr/>
            </p:nvSpPr>
            <p:spPr>
              <a:xfrm flipV="1">
                <a:off x="6483363" y="551686"/>
                <a:ext cx="1234231" cy="1280782"/>
              </a:xfrm>
              <a:custGeom>
                <a:avLst/>
                <a:gdLst>
                  <a:gd name="connsiteX0" fmla="*/ 50380 w 1234231"/>
                  <a:gd name="connsiteY0" fmla="*/ 468397 h 1280782"/>
                  <a:gd name="connsiteX1" fmla="*/ 66368 w 1234231"/>
                  <a:gd name="connsiteY1" fmla="*/ 433809 h 1280782"/>
                  <a:gd name="connsiteX2" fmla="*/ 756560 w 1234231"/>
                  <a:gd name="connsiteY2" fmla="*/ -12247 h 1280782"/>
                  <a:gd name="connsiteX3" fmla="*/ 1116686 w 1234231"/>
                  <a:gd name="connsiteY3" fmla="*/ 65219 h 1280782"/>
                  <a:gd name="connsiteX4" fmla="*/ 1219857 w 1234231"/>
                  <a:gd name="connsiteY4" fmla="*/ 189046 h 1280782"/>
                  <a:gd name="connsiteX5" fmla="*/ 1113864 w 1234231"/>
                  <a:gd name="connsiteY5" fmla="*/ 371704 h 1280782"/>
                  <a:gd name="connsiteX6" fmla="*/ 1038210 w 1234231"/>
                  <a:gd name="connsiteY6" fmla="*/ 561224 h 1280782"/>
                  <a:gd name="connsiteX7" fmla="*/ 707238 w 1234231"/>
                  <a:gd name="connsiteY7" fmla="*/ 1170223 h 1280782"/>
                  <a:gd name="connsiteX8" fmla="*/ 97716 w 1234231"/>
                  <a:gd name="connsiteY8" fmla="*/ 1115641 h 1280782"/>
                  <a:gd name="connsiteX9" fmla="*/ 50380 w 1234231"/>
                  <a:gd name="connsiteY9" fmla="*/ 468397 h 1280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4231" h="1280782">
                    <a:moveTo>
                      <a:pt x="50380" y="468397"/>
                    </a:moveTo>
                    <a:cubicBezTo>
                      <a:pt x="55465" y="456589"/>
                      <a:pt x="60795" y="445025"/>
                      <a:pt x="66368" y="433809"/>
                    </a:cubicBezTo>
                    <a:cubicBezTo>
                      <a:pt x="189393" y="185807"/>
                      <a:pt x="470765" y="7712"/>
                      <a:pt x="756560" y="-12247"/>
                    </a:cubicBezTo>
                    <a:cubicBezTo>
                      <a:pt x="879656" y="-20885"/>
                      <a:pt x="1007871" y="3218"/>
                      <a:pt x="1116686" y="65219"/>
                    </a:cubicBezTo>
                    <a:cubicBezTo>
                      <a:pt x="1165659" y="93119"/>
                      <a:pt x="1214250" y="134917"/>
                      <a:pt x="1219857" y="189046"/>
                    </a:cubicBezTo>
                    <a:cubicBezTo>
                      <a:pt x="1227451" y="262088"/>
                      <a:pt x="1156812" y="313430"/>
                      <a:pt x="1113864" y="371704"/>
                    </a:cubicBezTo>
                    <a:cubicBezTo>
                      <a:pt x="1073285" y="426843"/>
                      <a:pt x="1055730" y="494939"/>
                      <a:pt x="1038210" y="561224"/>
                    </a:cubicBezTo>
                    <a:cubicBezTo>
                      <a:pt x="979379" y="783973"/>
                      <a:pt x="898639" y="1022431"/>
                      <a:pt x="707238" y="1170223"/>
                    </a:cubicBezTo>
                    <a:cubicBezTo>
                      <a:pt x="527819" y="1308749"/>
                      <a:pt x="257664" y="1304917"/>
                      <a:pt x="97716" y="1115641"/>
                    </a:cubicBezTo>
                    <a:cubicBezTo>
                      <a:pt x="-51225" y="939462"/>
                      <a:pt x="-33983" y="664291"/>
                      <a:pt x="50380" y="468397"/>
                    </a:cubicBezTo>
                  </a:path>
                </a:pathLst>
              </a:custGeom>
              <a:solidFill>
                <a:srgbClr val="F8AE3A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4" name="Freeform: Shape 2043">
                <a:extLst>
                  <a:ext uri="{FF2B5EF4-FFF2-40B4-BE49-F238E27FC236}">
                    <a16:creationId xmlns:a16="http://schemas.microsoft.com/office/drawing/2014/main" id="{0CE9DDEE-868E-9F24-CEBE-9A6D7384D0C9}"/>
                  </a:ext>
                </a:extLst>
              </p:cNvPr>
              <p:cNvSpPr/>
              <p:nvPr/>
            </p:nvSpPr>
            <p:spPr>
              <a:xfrm flipV="1">
                <a:off x="6570329" y="492700"/>
                <a:ext cx="207544" cy="170227"/>
              </a:xfrm>
              <a:custGeom>
                <a:avLst/>
                <a:gdLst>
                  <a:gd name="connsiteX0" fmla="*/ -8531 w 207544"/>
                  <a:gd name="connsiteY0" fmla="*/ 112026 h 170227"/>
                  <a:gd name="connsiteX1" fmla="*/ 16340 w 207544"/>
                  <a:gd name="connsiteY1" fmla="*/ 153998 h 170227"/>
                  <a:gd name="connsiteX2" fmla="*/ 143266 w 207544"/>
                  <a:gd name="connsiteY2" fmla="*/ 74269 h 170227"/>
                  <a:gd name="connsiteX3" fmla="*/ 194260 w 207544"/>
                  <a:gd name="connsiteY3" fmla="*/ -5705 h 170227"/>
                  <a:gd name="connsiteX4" fmla="*/ 178203 w 207544"/>
                  <a:gd name="connsiteY4" fmla="*/ -15597 h 170227"/>
                  <a:gd name="connsiteX5" fmla="*/ 51798 w 207544"/>
                  <a:gd name="connsiteY5" fmla="*/ 97919 h 170227"/>
                  <a:gd name="connsiteX6" fmla="*/ -8531 w 207544"/>
                  <a:gd name="connsiteY6" fmla="*/ 112026 h 17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544" h="170227">
                    <a:moveTo>
                      <a:pt x="-8531" y="112026"/>
                    </a:moveTo>
                    <a:cubicBezTo>
                      <a:pt x="-13581" y="124984"/>
                      <a:pt x="-21070" y="150167"/>
                      <a:pt x="16340" y="153998"/>
                    </a:cubicBezTo>
                    <a:cubicBezTo>
                      <a:pt x="53749" y="157830"/>
                      <a:pt x="103419" y="122685"/>
                      <a:pt x="143266" y="74269"/>
                    </a:cubicBezTo>
                    <a:cubicBezTo>
                      <a:pt x="183114" y="25852"/>
                      <a:pt x="197918" y="6939"/>
                      <a:pt x="194260" y="-5705"/>
                    </a:cubicBezTo>
                    <a:cubicBezTo>
                      <a:pt x="192240" y="-12706"/>
                      <a:pt x="185308" y="-17270"/>
                      <a:pt x="178203" y="-15597"/>
                    </a:cubicBezTo>
                    <a:cubicBezTo>
                      <a:pt x="137032" y="-5775"/>
                      <a:pt x="82555" y="114256"/>
                      <a:pt x="51798" y="97919"/>
                    </a:cubicBezTo>
                    <a:cubicBezTo>
                      <a:pt x="21077" y="81548"/>
                      <a:pt x="3" y="90187"/>
                      <a:pt x="-8531" y="112026"/>
                    </a:cubicBezTo>
                  </a:path>
                </a:pathLst>
              </a:custGeom>
              <a:solidFill>
                <a:srgbClr val="A5633C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5" name="Freeform: Shape 2044">
                <a:extLst>
                  <a:ext uri="{FF2B5EF4-FFF2-40B4-BE49-F238E27FC236}">
                    <a16:creationId xmlns:a16="http://schemas.microsoft.com/office/drawing/2014/main" id="{0656CECC-3EA8-952A-94EF-F3D071B07B8C}"/>
                  </a:ext>
                </a:extLst>
              </p:cNvPr>
              <p:cNvSpPr/>
              <p:nvPr/>
            </p:nvSpPr>
            <p:spPr>
              <a:xfrm flipV="1">
                <a:off x="6736041" y="639286"/>
                <a:ext cx="87194" cy="43787"/>
              </a:xfrm>
              <a:custGeom>
                <a:avLst/>
                <a:gdLst>
                  <a:gd name="connsiteX0" fmla="*/ -6581 w 87194"/>
                  <a:gd name="connsiteY0" fmla="*/ -15661 h 43787"/>
                  <a:gd name="connsiteX1" fmla="*/ 40825 w 87194"/>
                  <a:gd name="connsiteY1" fmla="*/ -5038 h 43787"/>
                  <a:gd name="connsiteX2" fmla="*/ 74020 w 87194"/>
                  <a:gd name="connsiteY2" fmla="*/ 22410 h 43787"/>
                  <a:gd name="connsiteX3" fmla="*/ 68830 w 87194"/>
                  <a:gd name="connsiteY3" fmla="*/ 28053 h 43787"/>
                  <a:gd name="connsiteX4" fmla="*/ 38596 w 87194"/>
                  <a:gd name="connsiteY4" fmla="*/ 11125 h 43787"/>
                  <a:gd name="connsiteX5" fmla="*/ -5989 w 87194"/>
                  <a:gd name="connsiteY5" fmla="*/ -1694 h 43787"/>
                  <a:gd name="connsiteX6" fmla="*/ -6581 w 87194"/>
                  <a:gd name="connsiteY6" fmla="*/ -15661 h 43787"/>
                  <a:gd name="connsiteX7" fmla="*/ -6581 w 87194"/>
                  <a:gd name="connsiteY7" fmla="*/ -15661 h 4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194" h="43787">
                    <a:moveTo>
                      <a:pt x="-6581" y="-15661"/>
                    </a:moveTo>
                    <a:cubicBezTo>
                      <a:pt x="9860" y="-14860"/>
                      <a:pt x="25673" y="-11621"/>
                      <a:pt x="40825" y="-5038"/>
                    </a:cubicBezTo>
                    <a:cubicBezTo>
                      <a:pt x="53365" y="431"/>
                      <a:pt x="70293" y="8199"/>
                      <a:pt x="74020" y="22410"/>
                    </a:cubicBezTo>
                    <a:cubicBezTo>
                      <a:pt x="74891" y="25754"/>
                      <a:pt x="72174" y="28575"/>
                      <a:pt x="68830" y="28053"/>
                    </a:cubicBezTo>
                    <a:cubicBezTo>
                      <a:pt x="57266" y="26137"/>
                      <a:pt x="48802" y="16523"/>
                      <a:pt x="38596" y="11125"/>
                    </a:cubicBezTo>
                    <a:cubicBezTo>
                      <a:pt x="24698" y="3775"/>
                      <a:pt x="9651" y="-405"/>
                      <a:pt x="-5989" y="-1694"/>
                    </a:cubicBezTo>
                    <a:cubicBezTo>
                      <a:pt x="-14801" y="-2390"/>
                      <a:pt x="-15672" y="-16114"/>
                      <a:pt x="-6581" y="-15661"/>
                    </a:cubicBezTo>
                    <a:lnTo>
                      <a:pt x="-6581" y="-15661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6" name="Freeform: Shape 2045">
                <a:extLst>
                  <a:ext uri="{FF2B5EF4-FFF2-40B4-BE49-F238E27FC236}">
                    <a16:creationId xmlns:a16="http://schemas.microsoft.com/office/drawing/2014/main" id="{CD09DD32-0076-D5E8-FD79-2BC8312D9B13}"/>
                  </a:ext>
                </a:extLst>
              </p:cNvPr>
              <p:cNvSpPr/>
              <p:nvPr/>
            </p:nvSpPr>
            <p:spPr>
              <a:xfrm flipV="1">
                <a:off x="6955581" y="664742"/>
                <a:ext cx="22590" cy="22009"/>
              </a:xfrm>
              <a:custGeom>
                <a:avLst/>
                <a:gdLst>
                  <a:gd name="connsiteX0" fmla="*/ 4905 w 22590"/>
                  <a:gd name="connsiteY0" fmla="*/ -12737 h 22009"/>
                  <a:gd name="connsiteX1" fmla="*/ 5810 w 22590"/>
                  <a:gd name="connsiteY1" fmla="*/ -11936 h 22009"/>
                  <a:gd name="connsiteX2" fmla="*/ 7866 w 22590"/>
                  <a:gd name="connsiteY2" fmla="*/ 743 h 22009"/>
                  <a:gd name="connsiteX3" fmla="*/ -3803 w 22590"/>
                  <a:gd name="connsiteY3" fmla="*/ 6107 h 22009"/>
                  <a:gd name="connsiteX4" fmla="*/ -4952 w 22590"/>
                  <a:gd name="connsiteY4" fmla="*/ 5828 h 22009"/>
                  <a:gd name="connsiteX5" fmla="*/ -12232 w 22590"/>
                  <a:gd name="connsiteY5" fmla="*/ -9951 h 22009"/>
                  <a:gd name="connsiteX6" fmla="*/ 4905 w 22590"/>
                  <a:gd name="connsiteY6" fmla="*/ -12737 h 22009"/>
                  <a:gd name="connsiteX7" fmla="*/ 4905 w 22590"/>
                  <a:gd name="connsiteY7" fmla="*/ -12737 h 2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90" h="22009">
                    <a:moveTo>
                      <a:pt x="4905" y="-12737"/>
                    </a:moveTo>
                    <a:cubicBezTo>
                      <a:pt x="5218" y="-12459"/>
                      <a:pt x="5497" y="-12215"/>
                      <a:pt x="5810" y="-11936"/>
                    </a:cubicBezTo>
                    <a:cubicBezTo>
                      <a:pt x="9120" y="-8906"/>
                      <a:pt x="10199" y="-3159"/>
                      <a:pt x="7866" y="743"/>
                    </a:cubicBezTo>
                    <a:cubicBezTo>
                      <a:pt x="5532" y="4714"/>
                      <a:pt x="864" y="7256"/>
                      <a:pt x="-3803" y="6107"/>
                    </a:cubicBezTo>
                    <a:cubicBezTo>
                      <a:pt x="-4186" y="6037"/>
                      <a:pt x="-4569" y="5933"/>
                      <a:pt x="-4952" y="5828"/>
                    </a:cubicBezTo>
                    <a:cubicBezTo>
                      <a:pt x="-11849" y="4156"/>
                      <a:pt x="-15576" y="-3611"/>
                      <a:pt x="-12232" y="-9951"/>
                    </a:cubicBezTo>
                    <a:cubicBezTo>
                      <a:pt x="-8889" y="-16220"/>
                      <a:pt x="-320" y="-17509"/>
                      <a:pt x="4905" y="-12737"/>
                    </a:cubicBezTo>
                    <a:lnTo>
                      <a:pt x="4905" y="-12737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7" name="Freeform: Shape 2046">
                <a:extLst>
                  <a:ext uri="{FF2B5EF4-FFF2-40B4-BE49-F238E27FC236}">
                    <a16:creationId xmlns:a16="http://schemas.microsoft.com/office/drawing/2014/main" id="{CD9F0836-E6E3-353B-F4C0-0371A60A4B18}"/>
                  </a:ext>
                </a:extLst>
              </p:cNvPr>
              <p:cNvSpPr/>
              <p:nvPr/>
            </p:nvSpPr>
            <p:spPr>
              <a:xfrm flipV="1">
                <a:off x="6909692" y="663481"/>
                <a:ext cx="16101" cy="16487"/>
              </a:xfrm>
              <a:custGeom>
                <a:avLst/>
                <a:gdLst>
                  <a:gd name="connsiteX0" fmla="*/ -1471 w 16101"/>
                  <a:gd name="connsiteY0" fmla="*/ -14622 h 16487"/>
                  <a:gd name="connsiteX1" fmla="*/ -9134 w 16101"/>
                  <a:gd name="connsiteY1" fmla="*/ -166 h 16487"/>
                  <a:gd name="connsiteX2" fmla="*/ -1471 w 16101"/>
                  <a:gd name="connsiteY2" fmla="*/ -14622 h 16487"/>
                  <a:gd name="connsiteX3" fmla="*/ -1471 w 16101"/>
                  <a:gd name="connsiteY3" fmla="*/ -14622 h 1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01" h="16487">
                    <a:moveTo>
                      <a:pt x="-1471" y="-14622"/>
                    </a:moveTo>
                    <a:cubicBezTo>
                      <a:pt x="7829" y="-9676"/>
                      <a:pt x="166" y="4779"/>
                      <a:pt x="-9134" y="-166"/>
                    </a:cubicBezTo>
                    <a:cubicBezTo>
                      <a:pt x="-18434" y="-5113"/>
                      <a:pt x="-10771" y="-19568"/>
                      <a:pt x="-1471" y="-14622"/>
                    </a:cubicBezTo>
                    <a:lnTo>
                      <a:pt x="-1471" y="-1462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8" name="Freeform: Shape 2047">
                <a:extLst>
                  <a:ext uri="{FF2B5EF4-FFF2-40B4-BE49-F238E27FC236}">
                    <a16:creationId xmlns:a16="http://schemas.microsoft.com/office/drawing/2014/main" id="{CE92F2B4-094B-C284-E1A1-A70F2777EDE5}"/>
                  </a:ext>
                </a:extLst>
              </p:cNvPr>
              <p:cNvSpPr/>
              <p:nvPr/>
            </p:nvSpPr>
            <p:spPr>
              <a:xfrm flipV="1">
                <a:off x="6864220" y="725992"/>
                <a:ext cx="18468" cy="18914"/>
              </a:xfrm>
              <a:custGeom>
                <a:avLst/>
                <a:gdLst>
                  <a:gd name="connsiteX0" fmla="*/ 397 w 18468"/>
                  <a:gd name="connsiteY0" fmla="*/ -14263 h 18914"/>
                  <a:gd name="connsiteX1" fmla="*/ -8415 w 18468"/>
                  <a:gd name="connsiteY1" fmla="*/ 2317 h 18914"/>
                  <a:gd name="connsiteX2" fmla="*/ 397 w 18468"/>
                  <a:gd name="connsiteY2" fmla="*/ -14263 h 18914"/>
                  <a:gd name="connsiteX3" fmla="*/ 397 w 18468"/>
                  <a:gd name="connsiteY3" fmla="*/ -14263 h 1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8" h="18914">
                    <a:moveTo>
                      <a:pt x="397" y="-14263"/>
                    </a:moveTo>
                    <a:cubicBezTo>
                      <a:pt x="11056" y="-8586"/>
                      <a:pt x="2243" y="7994"/>
                      <a:pt x="-8415" y="2317"/>
                    </a:cubicBezTo>
                    <a:cubicBezTo>
                      <a:pt x="-19073" y="-3361"/>
                      <a:pt x="-10261" y="-19941"/>
                      <a:pt x="397" y="-14263"/>
                    </a:cubicBezTo>
                    <a:lnTo>
                      <a:pt x="397" y="-1426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9" name="Freeform: Shape 2048">
                <a:extLst>
                  <a:ext uri="{FF2B5EF4-FFF2-40B4-BE49-F238E27FC236}">
                    <a16:creationId xmlns:a16="http://schemas.microsoft.com/office/drawing/2014/main" id="{25795B59-999C-519C-3A5E-58DCCE8B5EC7}"/>
                  </a:ext>
                </a:extLst>
              </p:cNvPr>
              <p:cNvSpPr/>
              <p:nvPr/>
            </p:nvSpPr>
            <p:spPr>
              <a:xfrm flipV="1">
                <a:off x="6947286" y="766683"/>
                <a:ext cx="17788" cy="18203"/>
              </a:xfrm>
              <a:custGeom>
                <a:avLst/>
                <a:gdLst>
                  <a:gd name="connsiteX0" fmla="*/ -323 w 17788"/>
                  <a:gd name="connsiteY0" fmla="*/ -14174 h 18203"/>
                  <a:gd name="connsiteX1" fmla="*/ -8787 w 17788"/>
                  <a:gd name="connsiteY1" fmla="*/ 1779 h 18203"/>
                  <a:gd name="connsiteX2" fmla="*/ -323 w 17788"/>
                  <a:gd name="connsiteY2" fmla="*/ -14174 h 18203"/>
                  <a:gd name="connsiteX3" fmla="*/ -323 w 17788"/>
                  <a:gd name="connsiteY3" fmla="*/ -14174 h 18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88" h="18203">
                    <a:moveTo>
                      <a:pt x="-323" y="-14174"/>
                    </a:moveTo>
                    <a:cubicBezTo>
                      <a:pt x="9953" y="-8705"/>
                      <a:pt x="1489" y="7247"/>
                      <a:pt x="-8787" y="1779"/>
                    </a:cubicBezTo>
                    <a:cubicBezTo>
                      <a:pt x="-19062" y="-3690"/>
                      <a:pt x="-10598" y="-19643"/>
                      <a:pt x="-323" y="-14174"/>
                    </a:cubicBezTo>
                    <a:lnTo>
                      <a:pt x="-323" y="-14174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0" name="Freeform: Shape 2049">
                <a:extLst>
                  <a:ext uri="{FF2B5EF4-FFF2-40B4-BE49-F238E27FC236}">
                    <a16:creationId xmlns:a16="http://schemas.microsoft.com/office/drawing/2014/main" id="{497CA6DE-3677-D986-D0FD-3E82A2553A6A}"/>
                  </a:ext>
                </a:extLst>
              </p:cNvPr>
              <p:cNvSpPr/>
              <p:nvPr/>
            </p:nvSpPr>
            <p:spPr>
              <a:xfrm flipV="1">
                <a:off x="7017369" y="869996"/>
                <a:ext cx="25517" cy="26107"/>
              </a:xfrm>
              <a:custGeom>
                <a:avLst/>
                <a:gdLst>
                  <a:gd name="connsiteX0" fmla="*/ 5204 w 25517"/>
                  <a:gd name="connsiteY0" fmla="*/ -13339 h 26107"/>
                  <a:gd name="connsiteX1" fmla="*/ -6953 w 25517"/>
                  <a:gd name="connsiteY1" fmla="*/ 9546 h 26107"/>
                  <a:gd name="connsiteX2" fmla="*/ 5204 w 25517"/>
                  <a:gd name="connsiteY2" fmla="*/ -13339 h 26107"/>
                  <a:gd name="connsiteX3" fmla="*/ 5204 w 25517"/>
                  <a:gd name="connsiteY3" fmla="*/ -13339 h 2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7" h="26107">
                    <a:moveTo>
                      <a:pt x="5204" y="-13339"/>
                    </a:moveTo>
                    <a:cubicBezTo>
                      <a:pt x="19938" y="-5502"/>
                      <a:pt x="7781" y="17383"/>
                      <a:pt x="-6953" y="9546"/>
                    </a:cubicBezTo>
                    <a:cubicBezTo>
                      <a:pt x="-21686" y="1708"/>
                      <a:pt x="-9530" y="-21176"/>
                      <a:pt x="5204" y="-13339"/>
                    </a:cubicBezTo>
                    <a:lnTo>
                      <a:pt x="5204" y="-1333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4475F479-37C1-1C6D-02EE-569B01CB44C2}"/>
                  </a:ext>
                </a:extLst>
              </p:cNvPr>
              <p:cNvSpPr/>
              <p:nvPr/>
            </p:nvSpPr>
            <p:spPr>
              <a:xfrm flipV="1">
                <a:off x="6934988" y="752799"/>
                <a:ext cx="20810" cy="21297"/>
              </a:xfrm>
              <a:custGeom>
                <a:avLst/>
                <a:gdLst>
                  <a:gd name="connsiteX0" fmla="*/ 1935 w 20810"/>
                  <a:gd name="connsiteY0" fmla="*/ -14032 h 21297"/>
                  <a:gd name="connsiteX1" fmla="*/ -7992 w 20810"/>
                  <a:gd name="connsiteY1" fmla="*/ 4638 h 21297"/>
                  <a:gd name="connsiteX2" fmla="*/ 1935 w 20810"/>
                  <a:gd name="connsiteY2" fmla="*/ -14032 h 21297"/>
                  <a:gd name="connsiteX3" fmla="*/ 1935 w 20810"/>
                  <a:gd name="connsiteY3" fmla="*/ -14032 h 2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0" h="21297">
                    <a:moveTo>
                      <a:pt x="1935" y="-14032"/>
                    </a:moveTo>
                    <a:cubicBezTo>
                      <a:pt x="13952" y="-7623"/>
                      <a:pt x="4060" y="11047"/>
                      <a:pt x="-7992" y="4638"/>
                    </a:cubicBezTo>
                    <a:cubicBezTo>
                      <a:pt x="-19974" y="-1737"/>
                      <a:pt x="-10082" y="-20406"/>
                      <a:pt x="1935" y="-14032"/>
                    </a:cubicBezTo>
                    <a:lnTo>
                      <a:pt x="1935" y="-1403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2" name="Freeform: Shape 2051">
                <a:extLst>
                  <a:ext uri="{FF2B5EF4-FFF2-40B4-BE49-F238E27FC236}">
                    <a16:creationId xmlns:a16="http://schemas.microsoft.com/office/drawing/2014/main" id="{EEB6BA6E-7991-1F7C-B163-6E3E892CAE70}"/>
                  </a:ext>
                </a:extLst>
              </p:cNvPr>
              <p:cNvSpPr/>
              <p:nvPr/>
            </p:nvSpPr>
            <p:spPr>
              <a:xfrm flipV="1">
                <a:off x="7009548" y="743188"/>
                <a:ext cx="23499" cy="24046"/>
              </a:xfrm>
              <a:custGeom>
                <a:avLst/>
                <a:gdLst>
                  <a:gd name="connsiteX0" fmla="*/ 3747 w 23499"/>
                  <a:gd name="connsiteY0" fmla="*/ -13885 h 24046"/>
                  <a:gd name="connsiteX1" fmla="*/ -7469 w 23499"/>
                  <a:gd name="connsiteY1" fmla="*/ 7188 h 24046"/>
                  <a:gd name="connsiteX2" fmla="*/ 3747 w 23499"/>
                  <a:gd name="connsiteY2" fmla="*/ -13885 h 24046"/>
                  <a:gd name="connsiteX3" fmla="*/ 3747 w 23499"/>
                  <a:gd name="connsiteY3" fmla="*/ -13885 h 2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24046">
                    <a:moveTo>
                      <a:pt x="3747" y="-13885"/>
                    </a:moveTo>
                    <a:cubicBezTo>
                      <a:pt x="17296" y="-6675"/>
                      <a:pt x="6115" y="14433"/>
                      <a:pt x="-7469" y="7188"/>
                    </a:cubicBezTo>
                    <a:cubicBezTo>
                      <a:pt x="-21019" y="-22"/>
                      <a:pt x="-9838" y="-21095"/>
                      <a:pt x="3747" y="-13885"/>
                    </a:cubicBezTo>
                    <a:lnTo>
                      <a:pt x="3747" y="-13885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3" name="Freeform: Shape 2052">
                <a:extLst>
                  <a:ext uri="{FF2B5EF4-FFF2-40B4-BE49-F238E27FC236}">
                    <a16:creationId xmlns:a16="http://schemas.microsoft.com/office/drawing/2014/main" id="{38A377AF-2B3E-0DDC-7F00-026B826E55C7}"/>
                  </a:ext>
                </a:extLst>
              </p:cNvPr>
              <p:cNvSpPr/>
              <p:nvPr/>
            </p:nvSpPr>
            <p:spPr>
              <a:xfrm flipV="1">
                <a:off x="7077913" y="802841"/>
                <a:ext cx="11077" cy="11333"/>
              </a:xfrm>
              <a:custGeom>
                <a:avLst/>
                <a:gdLst>
                  <a:gd name="connsiteX0" fmla="*/ -5593 w 11077"/>
                  <a:gd name="connsiteY0" fmla="*/ -14491 h 11333"/>
                  <a:gd name="connsiteX1" fmla="*/ -10853 w 11077"/>
                  <a:gd name="connsiteY1" fmla="*/ -4564 h 11333"/>
                  <a:gd name="connsiteX2" fmla="*/ -5593 w 11077"/>
                  <a:gd name="connsiteY2" fmla="*/ -14491 h 11333"/>
                  <a:gd name="connsiteX3" fmla="*/ -5593 w 11077"/>
                  <a:gd name="connsiteY3" fmla="*/ -14491 h 1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7" h="11333">
                    <a:moveTo>
                      <a:pt x="-5593" y="-14491"/>
                    </a:moveTo>
                    <a:cubicBezTo>
                      <a:pt x="816" y="-11077"/>
                      <a:pt x="-4479" y="-1150"/>
                      <a:pt x="-10853" y="-4564"/>
                    </a:cubicBezTo>
                    <a:cubicBezTo>
                      <a:pt x="-17262" y="-7942"/>
                      <a:pt x="-12002" y="-17904"/>
                      <a:pt x="-5593" y="-14491"/>
                    </a:cubicBezTo>
                    <a:lnTo>
                      <a:pt x="-5593" y="-14491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0AD57136-EE20-9C0B-A04F-6F1882D7FE74}"/>
                  </a:ext>
                </a:extLst>
              </p:cNvPr>
              <p:cNvSpPr/>
              <p:nvPr/>
            </p:nvSpPr>
            <p:spPr>
              <a:xfrm flipV="1">
                <a:off x="6963483" y="862741"/>
                <a:ext cx="22486" cy="22730"/>
              </a:xfrm>
              <a:custGeom>
                <a:avLst/>
                <a:gdLst>
                  <a:gd name="connsiteX0" fmla="*/ 3706 w 22486"/>
                  <a:gd name="connsiteY0" fmla="*/ 5747 h 22730"/>
                  <a:gd name="connsiteX1" fmla="*/ 2801 w 22486"/>
                  <a:gd name="connsiteY1" fmla="*/ 6235 h 22730"/>
                  <a:gd name="connsiteX2" fmla="*/ -7719 w 22486"/>
                  <a:gd name="connsiteY2" fmla="*/ 6548 h 22730"/>
                  <a:gd name="connsiteX3" fmla="*/ -13327 w 22486"/>
                  <a:gd name="connsiteY3" fmla="*/ -2369 h 22730"/>
                  <a:gd name="connsiteX4" fmla="*/ -13431 w 22486"/>
                  <a:gd name="connsiteY4" fmla="*/ -3379 h 22730"/>
                  <a:gd name="connsiteX5" fmla="*/ 3079 w 22486"/>
                  <a:gd name="connsiteY5" fmla="*/ -13759 h 22730"/>
                  <a:gd name="connsiteX6" fmla="*/ 3706 w 22486"/>
                  <a:gd name="connsiteY6" fmla="*/ 5747 h 22730"/>
                  <a:gd name="connsiteX7" fmla="*/ 3706 w 22486"/>
                  <a:gd name="connsiteY7" fmla="*/ 5747 h 22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6" h="22730">
                    <a:moveTo>
                      <a:pt x="3706" y="5747"/>
                    </a:moveTo>
                    <a:cubicBezTo>
                      <a:pt x="3428" y="5887"/>
                      <a:pt x="3114" y="6061"/>
                      <a:pt x="2801" y="6235"/>
                    </a:cubicBezTo>
                    <a:cubicBezTo>
                      <a:pt x="-578" y="7977"/>
                      <a:pt x="-4235" y="8394"/>
                      <a:pt x="-7719" y="6548"/>
                    </a:cubicBezTo>
                    <a:cubicBezTo>
                      <a:pt x="-11202" y="4702"/>
                      <a:pt x="-12909" y="1428"/>
                      <a:pt x="-13327" y="-2369"/>
                    </a:cubicBezTo>
                    <a:cubicBezTo>
                      <a:pt x="-13361" y="-2717"/>
                      <a:pt x="-13396" y="-3031"/>
                      <a:pt x="-13431" y="-3379"/>
                    </a:cubicBezTo>
                    <a:cubicBezTo>
                      <a:pt x="-14406" y="-12052"/>
                      <a:pt x="-4027" y="-17555"/>
                      <a:pt x="3079" y="-13759"/>
                    </a:cubicBezTo>
                    <a:cubicBezTo>
                      <a:pt x="10220" y="-9962"/>
                      <a:pt x="11439" y="1707"/>
                      <a:pt x="3706" y="5747"/>
                    </a:cubicBezTo>
                    <a:lnTo>
                      <a:pt x="3706" y="5747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5" name="Freeform: Shape 2054">
                <a:extLst>
                  <a:ext uri="{FF2B5EF4-FFF2-40B4-BE49-F238E27FC236}">
                    <a16:creationId xmlns:a16="http://schemas.microsoft.com/office/drawing/2014/main" id="{91E6BC0A-6C7D-BAB5-9C44-736527270904}"/>
                  </a:ext>
                </a:extLst>
              </p:cNvPr>
              <p:cNvSpPr/>
              <p:nvPr/>
            </p:nvSpPr>
            <p:spPr>
              <a:xfrm flipV="1">
                <a:off x="6947306" y="999442"/>
                <a:ext cx="23175" cy="23712"/>
              </a:xfrm>
              <a:custGeom>
                <a:avLst/>
                <a:gdLst>
                  <a:gd name="connsiteX0" fmla="*/ 3656 w 23175"/>
                  <a:gd name="connsiteY0" fmla="*/ -13075 h 23712"/>
                  <a:gd name="connsiteX1" fmla="*/ -7386 w 23175"/>
                  <a:gd name="connsiteY1" fmla="*/ 7720 h 23712"/>
                  <a:gd name="connsiteX2" fmla="*/ 3656 w 23175"/>
                  <a:gd name="connsiteY2" fmla="*/ -13075 h 23712"/>
                  <a:gd name="connsiteX3" fmla="*/ 3656 w 23175"/>
                  <a:gd name="connsiteY3" fmla="*/ -13075 h 23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5" h="23712">
                    <a:moveTo>
                      <a:pt x="3656" y="-13075"/>
                    </a:moveTo>
                    <a:cubicBezTo>
                      <a:pt x="17032" y="-5934"/>
                      <a:pt x="5990" y="14826"/>
                      <a:pt x="-7386" y="7720"/>
                    </a:cubicBezTo>
                    <a:cubicBezTo>
                      <a:pt x="-20761" y="614"/>
                      <a:pt x="-9754" y="-20180"/>
                      <a:pt x="3656" y="-13075"/>
                    </a:cubicBezTo>
                    <a:lnTo>
                      <a:pt x="3656" y="-13075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6" name="Freeform: Shape 2055">
                <a:extLst>
                  <a:ext uri="{FF2B5EF4-FFF2-40B4-BE49-F238E27FC236}">
                    <a16:creationId xmlns:a16="http://schemas.microsoft.com/office/drawing/2014/main" id="{4716F1B2-55A3-0C2D-7CB4-058CE59B6751}"/>
                  </a:ext>
                </a:extLst>
              </p:cNvPr>
              <p:cNvSpPr/>
              <p:nvPr/>
            </p:nvSpPr>
            <p:spPr>
              <a:xfrm flipV="1">
                <a:off x="6847518" y="829533"/>
                <a:ext cx="18120" cy="18524"/>
              </a:xfrm>
              <a:custGeom>
                <a:avLst/>
                <a:gdLst>
                  <a:gd name="connsiteX0" fmla="*/ 178 w 18120"/>
                  <a:gd name="connsiteY0" fmla="*/ -13948 h 18524"/>
                  <a:gd name="connsiteX1" fmla="*/ -8460 w 18120"/>
                  <a:gd name="connsiteY1" fmla="*/ 2283 h 18524"/>
                  <a:gd name="connsiteX2" fmla="*/ 178 w 18120"/>
                  <a:gd name="connsiteY2" fmla="*/ -13948 h 18524"/>
                  <a:gd name="connsiteX3" fmla="*/ 178 w 18120"/>
                  <a:gd name="connsiteY3" fmla="*/ -13948 h 1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20" h="18524">
                    <a:moveTo>
                      <a:pt x="178" y="-13948"/>
                    </a:moveTo>
                    <a:cubicBezTo>
                      <a:pt x="10628" y="-8410"/>
                      <a:pt x="2025" y="7857"/>
                      <a:pt x="-8460" y="2283"/>
                    </a:cubicBezTo>
                    <a:cubicBezTo>
                      <a:pt x="-18910" y="-3255"/>
                      <a:pt x="-10306" y="-19521"/>
                      <a:pt x="178" y="-13948"/>
                    </a:cubicBezTo>
                    <a:lnTo>
                      <a:pt x="178" y="-13948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7" name="Freeform: Shape 2056">
                <a:extLst>
                  <a:ext uri="{FF2B5EF4-FFF2-40B4-BE49-F238E27FC236}">
                    <a16:creationId xmlns:a16="http://schemas.microsoft.com/office/drawing/2014/main" id="{FE2F80F8-658A-A7E1-11BB-695A560AB6F4}"/>
                  </a:ext>
                </a:extLst>
              </p:cNvPr>
              <p:cNvSpPr/>
              <p:nvPr/>
            </p:nvSpPr>
            <p:spPr>
              <a:xfrm flipV="1">
                <a:off x="7013525" y="811790"/>
                <a:ext cx="17798" cy="18201"/>
              </a:xfrm>
              <a:custGeom>
                <a:avLst/>
                <a:gdLst>
                  <a:gd name="connsiteX0" fmla="*/ -477 w 17798"/>
                  <a:gd name="connsiteY0" fmla="*/ -14029 h 18201"/>
                  <a:gd name="connsiteX1" fmla="*/ -8976 w 17798"/>
                  <a:gd name="connsiteY1" fmla="*/ 1924 h 18201"/>
                  <a:gd name="connsiteX2" fmla="*/ -477 w 17798"/>
                  <a:gd name="connsiteY2" fmla="*/ -14029 h 18201"/>
                  <a:gd name="connsiteX3" fmla="*/ -477 w 17798"/>
                  <a:gd name="connsiteY3" fmla="*/ -14029 h 18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98" h="18201">
                    <a:moveTo>
                      <a:pt x="-477" y="-14029"/>
                    </a:moveTo>
                    <a:cubicBezTo>
                      <a:pt x="9799" y="-8561"/>
                      <a:pt x="1335" y="7392"/>
                      <a:pt x="-8976" y="1924"/>
                    </a:cubicBezTo>
                    <a:cubicBezTo>
                      <a:pt x="-19216" y="-3510"/>
                      <a:pt x="-10752" y="-19498"/>
                      <a:pt x="-477" y="-14029"/>
                    </a:cubicBezTo>
                    <a:lnTo>
                      <a:pt x="-477" y="-1402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8" name="Freeform: Shape 2057">
                <a:extLst>
                  <a:ext uri="{FF2B5EF4-FFF2-40B4-BE49-F238E27FC236}">
                    <a16:creationId xmlns:a16="http://schemas.microsoft.com/office/drawing/2014/main" id="{860D4DBB-4E26-D163-52DF-EAD30DA87BAC}"/>
                  </a:ext>
                </a:extLst>
              </p:cNvPr>
              <p:cNvSpPr/>
              <p:nvPr/>
            </p:nvSpPr>
            <p:spPr>
              <a:xfrm flipV="1">
                <a:off x="7082869" y="891543"/>
                <a:ext cx="20156" cy="20595"/>
              </a:xfrm>
              <a:custGeom>
                <a:avLst/>
                <a:gdLst>
                  <a:gd name="connsiteX0" fmla="*/ 1095 w 20156"/>
                  <a:gd name="connsiteY0" fmla="*/ -13613 h 20595"/>
                  <a:gd name="connsiteX1" fmla="*/ -8518 w 20156"/>
                  <a:gd name="connsiteY1" fmla="*/ 4430 h 20595"/>
                  <a:gd name="connsiteX2" fmla="*/ 1095 w 20156"/>
                  <a:gd name="connsiteY2" fmla="*/ -13613 h 20595"/>
                  <a:gd name="connsiteX3" fmla="*/ 1095 w 20156"/>
                  <a:gd name="connsiteY3" fmla="*/ -13613 h 2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56" h="20595">
                    <a:moveTo>
                      <a:pt x="1095" y="-13613"/>
                    </a:moveTo>
                    <a:cubicBezTo>
                      <a:pt x="12729" y="-7448"/>
                      <a:pt x="3116" y="10630"/>
                      <a:pt x="-8518" y="4430"/>
                    </a:cubicBezTo>
                    <a:cubicBezTo>
                      <a:pt x="-20152" y="-1735"/>
                      <a:pt x="-10538" y="-19813"/>
                      <a:pt x="1095" y="-13613"/>
                    </a:cubicBezTo>
                    <a:lnTo>
                      <a:pt x="1095" y="-1361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9" name="Freeform: Shape 2058">
                <a:extLst>
                  <a:ext uri="{FF2B5EF4-FFF2-40B4-BE49-F238E27FC236}">
                    <a16:creationId xmlns:a16="http://schemas.microsoft.com/office/drawing/2014/main" id="{255BA93C-21AA-B795-27A2-CB66E7EC974A}"/>
                  </a:ext>
                </a:extLst>
              </p:cNvPr>
              <p:cNvSpPr/>
              <p:nvPr/>
            </p:nvSpPr>
            <p:spPr>
              <a:xfrm flipV="1">
                <a:off x="7141583" y="990573"/>
                <a:ext cx="20841" cy="20762"/>
              </a:xfrm>
              <a:custGeom>
                <a:avLst/>
                <a:gdLst>
                  <a:gd name="connsiteX0" fmla="*/ 1379 w 20841"/>
                  <a:gd name="connsiteY0" fmla="*/ -13364 h 20762"/>
                  <a:gd name="connsiteX1" fmla="*/ 5663 w 20841"/>
                  <a:gd name="connsiteY1" fmla="*/ 709 h 20762"/>
                  <a:gd name="connsiteX2" fmla="*/ -8409 w 20841"/>
                  <a:gd name="connsiteY2" fmla="*/ 4993 h 20762"/>
                  <a:gd name="connsiteX3" fmla="*/ -12694 w 20841"/>
                  <a:gd name="connsiteY3" fmla="*/ -9079 h 20762"/>
                  <a:gd name="connsiteX4" fmla="*/ 1379 w 20841"/>
                  <a:gd name="connsiteY4" fmla="*/ -13364 h 20762"/>
                  <a:gd name="connsiteX5" fmla="*/ 1379 w 20841"/>
                  <a:gd name="connsiteY5" fmla="*/ -13364 h 2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41" h="20762">
                    <a:moveTo>
                      <a:pt x="1379" y="-13364"/>
                    </a:moveTo>
                    <a:cubicBezTo>
                      <a:pt x="6185" y="-10821"/>
                      <a:pt x="8519" y="-4133"/>
                      <a:pt x="5663" y="709"/>
                    </a:cubicBezTo>
                    <a:cubicBezTo>
                      <a:pt x="2807" y="5550"/>
                      <a:pt x="-3254" y="7745"/>
                      <a:pt x="-8409" y="4993"/>
                    </a:cubicBezTo>
                    <a:cubicBezTo>
                      <a:pt x="-13216" y="2450"/>
                      <a:pt x="-15550" y="-4238"/>
                      <a:pt x="-12694" y="-9079"/>
                    </a:cubicBezTo>
                    <a:cubicBezTo>
                      <a:pt x="-9837" y="-13921"/>
                      <a:pt x="-3777" y="-16115"/>
                      <a:pt x="1379" y="-13364"/>
                    </a:cubicBezTo>
                    <a:lnTo>
                      <a:pt x="1379" y="-13364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0" name="Freeform: Shape 2059">
                <a:extLst>
                  <a:ext uri="{FF2B5EF4-FFF2-40B4-BE49-F238E27FC236}">
                    <a16:creationId xmlns:a16="http://schemas.microsoft.com/office/drawing/2014/main" id="{E9A6B3C7-7881-5D23-04F8-EA9EB7BB01FA}"/>
                  </a:ext>
                </a:extLst>
              </p:cNvPr>
              <p:cNvSpPr/>
              <p:nvPr/>
            </p:nvSpPr>
            <p:spPr>
              <a:xfrm flipV="1">
                <a:off x="7040183" y="941636"/>
                <a:ext cx="18476" cy="18914"/>
              </a:xfrm>
              <a:custGeom>
                <a:avLst/>
                <a:gdLst>
                  <a:gd name="connsiteX0" fmla="*/ -33 w 18476"/>
                  <a:gd name="connsiteY0" fmla="*/ -13562 h 18914"/>
                  <a:gd name="connsiteX1" fmla="*/ -8845 w 18476"/>
                  <a:gd name="connsiteY1" fmla="*/ 3018 h 18914"/>
                  <a:gd name="connsiteX2" fmla="*/ -33 w 18476"/>
                  <a:gd name="connsiteY2" fmla="*/ -13562 h 18914"/>
                  <a:gd name="connsiteX3" fmla="*/ -33 w 18476"/>
                  <a:gd name="connsiteY3" fmla="*/ -13562 h 1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76" h="18914">
                    <a:moveTo>
                      <a:pt x="-33" y="-13562"/>
                    </a:moveTo>
                    <a:cubicBezTo>
                      <a:pt x="10625" y="-7884"/>
                      <a:pt x="1813" y="8696"/>
                      <a:pt x="-8845" y="3018"/>
                    </a:cubicBezTo>
                    <a:cubicBezTo>
                      <a:pt x="-19504" y="-2659"/>
                      <a:pt x="-10726" y="-19239"/>
                      <a:pt x="-33" y="-13562"/>
                    </a:cubicBezTo>
                    <a:lnTo>
                      <a:pt x="-33" y="-1356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1" name="Freeform: Shape 2060">
                <a:extLst>
                  <a:ext uri="{FF2B5EF4-FFF2-40B4-BE49-F238E27FC236}">
                    <a16:creationId xmlns:a16="http://schemas.microsoft.com/office/drawing/2014/main" id="{1C864B76-F646-6F0B-3316-FFD212DB3105}"/>
                  </a:ext>
                </a:extLst>
              </p:cNvPr>
              <p:cNvSpPr/>
              <p:nvPr/>
            </p:nvSpPr>
            <p:spPr>
              <a:xfrm flipV="1">
                <a:off x="7176539" y="895066"/>
                <a:ext cx="16101" cy="16498"/>
              </a:xfrm>
              <a:custGeom>
                <a:avLst/>
                <a:gdLst>
                  <a:gd name="connsiteX0" fmla="*/ -2135 w 16101"/>
                  <a:gd name="connsiteY0" fmla="*/ -13868 h 16498"/>
                  <a:gd name="connsiteX1" fmla="*/ -9798 w 16101"/>
                  <a:gd name="connsiteY1" fmla="*/ 587 h 16498"/>
                  <a:gd name="connsiteX2" fmla="*/ -2135 w 16101"/>
                  <a:gd name="connsiteY2" fmla="*/ -13868 h 16498"/>
                  <a:gd name="connsiteX3" fmla="*/ -2135 w 16101"/>
                  <a:gd name="connsiteY3" fmla="*/ -13868 h 1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01" h="16498">
                    <a:moveTo>
                      <a:pt x="-2135" y="-13868"/>
                    </a:moveTo>
                    <a:cubicBezTo>
                      <a:pt x="7165" y="-8922"/>
                      <a:pt x="-498" y="5568"/>
                      <a:pt x="-9798" y="587"/>
                    </a:cubicBezTo>
                    <a:cubicBezTo>
                      <a:pt x="-19098" y="-4359"/>
                      <a:pt x="-11435" y="-18814"/>
                      <a:pt x="-2135" y="-13868"/>
                    </a:cubicBezTo>
                    <a:lnTo>
                      <a:pt x="-2135" y="-13868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2" name="Freeform: Shape 2061">
                <a:extLst>
                  <a:ext uri="{FF2B5EF4-FFF2-40B4-BE49-F238E27FC236}">
                    <a16:creationId xmlns:a16="http://schemas.microsoft.com/office/drawing/2014/main" id="{C79CD735-3012-D09F-5BB9-E55498D96A56}"/>
                  </a:ext>
                </a:extLst>
              </p:cNvPr>
              <p:cNvSpPr/>
              <p:nvPr/>
            </p:nvSpPr>
            <p:spPr>
              <a:xfrm flipV="1">
                <a:off x="7113166" y="761490"/>
                <a:ext cx="19485" cy="19915"/>
              </a:xfrm>
              <a:custGeom>
                <a:avLst/>
                <a:gdLst>
                  <a:gd name="connsiteX0" fmla="*/ 540 w 19485"/>
                  <a:gd name="connsiteY0" fmla="*/ -14081 h 19915"/>
                  <a:gd name="connsiteX1" fmla="*/ -8760 w 19485"/>
                  <a:gd name="connsiteY1" fmla="*/ 3370 h 19915"/>
                  <a:gd name="connsiteX2" fmla="*/ 540 w 19485"/>
                  <a:gd name="connsiteY2" fmla="*/ -14081 h 19915"/>
                  <a:gd name="connsiteX3" fmla="*/ 540 w 19485"/>
                  <a:gd name="connsiteY3" fmla="*/ -14081 h 19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85" h="19915">
                    <a:moveTo>
                      <a:pt x="540" y="-14081"/>
                    </a:moveTo>
                    <a:cubicBezTo>
                      <a:pt x="11756" y="-8125"/>
                      <a:pt x="2491" y="9361"/>
                      <a:pt x="-8760" y="3370"/>
                    </a:cubicBezTo>
                    <a:cubicBezTo>
                      <a:pt x="-20010" y="-2587"/>
                      <a:pt x="-10745" y="-20072"/>
                      <a:pt x="540" y="-14081"/>
                    </a:cubicBezTo>
                    <a:lnTo>
                      <a:pt x="540" y="-14081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3" name="Freeform: Shape 2062">
                <a:extLst>
                  <a:ext uri="{FF2B5EF4-FFF2-40B4-BE49-F238E27FC236}">
                    <a16:creationId xmlns:a16="http://schemas.microsoft.com/office/drawing/2014/main" id="{15903A39-97DD-47B0-4F0B-FB1D78C02132}"/>
                  </a:ext>
                </a:extLst>
              </p:cNvPr>
              <p:cNvSpPr/>
              <p:nvPr/>
            </p:nvSpPr>
            <p:spPr>
              <a:xfrm flipV="1">
                <a:off x="7085856" y="670101"/>
                <a:ext cx="18813" cy="19237"/>
              </a:xfrm>
              <a:custGeom>
                <a:avLst/>
                <a:gdLst>
                  <a:gd name="connsiteX0" fmla="*/ 88 w 18813"/>
                  <a:gd name="connsiteY0" fmla="*/ -14422 h 19237"/>
                  <a:gd name="connsiteX1" fmla="*/ -8864 w 18813"/>
                  <a:gd name="connsiteY1" fmla="*/ 2437 h 19237"/>
                  <a:gd name="connsiteX2" fmla="*/ 88 w 18813"/>
                  <a:gd name="connsiteY2" fmla="*/ -14422 h 19237"/>
                  <a:gd name="connsiteX3" fmla="*/ 88 w 18813"/>
                  <a:gd name="connsiteY3" fmla="*/ -14422 h 1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13" h="19237">
                    <a:moveTo>
                      <a:pt x="88" y="-14422"/>
                    </a:moveTo>
                    <a:cubicBezTo>
                      <a:pt x="10955" y="-8675"/>
                      <a:pt x="2003" y="8219"/>
                      <a:pt x="-8864" y="2437"/>
                    </a:cubicBezTo>
                    <a:cubicBezTo>
                      <a:pt x="-19731" y="-3345"/>
                      <a:pt x="-10780" y="-20204"/>
                      <a:pt x="88" y="-14422"/>
                    </a:cubicBezTo>
                    <a:lnTo>
                      <a:pt x="88" y="-1442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4" name="Freeform: Shape 2063">
                <a:extLst>
                  <a:ext uri="{FF2B5EF4-FFF2-40B4-BE49-F238E27FC236}">
                    <a16:creationId xmlns:a16="http://schemas.microsoft.com/office/drawing/2014/main" id="{35F67C3D-6047-9593-D1E8-0605C6F3A8F0}"/>
                  </a:ext>
                </a:extLst>
              </p:cNvPr>
              <p:cNvSpPr/>
              <p:nvPr/>
            </p:nvSpPr>
            <p:spPr>
              <a:xfrm flipV="1">
                <a:off x="6984366" y="606849"/>
                <a:ext cx="19816" cy="20261"/>
              </a:xfrm>
              <a:custGeom>
                <a:avLst/>
                <a:gdLst>
                  <a:gd name="connsiteX0" fmla="*/ 1095 w 19816"/>
                  <a:gd name="connsiteY0" fmla="*/ -14574 h 20261"/>
                  <a:gd name="connsiteX1" fmla="*/ -8344 w 19816"/>
                  <a:gd name="connsiteY1" fmla="*/ 3190 h 20261"/>
                  <a:gd name="connsiteX2" fmla="*/ 1095 w 19816"/>
                  <a:gd name="connsiteY2" fmla="*/ -14574 h 20261"/>
                  <a:gd name="connsiteX3" fmla="*/ 1095 w 19816"/>
                  <a:gd name="connsiteY3" fmla="*/ -14574 h 20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16" h="20261">
                    <a:moveTo>
                      <a:pt x="1095" y="-14574"/>
                    </a:moveTo>
                    <a:cubicBezTo>
                      <a:pt x="12520" y="-8478"/>
                      <a:pt x="3081" y="9286"/>
                      <a:pt x="-8344" y="3190"/>
                    </a:cubicBezTo>
                    <a:cubicBezTo>
                      <a:pt x="-19804" y="-2870"/>
                      <a:pt x="-10364" y="-20634"/>
                      <a:pt x="1095" y="-14574"/>
                    </a:cubicBezTo>
                    <a:lnTo>
                      <a:pt x="1095" y="-14574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: Shape 2064">
                <a:extLst>
                  <a:ext uri="{FF2B5EF4-FFF2-40B4-BE49-F238E27FC236}">
                    <a16:creationId xmlns:a16="http://schemas.microsoft.com/office/drawing/2014/main" id="{7D814C2D-75FC-58F5-87B7-21354438F5C7}"/>
                  </a:ext>
                </a:extLst>
              </p:cNvPr>
              <p:cNvSpPr/>
              <p:nvPr/>
            </p:nvSpPr>
            <p:spPr>
              <a:xfrm flipV="1">
                <a:off x="6910711" y="897265"/>
                <a:ext cx="19478" cy="19938"/>
              </a:xfrm>
              <a:custGeom>
                <a:avLst/>
                <a:gdLst>
                  <a:gd name="connsiteX0" fmla="*/ 1022 w 19478"/>
                  <a:gd name="connsiteY0" fmla="*/ -13650 h 19938"/>
                  <a:gd name="connsiteX1" fmla="*/ -8279 w 19478"/>
                  <a:gd name="connsiteY1" fmla="*/ 3835 h 19938"/>
                  <a:gd name="connsiteX2" fmla="*/ 1022 w 19478"/>
                  <a:gd name="connsiteY2" fmla="*/ -13650 h 19938"/>
                  <a:gd name="connsiteX3" fmla="*/ 1022 w 19478"/>
                  <a:gd name="connsiteY3" fmla="*/ -13650 h 19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8" h="19938">
                    <a:moveTo>
                      <a:pt x="1022" y="-13650"/>
                    </a:moveTo>
                    <a:cubicBezTo>
                      <a:pt x="12272" y="-7659"/>
                      <a:pt x="2972" y="9826"/>
                      <a:pt x="-8279" y="3835"/>
                    </a:cubicBezTo>
                    <a:cubicBezTo>
                      <a:pt x="-19495" y="-2156"/>
                      <a:pt x="-10229" y="-19607"/>
                      <a:pt x="1022" y="-13650"/>
                    </a:cubicBezTo>
                    <a:lnTo>
                      <a:pt x="1022" y="-1365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6" name="Freeform: Shape 2065">
                <a:extLst>
                  <a:ext uri="{FF2B5EF4-FFF2-40B4-BE49-F238E27FC236}">
                    <a16:creationId xmlns:a16="http://schemas.microsoft.com/office/drawing/2014/main" id="{A6FB1719-00DC-319D-93DF-9CED7C4A42C4}"/>
                  </a:ext>
                </a:extLst>
              </p:cNvPr>
              <p:cNvSpPr/>
              <p:nvPr/>
            </p:nvSpPr>
            <p:spPr>
              <a:xfrm flipV="1">
                <a:off x="6832341" y="867536"/>
                <a:ext cx="15786" cy="16142"/>
              </a:xfrm>
              <a:custGeom>
                <a:avLst/>
                <a:gdLst>
                  <a:gd name="connsiteX0" fmla="*/ -1498 w 15786"/>
                  <a:gd name="connsiteY0" fmla="*/ -13979 h 16142"/>
                  <a:gd name="connsiteX1" fmla="*/ -9021 w 15786"/>
                  <a:gd name="connsiteY1" fmla="*/ 162 h 16142"/>
                  <a:gd name="connsiteX2" fmla="*/ -1498 w 15786"/>
                  <a:gd name="connsiteY2" fmla="*/ -13979 h 16142"/>
                  <a:gd name="connsiteX3" fmla="*/ -1498 w 15786"/>
                  <a:gd name="connsiteY3" fmla="*/ -13979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6" h="16142">
                    <a:moveTo>
                      <a:pt x="-1498" y="-13979"/>
                    </a:moveTo>
                    <a:cubicBezTo>
                      <a:pt x="7593" y="-9138"/>
                      <a:pt x="105" y="5039"/>
                      <a:pt x="-9021" y="162"/>
                    </a:cubicBezTo>
                    <a:cubicBezTo>
                      <a:pt x="-18147" y="-4679"/>
                      <a:pt x="-10623" y="-18821"/>
                      <a:pt x="-1498" y="-13979"/>
                    </a:cubicBezTo>
                    <a:lnTo>
                      <a:pt x="-1498" y="-1397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96ACF9C2-0030-9358-2E89-FF821A4D2703}"/>
                  </a:ext>
                </a:extLst>
              </p:cNvPr>
              <p:cNvSpPr/>
              <p:nvPr/>
            </p:nvSpPr>
            <p:spPr>
              <a:xfrm flipV="1">
                <a:off x="6782845" y="762800"/>
                <a:ext cx="16448" cy="16843"/>
              </a:xfrm>
              <a:custGeom>
                <a:avLst/>
                <a:gdLst>
                  <a:gd name="connsiteX0" fmla="*/ -887 w 16448"/>
                  <a:gd name="connsiteY0" fmla="*/ -14277 h 16843"/>
                  <a:gd name="connsiteX1" fmla="*/ -8724 w 16448"/>
                  <a:gd name="connsiteY1" fmla="*/ 492 h 16843"/>
                  <a:gd name="connsiteX2" fmla="*/ -887 w 16448"/>
                  <a:gd name="connsiteY2" fmla="*/ -14277 h 16843"/>
                  <a:gd name="connsiteX3" fmla="*/ -887 w 16448"/>
                  <a:gd name="connsiteY3" fmla="*/ -14277 h 16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8" h="16843">
                    <a:moveTo>
                      <a:pt x="-887" y="-14277"/>
                    </a:moveTo>
                    <a:cubicBezTo>
                      <a:pt x="8587" y="-9226"/>
                      <a:pt x="785" y="5542"/>
                      <a:pt x="-8724" y="492"/>
                    </a:cubicBezTo>
                    <a:cubicBezTo>
                      <a:pt x="-18234" y="-4559"/>
                      <a:pt x="-10397" y="-19328"/>
                      <a:pt x="-887" y="-14277"/>
                    </a:cubicBezTo>
                    <a:lnTo>
                      <a:pt x="-887" y="-14277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8" name="Freeform: Shape 2067">
                <a:extLst>
                  <a:ext uri="{FF2B5EF4-FFF2-40B4-BE49-F238E27FC236}">
                    <a16:creationId xmlns:a16="http://schemas.microsoft.com/office/drawing/2014/main" id="{D4BBB814-C4B1-0D4E-2B14-F1FB6A07889A}"/>
                  </a:ext>
                </a:extLst>
              </p:cNvPr>
              <p:cNvSpPr/>
              <p:nvPr/>
            </p:nvSpPr>
            <p:spPr>
              <a:xfrm flipV="1">
                <a:off x="6850436" y="784227"/>
                <a:ext cx="20140" cy="20619"/>
              </a:xfrm>
              <a:custGeom>
                <a:avLst/>
                <a:gdLst>
                  <a:gd name="connsiteX0" fmla="*/ 1674 w 20140"/>
                  <a:gd name="connsiteY0" fmla="*/ -13973 h 20619"/>
                  <a:gd name="connsiteX1" fmla="*/ -7940 w 20140"/>
                  <a:gd name="connsiteY1" fmla="*/ 4105 h 20619"/>
                  <a:gd name="connsiteX2" fmla="*/ 1674 w 20140"/>
                  <a:gd name="connsiteY2" fmla="*/ -13973 h 20619"/>
                  <a:gd name="connsiteX3" fmla="*/ 1674 w 20140"/>
                  <a:gd name="connsiteY3" fmla="*/ -13973 h 2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40" h="20619">
                    <a:moveTo>
                      <a:pt x="1674" y="-13973"/>
                    </a:moveTo>
                    <a:cubicBezTo>
                      <a:pt x="13273" y="-7773"/>
                      <a:pt x="3694" y="10305"/>
                      <a:pt x="-7940" y="4105"/>
                    </a:cubicBezTo>
                    <a:cubicBezTo>
                      <a:pt x="-19574" y="-2095"/>
                      <a:pt x="-9960" y="-20138"/>
                      <a:pt x="1674" y="-13973"/>
                    </a:cubicBezTo>
                    <a:lnTo>
                      <a:pt x="1674" y="-1397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9" name="Freeform: Shape 2068">
                <a:extLst>
                  <a:ext uri="{FF2B5EF4-FFF2-40B4-BE49-F238E27FC236}">
                    <a16:creationId xmlns:a16="http://schemas.microsoft.com/office/drawing/2014/main" id="{790AEB89-0634-0631-3618-DCCF3E4C7F32}"/>
                  </a:ext>
                </a:extLst>
              </p:cNvPr>
              <p:cNvSpPr/>
              <p:nvPr/>
            </p:nvSpPr>
            <p:spPr>
              <a:xfrm flipV="1">
                <a:off x="6908377" y="816279"/>
                <a:ext cx="16788" cy="17167"/>
              </a:xfrm>
              <a:custGeom>
                <a:avLst/>
                <a:gdLst>
                  <a:gd name="connsiteX0" fmla="*/ -955 w 16788"/>
                  <a:gd name="connsiteY0" fmla="*/ -14079 h 17167"/>
                  <a:gd name="connsiteX1" fmla="*/ -8966 w 16788"/>
                  <a:gd name="connsiteY1" fmla="*/ 968 h 17167"/>
                  <a:gd name="connsiteX2" fmla="*/ -955 w 16788"/>
                  <a:gd name="connsiteY2" fmla="*/ -14079 h 17167"/>
                  <a:gd name="connsiteX3" fmla="*/ -955 w 16788"/>
                  <a:gd name="connsiteY3" fmla="*/ -14079 h 1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88" h="17167">
                    <a:moveTo>
                      <a:pt x="-955" y="-14079"/>
                    </a:moveTo>
                    <a:cubicBezTo>
                      <a:pt x="8729" y="-8924"/>
                      <a:pt x="752" y="6123"/>
                      <a:pt x="-8966" y="968"/>
                    </a:cubicBezTo>
                    <a:cubicBezTo>
                      <a:pt x="-18649" y="-4187"/>
                      <a:pt x="-10638" y="-19235"/>
                      <a:pt x="-955" y="-14079"/>
                    </a:cubicBezTo>
                    <a:lnTo>
                      <a:pt x="-955" y="-1407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0" name="Freeform: Shape 2069">
                <a:extLst>
                  <a:ext uri="{FF2B5EF4-FFF2-40B4-BE49-F238E27FC236}">
                    <a16:creationId xmlns:a16="http://schemas.microsoft.com/office/drawing/2014/main" id="{C7064A15-55ED-1B1A-F546-3FBBECD66AAD}"/>
                  </a:ext>
                </a:extLst>
              </p:cNvPr>
              <p:cNvSpPr/>
              <p:nvPr/>
            </p:nvSpPr>
            <p:spPr>
              <a:xfrm flipV="1">
                <a:off x="7035140" y="1060985"/>
                <a:ext cx="22018" cy="22415"/>
              </a:xfrm>
              <a:custGeom>
                <a:avLst/>
                <a:gdLst>
                  <a:gd name="connsiteX0" fmla="*/ 8258 w 22018"/>
                  <a:gd name="connsiteY0" fmla="*/ -4392 h 22415"/>
                  <a:gd name="connsiteX1" fmla="*/ 8327 w 22018"/>
                  <a:gd name="connsiteY1" fmla="*/ -3382 h 22415"/>
                  <a:gd name="connsiteX2" fmla="*/ -7904 w 22018"/>
                  <a:gd name="connsiteY2" fmla="*/ 6824 h 22415"/>
                  <a:gd name="connsiteX3" fmla="*/ -8531 w 22018"/>
                  <a:gd name="connsiteY3" fmla="*/ -12334 h 22415"/>
                  <a:gd name="connsiteX4" fmla="*/ -7625 w 22018"/>
                  <a:gd name="connsiteY4" fmla="*/ -12822 h 22415"/>
                  <a:gd name="connsiteX5" fmla="*/ 2720 w 22018"/>
                  <a:gd name="connsiteY5" fmla="*/ -13170 h 22415"/>
                  <a:gd name="connsiteX6" fmla="*/ 8258 w 22018"/>
                  <a:gd name="connsiteY6" fmla="*/ -4392 h 22415"/>
                  <a:gd name="connsiteX7" fmla="*/ 8258 w 22018"/>
                  <a:gd name="connsiteY7" fmla="*/ -4392 h 22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18" h="22415">
                    <a:moveTo>
                      <a:pt x="8258" y="-4392"/>
                    </a:moveTo>
                    <a:cubicBezTo>
                      <a:pt x="8293" y="-4044"/>
                      <a:pt x="8327" y="-3730"/>
                      <a:pt x="8327" y="-3382"/>
                    </a:cubicBezTo>
                    <a:cubicBezTo>
                      <a:pt x="8815" y="5047"/>
                      <a:pt x="-589" y="10725"/>
                      <a:pt x="-7904" y="6824"/>
                    </a:cubicBezTo>
                    <a:cubicBezTo>
                      <a:pt x="-15219" y="2922"/>
                      <a:pt x="-15741" y="-8015"/>
                      <a:pt x="-8531" y="-12334"/>
                    </a:cubicBezTo>
                    <a:cubicBezTo>
                      <a:pt x="-8218" y="-12543"/>
                      <a:pt x="-7939" y="-12682"/>
                      <a:pt x="-7625" y="-12822"/>
                    </a:cubicBezTo>
                    <a:cubicBezTo>
                      <a:pt x="-4212" y="-14493"/>
                      <a:pt x="-764" y="-15016"/>
                      <a:pt x="2720" y="-13170"/>
                    </a:cubicBezTo>
                    <a:cubicBezTo>
                      <a:pt x="6238" y="-11324"/>
                      <a:pt x="7701" y="-8119"/>
                      <a:pt x="8258" y="-4392"/>
                    </a:cubicBezTo>
                    <a:lnTo>
                      <a:pt x="8258" y="-439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1" name="Freeform: Shape 2070">
                <a:extLst>
                  <a:ext uri="{FF2B5EF4-FFF2-40B4-BE49-F238E27FC236}">
                    <a16:creationId xmlns:a16="http://schemas.microsoft.com/office/drawing/2014/main" id="{7A7A06FC-AA87-F06E-7705-7C1E152F72F3}"/>
                  </a:ext>
                </a:extLst>
              </p:cNvPr>
              <p:cNvSpPr/>
              <p:nvPr/>
            </p:nvSpPr>
            <p:spPr>
              <a:xfrm flipV="1">
                <a:off x="7167532" y="819721"/>
                <a:ext cx="362" cy="390"/>
              </a:xfrm>
              <a:custGeom>
                <a:avLst/>
                <a:gdLst>
                  <a:gd name="connsiteX0" fmla="*/ -13707 w 362"/>
                  <a:gd name="connsiteY0" fmla="*/ -15135 h 390"/>
                  <a:gd name="connsiteX1" fmla="*/ -13881 w 362"/>
                  <a:gd name="connsiteY1" fmla="*/ -14786 h 390"/>
                  <a:gd name="connsiteX2" fmla="*/ -13707 w 362"/>
                  <a:gd name="connsiteY2" fmla="*/ -15135 h 390"/>
                  <a:gd name="connsiteX3" fmla="*/ -13707 w 362"/>
                  <a:gd name="connsiteY3" fmla="*/ -15135 h 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" h="390">
                    <a:moveTo>
                      <a:pt x="-13707" y="-15135"/>
                    </a:moveTo>
                    <a:cubicBezTo>
                      <a:pt x="-13498" y="-14996"/>
                      <a:pt x="-13672" y="-14682"/>
                      <a:pt x="-13881" y="-14786"/>
                    </a:cubicBezTo>
                    <a:cubicBezTo>
                      <a:pt x="-14090" y="-14926"/>
                      <a:pt x="-13916" y="-15239"/>
                      <a:pt x="-13707" y="-15135"/>
                    </a:cubicBezTo>
                    <a:lnTo>
                      <a:pt x="-13707" y="-15135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2" name="Freeform: Shape 2071">
                <a:extLst>
                  <a:ext uri="{FF2B5EF4-FFF2-40B4-BE49-F238E27FC236}">
                    <a16:creationId xmlns:a16="http://schemas.microsoft.com/office/drawing/2014/main" id="{F4B7B347-7EC9-2CAC-856A-561AACF10636}"/>
                  </a:ext>
                </a:extLst>
              </p:cNvPr>
              <p:cNvSpPr/>
              <p:nvPr/>
            </p:nvSpPr>
            <p:spPr>
              <a:xfrm flipV="1">
                <a:off x="7186968" y="729360"/>
                <a:ext cx="20275" cy="20847"/>
              </a:xfrm>
              <a:custGeom>
                <a:avLst/>
                <a:gdLst>
                  <a:gd name="connsiteX0" fmla="*/ 5064 w 20275"/>
                  <a:gd name="connsiteY0" fmla="*/ -450 h 20847"/>
                  <a:gd name="connsiteX1" fmla="*/ 4437 w 20275"/>
                  <a:gd name="connsiteY1" fmla="*/ 699 h 20847"/>
                  <a:gd name="connsiteX2" fmla="*/ 258 w 20275"/>
                  <a:gd name="connsiteY2" fmla="*/ 4531 h 20847"/>
                  <a:gd name="connsiteX3" fmla="*/ -5246 w 20275"/>
                  <a:gd name="connsiteY3" fmla="*/ 5158 h 20847"/>
                  <a:gd name="connsiteX4" fmla="*/ -8764 w 20275"/>
                  <a:gd name="connsiteY4" fmla="*/ 3765 h 20847"/>
                  <a:gd name="connsiteX5" fmla="*/ -6953 w 20275"/>
                  <a:gd name="connsiteY5" fmla="*/ -15044 h 20847"/>
                  <a:gd name="connsiteX6" fmla="*/ 3079 w 20275"/>
                  <a:gd name="connsiteY6" fmla="*/ -12676 h 20847"/>
                  <a:gd name="connsiteX7" fmla="*/ 5064 w 20275"/>
                  <a:gd name="connsiteY7" fmla="*/ -450 h 20847"/>
                  <a:gd name="connsiteX8" fmla="*/ 5064 w 20275"/>
                  <a:gd name="connsiteY8" fmla="*/ -450 h 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75" h="20847">
                    <a:moveTo>
                      <a:pt x="5064" y="-450"/>
                    </a:moveTo>
                    <a:cubicBezTo>
                      <a:pt x="4855" y="-67"/>
                      <a:pt x="4681" y="316"/>
                      <a:pt x="4437" y="699"/>
                    </a:cubicBezTo>
                    <a:cubicBezTo>
                      <a:pt x="3323" y="2406"/>
                      <a:pt x="2139" y="3695"/>
                      <a:pt x="258" y="4531"/>
                    </a:cubicBezTo>
                    <a:cubicBezTo>
                      <a:pt x="-1310" y="5228"/>
                      <a:pt x="-3574" y="5785"/>
                      <a:pt x="-5246" y="5158"/>
                    </a:cubicBezTo>
                    <a:cubicBezTo>
                      <a:pt x="-6430" y="4740"/>
                      <a:pt x="-7614" y="4322"/>
                      <a:pt x="-8764" y="3765"/>
                    </a:cubicBezTo>
                    <a:cubicBezTo>
                      <a:pt x="-16636" y="-32"/>
                      <a:pt x="-15451" y="-12815"/>
                      <a:pt x="-6953" y="-15044"/>
                    </a:cubicBezTo>
                    <a:cubicBezTo>
                      <a:pt x="-3434" y="-15950"/>
                      <a:pt x="397" y="-15218"/>
                      <a:pt x="3079" y="-12676"/>
                    </a:cubicBezTo>
                    <a:cubicBezTo>
                      <a:pt x="6388" y="-9576"/>
                      <a:pt x="7154" y="-4456"/>
                      <a:pt x="5064" y="-450"/>
                    </a:cubicBezTo>
                    <a:lnTo>
                      <a:pt x="5064" y="-45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C20D3E03-6550-C078-C005-8E02CB799ED3}"/>
                  </a:ext>
                </a:extLst>
              </p:cNvPr>
              <p:cNvSpPr/>
              <p:nvPr/>
            </p:nvSpPr>
            <p:spPr>
              <a:xfrm flipV="1">
                <a:off x="7275383" y="857352"/>
                <a:ext cx="22827" cy="23355"/>
              </a:xfrm>
              <a:custGeom>
                <a:avLst/>
                <a:gdLst>
                  <a:gd name="connsiteX0" fmla="*/ 2565 w 22827"/>
                  <a:gd name="connsiteY0" fmla="*/ -13559 h 23355"/>
                  <a:gd name="connsiteX1" fmla="*/ -8303 w 22827"/>
                  <a:gd name="connsiteY1" fmla="*/ 6922 h 23355"/>
                  <a:gd name="connsiteX2" fmla="*/ 2565 w 22827"/>
                  <a:gd name="connsiteY2" fmla="*/ -13559 h 23355"/>
                  <a:gd name="connsiteX3" fmla="*/ 2565 w 22827"/>
                  <a:gd name="connsiteY3" fmla="*/ -13559 h 2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27" h="23355">
                    <a:moveTo>
                      <a:pt x="2565" y="-13559"/>
                    </a:moveTo>
                    <a:cubicBezTo>
                      <a:pt x="15766" y="-6557"/>
                      <a:pt x="4898" y="13924"/>
                      <a:pt x="-8303" y="6922"/>
                    </a:cubicBezTo>
                    <a:cubicBezTo>
                      <a:pt x="-21469" y="-79"/>
                      <a:pt x="-10602" y="-20560"/>
                      <a:pt x="2565" y="-13559"/>
                    </a:cubicBezTo>
                    <a:lnTo>
                      <a:pt x="2565" y="-1355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: Shape 2073">
                <a:extLst>
                  <a:ext uri="{FF2B5EF4-FFF2-40B4-BE49-F238E27FC236}">
                    <a16:creationId xmlns:a16="http://schemas.microsoft.com/office/drawing/2014/main" id="{A23E1AFD-7395-0B52-90F5-DCD6C7ECB030}"/>
                  </a:ext>
                </a:extLst>
              </p:cNvPr>
              <p:cNvSpPr/>
              <p:nvPr/>
            </p:nvSpPr>
            <p:spPr>
              <a:xfrm flipV="1">
                <a:off x="7291140" y="986029"/>
                <a:ext cx="22165" cy="22677"/>
              </a:xfrm>
              <a:custGeom>
                <a:avLst/>
                <a:gdLst>
                  <a:gd name="connsiteX0" fmla="*/ 2061 w 22165"/>
                  <a:gd name="connsiteY0" fmla="*/ -13183 h 22677"/>
                  <a:gd name="connsiteX1" fmla="*/ -8493 w 22165"/>
                  <a:gd name="connsiteY1" fmla="*/ 6706 h 22677"/>
                  <a:gd name="connsiteX2" fmla="*/ 2061 w 22165"/>
                  <a:gd name="connsiteY2" fmla="*/ -13183 h 22677"/>
                  <a:gd name="connsiteX3" fmla="*/ 2061 w 22165"/>
                  <a:gd name="connsiteY3" fmla="*/ -13183 h 2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65" h="22677">
                    <a:moveTo>
                      <a:pt x="2061" y="-13183"/>
                    </a:moveTo>
                    <a:cubicBezTo>
                      <a:pt x="14844" y="-6391"/>
                      <a:pt x="4290" y="13498"/>
                      <a:pt x="-8493" y="6706"/>
                    </a:cubicBezTo>
                    <a:cubicBezTo>
                      <a:pt x="-21311" y="-121"/>
                      <a:pt x="-10757" y="-19975"/>
                      <a:pt x="2061" y="-13183"/>
                    </a:cubicBezTo>
                    <a:lnTo>
                      <a:pt x="2061" y="-1318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: Shape 2074">
                <a:extLst>
                  <a:ext uri="{FF2B5EF4-FFF2-40B4-BE49-F238E27FC236}">
                    <a16:creationId xmlns:a16="http://schemas.microsoft.com/office/drawing/2014/main" id="{7B3C3EB8-B019-BC36-EA69-6F95841D1327}"/>
                  </a:ext>
                </a:extLst>
              </p:cNvPr>
              <p:cNvSpPr/>
              <p:nvPr/>
            </p:nvSpPr>
            <p:spPr>
              <a:xfrm flipV="1">
                <a:off x="7232967" y="1078085"/>
                <a:ext cx="18781" cy="18715"/>
              </a:xfrm>
              <a:custGeom>
                <a:avLst/>
                <a:gdLst>
                  <a:gd name="connsiteX0" fmla="*/ -364 w 18781"/>
                  <a:gd name="connsiteY0" fmla="*/ -13200 h 18715"/>
                  <a:gd name="connsiteX1" fmla="*/ 3502 w 18781"/>
                  <a:gd name="connsiteY1" fmla="*/ -522 h 18715"/>
                  <a:gd name="connsiteX2" fmla="*/ -9177 w 18781"/>
                  <a:gd name="connsiteY2" fmla="*/ 3345 h 18715"/>
                  <a:gd name="connsiteX3" fmla="*/ -13043 w 18781"/>
                  <a:gd name="connsiteY3" fmla="*/ -9334 h 18715"/>
                  <a:gd name="connsiteX4" fmla="*/ -364 w 18781"/>
                  <a:gd name="connsiteY4" fmla="*/ -13200 h 18715"/>
                  <a:gd name="connsiteX5" fmla="*/ -364 w 18781"/>
                  <a:gd name="connsiteY5" fmla="*/ -13200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81" h="18715">
                    <a:moveTo>
                      <a:pt x="-364" y="-13200"/>
                    </a:moveTo>
                    <a:cubicBezTo>
                      <a:pt x="3955" y="-10901"/>
                      <a:pt x="6080" y="-4876"/>
                      <a:pt x="3502" y="-522"/>
                    </a:cubicBezTo>
                    <a:cubicBezTo>
                      <a:pt x="924" y="3867"/>
                      <a:pt x="-4509" y="5818"/>
                      <a:pt x="-9177" y="3345"/>
                    </a:cubicBezTo>
                    <a:cubicBezTo>
                      <a:pt x="-13496" y="1046"/>
                      <a:pt x="-15621" y="-4945"/>
                      <a:pt x="-13043" y="-9334"/>
                    </a:cubicBezTo>
                    <a:cubicBezTo>
                      <a:pt x="-10465" y="-13723"/>
                      <a:pt x="-4997" y="-15673"/>
                      <a:pt x="-364" y="-13200"/>
                    </a:cubicBezTo>
                    <a:lnTo>
                      <a:pt x="-364" y="-1320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: Shape 2075">
                <a:extLst>
                  <a:ext uri="{FF2B5EF4-FFF2-40B4-BE49-F238E27FC236}">
                    <a16:creationId xmlns:a16="http://schemas.microsoft.com/office/drawing/2014/main" id="{DD6D4B0D-6B18-AFE6-5822-3D20995452FE}"/>
                  </a:ext>
                </a:extLst>
              </p:cNvPr>
              <p:cNvSpPr/>
              <p:nvPr/>
            </p:nvSpPr>
            <p:spPr>
              <a:xfrm flipV="1">
                <a:off x="7238484" y="996841"/>
                <a:ext cx="362" cy="390"/>
              </a:xfrm>
              <a:custGeom>
                <a:avLst/>
                <a:gdLst>
                  <a:gd name="connsiteX0" fmla="*/ -13883 w 362"/>
                  <a:gd name="connsiteY0" fmla="*/ -14559 h 390"/>
                  <a:gd name="connsiteX1" fmla="*/ -14057 w 362"/>
                  <a:gd name="connsiteY1" fmla="*/ -14210 h 390"/>
                  <a:gd name="connsiteX2" fmla="*/ -13883 w 362"/>
                  <a:gd name="connsiteY2" fmla="*/ -14559 h 390"/>
                  <a:gd name="connsiteX3" fmla="*/ -13883 w 362"/>
                  <a:gd name="connsiteY3" fmla="*/ -14559 h 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" h="390">
                    <a:moveTo>
                      <a:pt x="-13883" y="-14559"/>
                    </a:moveTo>
                    <a:cubicBezTo>
                      <a:pt x="-13674" y="-14419"/>
                      <a:pt x="-13849" y="-14106"/>
                      <a:pt x="-14057" y="-14210"/>
                    </a:cubicBezTo>
                    <a:cubicBezTo>
                      <a:pt x="-14267" y="-14350"/>
                      <a:pt x="-14092" y="-14663"/>
                      <a:pt x="-13883" y="-14559"/>
                    </a:cubicBezTo>
                    <a:lnTo>
                      <a:pt x="-13883" y="-1455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: Shape 2076">
                <a:extLst>
                  <a:ext uri="{FF2B5EF4-FFF2-40B4-BE49-F238E27FC236}">
                    <a16:creationId xmlns:a16="http://schemas.microsoft.com/office/drawing/2014/main" id="{55887175-0F1C-C9F9-5072-748C82F561E8}"/>
                  </a:ext>
                </a:extLst>
              </p:cNvPr>
              <p:cNvSpPr/>
              <p:nvPr/>
            </p:nvSpPr>
            <p:spPr>
              <a:xfrm flipV="1">
                <a:off x="6835130" y="988484"/>
                <a:ext cx="26196" cy="26787"/>
              </a:xfrm>
              <a:custGeom>
                <a:avLst/>
                <a:gdLst>
                  <a:gd name="connsiteX0" fmla="*/ 6178 w 26196"/>
                  <a:gd name="connsiteY0" fmla="*/ -12908 h 26787"/>
                  <a:gd name="connsiteX1" fmla="*/ -6327 w 26196"/>
                  <a:gd name="connsiteY1" fmla="*/ 10568 h 26787"/>
                  <a:gd name="connsiteX2" fmla="*/ 6178 w 26196"/>
                  <a:gd name="connsiteY2" fmla="*/ -12908 h 26787"/>
                  <a:gd name="connsiteX3" fmla="*/ 6178 w 26196"/>
                  <a:gd name="connsiteY3" fmla="*/ -12908 h 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96" h="26787">
                    <a:moveTo>
                      <a:pt x="6178" y="-12908"/>
                    </a:moveTo>
                    <a:cubicBezTo>
                      <a:pt x="21260" y="-4862"/>
                      <a:pt x="8825" y="18614"/>
                      <a:pt x="-6327" y="10568"/>
                    </a:cubicBezTo>
                    <a:cubicBezTo>
                      <a:pt x="-21444" y="2522"/>
                      <a:pt x="-8974" y="-20954"/>
                      <a:pt x="6178" y="-12908"/>
                    </a:cubicBezTo>
                    <a:lnTo>
                      <a:pt x="6178" y="-12908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: Shape 2077">
                <a:extLst>
                  <a:ext uri="{FF2B5EF4-FFF2-40B4-BE49-F238E27FC236}">
                    <a16:creationId xmlns:a16="http://schemas.microsoft.com/office/drawing/2014/main" id="{1059C632-2710-A571-7417-6B45FCDB7171}"/>
                  </a:ext>
                </a:extLst>
              </p:cNvPr>
              <p:cNvSpPr/>
              <p:nvPr/>
            </p:nvSpPr>
            <p:spPr>
              <a:xfrm flipV="1">
                <a:off x="6937967" y="965081"/>
                <a:ext cx="11765" cy="12035"/>
              </a:xfrm>
              <a:custGeom>
                <a:avLst/>
                <a:gdLst>
                  <a:gd name="connsiteX0" fmla="*/ -4732 w 11765"/>
                  <a:gd name="connsiteY0" fmla="*/ -13929 h 12035"/>
                  <a:gd name="connsiteX1" fmla="*/ -10340 w 11765"/>
                  <a:gd name="connsiteY1" fmla="*/ -3375 h 12035"/>
                  <a:gd name="connsiteX2" fmla="*/ -4732 w 11765"/>
                  <a:gd name="connsiteY2" fmla="*/ -13929 h 12035"/>
                  <a:gd name="connsiteX3" fmla="*/ -4732 w 11765"/>
                  <a:gd name="connsiteY3" fmla="*/ -13929 h 1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65" h="12035">
                    <a:moveTo>
                      <a:pt x="-4732" y="-13929"/>
                    </a:moveTo>
                    <a:cubicBezTo>
                      <a:pt x="2060" y="-10306"/>
                      <a:pt x="-3547" y="248"/>
                      <a:pt x="-10340" y="-3375"/>
                    </a:cubicBezTo>
                    <a:cubicBezTo>
                      <a:pt x="-17132" y="-6997"/>
                      <a:pt x="-11524" y="-17516"/>
                      <a:pt x="-4732" y="-13929"/>
                    </a:cubicBezTo>
                    <a:lnTo>
                      <a:pt x="-4732" y="-1392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: Shape 2078">
                <a:extLst>
                  <a:ext uri="{FF2B5EF4-FFF2-40B4-BE49-F238E27FC236}">
                    <a16:creationId xmlns:a16="http://schemas.microsoft.com/office/drawing/2014/main" id="{B80968A7-073C-D28F-1ACE-F8F7579DDB6C}"/>
                  </a:ext>
                </a:extLst>
              </p:cNvPr>
              <p:cNvSpPr/>
              <p:nvPr/>
            </p:nvSpPr>
            <p:spPr>
              <a:xfrm flipV="1">
                <a:off x="6671146" y="793943"/>
                <a:ext cx="22220" cy="22131"/>
              </a:xfrm>
              <a:custGeom>
                <a:avLst/>
                <a:gdLst>
                  <a:gd name="connsiteX0" fmla="*/ 3556 w 22220"/>
                  <a:gd name="connsiteY0" fmla="*/ -13926 h 22131"/>
                  <a:gd name="connsiteX1" fmla="*/ 8119 w 22220"/>
                  <a:gd name="connsiteY1" fmla="*/ 1052 h 22131"/>
                  <a:gd name="connsiteX2" fmla="*/ -6859 w 22220"/>
                  <a:gd name="connsiteY2" fmla="*/ 5649 h 22131"/>
                  <a:gd name="connsiteX3" fmla="*/ -11456 w 22220"/>
                  <a:gd name="connsiteY3" fmla="*/ -9329 h 22131"/>
                  <a:gd name="connsiteX4" fmla="*/ 3556 w 22220"/>
                  <a:gd name="connsiteY4" fmla="*/ -13926 h 22131"/>
                  <a:gd name="connsiteX5" fmla="*/ 3556 w 22220"/>
                  <a:gd name="connsiteY5" fmla="*/ -13926 h 2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20" h="22131">
                    <a:moveTo>
                      <a:pt x="3556" y="-13926"/>
                    </a:moveTo>
                    <a:cubicBezTo>
                      <a:pt x="8677" y="-11209"/>
                      <a:pt x="11184" y="-4104"/>
                      <a:pt x="8119" y="1052"/>
                    </a:cubicBezTo>
                    <a:cubicBezTo>
                      <a:pt x="5054" y="6241"/>
                      <a:pt x="-1390" y="8575"/>
                      <a:pt x="-6859" y="5649"/>
                    </a:cubicBezTo>
                    <a:cubicBezTo>
                      <a:pt x="-11979" y="2932"/>
                      <a:pt x="-14487" y="-4173"/>
                      <a:pt x="-11456" y="-9329"/>
                    </a:cubicBezTo>
                    <a:cubicBezTo>
                      <a:pt x="-8391" y="-14518"/>
                      <a:pt x="-1947" y="-16852"/>
                      <a:pt x="3556" y="-13926"/>
                    </a:cubicBezTo>
                    <a:lnTo>
                      <a:pt x="3556" y="-13926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: Shape 2079">
                <a:extLst>
                  <a:ext uri="{FF2B5EF4-FFF2-40B4-BE49-F238E27FC236}">
                    <a16:creationId xmlns:a16="http://schemas.microsoft.com/office/drawing/2014/main" id="{56B125DC-3539-6239-A732-DC9FCA3F76B9}"/>
                  </a:ext>
                </a:extLst>
              </p:cNvPr>
              <p:cNvSpPr/>
              <p:nvPr/>
            </p:nvSpPr>
            <p:spPr>
              <a:xfrm flipV="1">
                <a:off x="6637786" y="711296"/>
                <a:ext cx="22089" cy="22097"/>
              </a:xfrm>
              <a:custGeom>
                <a:avLst/>
                <a:gdLst>
                  <a:gd name="connsiteX0" fmla="*/ -12670 w 22089"/>
                  <a:gd name="connsiteY0" fmla="*/ -3979 h 22097"/>
                  <a:gd name="connsiteX1" fmla="*/ -12391 w 22089"/>
                  <a:gd name="connsiteY1" fmla="*/ -7358 h 22097"/>
                  <a:gd name="connsiteX2" fmla="*/ -7933 w 22089"/>
                  <a:gd name="connsiteY2" fmla="*/ -13488 h 22097"/>
                  <a:gd name="connsiteX3" fmla="*/ 6000 w 22089"/>
                  <a:gd name="connsiteY3" fmla="*/ -12478 h 22097"/>
                  <a:gd name="connsiteX4" fmla="*/ 4223 w 22089"/>
                  <a:gd name="connsiteY4" fmla="*/ 5008 h 22097"/>
                  <a:gd name="connsiteX5" fmla="*/ -6818 w 22089"/>
                  <a:gd name="connsiteY5" fmla="*/ 5356 h 22097"/>
                  <a:gd name="connsiteX6" fmla="*/ -12670 w 22089"/>
                  <a:gd name="connsiteY6" fmla="*/ -3979 h 22097"/>
                  <a:gd name="connsiteX7" fmla="*/ -12670 w 22089"/>
                  <a:gd name="connsiteY7" fmla="*/ -3979 h 22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89" h="22097">
                    <a:moveTo>
                      <a:pt x="-12670" y="-3979"/>
                    </a:moveTo>
                    <a:cubicBezTo>
                      <a:pt x="-12600" y="-5094"/>
                      <a:pt x="-12635" y="-6348"/>
                      <a:pt x="-12391" y="-7358"/>
                    </a:cubicBezTo>
                    <a:cubicBezTo>
                      <a:pt x="-11799" y="-10005"/>
                      <a:pt x="-10162" y="-12025"/>
                      <a:pt x="-7933" y="-13488"/>
                    </a:cubicBezTo>
                    <a:cubicBezTo>
                      <a:pt x="-3579" y="-16379"/>
                      <a:pt x="2133" y="-16170"/>
                      <a:pt x="6000" y="-12478"/>
                    </a:cubicBezTo>
                    <a:cubicBezTo>
                      <a:pt x="11225" y="-7567"/>
                      <a:pt x="10284" y="1245"/>
                      <a:pt x="4223" y="5008"/>
                    </a:cubicBezTo>
                    <a:cubicBezTo>
                      <a:pt x="880" y="7028"/>
                      <a:pt x="-3370" y="7167"/>
                      <a:pt x="-6818" y="5356"/>
                    </a:cubicBezTo>
                    <a:cubicBezTo>
                      <a:pt x="-9988" y="3649"/>
                      <a:pt x="-12914" y="-217"/>
                      <a:pt x="-12670" y="-3979"/>
                    </a:cubicBezTo>
                    <a:lnTo>
                      <a:pt x="-12670" y="-397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: Shape 2080">
                <a:extLst>
                  <a:ext uri="{FF2B5EF4-FFF2-40B4-BE49-F238E27FC236}">
                    <a16:creationId xmlns:a16="http://schemas.microsoft.com/office/drawing/2014/main" id="{5D5323E4-2F0A-2693-887B-02218C7E9DE8}"/>
                  </a:ext>
                </a:extLst>
              </p:cNvPr>
              <p:cNvSpPr/>
              <p:nvPr/>
            </p:nvSpPr>
            <p:spPr>
              <a:xfrm flipV="1">
                <a:off x="6726811" y="718943"/>
                <a:ext cx="20825" cy="21297"/>
              </a:xfrm>
              <a:custGeom>
                <a:avLst/>
                <a:gdLst>
                  <a:gd name="connsiteX0" fmla="*/ 2476 w 20825"/>
                  <a:gd name="connsiteY0" fmla="*/ -14142 h 21297"/>
                  <a:gd name="connsiteX1" fmla="*/ -7451 w 20825"/>
                  <a:gd name="connsiteY1" fmla="*/ 4527 h 21297"/>
                  <a:gd name="connsiteX2" fmla="*/ 2476 w 20825"/>
                  <a:gd name="connsiteY2" fmla="*/ -14142 h 21297"/>
                  <a:gd name="connsiteX3" fmla="*/ 2476 w 20825"/>
                  <a:gd name="connsiteY3" fmla="*/ -14142 h 2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25" h="21297">
                    <a:moveTo>
                      <a:pt x="2476" y="-14142"/>
                    </a:moveTo>
                    <a:cubicBezTo>
                      <a:pt x="14493" y="-7733"/>
                      <a:pt x="4566" y="10937"/>
                      <a:pt x="-7451" y="4527"/>
                    </a:cubicBezTo>
                    <a:cubicBezTo>
                      <a:pt x="-19468" y="-1847"/>
                      <a:pt x="-9576" y="-20516"/>
                      <a:pt x="2476" y="-14142"/>
                    </a:cubicBezTo>
                    <a:lnTo>
                      <a:pt x="2476" y="-1414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: Shape 2081">
                <a:extLst>
                  <a:ext uri="{FF2B5EF4-FFF2-40B4-BE49-F238E27FC236}">
                    <a16:creationId xmlns:a16="http://schemas.microsoft.com/office/drawing/2014/main" id="{1BE6C96E-7EB9-7A9A-C38A-B46A8C71EFBE}"/>
                  </a:ext>
                </a:extLst>
              </p:cNvPr>
              <p:cNvSpPr/>
              <p:nvPr/>
            </p:nvSpPr>
            <p:spPr>
              <a:xfrm flipV="1">
                <a:off x="6874577" y="606990"/>
                <a:ext cx="19816" cy="20272"/>
              </a:xfrm>
              <a:custGeom>
                <a:avLst/>
                <a:gdLst>
                  <a:gd name="connsiteX0" fmla="*/ 1369 w 19816"/>
                  <a:gd name="connsiteY0" fmla="*/ -14560 h 20272"/>
                  <a:gd name="connsiteX1" fmla="*/ -8071 w 19816"/>
                  <a:gd name="connsiteY1" fmla="*/ 3204 h 20272"/>
                  <a:gd name="connsiteX2" fmla="*/ 1369 w 19816"/>
                  <a:gd name="connsiteY2" fmla="*/ -14560 h 20272"/>
                  <a:gd name="connsiteX3" fmla="*/ 1369 w 19816"/>
                  <a:gd name="connsiteY3" fmla="*/ -14560 h 2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16" h="20272">
                    <a:moveTo>
                      <a:pt x="1369" y="-14560"/>
                    </a:moveTo>
                    <a:cubicBezTo>
                      <a:pt x="12793" y="-8500"/>
                      <a:pt x="3354" y="9299"/>
                      <a:pt x="-8071" y="3204"/>
                    </a:cubicBezTo>
                    <a:cubicBezTo>
                      <a:pt x="-19531" y="-2892"/>
                      <a:pt x="-10091" y="-20656"/>
                      <a:pt x="1369" y="-14560"/>
                    </a:cubicBezTo>
                    <a:lnTo>
                      <a:pt x="1369" y="-1456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: Shape 2082">
                <a:extLst>
                  <a:ext uri="{FF2B5EF4-FFF2-40B4-BE49-F238E27FC236}">
                    <a16:creationId xmlns:a16="http://schemas.microsoft.com/office/drawing/2014/main" id="{0B89F222-2466-A6E6-B72C-4246D5FBC711}"/>
                  </a:ext>
                </a:extLst>
              </p:cNvPr>
              <p:cNvSpPr/>
              <p:nvPr/>
            </p:nvSpPr>
            <p:spPr>
              <a:xfrm flipV="1">
                <a:off x="7259588" y="1540037"/>
                <a:ext cx="16448" cy="16842"/>
              </a:xfrm>
              <a:custGeom>
                <a:avLst/>
                <a:gdLst>
                  <a:gd name="connsiteX0" fmla="*/ -2074 w 16448"/>
                  <a:gd name="connsiteY0" fmla="*/ -11748 h 16842"/>
                  <a:gd name="connsiteX1" fmla="*/ -9911 w 16448"/>
                  <a:gd name="connsiteY1" fmla="*/ 3020 h 16842"/>
                  <a:gd name="connsiteX2" fmla="*/ -2074 w 16448"/>
                  <a:gd name="connsiteY2" fmla="*/ -11748 h 16842"/>
                  <a:gd name="connsiteX3" fmla="*/ -2074 w 16448"/>
                  <a:gd name="connsiteY3" fmla="*/ -11748 h 16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8" h="16842">
                    <a:moveTo>
                      <a:pt x="-2074" y="-11748"/>
                    </a:moveTo>
                    <a:cubicBezTo>
                      <a:pt x="7401" y="-6697"/>
                      <a:pt x="-402" y="8071"/>
                      <a:pt x="-9911" y="3020"/>
                    </a:cubicBezTo>
                    <a:cubicBezTo>
                      <a:pt x="-19420" y="-2030"/>
                      <a:pt x="-11583" y="-16799"/>
                      <a:pt x="-2074" y="-11748"/>
                    </a:cubicBezTo>
                    <a:lnTo>
                      <a:pt x="-2074" y="-11748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: Shape 2083">
                <a:extLst>
                  <a:ext uri="{FF2B5EF4-FFF2-40B4-BE49-F238E27FC236}">
                    <a16:creationId xmlns:a16="http://schemas.microsoft.com/office/drawing/2014/main" id="{387D20F8-1A2F-4D9B-80BD-463FD29104AE}"/>
                  </a:ext>
                </a:extLst>
              </p:cNvPr>
              <p:cNvSpPr/>
              <p:nvPr/>
            </p:nvSpPr>
            <p:spPr>
              <a:xfrm flipV="1">
                <a:off x="7233253" y="1439263"/>
                <a:ext cx="19811" cy="19738"/>
              </a:xfrm>
              <a:custGeom>
                <a:avLst/>
                <a:gdLst>
                  <a:gd name="connsiteX0" fmla="*/ 393 w 19811"/>
                  <a:gd name="connsiteY0" fmla="*/ -11968 h 19738"/>
                  <a:gd name="connsiteX1" fmla="*/ 4468 w 19811"/>
                  <a:gd name="connsiteY1" fmla="*/ 1408 h 19738"/>
                  <a:gd name="connsiteX2" fmla="*/ -8907 w 19811"/>
                  <a:gd name="connsiteY2" fmla="*/ 5483 h 19738"/>
                  <a:gd name="connsiteX3" fmla="*/ -12983 w 19811"/>
                  <a:gd name="connsiteY3" fmla="*/ -7892 h 19738"/>
                  <a:gd name="connsiteX4" fmla="*/ 393 w 19811"/>
                  <a:gd name="connsiteY4" fmla="*/ -11968 h 19738"/>
                  <a:gd name="connsiteX5" fmla="*/ 393 w 19811"/>
                  <a:gd name="connsiteY5" fmla="*/ -11968 h 1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11" h="19738">
                    <a:moveTo>
                      <a:pt x="393" y="-11968"/>
                    </a:moveTo>
                    <a:cubicBezTo>
                      <a:pt x="4956" y="-9529"/>
                      <a:pt x="7185" y="-3190"/>
                      <a:pt x="4468" y="1408"/>
                    </a:cubicBezTo>
                    <a:cubicBezTo>
                      <a:pt x="1751" y="6040"/>
                      <a:pt x="-3996" y="8095"/>
                      <a:pt x="-8907" y="5483"/>
                    </a:cubicBezTo>
                    <a:cubicBezTo>
                      <a:pt x="-13471" y="3080"/>
                      <a:pt x="-15700" y="-3260"/>
                      <a:pt x="-12983" y="-7892"/>
                    </a:cubicBezTo>
                    <a:cubicBezTo>
                      <a:pt x="-10266" y="-12490"/>
                      <a:pt x="-4519" y="-14580"/>
                      <a:pt x="393" y="-11968"/>
                    </a:cubicBezTo>
                    <a:lnTo>
                      <a:pt x="393" y="-11968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: Shape 2084">
                <a:extLst>
                  <a:ext uri="{FF2B5EF4-FFF2-40B4-BE49-F238E27FC236}">
                    <a16:creationId xmlns:a16="http://schemas.microsoft.com/office/drawing/2014/main" id="{5C60CAC8-BC78-BBC9-2578-4A253B2CD747}"/>
                  </a:ext>
                </a:extLst>
              </p:cNvPr>
              <p:cNvSpPr/>
              <p:nvPr/>
            </p:nvSpPr>
            <p:spPr>
              <a:xfrm flipV="1">
                <a:off x="7422238" y="1542019"/>
                <a:ext cx="23583" cy="23502"/>
              </a:xfrm>
              <a:custGeom>
                <a:avLst/>
                <a:gdLst>
                  <a:gd name="connsiteX0" fmla="*/ 2683 w 23583"/>
                  <a:gd name="connsiteY0" fmla="*/ -11414 h 23502"/>
                  <a:gd name="connsiteX1" fmla="*/ 7559 w 23583"/>
                  <a:gd name="connsiteY1" fmla="*/ 4504 h 23502"/>
                  <a:gd name="connsiteX2" fmla="*/ -8359 w 23583"/>
                  <a:gd name="connsiteY2" fmla="*/ 9381 h 23502"/>
                  <a:gd name="connsiteX3" fmla="*/ -13236 w 23583"/>
                  <a:gd name="connsiteY3" fmla="*/ -6537 h 23502"/>
                  <a:gd name="connsiteX4" fmla="*/ 2683 w 23583"/>
                  <a:gd name="connsiteY4" fmla="*/ -11414 h 23502"/>
                  <a:gd name="connsiteX5" fmla="*/ 2683 w 23583"/>
                  <a:gd name="connsiteY5" fmla="*/ -11414 h 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83" h="23502">
                    <a:moveTo>
                      <a:pt x="2683" y="-11414"/>
                    </a:moveTo>
                    <a:cubicBezTo>
                      <a:pt x="8116" y="-8523"/>
                      <a:pt x="10763" y="-964"/>
                      <a:pt x="7559" y="4504"/>
                    </a:cubicBezTo>
                    <a:cubicBezTo>
                      <a:pt x="4285" y="10008"/>
                      <a:pt x="-2542" y="12481"/>
                      <a:pt x="-8359" y="9381"/>
                    </a:cubicBezTo>
                    <a:cubicBezTo>
                      <a:pt x="-13793" y="6490"/>
                      <a:pt x="-16475" y="-1069"/>
                      <a:pt x="-13236" y="-6537"/>
                    </a:cubicBezTo>
                    <a:cubicBezTo>
                      <a:pt x="-9996" y="-12041"/>
                      <a:pt x="-3135" y="-14514"/>
                      <a:pt x="2683" y="-11414"/>
                    </a:cubicBezTo>
                    <a:lnTo>
                      <a:pt x="2683" y="-11414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: Shape 2085">
                <a:extLst>
                  <a:ext uri="{FF2B5EF4-FFF2-40B4-BE49-F238E27FC236}">
                    <a16:creationId xmlns:a16="http://schemas.microsoft.com/office/drawing/2014/main" id="{675C3C9E-143A-F1D9-0746-6CCFD132C499}"/>
                  </a:ext>
                </a:extLst>
              </p:cNvPr>
              <p:cNvSpPr/>
              <p:nvPr/>
            </p:nvSpPr>
            <p:spPr>
              <a:xfrm flipV="1">
                <a:off x="7305852" y="1676150"/>
                <a:ext cx="19800" cy="20274"/>
              </a:xfrm>
              <a:custGeom>
                <a:avLst/>
                <a:gdLst>
                  <a:gd name="connsiteX0" fmla="*/ 273 w 19800"/>
                  <a:gd name="connsiteY0" fmla="*/ -11082 h 20274"/>
                  <a:gd name="connsiteX1" fmla="*/ -9167 w 19800"/>
                  <a:gd name="connsiteY1" fmla="*/ 6683 h 20274"/>
                  <a:gd name="connsiteX2" fmla="*/ 273 w 19800"/>
                  <a:gd name="connsiteY2" fmla="*/ -11082 h 20274"/>
                  <a:gd name="connsiteX3" fmla="*/ 273 w 19800"/>
                  <a:gd name="connsiteY3" fmla="*/ -11082 h 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00" h="20274">
                    <a:moveTo>
                      <a:pt x="273" y="-11082"/>
                    </a:moveTo>
                    <a:cubicBezTo>
                      <a:pt x="11698" y="-4986"/>
                      <a:pt x="2293" y="12778"/>
                      <a:pt x="-9167" y="6683"/>
                    </a:cubicBezTo>
                    <a:cubicBezTo>
                      <a:pt x="-20592" y="587"/>
                      <a:pt x="-11152" y="-17177"/>
                      <a:pt x="273" y="-11082"/>
                    </a:cubicBezTo>
                    <a:lnTo>
                      <a:pt x="273" y="-11082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: Shape 2086">
                <a:extLst>
                  <a:ext uri="{FF2B5EF4-FFF2-40B4-BE49-F238E27FC236}">
                    <a16:creationId xmlns:a16="http://schemas.microsoft.com/office/drawing/2014/main" id="{E4E38EBA-1CC5-3D28-DC0C-57D56C34A5F7}"/>
                  </a:ext>
                </a:extLst>
              </p:cNvPr>
              <p:cNvSpPr/>
              <p:nvPr/>
            </p:nvSpPr>
            <p:spPr>
              <a:xfrm flipV="1">
                <a:off x="7128723" y="1581055"/>
                <a:ext cx="18800" cy="19237"/>
              </a:xfrm>
              <a:custGeom>
                <a:avLst/>
                <a:gdLst>
                  <a:gd name="connsiteX0" fmla="*/ -8 w 18800"/>
                  <a:gd name="connsiteY0" fmla="*/ -11459 h 19237"/>
                  <a:gd name="connsiteX1" fmla="*/ -8995 w 18800"/>
                  <a:gd name="connsiteY1" fmla="*/ 5399 h 19237"/>
                  <a:gd name="connsiteX2" fmla="*/ -8 w 18800"/>
                  <a:gd name="connsiteY2" fmla="*/ -11459 h 19237"/>
                  <a:gd name="connsiteX3" fmla="*/ -8 w 18800"/>
                  <a:gd name="connsiteY3" fmla="*/ -11459 h 1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0" h="19237">
                    <a:moveTo>
                      <a:pt x="-8" y="-11459"/>
                    </a:moveTo>
                    <a:cubicBezTo>
                      <a:pt x="10825" y="-5678"/>
                      <a:pt x="1873" y="11181"/>
                      <a:pt x="-8995" y="5399"/>
                    </a:cubicBezTo>
                    <a:cubicBezTo>
                      <a:pt x="-19827" y="-348"/>
                      <a:pt x="-10875" y="-17242"/>
                      <a:pt x="-8" y="-11459"/>
                    </a:cubicBezTo>
                    <a:lnTo>
                      <a:pt x="-8" y="-11459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: Shape 2087">
                <a:extLst>
                  <a:ext uri="{FF2B5EF4-FFF2-40B4-BE49-F238E27FC236}">
                    <a16:creationId xmlns:a16="http://schemas.microsoft.com/office/drawing/2014/main" id="{E635559E-265A-9E4F-B5A6-3D7B42C136EB}"/>
                  </a:ext>
                </a:extLst>
              </p:cNvPr>
              <p:cNvSpPr/>
              <p:nvPr/>
            </p:nvSpPr>
            <p:spPr>
              <a:xfrm flipV="1">
                <a:off x="7076626" y="1424530"/>
                <a:ext cx="18128" cy="18558"/>
              </a:xfrm>
              <a:custGeom>
                <a:avLst/>
                <a:gdLst>
                  <a:gd name="connsiteX0" fmla="*/ -376 w 18128"/>
                  <a:gd name="connsiteY0" fmla="*/ -12012 h 18558"/>
                  <a:gd name="connsiteX1" fmla="*/ -9015 w 18128"/>
                  <a:gd name="connsiteY1" fmla="*/ 4254 h 18558"/>
                  <a:gd name="connsiteX2" fmla="*/ -376 w 18128"/>
                  <a:gd name="connsiteY2" fmla="*/ -12012 h 18558"/>
                  <a:gd name="connsiteX3" fmla="*/ -376 w 18128"/>
                  <a:gd name="connsiteY3" fmla="*/ -12012 h 18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28" h="18558">
                    <a:moveTo>
                      <a:pt x="-376" y="-12012"/>
                    </a:moveTo>
                    <a:cubicBezTo>
                      <a:pt x="10073" y="-6439"/>
                      <a:pt x="1435" y="9827"/>
                      <a:pt x="-9015" y="4254"/>
                    </a:cubicBezTo>
                    <a:cubicBezTo>
                      <a:pt x="-19499" y="-1319"/>
                      <a:pt x="-10861" y="-17585"/>
                      <a:pt x="-376" y="-12012"/>
                    </a:cubicBezTo>
                    <a:lnTo>
                      <a:pt x="-376" y="-12012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: Shape 2088">
                <a:extLst>
                  <a:ext uri="{FF2B5EF4-FFF2-40B4-BE49-F238E27FC236}">
                    <a16:creationId xmlns:a16="http://schemas.microsoft.com/office/drawing/2014/main" id="{0FAEFE89-CC94-EDDF-ED78-661E7136F504}"/>
                  </a:ext>
                </a:extLst>
              </p:cNvPr>
              <p:cNvSpPr/>
              <p:nvPr/>
            </p:nvSpPr>
            <p:spPr>
              <a:xfrm flipV="1">
                <a:off x="7369535" y="1584749"/>
                <a:ext cx="21497" cy="21986"/>
              </a:xfrm>
              <a:custGeom>
                <a:avLst/>
                <a:gdLst>
                  <a:gd name="connsiteX0" fmla="*/ 1390 w 21497"/>
                  <a:gd name="connsiteY0" fmla="*/ -11269 h 21986"/>
                  <a:gd name="connsiteX1" fmla="*/ -8886 w 21497"/>
                  <a:gd name="connsiteY1" fmla="*/ 7993 h 21986"/>
                  <a:gd name="connsiteX2" fmla="*/ 1390 w 21497"/>
                  <a:gd name="connsiteY2" fmla="*/ -11269 h 21986"/>
                  <a:gd name="connsiteX3" fmla="*/ 1390 w 21497"/>
                  <a:gd name="connsiteY3" fmla="*/ -11269 h 2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97" h="21986">
                    <a:moveTo>
                      <a:pt x="1390" y="-11269"/>
                    </a:moveTo>
                    <a:cubicBezTo>
                      <a:pt x="13755" y="-4686"/>
                      <a:pt x="3549" y="14611"/>
                      <a:pt x="-8886" y="7993"/>
                    </a:cubicBezTo>
                    <a:cubicBezTo>
                      <a:pt x="-21286" y="1409"/>
                      <a:pt x="-11045" y="-17887"/>
                      <a:pt x="1390" y="-11269"/>
                    </a:cubicBezTo>
                    <a:lnTo>
                      <a:pt x="1390" y="-11269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0" name="Freeform: Shape 2089">
                <a:extLst>
                  <a:ext uri="{FF2B5EF4-FFF2-40B4-BE49-F238E27FC236}">
                    <a16:creationId xmlns:a16="http://schemas.microsoft.com/office/drawing/2014/main" id="{E24AE5C4-CD92-978F-D1D2-3BBFB941F7E0}"/>
                  </a:ext>
                </a:extLst>
              </p:cNvPr>
              <p:cNvSpPr/>
              <p:nvPr/>
            </p:nvSpPr>
            <p:spPr>
              <a:xfrm flipV="1">
                <a:off x="7507756" y="1665219"/>
                <a:ext cx="23167" cy="23713"/>
              </a:xfrm>
              <a:custGeom>
                <a:avLst/>
                <a:gdLst>
                  <a:gd name="connsiteX0" fmla="*/ 2255 w 23167"/>
                  <a:gd name="connsiteY0" fmla="*/ -10907 h 23713"/>
                  <a:gd name="connsiteX1" fmla="*/ -8787 w 23167"/>
                  <a:gd name="connsiteY1" fmla="*/ 9888 h 23713"/>
                  <a:gd name="connsiteX2" fmla="*/ 2255 w 23167"/>
                  <a:gd name="connsiteY2" fmla="*/ -10907 h 23713"/>
                  <a:gd name="connsiteX3" fmla="*/ 2255 w 23167"/>
                  <a:gd name="connsiteY3" fmla="*/ -10907 h 2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7" h="23713">
                    <a:moveTo>
                      <a:pt x="2255" y="-10907"/>
                    </a:moveTo>
                    <a:cubicBezTo>
                      <a:pt x="15630" y="-3801"/>
                      <a:pt x="4588" y="16994"/>
                      <a:pt x="-8787" y="9888"/>
                    </a:cubicBezTo>
                    <a:cubicBezTo>
                      <a:pt x="-22163" y="2748"/>
                      <a:pt x="-11121" y="-18012"/>
                      <a:pt x="2255" y="-10907"/>
                    </a:cubicBezTo>
                    <a:lnTo>
                      <a:pt x="2255" y="-10907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1" name="Freeform: Shape 2090">
                <a:extLst>
                  <a:ext uri="{FF2B5EF4-FFF2-40B4-BE49-F238E27FC236}">
                    <a16:creationId xmlns:a16="http://schemas.microsoft.com/office/drawing/2014/main" id="{6FEBB5E1-AC84-0514-9104-F6FFB5BD57DD}"/>
                  </a:ext>
                </a:extLst>
              </p:cNvPr>
              <p:cNvSpPr/>
              <p:nvPr/>
            </p:nvSpPr>
            <p:spPr>
              <a:xfrm flipV="1">
                <a:off x="7453175" y="1445786"/>
                <a:ext cx="22490" cy="23011"/>
              </a:xfrm>
              <a:custGeom>
                <a:avLst/>
                <a:gdLst>
                  <a:gd name="connsiteX0" fmla="*/ 1903 w 22490"/>
                  <a:gd name="connsiteY0" fmla="*/ -11655 h 23011"/>
                  <a:gd name="connsiteX1" fmla="*/ -8825 w 22490"/>
                  <a:gd name="connsiteY1" fmla="*/ 8513 h 23011"/>
                  <a:gd name="connsiteX2" fmla="*/ 1903 w 22490"/>
                  <a:gd name="connsiteY2" fmla="*/ -11655 h 23011"/>
                  <a:gd name="connsiteX3" fmla="*/ 1903 w 22490"/>
                  <a:gd name="connsiteY3" fmla="*/ -11655 h 23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90" h="23011">
                    <a:moveTo>
                      <a:pt x="1903" y="-11655"/>
                    </a:moveTo>
                    <a:cubicBezTo>
                      <a:pt x="14861" y="-4758"/>
                      <a:pt x="4167" y="15409"/>
                      <a:pt x="-8825" y="8513"/>
                    </a:cubicBezTo>
                    <a:cubicBezTo>
                      <a:pt x="-21817" y="1616"/>
                      <a:pt x="-11089" y="-18586"/>
                      <a:pt x="1903" y="-11655"/>
                    </a:cubicBezTo>
                    <a:lnTo>
                      <a:pt x="1903" y="-11655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: Shape 2091">
                <a:extLst>
                  <a:ext uri="{FF2B5EF4-FFF2-40B4-BE49-F238E27FC236}">
                    <a16:creationId xmlns:a16="http://schemas.microsoft.com/office/drawing/2014/main" id="{73824783-0CFC-41BB-FCD8-CA4D9B0B6AF5}"/>
                  </a:ext>
                </a:extLst>
              </p:cNvPr>
              <p:cNvSpPr/>
              <p:nvPr/>
            </p:nvSpPr>
            <p:spPr>
              <a:xfrm flipV="1">
                <a:off x="7150667" y="1638462"/>
                <a:ext cx="19463" cy="19939"/>
              </a:xfrm>
              <a:custGeom>
                <a:avLst/>
                <a:gdLst>
                  <a:gd name="connsiteX0" fmla="*/ 424 w 19463"/>
                  <a:gd name="connsiteY0" fmla="*/ -11228 h 19939"/>
                  <a:gd name="connsiteX1" fmla="*/ -8876 w 19463"/>
                  <a:gd name="connsiteY1" fmla="*/ 6258 h 19939"/>
                  <a:gd name="connsiteX2" fmla="*/ 424 w 19463"/>
                  <a:gd name="connsiteY2" fmla="*/ -11228 h 19939"/>
                  <a:gd name="connsiteX3" fmla="*/ 424 w 19463"/>
                  <a:gd name="connsiteY3" fmla="*/ -11228 h 1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63" h="19939">
                    <a:moveTo>
                      <a:pt x="424" y="-11228"/>
                    </a:moveTo>
                    <a:cubicBezTo>
                      <a:pt x="11640" y="-5237"/>
                      <a:pt x="2375" y="12214"/>
                      <a:pt x="-8876" y="6258"/>
                    </a:cubicBezTo>
                    <a:cubicBezTo>
                      <a:pt x="-20091" y="267"/>
                      <a:pt x="-10826" y="-17219"/>
                      <a:pt x="424" y="-11228"/>
                    </a:cubicBezTo>
                    <a:lnTo>
                      <a:pt x="424" y="-11228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: Shape 2092">
                <a:extLst>
                  <a:ext uri="{FF2B5EF4-FFF2-40B4-BE49-F238E27FC236}">
                    <a16:creationId xmlns:a16="http://schemas.microsoft.com/office/drawing/2014/main" id="{5CDAC4E5-FFF5-96C7-C20B-7540357B88DA}"/>
                  </a:ext>
                </a:extLst>
              </p:cNvPr>
              <p:cNvSpPr/>
              <p:nvPr/>
            </p:nvSpPr>
            <p:spPr>
              <a:xfrm flipV="1">
                <a:off x="7027521" y="1302432"/>
                <a:ext cx="22837" cy="23355"/>
              </a:xfrm>
              <a:custGeom>
                <a:avLst/>
                <a:gdLst>
                  <a:gd name="connsiteX0" fmla="*/ 3215 w 22837"/>
                  <a:gd name="connsiteY0" fmla="*/ -12110 h 23355"/>
                  <a:gd name="connsiteX1" fmla="*/ -7687 w 22837"/>
                  <a:gd name="connsiteY1" fmla="*/ 8371 h 23355"/>
                  <a:gd name="connsiteX2" fmla="*/ 3215 w 22837"/>
                  <a:gd name="connsiteY2" fmla="*/ -12110 h 23355"/>
                  <a:gd name="connsiteX3" fmla="*/ 3215 w 22837"/>
                  <a:gd name="connsiteY3" fmla="*/ -12110 h 2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37" h="23355">
                    <a:moveTo>
                      <a:pt x="3215" y="-12110"/>
                    </a:moveTo>
                    <a:cubicBezTo>
                      <a:pt x="16382" y="-5109"/>
                      <a:pt x="5514" y="15372"/>
                      <a:pt x="-7687" y="8371"/>
                    </a:cubicBezTo>
                    <a:cubicBezTo>
                      <a:pt x="-20854" y="1370"/>
                      <a:pt x="-9986" y="-19112"/>
                      <a:pt x="3215" y="-12110"/>
                    </a:cubicBezTo>
                    <a:lnTo>
                      <a:pt x="3215" y="-12110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: Shape 2093">
                <a:extLst>
                  <a:ext uri="{FF2B5EF4-FFF2-40B4-BE49-F238E27FC236}">
                    <a16:creationId xmlns:a16="http://schemas.microsoft.com/office/drawing/2014/main" id="{A89EAEAB-AF64-756F-6B60-1A020DC66A92}"/>
                  </a:ext>
                </a:extLst>
              </p:cNvPr>
              <p:cNvSpPr/>
              <p:nvPr/>
            </p:nvSpPr>
            <p:spPr>
              <a:xfrm flipV="1">
                <a:off x="6319718" y="541227"/>
                <a:ext cx="349360" cy="737249"/>
              </a:xfrm>
              <a:custGeom>
                <a:avLst/>
                <a:gdLst>
                  <a:gd name="connsiteX0" fmla="*/ 337061 w 349360"/>
                  <a:gd name="connsiteY0" fmla="*/ 722387 h 737249"/>
                  <a:gd name="connsiteX1" fmla="*/ 332950 w 349360"/>
                  <a:gd name="connsiteY1" fmla="*/ 712459 h 737249"/>
                  <a:gd name="connsiteX2" fmla="*/ 108007 w 349360"/>
                  <a:gd name="connsiteY2" fmla="*/ 353866 h 737249"/>
                  <a:gd name="connsiteX3" fmla="*/ 13264 w 349360"/>
                  <a:gd name="connsiteY3" fmla="*/ -9499 h 737249"/>
                  <a:gd name="connsiteX4" fmla="*/ 4382 w 349360"/>
                  <a:gd name="connsiteY4" fmla="*/ -14863 h 737249"/>
                  <a:gd name="connsiteX5" fmla="*/ -4117 w 349360"/>
                  <a:gd name="connsiteY5" fmla="*/ 60478 h 737249"/>
                  <a:gd name="connsiteX6" fmla="*/ -11745 w 349360"/>
                  <a:gd name="connsiteY6" fmla="*/ 158704 h 737249"/>
                  <a:gd name="connsiteX7" fmla="*/ 5810 w 349360"/>
                  <a:gd name="connsiteY7" fmla="*/ 349129 h 737249"/>
                  <a:gd name="connsiteX8" fmla="*/ 145729 w 349360"/>
                  <a:gd name="connsiteY8" fmla="*/ 597584 h 737249"/>
                  <a:gd name="connsiteX9" fmla="*/ 261859 w 349360"/>
                  <a:gd name="connsiteY9" fmla="*/ 687241 h 737249"/>
                  <a:gd name="connsiteX10" fmla="*/ 337061 w 349360"/>
                  <a:gd name="connsiteY10" fmla="*/ 722387 h 73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9360" h="737249">
                    <a:moveTo>
                      <a:pt x="337061" y="722387"/>
                    </a:moveTo>
                    <a:cubicBezTo>
                      <a:pt x="335598" y="719113"/>
                      <a:pt x="334274" y="715804"/>
                      <a:pt x="332950" y="712459"/>
                    </a:cubicBezTo>
                    <a:cubicBezTo>
                      <a:pt x="264575" y="621932"/>
                      <a:pt x="149387" y="461183"/>
                      <a:pt x="108007" y="353866"/>
                    </a:cubicBezTo>
                    <a:cubicBezTo>
                      <a:pt x="73244" y="263756"/>
                      <a:pt x="37437" y="107153"/>
                      <a:pt x="13264" y="-9499"/>
                    </a:cubicBezTo>
                    <a:cubicBezTo>
                      <a:pt x="10373" y="-11345"/>
                      <a:pt x="7412" y="-13157"/>
                      <a:pt x="4382" y="-14863"/>
                    </a:cubicBezTo>
                    <a:cubicBezTo>
                      <a:pt x="-6625" y="19829"/>
                      <a:pt x="-2584" y="46859"/>
                      <a:pt x="-4117" y="60478"/>
                    </a:cubicBezTo>
                    <a:cubicBezTo>
                      <a:pt x="-7809" y="93046"/>
                      <a:pt x="-10596" y="125822"/>
                      <a:pt x="-11745" y="158704"/>
                    </a:cubicBezTo>
                    <a:cubicBezTo>
                      <a:pt x="-13939" y="222237"/>
                      <a:pt x="-9934" y="286536"/>
                      <a:pt x="5810" y="349129"/>
                    </a:cubicBezTo>
                    <a:cubicBezTo>
                      <a:pt x="29043" y="441190"/>
                      <a:pt x="78225" y="527747"/>
                      <a:pt x="145729" y="597584"/>
                    </a:cubicBezTo>
                    <a:cubicBezTo>
                      <a:pt x="180143" y="633252"/>
                      <a:pt x="218389" y="662859"/>
                      <a:pt x="261859" y="687241"/>
                    </a:cubicBezTo>
                    <a:cubicBezTo>
                      <a:pt x="272204" y="692989"/>
                      <a:pt x="332811" y="712843"/>
                      <a:pt x="337061" y="722387"/>
                    </a:cubicBezTo>
                  </a:path>
                </a:pathLst>
              </a:custGeom>
              <a:solidFill>
                <a:srgbClr val="496F4B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: Shape 2094">
                <a:extLst>
                  <a:ext uri="{FF2B5EF4-FFF2-40B4-BE49-F238E27FC236}">
                    <a16:creationId xmlns:a16="http://schemas.microsoft.com/office/drawing/2014/main" id="{3807EA9F-AB9F-29B3-A4B5-4B77987A22C6}"/>
                  </a:ext>
                </a:extLst>
              </p:cNvPr>
              <p:cNvSpPr/>
              <p:nvPr/>
            </p:nvSpPr>
            <p:spPr>
              <a:xfrm flipV="1">
                <a:off x="6345282" y="551154"/>
                <a:ext cx="319686" cy="721958"/>
              </a:xfrm>
              <a:custGeom>
                <a:avLst/>
                <a:gdLst>
                  <a:gd name="connsiteX0" fmla="*/ 307359 w 319686"/>
                  <a:gd name="connsiteY0" fmla="*/ 707103 h 721958"/>
                  <a:gd name="connsiteX1" fmla="*/ 271239 w 319686"/>
                  <a:gd name="connsiteY1" fmla="*/ 510129 h 721958"/>
                  <a:gd name="connsiteX2" fmla="*/ 181373 w 319686"/>
                  <a:gd name="connsiteY2" fmla="*/ 271636 h 721958"/>
                  <a:gd name="connsiteX3" fmla="*/ -12327 w 319686"/>
                  <a:gd name="connsiteY3" fmla="*/ -14856 h 721958"/>
                  <a:gd name="connsiteX4" fmla="*/ 82416 w 319686"/>
                  <a:gd name="connsiteY4" fmla="*/ 348510 h 721958"/>
                  <a:gd name="connsiteX5" fmla="*/ 307359 w 319686"/>
                  <a:gd name="connsiteY5" fmla="*/ 707103 h 721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686" h="721958">
                    <a:moveTo>
                      <a:pt x="307359" y="707103"/>
                    </a:moveTo>
                    <a:cubicBezTo>
                      <a:pt x="283604" y="645555"/>
                      <a:pt x="286321" y="573453"/>
                      <a:pt x="271239" y="510129"/>
                    </a:cubicBezTo>
                    <a:cubicBezTo>
                      <a:pt x="251594" y="427787"/>
                      <a:pt x="221290" y="347500"/>
                      <a:pt x="181373" y="271636"/>
                    </a:cubicBezTo>
                    <a:cubicBezTo>
                      <a:pt x="116342" y="148122"/>
                      <a:pt x="76494" y="41746"/>
                      <a:pt x="-12327" y="-14856"/>
                    </a:cubicBezTo>
                    <a:cubicBezTo>
                      <a:pt x="11847" y="101796"/>
                      <a:pt x="47654" y="258400"/>
                      <a:pt x="82416" y="348510"/>
                    </a:cubicBezTo>
                    <a:cubicBezTo>
                      <a:pt x="123796" y="455827"/>
                      <a:pt x="238985" y="616575"/>
                      <a:pt x="307359" y="707103"/>
                    </a:cubicBezTo>
                  </a:path>
                </a:pathLst>
              </a:custGeom>
              <a:solidFill>
                <a:srgbClr val="3F6B4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89" name="Group 1988">
              <a:extLst>
                <a:ext uri="{FF2B5EF4-FFF2-40B4-BE49-F238E27FC236}">
                  <a16:creationId xmlns:a16="http://schemas.microsoft.com/office/drawing/2014/main" id="{0C7DE5F3-B2D2-F7DF-EF47-F14748B16527}"/>
                </a:ext>
              </a:extLst>
            </p:cNvPr>
            <p:cNvGrpSpPr/>
            <p:nvPr/>
          </p:nvGrpSpPr>
          <p:grpSpPr>
            <a:xfrm rot="20038394" flipH="1">
              <a:off x="7027995" y="800920"/>
              <a:ext cx="431136" cy="385610"/>
              <a:chOff x="6319718" y="492700"/>
              <a:chExt cx="1397876" cy="1339768"/>
            </a:xfrm>
          </p:grpSpPr>
          <p:sp>
            <p:nvSpPr>
              <p:cNvPr id="1990" name="Freeform: Shape 1989">
                <a:extLst>
                  <a:ext uri="{FF2B5EF4-FFF2-40B4-BE49-F238E27FC236}">
                    <a16:creationId xmlns:a16="http://schemas.microsoft.com/office/drawing/2014/main" id="{E15B0DA3-6379-32EC-D2FC-5A4E523B395A}"/>
                  </a:ext>
                </a:extLst>
              </p:cNvPr>
              <p:cNvSpPr/>
              <p:nvPr/>
            </p:nvSpPr>
            <p:spPr>
              <a:xfrm flipV="1">
                <a:off x="6483363" y="551686"/>
                <a:ext cx="1234231" cy="1280782"/>
              </a:xfrm>
              <a:custGeom>
                <a:avLst/>
                <a:gdLst>
                  <a:gd name="connsiteX0" fmla="*/ 50380 w 1234231"/>
                  <a:gd name="connsiteY0" fmla="*/ 468397 h 1280782"/>
                  <a:gd name="connsiteX1" fmla="*/ 66368 w 1234231"/>
                  <a:gd name="connsiteY1" fmla="*/ 433809 h 1280782"/>
                  <a:gd name="connsiteX2" fmla="*/ 756560 w 1234231"/>
                  <a:gd name="connsiteY2" fmla="*/ -12247 h 1280782"/>
                  <a:gd name="connsiteX3" fmla="*/ 1116686 w 1234231"/>
                  <a:gd name="connsiteY3" fmla="*/ 65219 h 1280782"/>
                  <a:gd name="connsiteX4" fmla="*/ 1219857 w 1234231"/>
                  <a:gd name="connsiteY4" fmla="*/ 189046 h 1280782"/>
                  <a:gd name="connsiteX5" fmla="*/ 1113864 w 1234231"/>
                  <a:gd name="connsiteY5" fmla="*/ 371704 h 1280782"/>
                  <a:gd name="connsiteX6" fmla="*/ 1038210 w 1234231"/>
                  <a:gd name="connsiteY6" fmla="*/ 561224 h 1280782"/>
                  <a:gd name="connsiteX7" fmla="*/ 707238 w 1234231"/>
                  <a:gd name="connsiteY7" fmla="*/ 1170223 h 1280782"/>
                  <a:gd name="connsiteX8" fmla="*/ 97716 w 1234231"/>
                  <a:gd name="connsiteY8" fmla="*/ 1115641 h 1280782"/>
                  <a:gd name="connsiteX9" fmla="*/ 50380 w 1234231"/>
                  <a:gd name="connsiteY9" fmla="*/ 468397 h 1280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4231" h="1280782">
                    <a:moveTo>
                      <a:pt x="50380" y="468397"/>
                    </a:moveTo>
                    <a:cubicBezTo>
                      <a:pt x="55465" y="456589"/>
                      <a:pt x="60795" y="445025"/>
                      <a:pt x="66368" y="433809"/>
                    </a:cubicBezTo>
                    <a:cubicBezTo>
                      <a:pt x="189393" y="185807"/>
                      <a:pt x="470765" y="7712"/>
                      <a:pt x="756560" y="-12247"/>
                    </a:cubicBezTo>
                    <a:cubicBezTo>
                      <a:pt x="879656" y="-20885"/>
                      <a:pt x="1007871" y="3218"/>
                      <a:pt x="1116686" y="65219"/>
                    </a:cubicBezTo>
                    <a:cubicBezTo>
                      <a:pt x="1165659" y="93119"/>
                      <a:pt x="1214250" y="134917"/>
                      <a:pt x="1219857" y="189046"/>
                    </a:cubicBezTo>
                    <a:cubicBezTo>
                      <a:pt x="1227451" y="262088"/>
                      <a:pt x="1156812" y="313430"/>
                      <a:pt x="1113864" y="371704"/>
                    </a:cubicBezTo>
                    <a:cubicBezTo>
                      <a:pt x="1073285" y="426843"/>
                      <a:pt x="1055730" y="494939"/>
                      <a:pt x="1038210" y="561224"/>
                    </a:cubicBezTo>
                    <a:cubicBezTo>
                      <a:pt x="979379" y="783973"/>
                      <a:pt x="898639" y="1022431"/>
                      <a:pt x="707238" y="1170223"/>
                    </a:cubicBezTo>
                    <a:cubicBezTo>
                      <a:pt x="527819" y="1308749"/>
                      <a:pt x="257664" y="1304917"/>
                      <a:pt x="97716" y="1115641"/>
                    </a:cubicBezTo>
                    <a:cubicBezTo>
                      <a:pt x="-51225" y="939462"/>
                      <a:pt x="-33983" y="664291"/>
                      <a:pt x="50380" y="468397"/>
                    </a:cubicBezTo>
                  </a:path>
                </a:pathLst>
              </a:custGeom>
              <a:solidFill>
                <a:srgbClr val="F8AE3A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1" name="Freeform: Shape 1990">
                <a:extLst>
                  <a:ext uri="{FF2B5EF4-FFF2-40B4-BE49-F238E27FC236}">
                    <a16:creationId xmlns:a16="http://schemas.microsoft.com/office/drawing/2014/main" id="{9460C948-61AA-0AC1-5A94-E9E139E0BAAC}"/>
                  </a:ext>
                </a:extLst>
              </p:cNvPr>
              <p:cNvSpPr/>
              <p:nvPr/>
            </p:nvSpPr>
            <p:spPr>
              <a:xfrm flipV="1">
                <a:off x="6570329" y="492700"/>
                <a:ext cx="207544" cy="170227"/>
              </a:xfrm>
              <a:custGeom>
                <a:avLst/>
                <a:gdLst>
                  <a:gd name="connsiteX0" fmla="*/ -8531 w 207544"/>
                  <a:gd name="connsiteY0" fmla="*/ 112026 h 170227"/>
                  <a:gd name="connsiteX1" fmla="*/ 16340 w 207544"/>
                  <a:gd name="connsiteY1" fmla="*/ 153998 h 170227"/>
                  <a:gd name="connsiteX2" fmla="*/ 143266 w 207544"/>
                  <a:gd name="connsiteY2" fmla="*/ 74269 h 170227"/>
                  <a:gd name="connsiteX3" fmla="*/ 194260 w 207544"/>
                  <a:gd name="connsiteY3" fmla="*/ -5705 h 170227"/>
                  <a:gd name="connsiteX4" fmla="*/ 178203 w 207544"/>
                  <a:gd name="connsiteY4" fmla="*/ -15597 h 170227"/>
                  <a:gd name="connsiteX5" fmla="*/ 51798 w 207544"/>
                  <a:gd name="connsiteY5" fmla="*/ 97919 h 170227"/>
                  <a:gd name="connsiteX6" fmla="*/ -8531 w 207544"/>
                  <a:gd name="connsiteY6" fmla="*/ 112026 h 17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544" h="170227">
                    <a:moveTo>
                      <a:pt x="-8531" y="112026"/>
                    </a:moveTo>
                    <a:cubicBezTo>
                      <a:pt x="-13581" y="124984"/>
                      <a:pt x="-21070" y="150167"/>
                      <a:pt x="16340" y="153998"/>
                    </a:cubicBezTo>
                    <a:cubicBezTo>
                      <a:pt x="53749" y="157830"/>
                      <a:pt x="103419" y="122685"/>
                      <a:pt x="143266" y="74269"/>
                    </a:cubicBezTo>
                    <a:cubicBezTo>
                      <a:pt x="183114" y="25852"/>
                      <a:pt x="197918" y="6939"/>
                      <a:pt x="194260" y="-5705"/>
                    </a:cubicBezTo>
                    <a:cubicBezTo>
                      <a:pt x="192240" y="-12706"/>
                      <a:pt x="185308" y="-17270"/>
                      <a:pt x="178203" y="-15597"/>
                    </a:cubicBezTo>
                    <a:cubicBezTo>
                      <a:pt x="137032" y="-5775"/>
                      <a:pt x="82555" y="114256"/>
                      <a:pt x="51798" y="97919"/>
                    </a:cubicBezTo>
                    <a:cubicBezTo>
                      <a:pt x="21077" y="81548"/>
                      <a:pt x="3" y="90187"/>
                      <a:pt x="-8531" y="112026"/>
                    </a:cubicBezTo>
                  </a:path>
                </a:pathLst>
              </a:custGeom>
              <a:solidFill>
                <a:srgbClr val="A5633C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2" name="Freeform: Shape 1991">
                <a:extLst>
                  <a:ext uri="{FF2B5EF4-FFF2-40B4-BE49-F238E27FC236}">
                    <a16:creationId xmlns:a16="http://schemas.microsoft.com/office/drawing/2014/main" id="{CA7F29C6-820B-4F36-0A56-97CED7656884}"/>
                  </a:ext>
                </a:extLst>
              </p:cNvPr>
              <p:cNvSpPr/>
              <p:nvPr/>
            </p:nvSpPr>
            <p:spPr>
              <a:xfrm flipV="1">
                <a:off x="6736041" y="639286"/>
                <a:ext cx="87194" cy="43787"/>
              </a:xfrm>
              <a:custGeom>
                <a:avLst/>
                <a:gdLst>
                  <a:gd name="connsiteX0" fmla="*/ -6581 w 87194"/>
                  <a:gd name="connsiteY0" fmla="*/ -15661 h 43787"/>
                  <a:gd name="connsiteX1" fmla="*/ 40825 w 87194"/>
                  <a:gd name="connsiteY1" fmla="*/ -5038 h 43787"/>
                  <a:gd name="connsiteX2" fmla="*/ 74020 w 87194"/>
                  <a:gd name="connsiteY2" fmla="*/ 22410 h 43787"/>
                  <a:gd name="connsiteX3" fmla="*/ 68830 w 87194"/>
                  <a:gd name="connsiteY3" fmla="*/ 28053 h 43787"/>
                  <a:gd name="connsiteX4" fmla="*/ 38596 w 87194"/>
                  <a:gd name="connsiteY4" fmla="*/ 11125 h 43787"/>
                  <a:gd name="connsiteX5" fmla="*/ -5989 w 87194"/>
                  <a:gd name="connsiteY5" fmla="*/ -1694 h 43787"/>
                  <a:gd name="connsiteX6" fmla="*/ -6581 w 87194"/>
                  <a:gd name="connsiteY6" fmla="*/ -15661 h 43787"/>
                  <a:gd name="connsiteX7" fmla="*/ -6581 w 87194"/>
                  <a:gd name="connsiteY7" fmla="*/ -15661 h 4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194" h="43787">
                    <a:moveTo>
                      <a:pt x="-6581" y="-15661"/>
                    </a:moveTo>
                    <a:cubicBezTo>
                      <a:pt x="9860" y="-14860"/>
                      <a:pt x="25673" y="-11621"/>
                      <a:pt x="40825" y="-5038"/>
                    </a:cubicBezTo>
                    <a:cubicBezTo>
                      <a:pt x="53365" y="431"/>
                      <a:pt x="70293" y="8199"/>
                      <a:pt x="74020" y="22410"/>
                    </a:cubicBezTo>
                    <a:cubicBezTo>
                      <a:pt x="74891" y="25754"/>
                      <a:pt x="72174" y="28575"/>
                      <a:pt x="68830" y="28053"/>
                    </a:cubicBezTo>
                    <a:cubicBezTo>
                      <a:pt x="57266" y="26137"/>
                      <a:pt x="48802" y="16523"/>
                      <a:pt x="38596" y="11125"/>
                    </a:cubicBezTo>
                    <a:cubicBezTo>
                      <a:pt x="24698" y="3775"/>
                      <a:pt x="9651" y="-405"/>
                      <a:pt x="-5989" y="-1694"/>
                    </a:cubicBezTo>
                    <a:cubicBezTo>
                      <a:pt x="-14801" y="-2390"/>
                      <a:pt x="-15672" y="-16114"/>
                      <a:pt x="-6581" y="-15661"/>
                    </a:cubicBezTo>
                    <a:lnTo>
                      <a:pt x="-6581" y="-15661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3" name="Freeform: Shape 1992">
                <a:extLst>
                  <a:ext uri="{FF2B5EF4-FFF2-40B4-BE49-F238E27FC236}">
                    <a16:creationId xmlns:a16="http://schemas.microsoft.com/office/drawing/2014/main" id="{9FA0E34A-0971-3EA8-BAEA-39FB47C0D147}"/>
                  </a:ext>
                </a:extLst>
              </p:cNvPr>
              <p:cNvSpPr/>
              <p:nvPr/>
            </p:nvSpPr>
            <p:spPr>
              <a:xfrm flipV="1">
                <a:off x="6955581" y="664742"/>
                <a:ext cx="22590" cy="22009"/>
              </a:xfrm>
              <a:custGeom>
                <a:avLst/>
                <a:gdLst>
                  <a:gd name="connsiteX0" fmla="*/ 4905 w 22590"/>
                  <a:gd name="connsiteY0" fmla="*/ -12737 h 22009"/>
                  <a:gd name="connsiteX1" fmla="*/ 5810 w 22590"/>
                  <a:gd name="connsiteY1" fmla="*/ -11936 h 22009"/>
                  <a:gd name="connsiteX2" fmla="*/ 7866 w 22590"/>
                  <a:gd name="connsiteY2" fmla="*/ 743 h 22009"/>
                  <a:gd name="connsiteX3" fmla="*/ -3803 w 22590"/>
                  <a:gd name="connsiteY3" fmla="*/ 6107 h 22009"/>
                  <a:gd name="connsiteX4" fmla="*/ -4952 w 22590"/>
                  <a:gd name="connsiteY4" fmla="*/ 5828 h 22009"/>
                  <a:gd name="connsiteX5" fmla="*/ -12232 w 22590"/>
                  <a:gd name="connsiteY5" fmla="*/ -9951 h 22009"/>
                  <a:gd name="connsiteX6" fmla="*/ 4905 w 22590"/>
                  <a:gd name="connsiteY6" fmla="*/ -12737 h 22009"/>
                  <a:gd name="connsiteX7" fmla="*/ 4905 w 22590"/>
                  <a:gd name="connsiteY7" fmla="*/ -12737 h 2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90" h="22009">
                    <a:moveTo>
                      <a:pt x="4905" y="-12737"/>
                    </a:moveTo>
                    <a:cubicBezTo>
                      <a:pt x="5218" y="-12459"/>
                      <a:pt x="5497" y="-12215"/>
                      <a:pt x="5810" y="-11936"/>
                    </a:cubicBezTo>
                    <a:cubicBezTo>
                      <a:pt x="9120" y="-8906"/>
                      <a:pt x="10199" y="-3159"/>
                      <a:pt x="7866" y="743"/>
                    </a:cubicBezTo>
                    <a:cubicBezTo>
                      <a:pt x="5532" y="4714"/>
                      <a:pt x="864" y="7256"/>
                      <a:pt x="-3803" y="6107"/>
                    </a:cubicBezTo>
                    <a:cubicBezTo>
                      <a:pt x="-4186" y="6037"/>
                      <a:pt x="-4569" y="5933"/>
                      <a:pt x="-4952" y="5828"/>
                    </a:cubicBezTo>
                    <a:cubicBezTo>
                      <a:pt x="-11849" y="4156"/>
                      <a:pt x="-15576" y="-3611"/>
                      <a:pt x="-12232" y="-9951"/>
                    </a:cubicBezTo>
                    <a:cubicBezTo>
                      <a:pt x="-8889" y="-16220"/>
                      <a:pt x="-320" y="-17509"/>
                      <a:pt x="4905" y="-12737"/>
                    </a:cubicBezTo>
                    <a:lnTo>
                      <a:pt x="4905" y="-12737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4" name="Freeform: Shape 1993">
                <a:extLst>
                  <a:ext uri="{FF2B5EF4-FFF2-40B4-BE49-F238E27FC236}">
                    <a16:creationId xmlns:a16="http://schemas.microsoft.com/office/drawing/2014/main" id="{2B96D459-9108-D1A1-B0D8-DB2AE4BA3BA0}"/>
                  </a:ext>
                </a:extLst>
              </p:cNvPr>
              <p:cNvSpPr/>
              <p:nvPr/>
            </p:nvSpPr>
            <p:spPr>
              <a:xfrm flipV="1">
                <a:off x="6909692" y="663481"/>
                <a:ext cx="16101" cy="16487"/>
              </a:xfrm>
              <a:custGeom>
                <a:avLst/>
                <a:gdLst>
                  <a:gd name="connsiteX0" fmla="*/ -1471 w 16101"/>
                  <a:gd name="connsiteY0" fmla="*/ -14622 h 16487"/>
                  <a:gd name="connsiteX1" fmla="*/ -9134 w 16101"/>
                  <a:gd name="connsiteY1" fmla="*/ -166 h 16487"/>
                  <a:gd name="connsiteX2" fmla="*/ -1471 w 16101"/>
                  <a:gd name="connsiteY2" fmla="*/ -14622 h 16487"/>
                  <a:gd name="connsiteX3" fmla="*/ -1471 w 16101"/>
                  <a:gd name="connsiteY3" fmla="*/ -14622 h 1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01" h="16487">
                    <a:moveTo>
                      <a:pt x="-1471" y="-14622"/>
                    </a:moveTo>
                    <a:cubicBezTo>
                      <a:pt x="7829" y="-9676"/>
                      <a:pt x="166" y="4779"/>
                      <a:pt x="-9134" y="-166"/>
                    </a:cubicBezTo>
                    <a:cubicBezTo>
                      <a:pt x="-18434" y="-5113"/>
                      <a:pt x="-10771" y="-19568"/>
                      <a:pt x="-1471" y="-14622"/>
                    </a:cubicBezTo>
                    <a:lnTo>
                      <a:pt x="-1471" y="-1462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5" name="Freeform: Shape 1994">
                <a:extLst>
                  <a:ext uri="{FF2B5EF4-FFF2-40B4-BE49-F238E27FC236}">
                    <a16:creationId xmlns:a16="http://schemas.microsoft.com/office/drawing/2014/main" id="{3150DFD5-2A47-641A-8379-067BD1270D4C}"/>
                  </a:ext>
                </a:extLst>
              </p:cNvPr>
              <p:cNvSpPr/>
              <p:nvPr/>
            </p:nvSpPr>
            <p:spPr>
              <a:xfrm flipV="1">
                <a:off x="6864220" y="725992"/>
                <a:ext cx="18468" cy="18914"/>
              </a:xfrm>
              <a:custGeom>
                <a:avLst/>
                <a:gdLst>
                  <a:gd name="connsiteX0" fmla="*/ 397 w 18468"/>
                  <a:gd name="connsiteY0" fmla="*/ -14263 h 18914"/>
                  <a:gd name="connsiteX1" fmla="*/ -8415 w 18468"/>
                  <a:gd name="connsiteY1" fmla="*/ 2317 h 18914"/>
                  <a:gd name="connsiteX2" fmla="*/ 397 w 18468"/>
                  <a:gd name="connsiteY2" fmla="*/ -14263 h 18914"/>
                  <a:gd name="connsiteX3" fmla="*/ 397 w 18468"/>
                  <a:gd name="connsiteY3" fmla="*/ -14263 h 1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8" h="18914">
                    <a:moveTo>
                      <a:pt x="397" y="-14263"/>
                    </a:moveTo>
                    <a:cubicBezTo>
                      <a:pt x="11056" y="-8586"/>
                      <a:pt x="2243" y="7994"/>
                      <a:pt x="-8415" y="2317"/>
                    </a:cubicBezTo>
                    <a:cubicBezTo>
                      <a:pt x="-19073" y="-3361"/>
                      <a:pt x="-10261" y="-19941"/>
                      <a:pt x="397" y="-14263"/>
                    </a:cubicBezTo>
                    <a:lnTo>
                      <a:pt x="397" y="-1426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6" name="Freeform: Shape 1995">
                <a:extLst>
                  <a:ext uri="{FF2B5EF4-FFF2-40B4-BE49-F238E27FC236}">
                    <a16:creationId xmlns:a16="http://schemas.microsoft.com/office/drawing/2014/main" id="{7341B781-C990-421D-7637-ED64CA377DBC}"/>
                  </a:ext>
                </a:extLst>
              </p:cNvPr>
              <p:cNvSpPr/>
              <p:nvPr/>
            </p:nvSpPr>
            <p:spPr>
              <a:xfrm flipV="1">
                <a:off x="6947286" y="766683"/>
                <a:ext cx="17788" cy="18203"/>
              </a:xfrm>
              <a:custGeom>
                <a:avLst/>
                <a:gdLst>
                  <a:gd name="connsiteX0" fmla="*/ -323 w 17788"/>
                  <a:gd name="connsiteY0" fmla="*/ -14174 h 18203"/>
                  <a:gd name="connsiteX1" fmla="*/ -8787 w 17788"/>
                  <a:gd name="connsiteY1" fmla="*/ 1779 h 18203"/>
                  <a:gd name="connsiteX2" fmla="*/ -323 w 17788"/>
                  <a:gd name="connsiteY2" fmla="*/ -14174 h 18203"/>
                  <a:gd name="connsiteX3" fmla="*/ -323 w 17788"/>
                  <a:gd name="connsiteY3" fmla="*/ -14174 h 18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88" h="18203">
                    <a:moveTo>
                      <a:pt x="-323" y="-14174"/>
                    </a:moveTo>
                    <a:cubicBezTo>
                      <a:pt x="9953" y="-8705"/>
                      <a:pt x="1489" y="7247"/>
                      <a:pt x="-8787" y="1779"/>
                    </a:cubicBezTo>
                    <a:cubicBezTo>
                      <a:pt x="-19062" y="-3690"/>
                      <a:pt x="-10598" y="-19643"/>
                      <a:pt x="-323" y="-14174"/>
                    </a:cubicBezTo>
                    <a:lnTo>
                      <a:pt x="-323" y="-14174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7" name="Freeform: Shape 1996">
                <a:extLst>
                  <a:ext uri="{FF2B5EF4-FFF2-40B4-BE49-F238E27FC236}">
                    <a16:creationId xmlns:a16="http://schemas.microsoft.com/office/drawing/2014/main" id="{985D6F5E-8F5A-53A8-9C5F-F73D9ACCFD4E}"/>
                  </a:ext>
                </a:extLst>
              </p:cNvPr>
              <p:cNvSpPr/>
              <p:nvPr/>
            </p:nvSpPr>
            <p:spPr>
              <a:xfrm flipV="1">
                <a:off x="7017369" y="869996"/>
                <a:ext cx="25517" cy="26107"/>
              </a:xfrm>
              <a:custGeom>
                <a:avLst/>
                <a:gdLst>
                  <a:gd name="connsiteX0" fmla="*/ 5204 w 25517"/>
                  <a:gd name="connsiteY0" fmla="*/ -13339 h 26107"/>
                  <a:gd name="connsiteX1" fmla="*/ -6953 w 25517"/>
                  <a:gd name="connsiteY1" fmla="*/ 9546 h 26107"/>
                  <a:gd name="connsiteX2" fmla="*/ 5204 w 25517"/>
                  <a:gd name="connsiteY2" fmla="*/ -13339 h 26107"/>
                  <a:gd name="connsiteX3" fmla="*/ 5204 w 25517"/>
                  <a:gd name="connsiteY3" fmla="*/ -13339 h 2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7" h="26107">
                    <a:moveTo>
                      <a:pt x="5204" y="-13339"/>
                    </a:moveTo>
                    <a:cubicBezTo>
                      <a:pt x="19938" y="-5502"/>
                      <a:pt x="7781" y="17383"/>
                      <a:pt x="-6953" y="9546"/>
                    </a:cubicBezTo>
                    <a:cubicBezTo>
                      <a:pt x="-21686" y="1708"/>
                      <a:pt x="-9530" y="-21176"/>
                      <a:pt x="5204" y="-13339"/>
                    </a:cubicBezTo>
                    <a:lnTo>
                      <a:pt x="5204" y="-1333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8" name="Freeform: Shape 1997">
                <a:extLst>
                  <a:ext uri="{FF2B5EF4-FFF2-40B4-BE49-F238E27FC236}">
                    <a16:creationId xmlns:a16="http://schemas.microsoft.com/office/drawing/2014/main" id="{2DC74015-59F9-D55F-2AD9-0678DE3FA67A}"/>
                  </a:ext>
                </a:extLst>
              </p:cNvPr>
              <p:cNvSpPr/>
              <p:nvPr/>
            </p:nvSpPr>
            <p:spPr>
              <a:xfrm flipV="1">
                <a:off x="6934988" y="752799"/>
                <a:ext cx="20810" cy="21297"/>
              </a:xfrm>
              <a:custGeom>
                <a:avLst/>
                <a:gdLst>
                  <a:gd name="connsiteX0" fmla="*/ 1935 w 20810"/>
                  <a:gd name="connsiteY0" fmla="*/ -14032 h 21297"/>
                  <a:gd name="connsiteX1" fmla="*/ -7992 w 20810"/>
                  <a:gd name="connsiteY1" fmla="*/ 4638 h 21297"/>
                  <a:gd name="connsiteX2" fmla="*/ 1935 w 20810"/>
                  <a:gd name="connsiteY2" fmla="*/ -14032 h 21297"/>
                  <a:gd name="connsiteX3" fmla="*/ 1935 w 20810"/>
                  <a:gd name="connsiteY3" fmla="*/ -14032 h 2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0" h="21297">
                    <a:moveTo>
                      <a:pt x="1935" y="-14032"/>
                    </a:moveTo>
                    <a:cubicBezTo>
                      <a:pt x="13952" y="-7623"/>
                      <a:pt x="4060" y="11047"/>
                      <a:pt x="-7992" y="4638"/>
                    </a:cubicBezTo>
                    <a:cubicBezTo>
                      <a:pt x="-19974" y="-1737"/>
                      <a:pt x="-10082" y="-20406"/>
                      <a:pt x="1935" y="-14032"/>
                    </a:cubicBezTo>
                    <a:lnTo>
                      <a:pt x="1935" y="-1403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9" name="Freeform: Shape 1998">
                <a:extLst>
                  <a:ext uri="{FF2B5EF4-FFF2-40B4-BE49-F238E27FC236}">
                    <a16:creationId xmlns:a16="http://schemas.microsoft.com/office/drawing/2014/main" id="{0E0FF69F-081D-21B5-D961-C1C7C4FE1E5F}"/>
                  </a:ext>
                </a:extLst>
              </p:cNvPr>
              <p:cNvSpPr/>
              <p:nvPr/>
            </p:nvSpPr>
            <p:spPr>
              <a:xfrm flipV="1">
                <a:off x="7009548" y="743188"/>
                <a:ext cx="23499" cy="24046"/>
              </a:xfrm>
              <a:custGeom>
                <a:avLst/>
                <a:gdLst>
                  <a:gd name="connsiteX0" fmla="*/ 3747 w 23499"/>
                  <a:gd name="connsiteY0" fmla="*/ -13885 h 24046"/>
                  <a:gd name="connsiteX1" fmla="*/ -7469 w 23499"/>
                  <a:gd name="connsiteY1" fmla="*/ 7188 h 24046"/>
                  <a:gd name="connsiteX2" fmla="*/ 3747 w 23499"/>
                  <a:gd name="connsiteY2" fmla="*/ -13885 h 24046"/>
                  <a:gd name="connsiteX3" fmla="*/ 3747 w 23499"/>
                  <a:gd name="connsiteY3" fmla="*/ -13885 h 2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9" h="24046">
                    <a:moveTo>
                      <a:pt x="3747" y="-13885"/>
                    </a:moveTo>
                    <a:cubicBezTo>
                      <a:pt x="17296" y="-6675"/>
                      <a:pt x="6115" y="14433"/>
                      <a:pt x="-7469" y="7188"/>
                    </a:cubicBezTo>
                    <a:cubicBezTo>
                      <a:pt x="-21019" y="-22"/>
                      <a:pt x="-9838" y="-21095"/>
                      <a:pt x="3747" y="-13885"/>
                    </a:cubicBezTo>
                    <a:lnTo>
                      <a:pt x="3747" y="-13885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0" name="Freeform: Shape 1999">
                <a:extLst>
                  <a:ext uri="{FF2B5EF4-FFF2-40B4-BE49-F238E27FC236}">
                    <a16:creationId xmlns:a16="http://schemas.microsoft.com/office/drawing/2014/main" id="{6B16B2A4-ABB6-4976-231C-CE4710E02AEB}"/>
                  </a:ext>
                </a:extLst>
              </p:cNvPr>
              <p:cNvSpPr/>
              <p:nvPr/>
            </p:nvSpPr>
            <p:spPr>
              <a:xfrm flipV="1">
                <a:off x="7077913" y="802841"/>
                <a:ext cx="11077" cy="11333"/>
              </a:xfrm>
              <a:custGeom>
                <a:avLst/>
                <a:gdLst>
                  <a:gd name="connsiteX0" fmla="*/ -5593 w 11077"/>
                  <a:gd name="connsiteY0" fmla="*/ -14491 h 11333"/>
                  <a:gd name="connsiteX1" fmla="*/ -10853 w 11077"/>
                  <a:gd name="connsiteY1" fmla="*/ -4564 h 11333"/>
                  <a:gd name="connsiteX2" fmla="*/ -5593 w 11077"/>
                  <a:gd name="connsiteY2" fmla="*/ -14491 h 11333"/>
                  <a:gd name="connsiteX3" fmla="*/ -5593 w 11077"/>
                  <a:gd name="connsiteY3" fmla="*/ -14491 h 1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7" h="11333">
                    <a:moveTo>
                      <a:pt x="-5593" y="-14491"/>
                    </a:moveTo>
                    <a:cubicBezTo>
                      <a:pt x="816" y="-11077"/>
                      <a:pt x="-4479" y="-1150"/>
                      <a:pt x="-10853" y="-4564"/>
                    </a:cubicBezTo>
                    <a:cubicBezTo>
                      <a:pt x="-17262" y="-7942"/>
                      <a:pt x="-12002" y="-17904"/>
                      <a:pt x="-5593" y="-14491"/>
                    </a:cubicBezTo>
                    <a:lnTo>
                      <a:pt x="-5593" y="-14491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1" name="Freeform: Shape 2000">
                <a:extLst>
                  <a:ext uri="{FF2B5EF4-FFF2-40B4-BE49-F238E27FC236}">
                    <a16:creationId xmlns:a16="http://schemas.microsoft.com/office/drawing/2014/main" id="{57D34151-606F-12CB-6935-FB8B99611702}"/>
                  </a:ext>
                </a:extLst>
              </p:cNvPr>
              <p:cNvSpPr/>
              <p:nvPr/>
            </p:nvSpPr>
            <p:spPr>
              <a:xfrm flipV="1">
                <a:off x="6963483" y="862741"/>
                <a:ext cx="22486" cy="22730"/>
              </a:xfrm>
              <a:custGeom>
                <a:avLst/>
                <a:gdLst>
                  <a:gd name="connsiteX0" fmla="*/ 3706 w 22486"/>
                  <a:gd name="connsiteY0" fmla="*/ 5747 h 22730"/>
                  <a:gd name="connsiteX1" fmla="*/ 2801 w 22486"/>
                  <a:gd name="connsiteY1" fmla="*/ 6235 h 22730"/>
                  <a:gd name="connsiteX2" fmla="*/ -7719 w 22486"/>
                  <a:gd name="connsiteY2" fmla="*/ 6548 h 22730"/>
                  <a:gd name="connsiteX3" fmla="*/ -13327 w 22486"/>
                  <a:gd name="connsiteY3" fmla="*/ -2369 h 22730"/>
                  <a:gd name="connsiteX4" fmla="*/ -13431 w 22486"/>
                  <a:gd name="connsiteY4" fmla="*/ -3379 h 22730"/>
                  <a:gd name="connsiteX5" fmla="*/ 3079 w 22486"/>
                  <a:gd name="connsiteY5" fmla="*/ -13759 h 22730"/>
                  <a:gd name="connsiteX6" fmla="*/ 3706 w 22486"/>
                  <a:gd name="connsiteY6" fmla="*/ 5747 h 22730"/>
                  <a:gd name="connsiteX7" fmla="*/ 3706 w 22486"/>
                  <a:gd name="connsiteY7" fmla="*/ 5747 h 22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6" h="22730">
                    <a:moveTo>
                      <a:pt x="3706" y="5747"/>
                    </a:moveTo>
                    <a:cubicBezTo>
                      <a:pt x="3428" y="5887"/>
                      <a:pt x="3114" y="6061"/>
                      <a:pt x="2801" y="6235"/>
                    </a:cubicBezTo>
                    <a:cubicBezTo>
                      <a:pt x="-578" y="7977"/>
                      <a:pt x="-4235" y="8394"/>
                      <a:pt x="-7719" y="6548"/>
                    </a:cubicBezTo>
                    <a:cubicBezTo>
                      <a:pt x="-11202" y="4702"/>
                      <a:pt x="-12909" y="1428"/>
                      <a:pt x="-13327" y="-2369"/>
                    </a:cubicBezTo>
                    <a:cubicBezTo>
                      <a:pt x="-13361" y="-2717"/>
                      <a:pt x="-13396" y="-3031"/>
                      <a:pt x="-13431" y="-3379"/>
                    </a:cubicBezTo>
                    <a:cubicBezTo>
                      <a:pt x="-14406" y="-12052"/>
                      <a:pt x="-4027" y="-17555"/>
                      <a:pt x="3079" y="-13759"/>
                    </a:cubicBezTo>
                    <a:cubicBezTo>
                      <a:pt x="10220" y="-9962"/>
                      <a:pt x="11439" y="1707"/>
                      <a:pt x="3706" y="5747"/>
                    </a:cubicBezTo>
                    <a:lnTo>
                      <a:pt x="3706" y="5747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2" name="Freeform: Shape 2001">
                <a:extLst>
                  <a:ext uri="{FF2B5EF4-FFF2-40B4-BE49-F238E27FC236}">
                    <a16:creationId xmlns:a16="http://schemas.microsoft.com/office/drawing/2014/main" id="{6C13C0C4-6E95-A1BE-A3EA-67E012DAF9BC}"/>
                  </a:ext>
                </a:extLst>
              </p:cNvPr>
              <p:cNvSpPr/>
              <p:nvPr/>
            </p:nvSpPr>
            <p:spPr>
              <a:xfrm flipV="1">
                <a:off x="6947306" y="999442"/>
                <a:ext cx="23175" cy="23712"/>
              </a:xfrm>
              <a:custGeom>
                <a:avLst/>
                <a:gdLst>
                  <a:gd name="connsiteX0" fmla="*/ 3656 w 23175"/>
                  <a:gd name="connsiteY0" fmla="*/ -13075 h 23712"/>
                  <a:gd name="connsiteX1" fmla="*/ -7386 w 23175"/>
                  <a:gd name="connsiteY1" fmla="*/ 7720 h 23712"/>
                  <a:gd name="connsiteX2" fmla="*/ 3656 w 23175"/>
                  <a:gd name="connsiteY2" fmla="*/ -13075 h 23712"/>
                  <a:gd name="connsiteX3" fmla="*/ 3656 w 23175"/>
                  <a:gd name="connsiteY3" fmla="*/ -13075 h 23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5" h="23712">
                    <a:moveTo>
                      <a:pt x="3656" y="-13075"/>
                    </a:moveTo>
                    <a:cubicBezTo>
                      <a:pt x="17032" y="-5934"/>
                      <a:pt x="5990" y="14826"/>
                      <a:pt x="-7386" y="7720"/>
                    </a:cubicBezTo>
                    <a:cubicBezTo>
                      <a:pt x="-20761" y="614"/>
                      <a:pt x="-9754" y="-20180"/>
                      <a:pt x="3656" y="-13075"/>
                    </a:cubicBezTo>
                    <a:lnTo>
                      <a:pt x="3656" y="-13075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3" name="Freeform: Shape 2002">
                <a:extLst>
                  <a:ext uri="{FF2B5EF4-FFF2-40B4-BE49-F238E27FC236}">
                    <a16:creationId xmlns:a16="http://schemas.microsoft.com/office/drawing/2014/main" id="{C5F0DBAE-93C4-6FBB-FFEB-6FA6E1D1DBD0}"/>
                  </a:ext>
                </a:extLst>
              </p:cNvPr>
              <p:cNvSpPr/>
              <p:nvPr/>
            </p:nvSpPr>
            <p:spPr>
              <a:xfrm flipV="1">
                <a:off x="6847518" y="829533"/>
                <a:ext cx="18120" cy="18524"/>
              </a:xfrm>
              <a:custGeom>
                <a:avLst/>
                <a:gdLst>
                  <a:gd name="connsiteX0" fmla="*/ 178 w 18120"/>
                  <a:gd name="connsiteY0" fmla="*/ -13948 h 18524"/>
                  <a:gd name="connsiteX1" fmla="*/ -8460 w 18120"/>
                  <a:gd name="connsiteY1" fmla="*/ 2283 h 18524"/>
                  <a:gd name="connsiteX2" fmla="*/ 178 w 18120"/>
                  <a:gd name="connsiteY2" fmla="*/ -13948 h 18524"/>
                  <a:gd name="connsiteX3" fmla="*/ 178 w 18120"/>
                  <a:gd name="connsiteY3" fmla="*/ -13948 h 1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20" h="18524">
                    <a:moveTo>
                      <a:pt x="178" y="-13948"/>
                    </a:moveTo>
                    <a:cubicBezTo>
                      <a:pt x="10628" y="-8410"/>
                      <a:pt x="2025" y="7857"/>
                      <a:pt x="-8460" y="2283"/>
                    </a:cubicBezTo>
                    <a:cubicBezTo>
                      <a:pt x="-18910" y="-3255"/>
                      <a:pt x="-10306" y="-19521"/>
                      <a:pt x="178" y="-13948"/>
                    </a:cubicBezTo>
                    <a:lnTo>
                      <a:pt x="178" y="-13948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4" name="Freeform: Shape 2003">
                <a:extLst>
                  <a:ext uri="{FF2B5EF4-FFF2-40B4-BE49-F238E27FC236}">
                    <a16:creationId xmlns:a16="http://schemas.microsoft.com/office/drawing/2014/main" id="{E2BACD99-544B-BFAF-D752-ED8D178CFB52}"/>
                  </a:ext>
                </a:extLst>
              </p:cNvPr>
              <p:cNvSpPr/>
              <p:nvPr/>
            </p:nvSpPr>
            <p:spPr>
              <a:xfrm flipV="1">
                <a:off x="7013525" y="811790"/>
                <a:ext cx="17798" cy="18201"/>
              </a:xfrm>
              <a:custGeom>
                <a:avLst/>
                <a:gdLst>
                  <a:gd name="connsiteX0" fmla="*/ -477 w 17798"/>
                  <a:gd name="connsiteY0" fmla="*/ -14029 h 18201"/>
                  <a:gd name="connsiteX1" fmla="*/ -8976 w 17798"/>
                  <a:gd name="connsiteY1" fmla="*/ 1924 h 18201"/>
                  <a:gd name="connsiteX2" fmla="*/ -477 w 17798"/>
                  <a:gd name="connsiteY2" fmla="*/ -14029 h 18201"/>
                  <a:gd name="connsiteX3" fmla="*/ -477 w 17798"/>
                  <a:gd name="connsiteY3" fmla="*/ -14029 h 18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98" h="18201">
                    <a:moveTo>
                      <a:pt x="-477" y="-14029"/>
                    </a:moveTo>
                    <a:cubicBezTo>
                      <a:pt x="9799" y="-8561"/>
                      <a:pt x="1335" y="7392"/>
                      <a:pt x="-8976" y="1924"/>
                    </a:cubicBezTo>
                    <a:cubicBezTo>
                      <a:pt x="-19216" y="-3510"/>
                      <a:pt x="-10752" y="-19498"/>
                      <a:pt x="-477" y="-14029"/>
                    </a:cubicBezTo>
                    <a:lnTo>
                      <a:pt x="-477" y="-1402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5" name="Freeform: Shape 2004">
                <a:extLst>
                  <a:ext uri="{FF2B5EF4-FFF2-40B4-BE49-F238E27FC236}">
                    <a16:creationId xmlns:a16="http://schemas.microsoft.com/office/drawing/2014/main" id="{6D2C6CA2-5994-C9C8-F695-90E8241ED2B8}"/>
                  </a:ext>
                </a:extLst>
              </p:cNvPr>
              <p:cNvSpPr/>
              <p:nvPr/>
            </p:nvSpPr>
            <p:spPr>
              <a:xfrm flipV="1">
                <a:off x="7082869" y="891543"/>
                <a:ext cx="20156" cy="20595"/>
              </a:xfrm>
              <a:custGeom>
                <a:avLst/>
                <a:gdLst>
                  <a:gd name="connsiteX0" fmla="*/ 1095 w 20156"/>
                  <a:gd name="connsiteY0" fmla="*/ -13613 h 20595"/>
                  <a:gd name="connsiteX1" fmla="*/ -8518 w 20156"/>
                  <a:gd name="connsiteY1" fmla="*/ 4430 h 20595"/>
                  <a:gd name="connsiteX2" fmla="*/ 1095 w 20156"/>
                  <a:gd name="connsiteY2" fmla="*/ -13613 h 20595"/>
                  <a:gd name="connsiteX3" fmla="*/ 1095 w 20156"/>
                  <a:gd name="connsiteY3" fmla="*/ -13613 h 2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56" h="20595">
                    <a:moveTo>
                      <a:pt x="1095" y="-13613"/>
                    </a:moveTo>
                    <a:cubicBezTo>
                      <a:pt x="12729" y="-7448"/>
                      <a:pt x="3116" y="10630"/>
                      <a:pt x="-8518" y="4430"/>
                    </a:cubicBezTo>
                    <a:cubicBezTo>
                      <a:pt x="-20152" y="-1735"/>
                      <a:pt x="-10538" y="-19813"/>
                      <a:pt x="1095" y="-13613"/>
                    </a:cubicBezTo>
                    <a:lnTo>
                      <a:pt x="1095" y="-1361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6" name="Freeform: Shape 2005">
                <a:extLst>
                  <a:ext uri="{FF2B5EF4-FFF2-40B4-BE49-F238E27FC236}">
                    <a16:creationId xmlns:a16="http://schemas.microsoft.com/office/drawing/2014/main" id="{6ACF0DC0-B68E-7FB1-595B-B9B2BEAB9F79}"/>
                  </a:ext>
                </a:extLst>
              </p:cNvPr>
              <p:cNvSpPr/>
              <p:nvPr/>
            </p:nvSpPr>
            <p:spPr>
              <a:xfrm flipV="1">
                <a:off x="7141583" y="990573"/>
                <a:ext cx="20841" cy="20762"/>
              </a:xfrm>
              <a:custGeom>
                <a:avLst/>
                <a:gdLst>
                  <a:gd name="connsiteX0" fmla="*/ 1379 w 20841"/>
                  <a:gd name="connsiteY0" fmla="*/ -13364 h 20762"/>
                  <a:gd name="connsiteX1" fmla="*/ 5663 w 20841"/>
                  <a:gd name="connsiteY1" fmla="*/ 709 h 20762"/>
                  <a:gd name="connsiteX2" fmla="*/ -8409 w 20841"/>
                  <a:gd name="connsiteY2" fmla="*/ 4993 h 20762"/>
                  <a:gd name="connsiteX3" fmla="*/ -12694 w 20841"/>
                  <a:gd name="connsiteY3" fmla="*/ -9079 h 20762"/>
                  <a:gd name="connsiteX4" fmla="*/ 1379 w 20841"/>
                  <a:gd name="connsiteY4" fmla="*/ -13364 h 20762"/>
                  <a:gd name="connsiteX5" fmla="*/ 1379 w 20841"/>
                  <a:gd name="connsiteY5" fmla="*/ -13364 h 2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41" h="20762">
                    <a:moveTo>
                      <a:pt x="1379" y="-13364"/>
                    </a:moveTo>
                    <a:cubicBezTo>
                      <a:pt x="6185" y="-10821"/>
                      <a:pt x="8519" y="-4133"/>
                      <a:pt x="5663" y="709"/>
                    </a:cubicBezTo>
                    <a:cubicBezTo>
                      <a:pt x="2807" y="5550"/>
                      <a:pt x="-3254" y="7745"/>
                      <a:pt x="-8409" y="4993"/>
                    </a:cubicBezTo>
                    <a:cubicBezTo>
                      <a:pt x="-13216" y="2450"/>
                      <a:pt x="-15550" y="-4238"/>
                      <a:pt x="-12694" y="-9079"/>
                    </a:cubicBezTo>
                    <a:cubicBezTo>
                      <a:pt x="-9837" y="-13921"/>
                      <a:pt x="-3777" y="-16115"/>
                      <a:pt x="1379" y="-13364"/>
                    </a:cubicBezTo>
                    <a:lnTo>
                      <a:pt x="1379" y="-13364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7" name="Freeform: Shape 2006">
                <a:extLst>
                  <a:ext uri="{FF2B5EF4-FFF2-40B4-BE49-F238E27FC236}">
                    <a16:creationId xmlns:a16="http://schemas.microsoft.com/office/drawing/2014/main" id="{91977ABF-35B2-6C49-B715-7F742CC7B9BF}"/>
                  </a:ext>
                </a:extLst>
              </p:cNvPr>
              <p:cNvSpPr/>
              <p:nvPr/>
            </p:nvSpPr>
            <p:spPr>
              <a:xfrm flipV="1">
                <a:off x="7040183" y="941636"/>
                <a:ext cx="18476" cy="18914"/>
              </a:xfrm>
              <a:custGeom>
                <a:avLst/>
                <a:gdLst>
                  <a:gd name="connsiteX0" fmla="*/ -33 w 18476"/>
                  <a:gd name="connsiteY0" fmla="*/ -13562 h 18914"/>
                  <a:gd name="connsiteX1" fmla="*/ -8845 w 18476"/>
                  <a:gd name="connsiteY1" fmla="*/ 3018 h 18914"/>
                  <a:gd name="connsiteX2" fmla="*/ -33 w 18476"/>
                  <a:gd name="connsiteY2" fmla="*/ -13562 h 18914"/>
                  <a:gd name="connsiteX3" fmla="*/ -33 w 18476"/>
                  <a:gd name="connsiteY3" fmla="*/ -13562 h 1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76" h="18914">
                    <a:moveTo>
                      <a:pt x="-33" y="-13562"/>
                    </a:moveTo>
                    <a:cubicBezTo>
                      <a:pt x="10625" y="-7884"/>
                      <a:pt x="1813" y="8696"/>
                      <a:pt x="-8845" y="3018"/>
                    </a:cubicBezTo>
                    <a:cubicBezTo>
                      <a:pt x="-19504" y="-2659"/>
                      <a:pt x="-10726" y="-19239"/>
                      <a:pt x="-33" y="-13562"/>
                    </a:cubicBezTo>
                    <a:lnTo>
                      <a:pt x="-33" y="-1356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8" name="Freeform: Shape 2007">
                <a:extLst>
                  <a:ext uri="{FF2B5EF4-FFF2-40B4-BE49-F238E27FC236}">
                    <a16:creationId xmlns:a16="http://schemas.microsoft.com/office/drawing/2014/main" id="{6F119550-7DFD-BDAB-6AC6-4FDA66248129}"/>
                  </a:ext>
                </a:extLst>
              </p:cNvPr>
              <p:cNvSpPr/>
              <p:nvPr/>
            </p:nvSpPr>
            <p:spPr>
              <a:xfrm flipV="1">
                <a:off x="7176539" y="895066"/>
                <a:ext cx="16101" cy="16498"/>
              </a:xfrm>
              <a:custGeom>
                <a:avLst/>
                <a:gdLst>
                  <a:gd name="connsiteX0" fmla="*/ -2135 w 16101"/>
                  <a:gd name="connsiteY0" fmla="*/ -13868 h 16498"/>
                  <a:gd name="connsiteX1" fmla="*/ -9798 w 16101"/>
                  <a:gd name="connsiteY1" fmla="*/ 587 h 16498"/>
                  <a:gd name="connsiteX2" fmla="*/ -2135 w 16101"/>
                  <a:gd name="connsiteY2" fmla="*/ -13868 h 16498"/>
                  <a:gd name="connsiteX3" fmla="*/ -2135 w 16101"/>
                  <a:gd name="connsiteY3" fmla="*/ -13868 h 1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01" h="16498">
                    <a:moveTo>
                      <a:pt x="-2135" y="-13868"/>
                    </a:moveTo>
                    <a:cubicBezTo>
                      <a:pt x="7165" y="-8922"/>
                      <a:pt x="-498" y="5568"/>
                      <a:pt x="-9798" y="587"/>
                    </a:cubicBezTo>
                    <a:cubicBezTo>
                      <a:pt x="-19098" y="-4359"/>
                      <a:pt x="-11435" y="-18814"/>
                      <a:pt x="-2135" y="-13868"/>
                    </a:cubicBezTo>
                    <a:lnTo>
                      <a:pt x="-2135" y="-13868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9" name="Freeform: Shape 2008">
                <a:extLst>
                  <a:ext uri="{FF2B5EF4-FFF2-40B4-BE49-F238E27FC236}">
                    <a16:creationId xmlns:a16="http://schemas.microsoft.com/office/drawing/2014/main" id="{9EB19AE2-37A8-FC7B-01E2-590B50A95F1B}"/>
                  </a:ext>
                </a:extLst>
              </p:cNvPr>
              <p:cNvSpPr/>
              <p:nvPr/>
            </p:nvSpPr>
            <p:spPr>
              <a:xfrm flipV="1">
                <a:off x="7113166" y="761490"/>
                <a:ext cx="19485" cy="19915"/>
              </a:xfrm>
              <a:custGeom>
                <a:avLst/>
                <a:gdLst>
                  <a:gd name="connsiteX0" fmla="*/ 540 w 19485"/>
                  <a:gd name="connsiteY0" fmla="*/ -14081 h 19915"/>
                  <a:gd name="connsiteX1" fmla="*/ -8760 w 19485"/>
                  <a:gd name="connsiteY1" fmla="*/ 3370 h 19915"/>
                  <a:gd name="connsiteX2" fmla="*/ 540 w 19485"/>
                  <a:gd name="connsiteY2" fmla="*/ -14081 h 19915"/>
                  <a:gd name="connsiteX3" fmla="*/ 540 w 19485"/>
                  <a:gd name="connsiteY3" fmla="*/ -14081 h 19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85" h="19915">
                    <a:moveTo>
                      <a:pt x="540" y="-14081"/>
                    </a:moveTo>
                    <a:cubicBezTo>
                      <a:pt x="11756" y="-8125"/>
                      <a:pt x="2491" y="9361"/>
                      <a:pt x="-8760" y="3370"/>
                    </a:cubicBezTo>
                    <a:cubicBezTo>
                      <a:pt x="-20010" y="-2587"/>
                      <a:pt x="-10745" y="-20072"/>
                      <a:pt x="540" y="-14081"/>
                    </a:cubicBezTo>
                    <a:lnTo>
                      <a:pt x="540" y="-14081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0" name="Freeform: Shape 2009">
                <a:extLst>
                  <a:ext uri="{FF2B5EF4-FFF2-40B4-BE49-F238E27FC236}">
                    <a16:creationId xmlns:a16="http://schemas.microsoft.com/office/drawing/2014/main" id="{C24E4D6F-31A0-D9DD-60AE-A96951F45789}"/>
                  </a:ext>
                </a:extLst>
              </p:cNvPr>
              <p:cNvSpPr/>
              <p:nvPr/>
            </p:nvSpPr>
            <p:spPr>
              <a:xfrm flipV="1">
                <a:off x="7085856" y="670101"/>
                <a:ext cx="18813" cy="19237"/>
              </a:xfrm>
              <a:custGeom>
                <a:avLst/>
                <a:gdLst>
                  <a:gd name="connsiteX0" fmla="*/ 88 w 18813"/>
                  <a:gd name="connsiteY0" fmla="*/ -14422 h 19237"/>
                  <a:gd name="connsiteX1" fmla="*/ -8864 w 18813"/>
                  <a:gd name="connsiteY1" fmla="*/ 2437 h 19237"/>
                  <a:gd name="connsiteX2" fmla="*/ 88 w 18813"/>
                  <a:gd name="connsiteY2" fmla="*/ -14422 h 19237"/>
                  <a:gd name="connsiteX3" fmla="*/ 88 w 18813"/>
                  <a:gd name="connsiteY3" fmla="*/ -14422 h 1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13" h="19237">
                    <a:moveTo>
                      <a:pt x="88" y="-14422"/>
                    </a:moveTo>
                    <a:cubicBezTo>
                      <a:pt x="10955" y="-8675"/>
                      <a:pt x="2003" y="8219"/>
                      <a:pt x="-8864" y="2437"/>
                    </a:cubicBezTo>
                    <a:cubicBezTo>
                      <a:pt x="-19731" y="-3345"/>
                      <a:pt x="-10780" y="-20204"/>
                      <a:pt x="88" y="-14422"/>
                    </a:cubicBezTo>
                    <a:lnTo>
                      <a:pt x="88" y="-1442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1" name="Freeform: Shape 2010">
                <a:extLst>
                  <a:ext uri="{FF2B5EF4-FFF2-40B4-BE49-F238E27FC236}">
                    <a16:creationId xmlns:a16="http://schemas.microsoft.com/office/drawing/2014/main" id="{8CF7D8C7-2415-C93A-739A-4172F3A5246E}"/>
                  </a:ext>
                </a:extLst>
              </p:cNvPr>
              <p:cNvSpPr/>
              <p:nvPr/>
            </p:nvSpPr>
            <p:spPr>
              <a:xfrm flipV="1">
                <a:off x="6984366" y="606849"/>
                <a:ext cx="19816" cy="20261"/>
              </a:xfrm>
              <a:custGeom>
                <a:avLst/>
                <a:gdLst>
                  <a:gd name="connsiteX0" fmla="*/ 1095 w 19816"/>
                  <a:gd name="connsiteY0" fmla="*/ -14574 h 20261"/>
                  <a:gd name="connsiteX1" fmla="*/ -8344 w 19816"/>
                  <a:gd name="connsiteY1" fmla="*/ 3190 h 20261"/>
                  <a:gd name="connsiteX2" fmla="*/ 1095 w 19816"/>
                  <a:gd name="connsiteY2" fmla="*/ -14574 h 20261"/>
                  <a:gd name="connsiteX3" fmla="*/ 1095 w 19816"/>
                  <a:gd name="connsiteY3" fmla="*/ -14574 h 20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16" h="20261">
                    <a:moveTo>
                      <a:pt x="1095" y="-14574"/>
                    </a:moveTo>
                    <a:cubicBezTo>
                      <a:pt x="12520" y="-8478"/>
                      <a:pt x="3081" y="9286"/>
                      <a:pt x="-8344" y="3190"/>
                    </a:cubicBezTo>
                    <a:cubicBezTo>
                      <a:pt x="-19804" y="-2870"/>
                      <a:pt x="-10364" y="-20634"/>
                      <a:pt x="1095" y="-14574"/>
                    </a:cubicBezTo>
                    <a:lnTo>
                      <a:pt x="1095" y="-14574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2" name="Freeform: Shape 2011">
                <a:extLst>
                  <a:ext uri="{FF2B5EF4-FFF2-40B4-BE49-F238E27FC236}">
                    <a16:creationId xmlns:a16="http://schemas.microsoft.com/office/drawing/2014/main" id="{328F55EE-21EC-9822-71C7-BFA54C905405}"/>
                  </a:ext>
                </a:extLst>
              </p:cNvPr>
              <p:cNvSpPr/>
              <p:nvPr/>
            </p:nvSpPr>
            <p:spPr>
              <a:xfrm flipV="1">
                <a:off x="6910711" y="897265"/>
                <a:ext cx="19478" cy="19938"/>
              </a:xfrm>
              <a:custGeom>
                <a:avLst/>
                <a:gdLst>
                  <a:gd name="connsiteX0" fmla="*/ 1022 w 19478"/>
                  <a:gd name="connsiteY0" fmla="*/ -13650 h 19938"/>
                  <a:gd name="connsiteX1" fmla="*/ -8279 w 19478"/>
                  <a:gd name="connsiteY1" fmla="*/ 3835 h 19938"/>
                  <a:gd name="connsiteX2" fmla="*/ 1022 w 19478"/>
                  <a:gd name="connsiteY2" fmla="*/ -13650 h 19938"/>
                  <a:gd name="connsiteX3" fmla="*/ 1022 w 19478"/>
                  <a:gd name="connsiteY3" fmla="*/ -13650 h 19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8" h="19938">
                    <a:moveTo>
                      <a:pt x="1022" y="-13650"/>
                    </a:moveTo>
                    <a:cubicBezTo>
                      <a:pt x="12272" y="-7659"/>
                      <a:pt x="2972" y="9826"/>
                      <a:pt x="-8279" y="3835"/>
                    </a:cubicBezTo>
                    <a:cubicBezTo>
                      <a:pt x="-19495" y="-2156"/>
                      <a:pt x="-10229" y="-19607"/>
                      <a:pt x="1022" y="-13650"/>
                    </a:cubicBezTo>
                    <a:lnTo>
                      <a:pt x="1022" y="-1365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3" name="Freeform: Shape 2012">
                <a:extLst>
                  <a:ext uri="{FF2B5EF4-FFF2-40B4-BE49-F238E27FC236}">
                    <a16:creationId xmlns:a16="http://schemas.microsoft.com/office/drawing/2014/main" id="{78993EF6-5AA5-F51E-91FA-FD4CE6AF6562}"/>
                  </a:ext>
                </a:extLst>
              </p:cNvPr>
              <p:cNvSpPr/>
              <p:nvPr/>
            </p:nvSpPr>
            <p:spPr>
              <a:xfrm flipV="1">
                <a:off x="6832341" y="867536"/>
                <a:ext cx="15786" cy="16142"/>
              </a:xfrm>
              <a:custGeom>
                <a:avLst/>
                <a:gdLst>
                  <a:gd name="connsiteX0" fmla="*/ -1498 w 15786"/>
                  <a:gd name="connsiteY0" fmla="*/ -13979 h 16142"/>
                  <a:gd name="connsiteX1" fmla="*/ -9021 w 15786"/>
                  <a:gd name="connsiteY1" fmla="*/ 162 h 16142"/>
                  <a:gd name="connsiteX2" fmla="*/ -1498 w 15786"/>
                  <a:gd name="connsiteY2" fmla="*/ -13979 h 16142"/>
                  <a:gd name="connsiteX3" fmla="*/ -1498 w 15786"/>
                  <a:gd name="connsiteY3" fmla="*/ -13979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6" h="16142">
                    <a:moveTo>
                      <a:pt x="-1498" y="-13979"/>
                    </a:moveTo>
                    <a:cubicBezTo>
                      <a:pt x="7593" y="-9138"/>
                      <a:pt x="105" y="5039"/>
                      <a:pt x="-9021" y="162"/>
                    </a:cubicBezTo>
                    <a:cubicBezTo>
                      <a:pt x="-18147" y="-4679"/>
                      <a:pt x="-10623" y="-18821"/>
                      <a:pt x="-1498" y="-13979"/>
                    </a:cubicBezTo>
                    <a:lnTo>
                      <a:pt x="-1498" y="-1397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4" name="Freeform: Shape 2013">
                <a:extLst>
                  <a:ext uri="{FF2B5EF4-FFF2-40B4-BE49-F238E27FC236}">
                    <a16:creationId xmlns:a16="http://schemas.microsoft.com/office/drawing/2014/main" id="{AC6DF3BC-B47C-9812-1442-8551A9E982BD}"/>
                  </a:ext>
                </a:extLst>
              </p:cNvPr>
              <p:cNvSpPr/>
              <p:nvPr/>
            </p:nvSpPr>
            <p:spPr>
              <a:xfrm flipV="1">
                <a:off x="6782845" y="762800"/>
                <a:ext cx="16448" cy="16843"/>
              </a:xfrm>
              <a:custGeom>
                <a:avLst/>
                <a:gdLst>
                  <a:gd name="connsiteX0" fmla="*/ -887 w 16448"/>
                  <a:gd name="connsiteY0" fmla="*/ -14277 h 16843"/>
                  <a:gd name="connsiteX1" fmla="*/ -8724 w 16448"/>
                  <a:gd name="connsiteY1" fmla="*/ 492 h 16843"/>
                  <a:gd name="connsiteX2" fmla="*/ -887 w 16448"/>
                  <a:gd name="connsiteY2" fmla="*/ -14277 h 16843"/>
                  <a:gd name="connsiteX3" fmla="*/ -887 w 16448"/>
                  <a:gd name="connsiteY3" fmla="*/ -14277 h 16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8" h="16843">
                    <a:moveTo>
                      <a:pt x="-887" y="-14277"/>
                    </a:moveTo>
                    <a:cubicBezTo>
                      <a:pt x="8587" y="-9226"/>
                      <a:pt x="785" y="5542"/>
                      <a:pt x="-8724" y="492"/>
                    </a:cubicBezTo>
                    <a:cubicBezTo>
                      <a:pt x="-18234" y="-4559"/>
                      <a:pt x="-10397" y="-19328"/>
                      <a:pt x="-887" y="-14277"/>
                    </a:cubicBezTo>
                    <a:lnTo>
                      <a:pt x="-887" y="-14277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5" name="Freeform: Shape 2014">
                <a:extLst>
                  <a:ext uri="{FF2B5EF4-FFF2-40B4-BE49-F238E27FC236}">
                    <a16:creationId xmlns:a16="http://schemas.microsoft.com/office/drawing/2014/main" id="{B40C1DBB-4CA0-02C2-E936-93ACC803AF45}"/>
                  </a:ext>
                </a:extLst>
              </p:cNvPr>
              <p:cNvSpPr/>
              <p:nvPr/>
            </p:nvSpPr>
            <p:spPr>
              <a:xfrm flipV="1">
                <a:off x="6850436" y="784227"/>
                <a:ext cx="20140" cy="20619"/>
              </a:xfrm>
              <a:custGeom>
                <a:avLst/>
                <a:gdLst>
                  <a:gd name="connsiteX0" fmla="*/ 1674 w 20140"/>
                  <a:gd name="connsiteY0" fmla="*/ -13973 h 20619"/>
                  <a:gd name="connsiteX1" fmla="*/ -7940 w 20140"/>
                  <a:gd name="connsiteY1" fmla="*/ 4105 h 20619"/>
                  <a:gd name="connsiteX2" fmla="*/ 1674 w 20140"/>
                  <a:gd name="connsiteY2" fmla="*/ -13973 h 20619"/>
                  <a:gd name="connsiteX3" fmla="*/ 1674 w 20140"/>
                  <a:gd name="connsiteY3" fmla="*/ -13973 h 2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40" h="20619">
                    <a:moveTo>
                      <a:pt x="1674" y="-13973"/>
                    </a:moveTo>
                    <a:cubicBezTo>
                      <a:pt x="13273" y="-7773"/>
                      <a:pt x="3694" y="10305"/>
                      <a:pt x="-7940" y="4105"/>
                    </a:cubicBezTo>
                    <a:cubicBezTo>
                      <a:pt x="-19574" y="-2095"/>
                      <a:pt x="-9960" y="-20138"/>
                      <a:pt x="1674" y="-13973"/>
                    </a:cubicBezTo>
                    <a:lnTo>
                      <a:pt x="1674" y="-1397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6" name="Freeform: Shape 2015">
                <a:extLst>
                  <a:ext uri="{FF2B5EF4-FFF2-40B4-BE49-F238E27FC236}">
                    <a16:creationId xmlns:a16="http://schemas.microsoft.com/office/drawing/2014/main" id="{A34FDDF7-35B5-805A-2CD7-2972BB8F8563}"/>
                  </a:ext>
                </a:extLst>
              </p:cNvPr>
              <p:cNvSpPr/>
              <p:nvPr/>
            </p:nvSpPr>
            <p:spPr>
              <a:xfrm flipV="1">
                <a:off x="6908377" y="816279"/>
                <a:ext cx="16788" cy="17167"/>
              </a:xfrm>
              <a:custGeom>
                <a:avLst/>
                <a:gdLst>
                  <a:gd name="connsiteX0" fmla="*/ -955 w 16788"/>
                  <a:gd name="connsiteY0" fmla="*/ -14079 h 17167"/>
                  <a:gd name="connsiteX1" fmla="*/ -8966 w 16788"/>
                  <a:gd name="connsiteY1" fmla="*/ 968 h 17167"/>
                  <a:gd name="connsiteX2" fmla="*/ -955 w 16788"/>
                  <a:gd name="connsiteY2" fmla="*/ -14079 h 17167"/>
                  <a:gd name="connsiteX3" fmla="*/ -955 w 16788"/>
                  <a:gd name="connsiteY3" fmla="*/ -14079 h 1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88" h="17167">
                    <a:moveTo>
                      <a:pt x="-955" y="-14079"/>
                    </a:moveTo>
                    <a:cubicBezTo>
                      <a:pt x="8729" y="-8924"/>
                      <a:pt x="752" y="6123"/>
                      <a:pt x="-8966" y="968"/>
                    </a:cubicBezTo>
                    <a:cubicBezTo>
                      <a:pt x="-18649" y="-4187"/>
                      <a:pt x="-10638" y="-19235"/>
                      <a:pt x="-955" y="-14079"/>
                    </a:cubicBezTo>
                    <a:lnTo>
                      <a:pt x="-955" y="-1407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7" name="Freeform: Shape 2016">
                <a:extLst>
                  <a:ext uri="{FF2B5EF4-FFF2-40B4-BE49-F238E27FC236}">
                    <a16:creationId xmlns:a16="http://schemas.microsoft.com/office/drawing/2014/main" id="{148B3DEF-62B5-652A-2E92-113CE08BC25B}"/>
                  </a:ext>
                </a:extLst>
              </p:cNvPr>
              <p:cNvSpPr/>
              <p:nvPr/>
            </p:nvSpPr>
            <p:spPr>
              <a:xfrm flipV="1">
                <a:off x="7035140" y="1060985"/>
                <a:ext cx="22018" cy="22415"/>
              </a:xfrm>
              <a:custGeom>
                <a:avLst/>
                <a:gdLst>
                  <a:gd name="connsiteX0" fmla="*/ 8258 w 22018"/>
                  <a:gd name="connsiteY0" fmla="*/ -4392 h 22415"/>
                  <a:gd name="connsiteX1" fmla="*/ 8327 w 22018"/>
                  <a:gd name="connsiteY1" fmla="*/ -3382 h 22415"/>
                  <a:gd name="connsiteX2" fmla="*/ -7904 w 22018"/>
                  <a:gd name="connsiteY2" fmla="*/ 6824 h 22415"/>
                  <a:gd name="connsiteX3" fmla="*/ -8531 w 22018"/>
                  <a:gd name="connsiteY3" fmla="*/ -12334 h 22415"/>
                  <a:gd name="connsiteX4" fmla="*/ -7625 w 22018"/>
                  <a:gd name="connsiteY4" fmla="*/ -12822 h 22415"/>
                  <a:gd name="connsiteX5" fmla="*/ 2720 w 22018"/>
                  <a:gd name="connsiteY5" fmla="*/ -13170 h 22415"/>
                  <a:gd name="connsiteX6" fmla="*/ 8258 w 22018"/>
                  <a:gd name="connsiteY6" fmla="*/ -4392 h 22415"/>
                  <a:gd name="connsiteX7" fmla="*/ 8258 w 22018"/>
                  <a:gd name="connsiteY7" fmla="*/ -4392 h 22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18" h="22415">
                    <a:moveTo>
                      <a:pt x="8258" y="-4392"/>
                    </a:moveTo>
                    <a:cubicBezTo>
                      <a:pt x="8293" y="-4044"/>
                      <a:pt x="8327" y="-3730"/>
                      <a:pt x="8327" y="-3382"/>
                    </a:cubicBezTo>
                    <a:cubicBezTo>
                      <a:pt x="8815" y="5047"/>
                      <a:pt x="-589" y="10725"/>
                      <a:pt x="-7904" y="6824"/>
                    </a:cubicBezTo>
                    <a:cubicBezTo>
                      <a:pt x="-15219" y="2922"/>
                      <a:pt x="-15741" y="-8015"/>
                      <a:pt x="-8531" y="-12334"/>
                    </a:cubicBezTo>
                    <a:cubicBezTo>
                      <a:pt x="-8218" y="-12543"/>
                      <a:pt x="-7939" y="-12682"/>
                      <a:pt x="-7625" y="-12822"/>
                    </a:cubicBezTo>
                    <a:cubicBezTo>
                      <a:pt x="-4212" y="-14493"/>
                      <a:pt x="-764" y="-15016"/>
                      <a:pt x="2720" y="-13170"/>
                    </a:cubicBezTo>
                    <a:cubicBezTo>
                      <a:pt x="6238" y="-11324"/>
                      <a:pt x="7701" y="-8119"/>
                      <a:pt x="8258" y="-4392"/>
                    </a:cubicBezTo>
                    <a:lnTo>
                      <a:pt x="8258" y="-439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8" name="Freeform: Shape 2017">
                <a:extLst>
                  <a:ext uri="{FF2B5EF4-FFF2-40B4-BE49-F238E27FC236}">
                    <a16:creationId xmlns:a16="http://schemas.microsoft.com/office/drawing/2014/main" id="{ABA109F5-A903-AC10-0F5C-1E34A189FF8F}"/>
                  </a:ext>
                </a:extLst>
              </p:cNvPr>
              <p:cNvSpPr/>
              <p:nvPr/>
            </p:nvSpPr>
            <p:spPr>
              <a:xfrm flipV="1">
                <a:off x="7167532" y="819721"/>
                <a:ext cx="362" cy="390"/>
              </a:xfrm>
              <a:custGeom>
                <a:avLst/>
                <a:gdLst>
                  <a:gd name="connsiteX0" fmla="*/ -13707 w 362"/>
                  <a:gd name="connsiteY0" fmla="*/ -15135 h 390"/>
                  <a:gd name="connsiteX1" fmla="*/ -13881 w 362"/>
                  <a:gd name="connsiteY1" fmla="*/ -14786 h 390"/>
                  <a:gd name="connsiteX2" fmla="*/ -13707 w 362"/>
                  <a:gd name="connsiteY2" fmla="*/ -15135 h 390"/>
                  <a:gd name="connsiteX3" fmla="*/ -13707 w 362"/>
                  <a:gd name="connsiteY3" fmla="*/ -15135 h 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" h="390">
                    <a:moveTo>
                      <a:pt x="-13707" y="-15135"/>
                    </a:moveTo>
                    <a:cubicBezTo>
                      <a:pt x="-13498" y="-14996"/>
                      <a:pt x="-13672" y="-14682"/>
                      <a:pt x="-13881" y="-14786"/>
                    </a:cubicBezTo>
                    <a:cubicBezTo>
                      <a:pt x="-14090" y="-14926"/>
                      <a:pt x="-13916" y="-15239"/>
                      <a:pt x="-13707" y="-15135"/>
                    </a:cubicBezTo>
                    <a:lnTo>
                      <a:pt x="-13707" y="-15135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9" name="Freeform: Shape 2018">
                <a:extLst>
                  <a:ext uri="{FF2B5EF4-FFF2-40B4-BE49-F238E27FC236}">
                    <a16:creationId xmlns:a16="http://schemas.microsoft.com/office/drawing/2014/main" id="{74A96D64-83C5-E13F-3B3B-E42DA662F50D}"/>
                  </a:ext>
                </a:extLst>
              </p:cNvPr>
              <p:cNvSpPr/>
              <p:nvPr/>
            </p:nvSpPr>
            <p:spPr>
              <a:xfrm flipV="1">
                <a:off x="7186968" y="729360"/>
                <a:ext cx="20275" cy="20847"/>
              </a:xfrm>
              <a:custGeom>
                <a:avLst/>
                <a:gdLst>
                  <a:gd name="connsiteX0" fmla="*/ 5064 w 20275"/>
                  <a:gd name="connsiteY0" fmla="*/ -450 h 20847"/>
                  <a:gd name="connsiteX1" fmla="*/ 4437 w 20275"/>
                  <a:gd name="connsiteY1" fmla="*/ 699 h 20847"/>
                  <a:gd name="connsiteX2" fmla="*/ 258 w 20275"/>
                  <a:gd name="connsiteY2" fmla="*/ 4531 h 20847"/>
                  <a:gd name="connsiteX3" fmla="*/ -5246 w 20275"/>
                  <a:gd name="connsiteY3" fmla="*/ 5158 h 20847"/>
                  <a:gd name="connsiteX4" fmla="*/ -8764 w 20275"/>
                  <a:gd name="connsiteY4" fmla="*/ 3765 h 20847"/>
                  <a:gd name="connsiteX5" fmla="*/ -6953 w 20275"/>
                  <a:gd name="connsiteY5" fmla="*/ -15044 h 20847"/>
                  <a:gd name="connsiteX6" fmla="*/ 3079 w 20275"/>
                  <a:gd name="connsiteY6" fmla="*/ -12676 h 20847"/>
                  <a:gd name="connsiteX7" fmla="*/ 5064 w 20275"/>
                  <a:gd name="connsiteY7" fmla="*/ -450 h 20847"/>
                  <a:gd name="connsiteX8" fmla="*/ 5064 w 20275"/>
                  <a:gd name="connsiteY8" fmla="*/ -450 h 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75" h="20847">
                    <a:moveTo>
                      <a:pt x="5064" y="-450"/>
                    </a:moveTo>
                    <a:cubicBezTo>
                      <a:pt x="4855" y="-67"/>
                      <a:pt x="4681" y="316"/>
                      <a:pt x="4437" y="699"/>
                    </a:cubicBezTo>
                    <a:cubicBezTo>
                      <a:pt x="3323" y="2406"/>
                      <a:pt x="2139" y="3695"/>
                      <a:pt x="258" y="4531"/>
                    </a:cubicBezTo>
                    <a:cubicBezTo>
                      <a:pt x="-1310" y="5228"/>
                      <a:pt x="-3574" y="5785"/>
                      <a:pt x="-5246" y="5158"/>
                    </a:cubicBezTo>
                    <a:cubicBezTo>
                      <a:pt x="-6430" y="4740"/>
                      <a:pt x="-7614" y="4322"/>
                      <a:pt x="-8764" y="3765"/>
                    </a:cubicBezTo>
                    <a:cubicBezTo>
                      <a:pt x="-16636" y="-32"/>
                      <a:pt x="-15451" y="-12815"/>
                      <a:pt x="-6953" y="-15044"/>
                    </a:cubicBezTo>
                    <a:cubicBezTo>
                      <a:pt x="-3434" y="-15950"/>
                      <a:pt x="397" y="-15218"/>
                      <a:pt x="3079" y="-12676"/>
                    </a:cubicBezTo>
                    <a:cubicBezTo>
                      <a:pt x="6388" y="-9576"/>
                      <a:pt x="7154" y="-4456"/>
                      <a:pt x="5064" y="-450"/>
                    </a:cubicBezTo>
                    <a:lnTo>
                      <a:pt x="5064" y="-45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0" name="Freeform: Shape 2019">
                <a:extLst>
                  <a:ext uri="{FF2B5EF4-FFF2-40B4-BE49-F238E27FC236}">
                    <a16:creationId xmlns:a16="http://schemas.microsoft.com/office/drawing/2014/main" id="{8A20714A-C34F-559D-4C28-19B465F1A9B5}"/>
                  </a:ext>
                </a:extLst>
              </p:cNvPr>
              <p:cNvSpPr/>
              <p:nvPr/>
            </p:nvSpPr>
            <p:spPr>
              <a:xfrm flipV="1">
                <a:off x="7275383" y="857352"/>
                <a:ext cx="22827" cy="23355"/>
              </a:xfrm>
              <a:custGeom>
                <a:avLst/>
                <a:gdLst>
                  <a:gd name="connsiteX0" fmla="*/ 2565 w 22827"/>
                  <a:gd name="connsiteY0" fmla="*/ -13559 h 23355"/>
                  <a:gd name="connsiteX1" fmla="*/ -8303 w 22827"/>
                  <a:gd name="connsiteY1" fmla="*/ 6922 h 23355"/>
                  <a:gd name="connsiteX2" fmla="*/ 2565 w 22827"/>
                  <a:gd name="connsiteY2" fmla="*/ -13559 h 23355"/>
                  <a:gd name="connsiteX3" fmla="*/ 2565 w 22827"/>
                  <a:gd name="connsiteY3" fmla="*/ -13559 h 2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27" h="23355">
                    <a:moveTo>
                      <a:pt x="2565" y="-13559"/>
                    </a:moveTo>
                    <a:cubicBezTo>
                      <a:pt x="15766" y="-6557"/>
                      <a:pt x="4898" y="13924"/>
                      <a:pt x="-8303" y="6922"/>
                    </a:cubicBezTo>
                    <a:cubicBezTo>
                      <a:pt x="-21469" y="-79"/>
                      <a:pt x="-10602" y="-20560"/>
                      <a:pt x="2565" y="-13559"/>
                    </a:cubicBezTo>
                    <a:lnTo>
                      <a:pt x="2565" y="-1355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1" name="Freeform: Shape 2020">
                <a:extLst>
                  <a:ext uri="{FF2B5EF4-FFF2-40B4-BE49-F238E27FC236}">
                    <a16:creationId xmlns:a16="http://schemas.microsoft.com/office/drawing/2014/main" id="{1A17057B-DAAB-33AE-4E71-4CA041581343}"/>
                  </a:ext>
                </a:extLst>
              </p:cNvPr>
              <p:cNvSpPr/>
              <p:nvPr/>
            </p:nvSpPr>
            <p:spPr>
              <a:xfrm flipV="1">
                <a:off x="7291140" y="986029"/>
                <a:ext cx="22165" cy="22677"/>
              </a:xfrm>
              <a:custGeom>
                <a:avLst/>
                <a:gdLst>
                  <a:gd name="connsiteX0" fmla="*/ 2061 w 22165"/>
                  <a:gd name="connsiteY0" fmla="*/ -13183 h 22677"/>
                  <a:gd name="connsiteX1" fmla="*/ -8493 w 22165"/>
                  <a:gd name="connsiteY1" fmla="*/ 6706 h 22677"/>
                  <a:gd name="connsiteX2" fmla="*/ 2061 w 22165"/>
                  <a:gd name="connsiteY2" fmla="*/ -13183 h 22677"/>
                  <a:gd name="connsiteX3" fmla="*/ 2061 w 22165"/>
                  <a:gd name="connsiteY3" fmla="*/ -13183 h 2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65" h="22677">
                    <a:moveTo>
                      <a:pt x="2061" y="-13183"/>
                    </a:moveTo>
                    <a:cubicBezTo>
                      <a:pt x="14844" y="-6391"/>
                      <a:pt x="4290" y="13498"/>
                      <a:pt x="-8493" y="6706"/>
                    </a:cubicBezTo>
                    <a:cubicBezTo>
                      <a:pt x="-21311" y="-121"/>
                      <a:pt x="-10757" y="-19975"/>
                      <a:pt x="2061" y="-13183"/>
                    </a:cubicBezTo>
                    <a:lnTo>
                      <a:pt x="2061" y="-13183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2" name="Freeform: Shape 2021">
                <a:extLst>
                  <a:ext uri="{FF2B5EF4-FFF2-40B4-BE49-F238E27FC236}">
                    <a16:creationId xmlns:a16="http://schemas.microsoft.com/office/drawing/2014/main" id="{8F2B47E7-1544-B0F2-2C08-957144AF2655}"/>
                  </a:ext>
                </a:extLst>
              </p:cNvPr>
              <p:cNvSpPr/>
              <p:nvPr/>
            </p:nvSpPr>
            <p:spPr>
              <a:xfrm flipV="1">
                <a:off x="7232967" y="1078085"/>
                <a:ext cx="18781" cy="18715"/>
              </a:xfrm>
              <a:custGeom>
                <a:avLst/>
                <a:gdLst>
                  <a:gd name="connsiteX0" fmla="*/ -364 w 18781"/>
                  <a:gd name="connsiteY0" fmla="*/ -13200 h 18715"/>
                  <a:gd name="connsiteX1" fmla="*/ 3502 w 18781"/>
                  <a:gd name="connsiteY1" fmla="*/ -522 h 18715"/>
                  <a:gd name="connsiteX2" fmla="*/ -9177 w 18781"/>
                  <a:gd name="connsiteY2" fmla="*/ 3345 h 18715"/>
                  <a:gd name="connsiteX3" fmla="*/ -13043 w 18781"/>
                  <a:gd name="connsiteY3" fmla="*/ -9334 h 18715"/>
                  <a:gd name="connsiteX4" fmla="*/ -364 w 18781"/>
                  <a:gd name="connsiteY4" fmla="*/ -13200 h 18715"/>
                  <a:gd name="connsiteX5" fmla="*/ -364 w 18781"/>
                  <a:gd name="connsiteY5" fmla="*/ -13200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81" h="18715">
                    <a:moveTo>
                      <a:pt x="-364" y="-13200"/>
                    </a:moveTo>
                    <a:cubicBezTo>
                      <a:pt x="3955" y="-10901"/>
                      <a:pt x="6080" y="-4876"/>
                      <a:pt x="3502" y="-522"/>
                    </a:cubicBezTo>
                    <a:cubicBezTo>
                      <a:pt x="924" y="3867"/>
                      <a:pt x="-4509" y="5818"/>
                      <a:pt x="-9177" y="3345"/>
                    </a:cubicBezTo>
                    <a:cubicBezTo>
                      <a:pt x="-13496" y="1046"/>
                      <a:pt x="-15621" y="-4945"/>
                      <a:pt x="-13043" y="-9334"/>
                    </a:cubicBezTo>
                    <a:cubicBezTo>
                      <a:pt x="-10465" y="-13723"/>
                      <a:pt x="-4997" y="-15673"/>
                      <a:pt x="-364" y="-13200"/>
                    </a:cubicBezTo>
                    <a:lnTo>
                      <a:pt x="-364" y="-1320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3" name="Freeform: Shape 2022">
                <a:extLst>
                  <a:ext uri="{FF2B5EF4-FFF2-40B4-BE49-F238E27FC236}">
                    <a16:creationId xmlns:a16="http://schemas.microsoft.com/office/drawing/2014/main" id="{4A0BCBBA-C9CE-8E3E-E534-5B6173D0A318}"/>
                  </a:ext>
                </a:extLst>
              </p:cNvPr>
              <p:cNvSpPr/>
              <p:nvPr/>
            </p:nvSpPr>
            <p:spPr>
              <a:xfrm flipV="1">
                <a:off x="7238484" y="996841"/>
                <a:ext cx="362" cy="390"/>
              </a:xfrm>
              <a:custGeom>
                <a:avLst/>
                <a:gdLst>
                  <a:gd name="connsiteX0" fmla="*/ -13883 w 362"/>
                  <a:gd name="connsiteY0" fmla="*/ -14559 h 390"/>
                  <a:gd name="connsiteX1" fmla="*/ -14057 w 362"/>
                  <a:gd name="connsiteY1" fmla="*/ -14210 h 390"/>
                  <a:gd name="connsiteX2" fmla="*/ -13883 w 362"/>
                  <a:gd name="connsiteY2" fmla="*/ -14559 h 390"/>
                  <a:gd name="connsiteX3" fmla="*/ -13883 w 362"/>
                  <a:gd name="connsiteY3" fmla="*/ -14559 h 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" h="390">
                    <a:moveTo>
                      <a:pt x="-13883" y="-14559"/>
                    </a:moveTo>
                    <a:cubicBezTo>
                      <a:pt x="-13674" y="-14419"/>
                      <a:pt x="-13849" y="-14106"/>
                      <a:pt x="-14057" y="-14210"/>
                    </a:cubicBezTo>
                    <a:cubicBezTo>
                      <a:pt x="-14267" y="-14350"/>
                      <a:pt x="-14092" y="-14663"/>
                      <a:pt x="-13883" y="-14559"/>
                    </a:cubicBezTo>
                    <a:lnTo>
                      <a:pt x="-13883" y="-1455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4" name="Freeform: Shape 2023">
                <a:extLst>
                  <a:ext uri="{FF2B5EF4-FFF2-40B4-BE49-F238E27FC236}">
                    <a16:creationId xmlns:a16="http://schemas.microsoft.com/office/drawing/2014/main" id="{FA06D40B-8BBE-63EE-F643-FE38E7486269}"/>
                  </a:ext>
                </a:extLst>
              </p:cNvPr>
              <p:cNvSpPr/>
              <p:nvPr/>
            </p:nvSpPr>
            <p:spPr>
              <a:xfrm flipV="1">
                <a:off x="6835130" y="988484"/>
                <a:ext cx="26196" cy="26787"/>
              </a:xfrm>
              <a:custGeom>
                <a:avLst/>
                <a:gdLst>
                  <a:gd name="connsiteX0" fmla="*/ 6178 w 26196"/>
                  <a:gd name="connsiteY0" fmla="*/ -12908 h 26787"/>
                  <a:gd name="connsiteX1" fmla="*/ -6327 w 26196"/>
                  <a:gd name="connsiteY1" fmla="*/ 10568 h 26787"/>
                  <a:gd name="connsiteX2" fmla="*/ 6178 w 26196"/>
                  <a:gd name="connsiteY2" fmla="*/ -12908 h 26787"/>
                  <a:gd name="connsiteX3" fmla="*/ 6178 w 26196"/>
                  <a:gd name="connsiteY3" fmla="*/ -12908 h 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96" h="26787">
                    <a:moveTo>
                      <a:pt x="6178" y="-12908"/>
                    </a:moveTo>
                    <a:cubicBezTo>
                      <a:pt x="21260" y="-4862"/>
                      <a:pt x="8825" y="18614"/>
                      <a:pt x="-6327" y="10568"/>
                    </a:cubicBezTo>
                    <a:cubicBezTo>
                      <a:pt x="-21444" y="2522"/>
                      <a:pt x="-8974" y="-20954"/>
                      <a:pt x="6178" y="-12908"/>
                    </a:cubicBezTo>
                    <a:lnTo>
                      <a:pt x="6178" y="-12908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5" name="Freeform: Shape 2024">
                <a:extLst>
                  <a:ext uri="{FF2B5EF4-FFF2-40B4-BE49-F238E27FC236}">
                    <a16:creationId xmlns:a16="http://schemas.microsoft.com/office/drawing/2014/main" id="{5B7D8D39-BB48-64C9-F44A-50BDB9101D1F}"/>
                  </a:ext>
                </a:extLst>
              </p:cNvPr>
              <p:cNvSpPr/>
              <p:nvPr/>
            </p:nvSpPr>
            <p:spPr>
              <a:xfrm flipV="1">
                <a:off x="6937967" y="965081"/>
                <a:ext cx="11765" cy="12035"/>
              </a:xfrm>
              <a:custGeom>
                <a:avLst/>
                <a:gdLst>
                  <a:gd name="connsiteX0" fmla="*/ -4732 w 11765"/>
                  <a:gd name="connsiteY0" fmla="*/ -13929 h 12035"/>
                  <a:gd name="connsiteX1" fmla="*/ -10340 w 11765"/>
                  <a:gd name="connsiteY1" fmla="*/ -3375 h 12035"/>
                  <a:gd name="connsiteX2" fmla="*/ -4732 w 11765"/>
                  <a:gd name="connsiteY2" fmla="*/ -13929 h 12035"/>
                  <a:gd name="connsiteX3" fmla="*/ -4732 w 11765"/>
                  <a:gd name="connsiteY3" fmla="*/ -13929 h 1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65" h="12035">
                    <a:moveTo>
                      <a:pt x="-4732" y="-13929"/>
                    </a:moveTo>
                    <a:cubicBezTo>
                      <a:pt x="2060" y="-10306"/>
                      <a:pt x="-3547" y="248"/>
                      <a:pt x="-10340" y="-3375"/>
                    </a:cubicBezTo>
                    <a:cubicBezTo>
                      <a:pt x="-17132" y="-6997"/>
                      <a:pt x="-11524" y="-17516"/>
                      <a:pt x="-4732" y="-13929"/>
                    </a:cubicBezTo>
                    <a:lnTo>
                      <a:pt x="-4732" y="-1392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6" name="Freeform: Shape 2025">
                <a:extLst>
                  <a:ext uri="{FF2B5EF4-FFF2-40B4-BE49-F238E27FC236}">
                    <a16:creationId xmlns:a16="http://schemas.microsoft.com/office/drawing/2014/main" id="{57544053-2CA8-A248-6C74-9ABF89224071}"/>
                  </a:ext>
                </a:extLst>
              </p:cNvPr>
              <p:cNvSpPr/>
              <p:nvPr/>
            </p:nvSpPr>
            <p:spPr>
              <a:xfrm flipV="1">
                <a:off x="6671146" y="793943"/>
                <a:ext cx="22220" cy="22131"/>
              </a:xfrm>
              <a:custGeom>
                <a:avLst/>
                <a:gdLst>
                  <a:gd name="connsiteX0" fmla="*/ 3556 w 22220"/>
                  <a:gd name="connsiteY0" fmla="*/ -13926 h 22131"/>
                  <a:gd name="connsiteX1" fmla="*/ 8119 w 22220"/>
                  <a:gd name="connsiteY1" fmla="*/ 1052 h 22131"/>
                  <a:gd name="connsiteX2" fmla="*/ -6859 w 22220"/>
                  <a:gd name="connsiteY2" fmla="*/ 5649 h 22131"/>
                  <a:gd name="connsiteX3" fmla="*/ -11456 w 22220"/>
                  <a:gd name="connsiteY3" fmla="*/ -9329 h 22131"/>
                  <a:gd name="connsiteX4" fmla="*/ 3556 w 22220"/>
                  <a:gd name="connsiteY4" fmla="*/ -13926 h 22131"/>
                  <a:gd name="connsiteX5" fmla="*/ 3556 w 22220"/>
                  <a:gd name="connsiteY5" fmla="*/ -13926 h 2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20" h="22131">
                    <a:moveTo>
                      <a:pt x="3556" y="-13926"/>
                    </a:moveTo>
                    <a:cubicBezTo>
                      <a:pt x="8677" y="-11209"/>
                      <a:pt x="11184" y="-4104"/>
                      <a:pt x="8119" y="1052"/>
                    </a:cubicBezTo>
                    <a:cubicBezTo>
                      <a:pt x="5054" y="6241"/>
                      <a:pt x="-1390" y="8575"/>
                      <a:pt x="-6859" y="5649"/>
                    </a:cubicBezTo>
                    <a:cubicBezTo>
                      <a:pt x="-11979" y="2932"/>
                      <a:pt x="-14487" y="-4173"/>
                      <a:pt x="-11456" y="-9329"/>
                    </a:cubicBezTo>
                    <a:cubicBezTo>
                      <a:pt x="-8391" y="-14518"/>
                      <a:pt x="-1947" y="-16852"/>
                      <a:pt x="3556" y="-13926"/>
                    </a:cubicBezTo>
                    <a:lnTo>
                      <a:pt x="3556" y="-13926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7" name="Freeform: Shape 2026">
                <a:extLst>
                  <a:ext uri="{FF2B5EF4-FFF2-40B4-BE49-F238E27FC236}">
                    <a16:creationId xmlns:a16="http://schemas.microsoft.com/office/drawing/2014/main" id="{5CBA93A3-1ACB-A940-92E6-6F26756D1FF7}"/>
                  </a:ext>
                </a:extLst>
              </p:cNvPr>
              <p:cNvSpPr/>
              <p:nvPr/>
            </p:nvSpPr>
            <p:spPr>
              <a:xfrm flipV="1">
                <a:off x="6637786" y="711296"/>
                <a:ext cx="22089" cy="22097"/>
              </a:xfrm>
              <a:custGeom>
                <a:avLst/>
                <a:gdLst>
                  <a:gd name="connsiteX0" fmla="*/ -12670 w 22089"/>
                  <a:gd name="connsiteY0" fmla="*/ -3979 h 22097"/>
                  <a:gd name="connsiteX1" fmla="*/ -12391 w 22089"/>
                  <a:gd name="connsiteY1" fmla="*/ -7358 h 22097"/>
                  <a:gd name="connsiteX2" fmla="*/ -7933 w 22089"/>
                  <a:gd name="connsiteY2" fmla="*/ -13488 h 22097"/>
                  <a:gd name="connsiteX3" fmla="*/ 6000 w 22089"/>
                  <a:gd name="connsiteY3" fmla="*/ -12478 h 22097"/>
                  <a:gd name="connsiteX4" fmla="*/ 4223 w 22089"/>
                  <a:gd name="connsiteY4" fmla="*/ 5008 h 22097"/>
                  <a:gd name="connsiteX5" fmla="*/ -6818 w 22089"/>
                  <a:gd name="connsiteY5" fmla="*/ 5356 h 22097"/>
                  <a:gd name="connsiteX6" fmla="*/ -12670 w 22089"/>
                  <a:gd name="connsiteY6" fmla="*/ -3979 h 22097"/>
                  <a:gd name="connsiteX7" fmla="*/ -12670 w 22089"/>
                  <a:gd name="connsiteY7" fmla="*/ -3979 h 22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89" h="22097">
                    <a:moveTo>
                      <a:pt x="-12670" y="-3979"/>
                    </a:moveTo>
                    <a:cubicBezTo>
                      <a:pt x="-12600" y="-5094"/>
                      <a:pt x="-12635" y="-6348"/>
                      <a:pt x="-12391" y="-7358"/>
                    </a:cubicBezTo>
                    <a:cubicBezTo>
                      <a:pt x="-11799" y="-10005"/>
                      <a:pt x="-10162" y="-12025"/>
                      <a:pt x="-7933" y="-13488"/>
                    </a:cubicBezTo>
                    <a:cubicBezTo>
                      <a:pt x="-3579" y="-16379"/>
                      <a:pt x="2133" y="-16170"/>
                      <a:pt x="6000" y="-12478"/>
                    </a:cubicBezTo>
                    <a:cubicBezTo>
                      <a:pt x="11225" y="-7567"/>
                      <a:pt x="10284" y="1245"/>
                      <a:pt x="4223" y="5008"/>
                    </a:cubicBezTo>
                    <a:cubicBezTo>
                      <a:pt x="880" y="7028"/>
                      <a:pt x="-3370" y="7167"/>
                      <a:pt x="-6818" y="5356"/>
                    </a:cubicBezTo>
                    <a:cubicBezTo>
                      <a:pt x="-9988" y="3649"/>
                      <a:pt x="-12914" y="-217"/>
                      <a:pt x="-12670" y="-3979"/>
                    </a:cubicBezTo>
                    <a:lnTo>
                      <a:pt x="-12670" y="-3979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8" name="Freeform: Shape 2027">
                <a:extLst>
                  <a:ext uri="{FF2B5EF4-FFF2-40B4-BE49-F238E27FC236}">
                    <a16:creationId xmlns:a16="http://schemas.microsoft.com/office/drawing/2014/main" id="{BEC22954-5C8C-79A8-DDB5-F4F0A231C986}"/>
                  </a:ext>
                </a:extLst>
              </p:cNvPr>
              <p:cNvSpPr/>
              <p:nvPr/>
            </p:nvSpPr>
            <p:spPr>
              <a:xfrm flipV="1">
                <a:off x="6726811" y="718943"/>
                <a:ext cx="20825" cy="21297"/>
              </a:xfrm>
              <a:custGeom>
                <a:avLst/>
                <a:gdLst>
                  <a:gd name="connsiteX0" fmla="*/ 2476 w 20825"/>
                  <a:gd name="connsiteY0" fmla="*/ -14142 h 21297"/>
                  <a:gd name="connsiteX1" fmla="*/ -7451 w 20825"/>
                  <a:gd name="connsiteY1" fmla="*/ 4527 h 21297"/>
                  <a:gd name="connsiteX2" fmla="*/ 2476 w 20825"/>
                  <a:gd name="connsiteY2" fmla="*/ -14142 h 21297"/>
                  <a:gd name="connsiteX3" fmla="*/ 2476 w 20825"/>
                  <a:gd name="connsiteY3" fmla="*/ -14142 h 2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25" h="21297">
                    <a:moveTo>
                      <a:pt x="2476" y="-14142"/>
                    </a:moveTo>
                    <a:cubicBezTo>
                      <a:pt x="14493" y="-7733"/>
                      <a:pt x="4566" y="10937"/>
                      <a:pt x="-7451" y="4527"/>
                    </a:cubicBezTo>
                    <a:cubicBezTo>
                      <a:pt x="-19468" y="-1847"/>
                      <a:pt x="-9576" y="-20516"/>
                      <a:pt x="2476" y="-14142"/>
                    </a:cubicBezTo>
                    <a:lnTo>
                      <a:pt x="2476" y="-14142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9" name="Freeform: Shape 2028">
                <a:extLst>
                  <a:ext uri="{FF2B5EF4-FFF2-40B4-BE49-F238E27FC236}">
                    <a16:creationId xmlns:a16="http://schemas.microsoft.com/office/drawing/2014/main" id="{2BD19E6F-766E-3891-57E8-9071946C363A}"/>
                  </a:ext>
                </a:extLst>
              </p:cNvPr>
              <p:cNvSpPr/>
              <p:nvPr/>
            </p:nvSpPr>
            <p:spPr>
              <a:xfrm flipV="1">
                <a:off x="6874577" y="606990"/>
                <a:ext cx="19816" cy="20272"/>
              </a:xfrm>
              <a:custGeom>
                <a:avLst/>
                <a:gdLst>
                  <a:gd name="connsiteX0" fmla="*/ 1369 w 19816"/>
                  <a:gd name="connsiteY0" fmla="*/ -14560 h 20272"/>
                  <a:gd name="connsiteX1" fmla="*/ -8071 w 19816"/>
                  <a:gd name="connsiteY1" fmla="*/ 3204 h 20272"/>
                  <a:gd name="connsiteX2" fmla="*/ 1369 w 19816"/>
                  <a:gd name="connsiteY2" fmla="*/ -14560 h 20272"/>
                  <a:gd name="connsiteX3" fmla="*/ 1369 w 19816"/>
                  <a:gd name="connsiteY3" fmla="*/ -14560 h 2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16" h="20272">
                    <a:moveTo>
                      <a:pt x="1369" y="-14560"/>
                    </a:moveTo>
                    <a:cubicBezTo>
                      <a:pt x="12793" y="-8500"/>
                      <a:pt x="3354" y="9299"/>
                      <a:pt x="-8071" y="3204"/>
                    </a:cubicBezTo>
                    <a:cubicBezTo>
                      <a:pt x="-19531" y="-2892"/>
                      <a:pt x="-10091" y="-20656"/>
                      <a:pt x="1369" y="-14560"/>
                    </a:cubicBezTo>
                    <a:lnTo>
                      <a:pt x="1369" y="-14560"/>
                    </a:lnTo>
                  </a:path>
                </a:pathLst>
              </a:custGeom>
              <a:solidFill>
                <a:srgbClr val="F29E3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0" name="Freeform: Shape 2029">
                <a:extLst>
                  <a:ext uri="{FF2B5EF4-FFF2-40B4-BE49-F238E27FC236}">
                    <a16:creationId xmlns:a16="http://schemas.microsoft.com/office/drawing/2014/main" id="{5A668D42-11E0-8BB8-A474-9D700451A7B1}"/>
                  </a:ext>
                </a:extLst>
              </p:cNvPr>
              <p:cNvSpPr/>
              <p:nvPr/>
            </p:nvSpPr>
            <p:spPr>
              <a:xfrm flipV="1">
                <a:off x="7259588" y="1540037"/>
                <a:ext cx="16448" cy="16842"/>
              </a:xfrm>
              <a:custGeom>
                <a:avLst/>
                <a:gdLst>
                  <a:gd name="connsiteX0" fmla="*/ -2074 w 16448"/>
                  <a:gd name="connsiteY0" fmla="*/ -11748 h 16842"/>
                  <a:gd name="connsiteX1" fmla="*/ -9911 w 16448"/>
                  <a:gd name="connsiteY1" fmla="*/ 3020 h 16842"/>
                  <a:gd name="connsiteX2" fmla="*/ -2074 w 16448"/>
                  <a:gd name="connsiteY2" fmla="*/ -11748 h 16842"/>
                  <a:gd name="connsiteX3" fmla="*/ -2074 w 16448"/>
                  <a:gd name="connsiteY3" fmla="*/ -11748 h 16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48" h="16842">
                    <a:moveTo>
                      <a:pt x="-2074" y="-11748"/>
                    </a:moveTo>
                    <a:cubicBezTo>
                      <a:pt x="7401" y="-6697"/>
                      <a:pt x="-402" y="8071"/>
                      <a:pt x="-9911" y="3020"/>
                    </a:cubicBezTo>
                    <a:cubicBezTo>
                      <a:pt x="-19420" y="-2030"/>
                      <a:pt x="-11583" y="-16799"/>
                      <a:pt x="-2074" y="-11748"/>
                    </a:cubicBezTo>
                    <a:lnTo>
                      <a:pt x="-2074" y="-11748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1" name="Freeform: Shape 2030">
                <a:extLst>
                  <a:ext uri="{FF2B5EF4-FFF2-40B4-BE49-F238E27FC236}">
                    <a16:creationId xmlns:a16="http://schemas.microsoft.com/office/drawing/2014/main" id="{32CB1AD2-5A8E-6B5F-BEAE-49DE55ADC903}"/>
                  </a:ext>
                </a:extLst>
              </p:cNvPr>
              <p:cNvSpPr/>
              <p:nvPr/>
            </p:nvSpPr>
            <p:spPr>
              <a:xfrm flipV="1">
                <a:off x="7233253" y="1439263"/>
                <a:ext cx="19811" cy="19738"/>
              </a:xfrm>
              <a:custGeom>
                <a:avLst/>
                <a:gdLst>
                  <a:gd name="connsiteX0" fmla="*/ 393 w 19811"/>
                  <a:gd name="connsiteY0" fmla="*/ -11968 h 19738"/>
                  <a:gd name="connsiteX1" fmla="*/ 4468 w 19811"/>
                  <a:gd name="connsiteY1" fmla="*/ 1408 h 19738"/>
                  <a:gd name="connsiteX2" fmla="*/ -8907 w 19811"/>
                  <a:gd name="connsiteY2" fmla="*/ 5483 h 19738"/>
                  <a:gd name="connsiteX3" fmla="*/ -12983 w 19811"/>
                  <a:gd name="connsiteY3" fmla="*/ -7892 h 19738"/>
                  <a:gd name="connsiteX4" fmla="*/ 393 w 19811"/>
                  <a:gd name="connsiteY4" fmla="*/ -11968 h 19738"/>
                  <a:gd name="connsiteX5" fmla="*/ 393 w 19811"/>
                  <a:gd name="connsiteY5" fmla="*/ -11968 h 1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11" h="19738">
                    <a:moveTo>
                      <a:pt x="393" y="-11968"/>
                    </a:moveTo>
                    <a:cubicBezTo>
                      <a:pt x="4956" y="-9529"/>
                      <a:pt x="7185" y="-3190"/>
                      <a:pt x="4468" y="1408"/>
                    </a:cubicBezTo>
                    <a:cubicBezTo>
                      <a:pt x="1751" y="6040"/>
                      <a:pt x="-3996" y="8095"/>
                      <a:pt x="-8907" y="5483"/>
                    </a:cubicBezTo>
                    <a:cubicBezTo>
                      <a:pt x="-13471" y="3080"/>
                      <a:pt x="-15700" y="-3260"/>
                      <a:pt x="-12983" y="-7892"/>
                    </a:cubicBezTo>
                    <a:cubicBezTo>
                      <a:pt x="-10266" y="-12490"/>
                      <a:pt x="-4519" y="-14580"/>
                      <a:pt x="393" y="-11968"/>
                    </a:cubicBezTo>
                    <a:lnTo>
                      <a:pt x="393" y="-11968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2" name="Freeform: Shape 2031">
                <a:extLst>
                  <a:ext uri="{FF2B5EF4-FFF2-40B4-BE49-F238E27FC236}">
                    <a16:creationId xmlns:a16="http://schemas.microsoft.com/office/drawing/2014/main" id="{5EFA1046-9B5B-F297-6753-6DC0AE6934D7}"/>
                  </a:ext>
                </a:extLst>
              </p:cNvPr>
              <p:cNvSpPr/>
              <p:nvPr/>
            </p:nvSpPr>
            <p:spPr>
              <a:xfrm flipV="1">
                <a:off x="7422238" y="1542019"/>
                <a:ext cx="23583" cy="23502"/>
              </a:xfrm>
              <a:custGeom>
                <a:avLst/>
                <a:gdLst>
                  <a:gd name="connsiteX0" fmla="*/ 2683 w 23583"/>
                  <a:gd name="connsiteY0" fmla="*/ -11414 h 23502"/>
                  <a:gd name="connsiteX1" fmla="*/ 7559 w 23583"/>
                  <a:gd name="connsiteY1" fmla="*/ 4504 h 23502"/>
                  <a:gd name="connsiteX2" fmla="*/ -8359 w 23583"/>
                  <a:gd name="connsiteY2" fmla="*/ 9381 h 23502"/>
                  <a:gd name="connsiteX3" fmla="*/ -13236 w 23583"/>
                  <a:gd name="connsiteY3" fmla="*/ -6537 h 23502"/>
                  <a:gd name="connsiteX4" fmla="*/ 2683 w 23583"/>
                  <a:gd name="connsiteY4" fmla="*/ -11414 h 23502"/>
                  <a:gd name="connsiteX5" fmla="*/ 2683 w 23583"/>
                  <a:gd name="connsiteY5" fmla="*/ -11414 h 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83" h="23502">
                    <a:moveTo>
                      <a:pt x="2683" y="-11414"/>
                    </a:moveTo>
                    <a:cubicBezTo>
                      <a:pt x="8116" y="-8523"/>
                      <a:pt x="10763" y="-964"/>
                      <a:pt x="7559" y="4504"/>
                    </a:cubicBezTo>
                    <a:cubicBezTo>
                      <a:pt x="4285" y="10008"/>
                      <a:pt x="-2542" y="12481"/>
                      <a:pt x="-8359" y="9381"/>
                    </a:cubicBezTo>
                    <a:cubicBezTo>
                      <a:pt x="-13793" y="6490"/>
                      <a:pt x="-16475" y="-1069"/>
                      <a:pt x="-13236" y="-6537"/>
                    </a:cubicBezTo>
                    <a:cubicBezTo>
                      <a:pt x="-9996" y="-12041"/>
                      <a:pt x="-3135" y="-14514"/>
                      <a:pt x="2683" y="-11414"/>
                    </a:cubicBezTo>
                    <a:lnTo>
                      <a:pt x="2683" y="-11414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3" name="Freeform: Shape 2032">
                <a:extLst>
                  <a:ext uri="{FF2B5EF4-FFF2-40B4-BE49-F238E27FC236}">
                    <a16:creationId xmlns:a16="http://schemas.microsoft.com/office/drawing/2014/main" id="{01506BAD-63F4-D805-75C6-F1D5CDDAA17A}"/>
                  </a:ext>
                </a:extLst>
              </p:cNvPr>
              <p:cNvSpPr/>
              <p:nvPr/>
            </p:nvSpPr>
            <p:spPr>
              <a:xfrm flipV="1">
                <a:off x="7305852" y="1676150"/>
                <a:ext cx="19800" cy="20274"/>
              </a:xfrm>
              <a:custGeom>
                <a:avLst/>
                <a:gdLst>
                  <a:gd name="connsiteX0" fmla="*/ 273 w 19800"/>
                  <a:gd name="connsiteY0" fmla="*/ -11082 h 20274"/>
                  <a:gd name="connsiteX1" fmla="*/ -9167 w 19800"/>
                  <a:gd name="connsiteY1" fmla="*/ 6683 h 20274"/>
                  <a:gd name="connsiteX2" fmla="*/ 273 w 19800"/>
                  <a:gd name="connsiteY2" fmla="*/ -11082 h 20274"/>
                  <a:gd name="connsiteX3" fmla="*/ 273 w 19800"/>
                  <a:gd name="connsiteY3" fmla="*/ -11082 h 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00" h="20274">
                    <a:moveTo>
                      <a:pt x="273" y="-11082"/>
                    </a:moveTo>
                    <a:cubicBezTo>
                      <a:pt x="11698" y="-4986"/>
                      <a:pt x="2293" y="12778"/>
                      <a:pt x="-9167" y="6683"/>
                    </a:cubicBezTo>
                    <a:cubicBezTo>
                      <a:pt x="-20592" y="587"/>
                      <a:pt x="-11152" y="-17177"/>
                      <a:pt x="273" y="-11082"/>
                    </a:cubicBezTo>
                    <a:lnTo>
                      <a:pt x="273" y="-11082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4" name="Freeform: Shape 2033">
                <a:extLst>
                  <a:ext uri="{FF2B5EF4-FFF2-40B4-BE49-F238E27FC236}">
                    <a16:creationId xmlns:a16="http://schemas.microsoft.com/office/drawing/2014/main" id="{0CE57576-04EA-D3F5-573A-F4AEE23E03AA}"/>
                  </a:ext>
                </a:extLst>
              </p:cNvPr>
              <p:cNvSpPr/>
              <p:nvPr/>
            </p:nvSpPr>
            <p:spPr>
              <a:xfrm flipV="1">
                <a:off x="7128723" y="1581055"/>
                <a:ext cx="18800" cy="19237"/>
              </a:xfrm>
              <a:custGeom>
                <a:avLst/>
                <a:gdLst>
                  <a:gd name="connsiteX0" fmla="*/ -8 w 18800"/>
                  <a:gd name="connsiteY0" fmla="*/ -11459 h 19237"/>
                  <a:gd name="connsiteX1" fmla="*/ -8995 w 18800"/>
                  <a:gd name="connsiteY1" fmla="*/ 5399 h 19237"/>
                  <a:gd name="connsiteX2" fmla="*/ -8 w 18800"/>
                  <a:gd name="connsiteY2" fmla="*/ -11459 h 19237"/>
                  <a:gd name="connsiteX3" fmla="*/ -8 w 18800"/>
                  <a:gd name="connsiteY3" fmla="*/ -11459 h 1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0" h="19237">
                    <a:moveTo>
                      <a:pt x="-8" y="-11459"/>
                    </a:moveTo>
                    <a:cubicBezTo>
                      <a:pt x="10825" y="-5678"/>
                      <a:pt x="1873" y="11181"/>
                      <a:pt x="-8995" y="5399"/>
                    </a:cubicBezTo>
                    <a:cubicBezTo>
                      <a:pt x="-19827" y="-348"/>
                      <a:pt x="-10875" y="-17242"/>
                      <a:pt x="-8" y="-11459"/>
                    </a:cubicBezTo>
                    <a:lnTo>
                      <a:pt x="-8" y="-11459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5" name="Freeform: Shape 2034">
                <a:extLst>
                  <a:ext uri="{FF2B5EF4-FFF2-40B4-BE49-F238E27FC236}">
                    <a16:creationId xmlns:a16="http://schemas.microsoft.com/office/drawing/2014/main" id="{02AC0C08-83B5-0868-11AF-09DD4F229B18}"/>
                  </a:ext>
                </a:extLst>
              </p:cNvPr>
              <p:cNvSpPr/>
              <p:nvPr/>
            </p:nvSpPr>
            <p:spPr>
              <a:xfrm flipV="1">
                <a:off x="7076626" y="1424530"/>
                <a:ext cx="18128" cy="18558"/>
              </a:xfrm>
              <a:custGeom>
                <a:avLst/>
                <a:gdLst>
                  <a:gd name="connsiteX0" fmla="*/ -376 w 18128"/>
                  <a:gd name="connsiteY0" fmla="*/ -12012 h 18558"/>
                  <a:gd name="connsiteX1" fmla="*/ -9015 w 18128"/>
                  <a:gd name="connsiteY1" fmla="*/ 4254 h 18558"/>
                  <a:gd name="connsiteX2" fmla="*/ -376 w 18128"/>
                  <a:gd name="connsiteY2" fmla="*/ -12012 h 18558"/>
                  <a:gd name="connsiteX3" fmla="*/ -376 w 18128"/>
                  <a:gd name="connsiteY3" fmla="*/ -12012 h 18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28" h="18558">
                    <a:moveTo>
                      <a:pt x="-376" y="-12012"/>
                    </a:moveTo>
                    <a:cubicBezTo>
                      <a:pt x="10073" y="-6439"/>
                      <a:pt x="1435" y="9827"/>
                      <a:pt x="-9015" y="4254"/>
                    </a:cubicBezTo>
                    <a:cubicBezTo>
                      <a:pt x="-19499" y="-1319"/>
                      <a:pt x="-10861" y="-17585"/>
                      <a:pt x="-376" y="-12012"/>
                    </a:cubicBezTo>
                    <a:lnTo>
                      <a:pt x="-376" y="-12012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6" name="Freeform: Shape 2035">
                <a:extLst>
                  <a:ext uri="{FF2B5EF4-FFF2-40B4-BE49-F238E27FC236}">
                    <a16:creationId xmlns:a16="http://schemas.microsoft.com/office/drawing/2014/main" id="{C9B89A51-3D52-1A9E-E53F-0C5274B8E42A}"/>
                  </a:ext>
                </a:extLst>
              </p:cNvPr>
              <p:cNvSpPr/>
              <p:nvPr/>
            </p:nvSpPr>
            <p:spPr>
              <a:xfrm flipV="1">
                <a:off x="7369535" y="1584749"/>
                <a:ext cx="21497" cy="21986"/>
              </a:xfrm>
              <a:custGeom>
                <a:avLst/>
                <a:gdLst>
                  <a:gd name="connsiteX0" fmla="*/ 1390 w 21497"/>
                  <a:gd name="connsiteY0" fmla="*/ -11269 h 21986"/>
                  <a:gd name="connsiteX1" fmla="*/ -8886 w 21497"/>
                  <a:gd name="connsiteY1" fmla="*/ 7993 h 21986"/>
                  <a:gd name="connsiteX2" fmla="*/ 1390 w 21497"/>
                  <a:gd name="connsiteY2" fmla="*/ -11269 h 21986"/>
                  <a:gd name="connsiteX3" fmla="*/ 1390 w 21497"/>
                  <a:gd name="connsiteY3" fmla="*/ -11269 h 2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97" h="21986">
                    <a:moveTo>
                      <a:pt x="1390" y="-11269"/>
                    </a:moveTo>
                    <a:cubicBezTo>
                      <a:pt x="13755" y="-4686"/>
                      <a:pt x="3549" y="14611"/>
                      <a:pt x="-8886" y="7993"/>
                    </a:cubicBezTo>
                    <a:cubicBezTo>
                      <a:pt x="-21286" y="1409"/>
                      <a:pt x="-11045" y="-17887"/>
                      <a:pt x="1390" y="-11269"/>
                    </a:cubicBezTo>
                    <a:lnTo>
                      <a:pt x="1390" y="-11269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7" name="Freeform: Shape 2036">
                <a:extLst>
                  <a:ext uri="{FF2B5EF4-FFF2-40B4-BE49-F238E27FC236}">
                    <a16:creationId xmlns:a16="http://schemas.microsoft.com/office/drawing/2014/main" id="{20F887F0-3380-100A-A5C6-C38152D35BDE}"/>
                  </a:ext>
                </a:extLst>
              </p:cNvPr>
              <p:cNvSpPr/>
              <p:nvPr/>
            </p:nvSpPr>
            <p:spPr>
              <a:xfrm flipV="1">
                <a:off x="7507756" y="1665219"/>
                <a:ext cx="23167" cy="23713"/>
              </a:xfrm>
              <a:custGeom>
                <a:avLst/>
                <a:gdLst>
                  <a:gd name="connsiteX0" fmla="*/ 2255 w 23167"/>
                  <a:gd name="connsiteY0" fmla="*/ -10907 h 23713"/>
                  <a:gd name="connsiteX1" fmla="*/ -8787 w 23167"/>
                  <a:gd name="connsiteY1" fmla="*/ 9888 h 23713"/>
                  <a:gd name="connsiteX2" fmla="*/ 2255 w 23167"/>
                  <a:gd name="connsiteY2" fmla="*/ -10907 h 23713"/>
                  <a:gd name="connsiteX3" fmla="*/ 2255 w 23167"/>
                  <a:gd name="connsiteY3" fmla="*/ -10907 h 2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67" h="23713">
                    <a:moveTo>
                      <a:pt x="2255" y="-10907"/>
                    </a:moveTo>
                    <a:cubicBezTo>
                      <a:pt x="15630" y="-3801"/>
                      <a:pt x="4588" y="16994"/>
                      <a:pt x="-8787" y="9888"/>
                    </a:cubicBezTo>
                    <a:cubicBezTo>
                      <a:pt x="-22163" y="2748"/>
                      <a:pt x="-11121" y="-18012"/>
                      <a:pt x="2255" y="-10907"/>
                    </a:cubicBezTo>
                    <a:lnTo>
                      <a:pt x="2255" y="-10907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8" name="Freeform: Shape 2037">
                <a:extLst>
                  <a:ext uri="{FF2B5EF4-FFF2-40B4-BE49-F238E27FC236}">
                    <a16:creationId xmlns:a16="http://schemas.microsoft.com/office/drawing/2014/main" id="{853301A2-0730-0616-D649-0AF034DADF20}"/>
                  </a:ext>
                </a:extLst>
              </p:cNvPr>
              <p:cNvSpPr/>
              <p:nvPr/>
            </p:nvSpPr>
            <p:spPr>
              <a:xfrm flipV="1">
                <a:off x="7453175" y="1445786"/>
                <a:ext cx="22490" cy="23011"/>
              </a:xfrm>
              <a:custGeom>
                <a:avLst/>
                <a:gdLst>
                  <a:gd name="connsiteX0" fmla="*/ 1903 w 22490"/>
                  <a:gd name="connsiteY0" fmla="*/ -11655 h 23011"/>
                  <a:gd name="connsiteX1" fmla="*/ -8825 w 22490"/>
                  <a:gd name="connsiteY1" fmla="*/ 8513 h 23011"/>
                  <a:gd name="connsiteX2" fmla="*/ 1903 w 22490"/>
                  <a:gd name="connsiteY2" fmla="*/ -11655 h 23011"/>
                  <a:gd name="connsiteX3" fmla="*/ 1903 w 22490"/>
                  <a:gd name="connsiteY3" fmla="*/ -11655 h 23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90" h="23011">
                    <a:moveTo>
                      <a:pt x="1903" y="-11655"/>
                    </a:moveTo>
                    <a:cubicBezTo>
                      <a:pt x="14861" y="-4758"/>
                      <a:pt x="4167" y="15409"/>
                      <a:pt x="-8825" y="8513"/>
                    </a:cubicBezTo>
                    <a:cubicBezTo>
                      <a:pt x="-21817" y="1616"/>
                      <a:pt x="-11089" y="-18586"/>
                      <a:pt x="1903" y="-11655"/>
                    </a:cubicBezTo>
                    <a:lnTo>
                      <a:pt x="1903" y="-11655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9" name="Freeform: Shape 2038">
                <a:extLst>
                  <a:ext uri="{FF2B5EF4-FFF2-40B4-BE49-F238E27FC236}">
                    <a16:creationId xmlns:a16="http://schemas.microsoft.com/office/drawing/2014/main" id="{5AB27BAB-CDB8-4B64-07CA-FE8C6C4E15C2}"/>
                  </a:ext>
                </a:extLst>
              </p:cNvPr>
              <p:cNvSpPr/>
              <p:nvPr/>
            </p:nvSpPr>
            <p:spPr>
              <a:xfrm flipV="1">
                <a:off x="7150667" y="1638462"/>
                <a:ext cx="19463" cy="19939"/>
              </a:xfrm>
              <a:custGeom>
                <a:avLst/>
                <a:gdLst>
                  <a:gd name="connsiteX0" fmla="*/ 424 w 19463"/>
                  <a:gd name="connsiteY0" fmla="*/ -11228 h 19939"/>
                  <a:gd name="connsiteX1" fmla="*/ -8876 w 19463"/>
                  <a:gd name="connsiteY1" fmla="*/ 6258 h 19939"/>
                  <a:gd name="connsiteX2" fmla="*/ 424 w 19463"/>
                  <a:gd name="connsiteY2" fmla="*/ -11228 h 19939"/>
                  <a:gd name="connsiteX3" fmla="*/ 424 w 19463"/>
                  <a:gd name="connsiteY3" fmla="*/ -11228 h 1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63" h="19939">
                    <a:moveTo>
                      <a:pt x="424" y="-11228"/>
                    </a:moveTo>
                    <a:cubicBezTo>
                      <a:pt x="11640" y="-5237"/>
                      <a:pt x="2375" y="12214"/>
                      <a:pt x="-8876" y="6258"/>
                    </a:cubicBezTo>
                    <a:cubicBezTo>
                      <a:pt x="-20091" y="267"/>
                      <a:pt x="-10826" y="-17219"/>
                      <a:pt x="424" y="-11228"/>
                    </a:cubicBezTo>
                    <a:lnTo>
                      <a:pt x="424" y="-11228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0" name="Freeform: Shape 2039">
                <a:extLst>
                  <a:ext uri="{FF2B5EF4-FFF2-40B4-BE49-F238E27FC236}">
                    <a16:creationId xmlns:a16="http://schemas.microsoft.com/office/drawing/2014/main" id="{736CA97B-864B-9864-B9C3-D93E32FD47AE}"/>
                  </a:ext>
                </a:extLst>
              </p:cNvPr>
              <p:cNvSpPr/>
              <p:nvPr/>
            </p:nvSpPr>
            <p:spPr>
              <a:xfrm flipV="1">
                <a:off x="7027521" y="1302432"/>
                <a:ext cx="22837" cy="23355"/>
              </a:xfrm>
              <a:custGeom>
                <a:avLst/>
                <a:gdLst>
                  <a:gd name="connsiteX0" fmla="*/ 3215 w 22837"/>
                  <a:gd name="connsiteY0" fmla="*/ -12110 h 23355"/>
                  <a:gd name="connsiteX1" fmla="*/ -7687 w 22837"/>
                  <a:gd name="connsiteY1" fmla="*/ 8371 h 23355"/>
                  <a:gd name="connsiteX2" fmla="*/ 3215 w 22837"/>
                  <a:gd name="connsiteY2" fmla="*/ -12110 h 23355"/>
                  <a:gd name="connsiteX3" fmla="*/ 3215 w 22837"/>
                  <a:gd name="connsiteY3" fmla="*/ -12110 h 2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37" h="23355">
                    <a:moveTo>
                      <a:pt x="3215" y="-12110"/>
                    </a:moveTo>
                    <a:cubicBezTo>
                      <a:pt x="16382" y="-5109"/>
                      <a:pt x="5514" y="15372"/>
                      <a:pt x="-7687" y="8371"/>
                    </a:cubicBezTo>
                    <a:cubicBezTo>
                      <a:pt x="-20854" y="1370"/>
                      <a:pt x="-9986" y="-19112"/>
                      <a:pt x="3215" y="-12110"/>
                    </a:cubicBezTo>
                    <a:lnTo>
                      <a:pt x="3215" y="-12110"/>
                    </a:lnTo>
                  </a:path>
                </a:pathLst>
              </a:custGeom>
              <a:solidFill>
                <a:srgbClr val="FAC221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1" name="Freeform: Shape 2040">
                <a:extLst>
                  <a:ext uri="{FF2B5EF4-FFF2-40B4-BE49-F238E27FC236}">
                    <a16:creationId xmlns:a16="http://schemas.microsoft.com/office/drawing/2014/main" id="{A287A9A8-6404-8A72-3D62-6E8DF605C4FE}"/>
                  </a:ext>
                </a:extLst>
              </p:cNvPr>
              <p:cNvSpPr/>
              <p:nvPr/>
            </p:nvSpPr>
            <p:spPr>
              <a:xfrm flipV="1">
                <a:off x="6319718" y="541227"/>
                <a:ext cx="349360" cy="737249"/>
              </a:xfrm>
              <a:custGeom>
                <a:avLst/>
                <a:gdLst>
                  <a:gd name="connsiteX0" fmla="*/ 337061 w 349360"/>
                  <a:gd name="connsiteY0" fmla="*/ 722387 h 737249"/>
                  <a:gd name="connsiteX1" fmla="*/ 332950 w 349360"/>
                  <a:gd name="connsiteY1" fmla="*/ 712459 h 737249"/>
                  <a:gd name="connsiteX2" fmla="*/ 108007 w 349360"/>
                  <a:gd name="connsiteY2" fmla="*/ 353866 h 737249"/>
                  <a:gd name="connsiteX3" fmla="*/ 13264 w 349360"/>
                  <a:gd name="connsiteY3" fmla="*/ -9499 h 737249"/>
                  <a:gd name="connsiteX4" fmla="*/ 4382 w 349360"/>
                  <a:gd name="connsiteY4" fmla="*/ -14863 h 737249"/>
                  <a:gd name="connsiteX5" fmla="*/ -4117 w 349360"/>
                  <a:gd name="connsiteY5" fmla="*/ 60478 h 737249"/>
                  <a:gd name="connsiteX6" fmla="*/ -11745 w 349360"/>
                  <a:gd name="connsiteY6" fmla="*/ 158704 h 737249"/>
                  <a:gd name="connsiteX7" fmla="*/ 5810 w 349360"/>
                  <a:gd name="connsiteY7" fmla="*/ 349129 h 737249"/>
                  <a:gd name="connsiteX8" fmla="*/ 145729 w 349360"/>
                  <a:gd name="connsiteY8" fmla="*/ 597584 h 737249"/>
                  <a:gd name="connsiteX9" fmla="*/ 261859 w 349360"/>
                  <a:gd name="connsiteY9" fmla="*/ 687241 h 737249"/>
                  <a:gd name="connsiteX10" fmla="*/ 337061 w 349360"/>
                  <a:gd name="connsiteY10" fmla="*/ 722387 h 73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9360" h="737249">
                    <a:moveTo>
                      <a:pt x="337061" y="722387"/>
                    </a:moveTo>
                    <a:cubicBezTo>
                      <a:pt x="335598" y="719113"/>
                      <a:pt x="334274" y="715804"/>
                      <a:pt x="332950" y="712459"/>
                    </a:cubicBezTo>
                    <a:cubicBezTo>
                      <a:pt x="264575" y="621932"/>
                      <a:pt x="149387" y="461183"/>
                      <a:pt x="108007" y="353866"/>
                    </a:cubicBezTo>
                    <a:cubicBezTo>
                      <a:pt x="73244" y="263756"/>
                      <a:pt x="37437" y="107153"/>
                      <a:pt x="13264" y="-9499"/>
                    </a:cubicBezTo>
                    <a:cubicBezTo>
                      <a:pt x="10373" y="-11345"/>
                      <a:pt x="7412" y="-13157"/>
                      <a:pt x="4382" y="-14863"/>
                    </a:cubicBezTo>
                    <a:cubicBezTo>
                      <a:pt x="-6625" y="19829"/>
                      <a:pt x="-2584" y="46859"/>
                      <a:pt x="-4117" y="60478"/>
                    </a:cubicBezTo>
                    <a:cubicBezTo>
                      <a:pt x="-7809" y="93046"/>
                      <a:pt x="-10596" y="125822"/>
                      <a:pt x="-11745" y="158704"/>
                    </a:cubicBezTo>
                    <a:cubicBezTo>
                      <a:pt x="-13939" y="222237"/>
                      <a:pt x="-9934" y="286536"/>
                      <a:pt x="5810" y="349129"/>
                    </a:cubicBezTo>
                    <a:cubicBezTo>
                      <a:pt x="29043" y="441190"/>
                      <a:pt x="78225" y="527747"/>
                      <a:pt x="145729" y="597584"/>
                    </a:cubicBezTo>
                    <a:cubicBezTo>
                      <a:pt x="180143" y="633252"/>
                      <a:pt x="218389" y="662859"/>
                      <a:pt x="261859" y="687241"/>
                    </a:cubicBezTo>
                    <a:cubicBezTo>
                      <a:pt x="272204" y="692989"/>
                      <a:pt x="332811" y="712843"/>
                      <a:pt x="337061" y="722387"/>
                    </a:cubicBezTo>
                  </a:path>
                </a:pathLst>
              </a:custGeom>
              <a:solidFill>
                <a:srgbClr val="496F4B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2" name="Freeform: Shape 2041">
                <a:extLst>
                  <a:ext uri="{FF2B5EF4-FFF2-40B4-BE49-F238E27FC236}">
                    <a16:creationId xmlns:a16="http://schemas.microsoft.com/office/drawing/2014/main" id="{B9C33420-931F-5FC2-47B4-283D7154ABD6}"/>
                  </a:ext>
                </a:extLst>
              </p:cNvPr>
              <p:cNvSpPr/>
              <p:nvPr/>
            </p:nvSpPr>
            <p:spPr>
              <a:xfrm flipV="1">
                <a:off x="6345282" y="551154"/>
                <a:ext cx="319686" cy="721958"/>
              </a:xfrm>
              <a:custGeom>
                <a:avLst/>
                <a:gdLst>
                  <a:gd name="connsiteX0" fmla="*/ 307359 w 319686"/>
                  <a:gd name="connsiteY0" fmla="*/ 707103 h 721958"/>
                  <a:gd name="connsiteX1" fmla="*/ 271239 w 319686"/>
                  <a:gd name="connsiteY1" fmla="*/ 510129 h 721958"/>
                  <a:gd name="connsiteX2" fmla="*/ 181373 w 319686"/>
                  <a:gd name="connsiteY2" fmla="*/ 271636 h 721958"/>
                  <a:gd name="connsiteX3" fmla="*/ -12327 w 319686"/>
                  <a:gd name="connsiteY3" fmla="*/ -14856 h 721958"/>
                  <a:gd name="connsiteX4" fmla="*/ 82416 w 319686"/>
                  <a:gd name="connsiteY4" fmla="*/ 348510 h 721958"/>
                  <a:gd name="connsiteX5" fmla="*/ 307359 w 319686"/>
                  <a:gd name="connsiteY5" fmla="*/ 707103 h 721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686" h="721958">
                    <a:moveTo>
                      <a:pt x="307359" y="707103"/>
                    </a:moveTo>
                    <a:cubicBezTo>
                      <a:pt x="283604" y="645555"/>
                      <a:pt x="286321" y="573453"/>
                      <a:pt x="271239" y="510129"/>
                    </a:cubicBezTo>
                    <a:cubicBezTo>
                      <a:pt x="251594" y="427787"/>
                      <a:pt x="221290" y="347500"/>
                      <a:pt x="181373" y="271636"/>
                    </a:cubicBezTo>
                    <a:cubicBezTo>
                      <a:pt x="116342" y="148122"/>
                      <a:pt x="76494" y="41746"/>
                      <a:pt x="-12327" y="-14856"/>
                    </a:cubicBezTo>
                    <a:cubicBezTo>
                      <a:pt x="11847" y="101796"/>
                      <a:pt x="47654" y="258400"/>
                      <a:pt x="82416" y="348510"/>
                    </a:cubicBezTo>
                    <a:cubicBezTo>
                      <a:pt x="123796" y="455827"/>
                      <a:pt x="238985" y="616575"/>
                      <a:pt x="307359" y="707103"/>
                    </a:cubicBezTo>
                  </a:path>
                </a:pathLst>
              </a:custGeom>
              <a:solidFill>
                <a:srgbClr val="3F6B40"/>
              </a:solidFill>
              <a:ln w="348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C6A630AB-7711-E7D9-7B68-4DEA1C194A12}"/>
              </a:ext>
            </a:extLst>
          </p:cNvPr>
          <p:cNvGrpSpPr/>
          <p:nvPr/>
        </p:nvGrpSpPr>
        <p:grpSpPr>
          <a:xfrm>
            <a:off x="-7260124" y="3999075"/>
            <a:ext cx="6275076" cy="2793050"/>
            <a:chOff x="185505" y="2377076"/>
            <a:chExt cx="4464731" cy="1810985"/>
          </a:xfrm>
        </p:grpSpPr>
        <p:grpSp>
          <p:nvGrpSpPr>
            <p:cNvPr id="1809" name="Group 1808">
              <a:extLst>
                <a:ext uri="{FF2B5EF4-FFF2-40B4-BE49-F238E27FC236}">
                  <a16:creationId xmlns:a16="http://schemas.microsoft.com/office/drawing/2014/main" id="{8D1C2AC9-71BF-0B29-AB63-9BD06A8702C4}"/>
                </a:ext>
              </a:extLst>
            </p:cNvPr>
            <p:cNvGrpSpPr/>
            <p:nvPr/>
          </p:nvGrpSpPr>
          <p:grpSpPr>
            <a:xfrm>
              <a:off x="185505" y="2377076"/>
              <a:ext cx="4464731" cy="1810985"/>
              <a:chOff x="367047" y="2345620"/>
              <a:chExt cx="4464731" cy="1810985"/>
            </a:xfrm>
          </p:grpSpPr>
          <p:grpSp>
            <p:nvGrpSpPr>
              <p:cNvPr id="1842" name="Group 1841">
                <a:extLst>
                  <a:ext uri="{FF2B5EF4-FFF2-40B4-BE49-F238E27FC236}">
                    <a16:creationId xmlns:a16="http://schemas.microsoft.com/office/drawing/2014/main" id="{7D6555D1-3198-62E4-C295-76E11840C05B}"/>
                  </a:ext>
                </a:extLst>
              </p:cNvPr>
              <p:cNvGrpSpPr/>
              <p:nvPr/>
            </p:nvGrpSpPr>
            <p:grpSpPr>
              <a:xfrm>
                <a:off x="367047" y="2345620"/>
                <a:ext cx="4464731" cy="1810985"/>
                <a:chOff x="5053112" y="1997711"/>
                <a:chExt cx="6766576" cy="2596231"/>
              </a:xfrm>
            </p:grpSpPr>
            <p:sp>
              <p:nvSpPr>
                <p:cNvPr id="1844" name="Freeform: Shape 1843">
                  <a:extLst>
                    <a:ext uri="{FF2B5EF4-FFF2-40B4-BE49-F238E27FC236}">
                      <a16:creationId xmlns:a16="http://schemas.microsoft.com/office/drawing/2014/main" id="{B258CFD6-B56A-2DC3-7385-CCEB4EA1ED74}"/>
                    </a:ext>
                  </a:extLst>
                </p:cNvPr>
                <p:cNvSpPr/>
                <p:nvPr/>
              </p:nvSpPr>
              <p:spPr>
                <a:xfrm flipV="1">
                  <a:off x="5080364" y="1997711"/>
                  <a:ext cx="4150001" cy="2173081"/>
                </a:xfrm>
                <a:custGeom>
                  <a:avLst/>
                  <a:gdLst>
                    <a:gd name="connsiteX0" fmla="*/ 4063341 w 4150001"/>
                    <a:gd name="connsiteY0" fmla="*/ 2169735 h 2173081"/>
                    <a:gd name="connsiteX1" fmla="*/ 67109 w 4150001"/>
                    <a:gd name="connsiteY1" fmla="*/ 2169735 h 2173081"/>
                    <a:gd name="connsiteX2" fmla="*/ -9785 w 4150001"/>
                    <a:gd name="connsiteY2" fmla="*/ 2092841 h 2173081"/>
                    <a:gd name="connsiteX3" fmla="*/ -9785 w 4150001"/>
                    <a:gd name="connsiteY3" fmla="*/ 73548 h 2173081"/>
                    <a:gd name="connsiteX4" fmla="*/ 67109 w 4150001"/>
                    <a:gd name="connsiteY4" fmla="*/ -3346 h 2173081"/>
                    <a:gd name="connsiteX5" fmla="*/ 4063341 w 4150001"/>
                    <a:gd name="connsiteY5" fmla="*/ -3346 h 2173081"/>
                    <a:gd name="connsiteX6" fmla="*/ 4140217 w 4150001"/>
                    <a:gd name="connsiteY6" fmla="*/ 73548 h 2173081"/>
                    <a:gd name="connsiteX7" fmla="*/ 4140217 w 4150001"/>
                    <a:gd name="connsiteY7" fmla="*/ 2092841 h 2173081"/>
                    <a:gd name="connsiteX8" fmla="*/ 4063341 w 4150001"/>
                    <a:gd name="connsiteY8" fmla="*/ 2169735 h 2173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50001" h="2173081">
                      <a:moveTo>
                        <a:pt x="4063341" y="2169735"/>
                      </a:moveTo>
                      <a:lnTo>
                        <a:pt x="67109" y="2169735"/>
                      </a:lnTo>
                      <a:cubicBezTo>
                        <a:pt x="24641" y="2169735"/>
                        <a:pt x="-9785" y="2135310"/>
                        <a:pt x="-9785" y="2092841"/>
                      </a:cubicBezTo>
                      <a:lnTo>
                        <a:pt x="-9785" y="73548"/>
                      </a:lnTo>
                      <a:cubicBezTo>
                        <a:pt x="-9785" y="31079"/>
                        <a:pt x="24641" y="-3346"/>
                        <a:pt x="67109" y="-3346"/>
                      </a:cubicBezTo>
                      <a:lnTo>
                        <a:pt x="4063341" y="-3346"/>
                      </a:lnTo>
                      <a:cubicBezTo>
                        <a:pt x="4105803" y="-3346"/>
                        <a:pt x="4140217" y="31079"/>
                        <a:pt x="4140217" y="73548"/>
                      </a:cubicBezTo>
                      <a:lnTo>
                        <a:pt x="4140217" y="2092841"/>
                      </a:lnTo>
                      <a:cubicBezTo>
                        <a:pt x="4140217" y="2135310"/>
                        <a:pt x="4105803" y="2169735"/>
                        <a:pt x="4063341" y="2169735"/>
                      </a:cubicBezTo>
                    </a:path>
                  </a:pathLst>
                </a:custGeom>
                <a:solidFill>
                  <a:srgbClr val="DEDEDE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5" name="Freeform: Shape 1844">
                  <a:extLst>
                    <a:ext uri="{FF2B5EF4-FFF2-40B4-BE49-F238E27FC236}">
                      <a16:creationId xmlns:a16="http://schemas.microsoft.com/office/drawing/2014/main" id="{445960E7-7803-CE3B-6457-3F1F6A15597E}"/>
                    </a:ext>
                  </a:extLst>
                </p:cNvPr>
                <p:cNvSpPr/>
                <p:nvPr/>
              </p:nvSpPr>
              <p:spPr>
                <a:xfrm flipV="1">
                  <a:off x="9413840" y="2378621"/>
                  <a:ext cx="1458096" cy="1787938"/>
                </a:xfrm>
                <a:custGeom>
                  <a:avLst/>
                  <a:gdLst>
                    <a:gd name="connsiteX0" fmla="*/ 1269435 w 1458096"/>
                    <a:gd name="connsiteY0" fmla="*/ 1600333 h 1787938"/>
                    <a:gd name="connsiteX1" fmla="*/ 1013395 w 1458096"/>
                    <a:gd name="connsiteY1" fmla="*/ 1784929 h 1787938"/>
                    <a:gd name="connsiteX2" fmla="*/ 38922 w 1458096"/>
                    <a:gd name="connsiteY2" fmla="*/ 1784929 h 1787938"/>
                    <a:gd name="connsiteX3" fmla="*/ -13870 w 1458096"/>
                    <a:gd name="connsiteY3" fmla="*/ 1732105 h 1787938"/>
                    <a:gd name="connsiteX4" fmla="*/ -13870 w 1458096"/>
                    <a:gd name="connsiteY4" fmla="*/ 49814 h 1787938"/>
                    <a:gd name="connsiteX5" fmla="*/ 38922 w 1458096"/>
                    <a:gd name="connsiteY5" fmla="*/ -3010 h 1787938"/>
                    <a:gd name="connsiteX6" fmla="*/ 1444226 w 1458096"/>
                    <a:gd name="connsiteY6" fmla="*/ -3010 h 1787938"/>
                    <a:gd name="connsiteX7" fmla="*/ 1444226 w 1458096"/>
                    <a:gd name="connsiteY7" fmla="*/ 1075356 h 1787938"/>
                    <a:gd name="connsiteX8" fmla="*/ 1269435 w 1458096"/>
                    <a:gd name="connsiteY8" fmla="*/ 1600333 h 178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58096" h="1787938">
                      <a:moveTo>
                        <a:pt x="1269435" y="1600333"/>
                      </a:moveTo>
                      <a:cubicBezTo>
                        <a:pt x="1232740" y="1710563"/>
                        <a:pt x="1129563" y="1784929"/>
                        <a:pt x="1013395" y="1784929"/>
                      </a:cubicBezTo>
                      <a:lnTo>
                        <a:pt x="38922" y="1784929"/>
                      </a:lnTo>
                      <a:cubicBezTo>
                        <a:pt x="9769" y="1784929"/>
                        <a:pt x="-13870" y="1761276"/>
                        <a:pt x="-13870" y="1732105"/>
                      </a:cubicBezTo>
                      <a:lnTo>
                        <a:pt x="-13870" y="49814"/>
                      </a:lnTo>
                      <a:cubicBezTo>
                        <a:pt x="-13870" y="20642"/>
                        <a:pt x="9769" y="-3010"/>
                        <a:pt x="38922" y="-3010"/>
                      </a:cubicBezTo>
                      <a:lnTo>
                        <a:pt x="1444226" y="-3010"/>
                      </a:lnTo>
                      <a:lnTo>
                        <a:pt x="1444226" y="1075356"/>
                      </a:lnTo>
                      <a:lnTo>
                        <a:pt x="1269435" y="1600333"/>
                      </a:lnTo>
                    </a:path>
                  </a:pathLst>
                </a:custGeom>
                <a:solidFill>
                  <a:srgbClr val="FFB13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6" name="Freeform: Shape 1845">
                  <a:extLst>
                    <a:ext uri="{FF2B5EF4-FFF2-40B4-BE49-F238E27FC236}">
                      <a16:creationId xmlns:a16="http://schemas.microsoft.com/office/drawing/2014/main" id="{A7E000BA-8697-3965-1B4A-492A243D9063}"/>
                    </a:ext>
                  </a:extLst>
                </p:cNvPr>
                <p:cNvSpPr/>
                <p:nvPr/>
              </p:nvSpPr>
              <p:spPr>
                <a:xfrm flipV="1">
                  <a:off x="10734409" y="3088194"/>
                  <a:ext cx="1028532" cy="1078365"/>
                </a:xfrm>
                <a:custGeom>
                  <a:avLst/>
                  <a:gdLst>
                    <a:gd name="connsiteX0" fmla="*/ 402521 w 1028532"/>
                    <a:gd name="connsiteY0" fmla="*/ 1075990 h 1078365"/>
                    <a:gd name="connsiteX1" fmla="*/ 639168 w 1028532"/>
                    <a:gd name="connsiteY1" fmla="*/ 902973 h 1078365"/>
                    <a:gd name="connsiteX2" fmla="*/ 639168 w 1028532"/>
                    <a:gd name="connsiteY2" fmla="*/ 900901 h 1078365"/>
                    <a:gd name="connsiteX3" fmla="*/ 646962 w 1028532"/>
                    <a:gd name="connsiteY3" fmla="*/ 900901 h 1078365"/>
                    <a:gd name="connsiteX4" fmla="*/ 1013150 w 1028532"/>
                    <a:gd name="connsiteY4" fmla="*/ 534688 h 1078365"/>
                    <a:gd name="connsiteX5" fmla="*/ 1013150 w 1028532"/>
                    <a:gd name="connsiteY5" fmla="*/ 182050 h 1078365"/>
                    <a:gd name="connsiteX6" fmla="*/ 828726 w 1028532"/>
                    <a:gd name="connsiteY6" fmla="*/ -2375 h 1078365"/>
                    <a:gd name="connsiteX7" fmla="*/ -15383 w 1028532"/>
                    <a:gd name="connsiteY7" fmla="*/ -2375 h 1078365"/>
                    <a:gd name="connsiteX8" fmla="*/ -15383 w 1028532"/>
                    <a:gd name="connsiteY8" fmla="*/ 842804 h 1078365"/>
                    <a:gd name="connsiteX9" fmla="*/ -15383 w 1028532"/>
                    <a:gd name="connsiteY9" fmla="*/ 900901 h 1078365"/>
                    <a:gd name="connsiteX10" fmla="*/ -15383 w 1028532"/>
                    <a:gd name="connsiteY10" fmla="*/ 1075990 h 1078365"/>
                    <a:gd name="connsiteX11" fmla="*/ 402521 w 1028532"/>
                    <a:gd name="connsiteY11" fmla="*/ 1075990 h 1078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28532" h="1078365">
                      <a:moveTo>
                        <a:pt x="402521" y="1075990"/>
                      </a:moveTo>
                      <a:cubicBezTo>
                        <a:pt x="564701" y="1075990"/>
                        <a:pt x="639168" y="998525"/>
                        <a:pt x="639168" y="902973"/>
                      </a:cubicBezTo>
                      <a:lnTo>
                        <a:pt x="639168" y="900901"/>
                      </a:lnTo>
                      <a:lnTo>
                        <a:pt x="646962" y="900901"/>
                      </a:lnTo>
                      <a:cubicBezTo>
                        <a:pt x="849197" y="900901"/>
                        <a:pt x="1013150" y="736940"/>
                        <a:pt x="1013150" y="534688"/>
                      </a:cubicBezTo>
                      <a:lnTo>
                        <a:pt x="1013150" y="182050"/>
                      </a:lnTo>
                      <a:cubicBezTo>
                        <a:pt x="1013150" y="80191"/>
                        <a:pt x="930571" y="-2375"/>
                        <a:pt x="828726" y="-2375"/>
                      </a:cubicBezTo>
                      <a:lnTo>
                        <a:pt x="-15383" y="-2375"/>
                      </a:lnTo>
                      <a:lnTo>
                        <a:pt x="-15383" y="842804"/>
                      </a:lnTo>
                      <a:lnTo>
                        <a:pt x="-15383" y="900901"/>
                      </a:lnTo>
                      <a:lnTo>
                        <a:pt x="-15383" y="1075990"/>
                      </a:lnTo>
                      <a:lnTo>
                        <a:pt x="402521" y="1075990"/>
                      </a:lnTo>
                    </a:path>
                  </a:pathLst>
                </a:custGeom>
                <a:solidFill>
                  <a:srgbClr val="FFB13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7" name="Freeform: Shape 1846">
                  <a:extLst>
                    <a:ext uri="{FF2B5EF4-FFF2-40B4-BE49-F238E27FC236}">
                      <a16:creationId xmlns:a16="http://schemas.microsoft.com/office/drawing/2014/main" id="{CC4AF34C-E92E-6FC0-ED1B-CADF23EF9BD0}"/>
                    </a:ext>
                  </a:extLst>
                </p:cNvPr>
                <p:cNvSpPr/>
                <p:nvPr/>
              </p:nvSpPr>
              <p:spPr>
                <a:xfrm flipV="1">
                  <a:off x="10456821" y="3768787"/>
                  <a:ext cx="794792" cy="794783"/>
                </a:xfrm>
                <a:custGeom>
                  <a:avLst/>
                  <a:gdLst>
                    <a:gd name="connsiteX0" fmla="*/ 649657 w 794792"/>
                    <a:gd name="connsiteY0" fmla="*/ 101731 h 794783"/>
                    <a:gd name="connsiteX1" fmla="*/ 88271 w 794792"/>
                    <a:gd name="connsiteY1" fmla="*/ 128894 h 794783"/>
                    <a:gd name="connsiteX2" fmla="*/ 115459 w 794792"/>
                    <a:gd name="connsiteY2" fmla="*/ 690230 h 794783"/>
                    <a:gd name="connsiteX3" fmla="*/ 676783 w 794792"/>
                    <a:gd name="connsiteY3" fmla="*/ 663067 h 794783"/>
                    <a:gd name="connsiteX4" fmla="*/ 649657 w 794792"/>
                    <a:gd name="connsiteY4" fmla="*/ 101731 h 794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792" h="794783">
                      <a:moveTo>
                        <a:pt x="649657" y="101731"/>
                      </a:moveTo>
                      <a:cubicBezTo>
                        <a:pt x="487097" y="-45777"/>
                        <a:pt x="235810" y="-33616"/>
                        <a:pt x="88271" y="128894"/>
                      </a:cubicBezTo>
                      <a:cubicBezTo>
                        <a:pt x="-59206" y="291403"/>
                        <a:pt x="-47037" y="542721"/>
                        <a:pt x="115459" y="690230"/>
                      </a:cubicBezTo>
                      <a:cubicBezTo>
                        <a:pt x="277955" y="837738"/>
                        <a:pt x="529305" y="825576"/>
                        <a:pt x="676783" y="663067"/>
                      </a:cubicBezTo>
                      <a:cubicBezTo>
                        <a:pt x="824322" y="500557"/>
                        <a:pt x="812154" y="249239"/>
                        <a:pt x="649657" y="101731"/>
                      </a:cubicBezTo>
                    </a:path>
                  </a:pathLst>
                </a:custGeom>
                <a:solidFill>
                  <a:srgbClr val="3D3939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8" name="Freeform: Shape 1847">
                  <a:extLst>
                    <a:ext uri="{FF2B5EF4-FFF2-40B4-BE49-F238E27FC236}">
                      <a16:creationId xmlns:a16="http://schemas.microsoft.com/office/drawing/2014/main" id="{625FA2F1-F672-8B2B-E05C-1BF289348BD2}"/>
                    </a:ext>
                  </a:extLst>
                </p:cNvPr>
                <p:cNvSpPr/>
                <p:nvPr/>
              </p:nvSpPr>
              <p:spPr>
                <a:xfrm flipV="1">
                  <a:off x="5762769" y="3776449"/>
                  <a:ext cx="794768" cy="794783"/>
                </a:xfrm>
                <a:custGeom>
                  <a:avLst/>
                  <a:gdLst>
                    <a:gd name="connsiteX0" fmla="*/ 656042 w 794768"/>
                    <a:gd name="connsiteY0" fmla="*/ 101744 h 794783"/>
                    <a:gd name="connsiteX1" fmla="*/ 94719 w 794768"/>
                    <a:gd name="connsiteY1" fmla="*/ 128907 h 794783"/>
                    <a:gd name="connsiteX2" fmla="*/ 121876 w 794768"/>
                    <a:gd name="connsiteY2" fmla="*/ 690243 h 794783"/>
                    <a:gd name="connsiteX3" fmla="*/ 683231 w 794768"/>
                    <a:gd name="connsiteY3" fmla="*/ 663080 h 794783"/>
                    <a:gd name="connsiteX4" fmla="*/ 656042 w 794768"/>
                    <a:gd name="connsiteY4" fmla="*/ 101744 h 794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768" h="794783">
                      <a:moveTo>
                        <a:pt x="656042" y="101744"/>
                      </a:moveTo>
                      <a:cubicBezTo>
                        <a:pt x="493546" y="-45764"/>
                        <a:pt x="242227" y="-33602"/>
                        <a:pt x="94719" y="128907"/>
                      </a:cubicBezTo>
                      <a:cubicBezTo>
                        <a:pt x="-52789" y="291417"/>
                        <a:pt x="-40627" y="542735"/>
                        <a:pt x="121876" y="690243"/>
                      </a:cubicBezTo>
                      <a:cubicBezTo>
                        <a:pt x="284392" y="837751"/>
                        <a:pt x="535703" y="825590"/>
                        <a:pt x="683231" y="663080"/>
                      </a:cubicBezTo>
                      <a:cubicBezTo>
                        <a:pt x="830707" y="500571"/>
                        <a:pt x="818539" y="249252"/>
                        <a:pt x="656042" y="101744"/>
                      </a:cubicBezTo>
                    </a:path>
                  </a:pathLst>
                </a:custGeom>
                <a:solidFill>
                  <a:srgbClr val="3D3939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9" name="Freeform: Shape 1848">
                  <a:extLst>
                    <a:ext uri="{FF2B5EF4-FFF2-40B4-BE49-F238E27FC236}">
                      <a16:creationId xmlns:a16="http://schemas.microsoft.com/office/drawing/2014/main" id="{5DE40ED3-77AB-CAAF-0FF0-D47A5FA9D97F}"/>
                    </a:ext>
                  </a:extLst>
                </p:cNvPr>
                <p:cNvSpPr/>
                <p:nvPr/>
              </p:nvSpPr>
              <p:spPr>
                <a:xfrm flipV="1">
                  <a:off x="5896180" y="3909867"/>
                  <a:ext cx="527949" cy="527955"/>
                </a:xfrm>
                <a:custGeom>
                  <a:avLst/>
                  <a:gdLst>
                    <a:gd name="connsiteX0" fmla="*/ 519525 w 527949"/>
                    <a:gd name="connsiteY0" fmla="*/ 262583 h 527955"/>
                    <a:gd name="connsiteX1" fmla="*/ 255557 w 527949"/>
                    <a:gd name="connsiteY1" fmla="*/ -1398 h 527955"/>
                    <a:gd name="connsiteX2" fmla="*/ -8424 w 527949"/>
                    <a:gd name="connsiteY2" fmla="*/ 262583 h 527955"/>
                    <a:gd name="connsiteX3" fmla="*/ 255557 w 527949"/>
                    <a:gd name="connsiteY3" fmla="*/ 526558 h 527955"/>
                    <a:gd name="connsiteX4" fmla="*/ 519525 w 527949"/>
                    <a:gd name="connsiteY4" fmla="*/ 262583 h 52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949" h="527955">
                      <a:moveTo>
                        <a:pt x="519525" y="262583"/>
                      </a:moveTo>
                      <a:cubicBezTo>
                        <a:pt x="519525" y="116792"/>
                        <a:pt x="401348" y="-1398"/>
                        <a:pt x="255557" y="-1398"/>
                      </a:cubicBezTo>
                      <a:cubicBezTo>
                        <a:pt x="109766" y="-1398"/>
                        <a:pt x="-8424" y="116792"/>
                        <a:pt x="-8424" y="262583"/>
                      </a:cubicBezTo>
                      <a:cubicBezTo>
                        <a:pt x="-8424" y="408374"/>
                        <a:pt x="109766" y="526558"/>
                        <a:pt x="255557" y="526558"/>
                      </a:cubicBezTo>
                      <a:cubicBezTo>
                        <a:pt x="401348" y="526558"/>
                        <a:pt x="519525" y="408374"/>
                        <a:pt x="519525" y="262583"/>
                      </a:cubicBezTo>
                    </a:path>
                  </a:pathLst>
                </a:custGeom>
                <a:solidFill>
                  <a:srgbClr val="F0F2E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0" name="Freeform: Shape 1849">
                  <a:extLst>
                    <a:ext uri="{FF2B5EF4-FFF2-40B4-BE49-F238E27FC236}">
                      <a16:creationId xmlns:a16="http://schemas.microsoft.com/office/drawing/2014/main" id="{77AFB45D-F186-745E-6611-4B28522EE9AE}"/>
                    </a:ext>
                  </a:extLst>
                </p:cNvPr>
                <p:cNvSpPr/>
                <p:nvPr/>
              </p:nvSpPr>
              <p:spPr>
                <a:xfrm flipV="1">
                  <a:off x="5080364" y="3937860"/>
                  <a:ext cx="4150001" cy="232932"/>
                </a:xfrm>
                <a:custGeom>
                  <a:avLst/>
                  <a:gdLst>
                    <a:gd name="connsiteX0" fmla="*/ -9785 w 4150001"/>
                    <a:gd name="connsiteY0" fmla="*/ 231321 h 232932"/>
                    <a:gd name="connsiteX1" fmla="*/ -9785 w 4150001"/>
                    <a:gd name="connsiteY1" fmla="*/ 75283 h 232932"/>
                    <a:gd name="connsiteX2" fmla="*/ 67109 w 4150001"/>
                    <a:gd name="connsiteY2" fmla="*/ -1612 h 232932"/>
                    <a:gd name="connsiteX3" fmla="*/ 4063341 w 4150001"/>
                    <a:gd name="connsiteY3" fmla="*/ -1612 h 232932"/>
                    <a:gd name="connsiteX4" fmla="*/ 4140217 w 4150001"/>
                    <a:gd name="connsiteY4" fmla="*/ 75283 h 232932"/>
                    <a:gd name="connsiteX5" fmla="*/ 4140217 w 4150001"/>
                    <a:gd name="connsiteY5" fmla="*/ 231321 h 232932"/>
                    <a:gd name="connsiteX6" fmla="*/ -9785 w 4150001"/>
                    <a:gd name="connsiteY6" fmla="*/ 231321 h 232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0001" h="232932">
                      <a:moveTo>
                        <a:pt x="-9785" y="231321"/>
                      </a:moveTo>
                      <a:lnTo>
                        <a:pt x="-9785" y="75283"/>
                      </a:lnTo>
                      <a:cubicBezTo>
                        <a:pt x="-9785" y="32814"/>
                        <a:pt x="24641" y="-1612"/>
                        <a:pt x="67109" y="-1612"/>
                      </a:cubicBezTo>
                      <a:lnTo>
                        <a:pt x="4063341" y="-1612"/>
                      </a:lnTo>
                      <a:cubicBezTo>
                        <a:pt x="4105803" y="-1612"/>
                        <a:pt x="4140217" y="32814"/>
                        <a:pt x="4140217" y="75283"/>
                      </a:cubicBezTo>
                      <a:lnTo>
                        <a:pt x="4140217" y="231321"/>
                      </a:lnTo>
                      <a:lnTo>
                        <a:pt x="-9785" y="231321"/>
                      </a:lnTo>
                    </a:path>
                  </a:pathLst>
                </a:custGeom>
                <a:solidFill>
                  <a:srgbClr val="BDBDB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1" name="Freeform: Shape 1850">
                  <a:extLst>
                    <a:ext uri="{FF2B5EF4-FFF2-40B4-BE49-F238E27FC236}">
                      <a16:creationId xmlns:a16="http://schemas.microsoft.com/office/drawing/2014/main" id="{D17FF8E8-0598-2DA1-DD98-1DD205736BCC}"/>
                    </a:ext>
                  </a:extLst>
                </p:cNvPr>
                <p:cNvSpPr/>
                <p:nvPr/>
              </p:nvSpPr>
              <p:spPr>
                <a:xfrm flipV="1">
                  <a:off x="10203507" y="3216049"/>
                  <a:ext cx="52094" cy="245196"/>
                </a:xfrm>
                <a:custGeom>
                  <a:avLst/>
                  <a:gdLst>
                    <a:gd name="connsiteX0" fmla="*/ -13989 w 52094"/>
                    <a:gd name="connsiteY0" fmla="*/ 242305 h 245196"/>
                    <a:gd name="connsiteX1" fmla="*/ -13989 w 52094"/>
                    <a:gd name="connsiteY1" fmla="*/ -2892 h 245196"/>
                    <a:gd name="connsiteX2" fmla="*/ 38106 w 52094"/>
                    <a:gd name="connsiteY2" fmla="*/ 104379 h 245196"/>
                    <a:gd name="connsiteX3" fmla="*/ -13989 w 52094"/>
                    <a:gd name="connsiteY3" fmla="*/ 242305 h 24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094" h="245196">
                      <a:moveTo>
                        <a:pt x="-13989" y="242305"/>
                      </a:moveTo>
                      <a:lnTo>
                        <a:pt x="-13989" y="-2892"/>
                      </a:lnTo>
                      <a:cubicBezTo>
                        <a:pt x="-13989" y="-2892"/>
                        <a:pt x="38106" y="12433"/>
                        <a:pt x="38106" y="104379"/>
                      </a:cubicBezTo>
                      <a:cubicBezTo>
                        <a:pt x="38106" y="242305"/>
                        <a:pt x="-13989" y="242305"/>
                        <a:pt x="-13989" y="242305"/>
                      </a:cubicBez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2" name="Freeform: Shape 1851">
                  <a:extLst>
                    <a:ext uri="{FF2B5EF4-FFF2-40B4-BE49-F238E27FC236}">
                      <a16:creationId xmlns:a16="http://schemas.microsoft.com/office/drawing/2014/main" id="{E0E8AF25-B1E4-6D10-EE42-A8067B8D8828}"/>
                    </a:ext>
                  </a:extLst>
                </p:cNvPr>
                <p:cNvSpPr/>
                <p:nvPr/>
              </p:nvSpPr>
              <p:spPr>
                <a:xfrm flipV="1">
                  <a:off x="9502946" y="3726329"/>
                  <a:ext cx="1210676" cy="183309"/>
                </a:xfrm>
                <a:custGeom>
                  <a:avLst/>
                  <a:gdLst>
                    <a:gd name="connsiteX0" fmla="*/ -13823 w 1210676"/>
                    <a:gd name="connsiteY0" fmla="*/ -2034 h 183309"/>
                    <a:gd name="connsiteX1" fmla="*/ 169524 w 1210676"/>
                    <a:gd name="connsiteY1" fmla="*/ 181275 h 183309"/>
                    <a:gd name="connsiteX2" fmla="*/ 1013569 w 1210676"/>
                    <a:gd name="connsiteY2" fmla="*/ 181275 h 183309"/>
                    <a:gd name="connsiteX3" fmla="*/ 1196853 w 1210676"/>
                    <a:gd name="connsiteY3" fmla="*/ -2034 h 183309"/>
                    <a:gd name="connsiteX4" fmla="*/ -13823 w 1210676"/>
                    <a:gd name="connsiteY4" fmla="*/ -2034 h 18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0676" h="183309">
                      <a:moveTo>
                        <a:pt x="-13823" y="-2034"/>
                      </a:moveTo>
                      <a:cubicBezTo>
                        <a:pt x="-13823" y="99203"/>
                        <a:pt x="68249" y="181275"/>
                        <a:pt x="169524" y="181275"/>
                      </a:cubicBezTo>
                      <a:lnTo>
                        <a:pt x="1013569" y="181275"/>
                      </a:lnTo>
                      <a:cubicBezTo>
                        <a:pt x="1114781" y="181275"/>
                        <a:pt x="1196853" y="99203"/>
                        <a:pt x="1196853" y="-2034"/>
                      </a:cubicBezTo>
                      <a:lnTo>
                        <a:pt x="-13823" y="-2034"/>
                      </a:ln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3" name="Freeform: Shape 1852">
                  <a:extLst>
                    <a:ext uri="{FF2B5EF4-FFF2-40B4-BE49-F238E27FC236}">
                      <a16:creationId xmlns:a16="http://schemas.microsoft.com/office/drawing/2014/main" id="{7682EF20-7917-5A01-5CFB-F81D67A0C9A0}"/>
                    </a:ext>
                  </a:extLst>
                </p:cNvPr>
                <p:cNvSpPr/>
                <p:nvPr/>
              </p:nvSpPr>
              <p:spPr>
                <a:xfrm flipV="1">
                  <a:off x="11221266" y="3929710"/>
                  <a:ext cx="598422" cy="236919"/>
                </a:xfrm>
                <a:custGeom>
                  <a:avLst/>
                  <a:gdLst>
                    <a:gd name="connsiteX0" fmla="*/ -15754 w 598422"/>
                    <a:gd name="connsiteY0" fmla="*/ 235297 h 236919"/>
                    <a:gd name="connsiteX1" fmla="*/ 529661 w 598422"/>
                    <a:gd name="connsiteY1" fmla="*/ 235297 h 236919"/>
                    <a:gd name="connsiteX2" fmla="*/ 581502 w 598422"/>
                    <a:gd name="connsiteY2" fmla="*/ 116834 h 236919"/>
                    <a:gd name="connsiteX3" fmla="*/ 581502 w 598422"/>
                    <a:gd name="connsiteY3" fmla="*/ 116834 h 236919"/>
                    <a:gd name="connsiteX4" fmla="*/ 462989 w 598422"/>
                    <a:gd name="connsiteY4" fmla="*/ -1623 h 236919"/>
                    <a:gd name="connsiteX5" fmla="*/ 77726 w 598422"/>
                    <a:gd name="connsiteY5" fmla="*/ -1623 h 236919"/>
                    <a:gd name="connsiteX6" fmla="*/ -15754 w 598422"/>
                    <a:gd name="connsiteY6" fmla="*/ 235297 h 236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8422" h="236919">
                      <a:moveTo>
                        <a:pt x="-15754" y="235297"/>
                      </a:moveTo>
                      <a:lnTo>
                        <a:pt x="529661" y="235297"/>
                      </a:lnTo>
                      <a:cubicBezTo>
                        <a:pt x="595065" y="235297"/>
                        <a:pt x="581502" y="182257"/>
                        <a:pt x="581502" y="116834"/>
                      </a:cubicBezTo>
                      <a:lnTo>
                        <a:pt x="581502" y="116834"/>
                      </a:lnTo>
                      <a:cubicBezTo>
                        <a:pt x="581502" y="51410"/>
                        <a:pt x="528457" y="-1623"/>
                        <a:pt x="462989" y="-1623"/>
                      </a:cubicBezTo>
                      <a:lnTo>
                        <a:pt x="77726" y="-1623"/>
                      </a:lnTo>
                      <a:lnTo>
                        <a:pt x="-15754" y="235297"/>
                      </a:lnTo>
                    </a:path>
                  </a:pathLst>
                </a:custGeom>
                <a:solidFill>
                  <a:srgbClr val="BDBDB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4" name="Freeform: Shape 1853">
                  <a:extLst>
                    <a:ext uri="{FF2B5EF4-FFF2-40B4-BE49-F238E27FC236}">
                      <a16:creationId xmlns:a16="http://schemas.microsoft.com/office/drawing/2014/main" id="{A53A7352-B486-1E08-D366-17B2FA144621}"/>
                    </a:ext>
                  </a:extLst>
                </p:cNvPr>
                <p:cNvSpPr/>
                <p:nvPr/>
              </p:nvSpPr>
              <p:spPr>
                <a:xfrm flipV="1">
                  <a:off x="9230492" y="3464034"/>
                  <a:ext cx="183347" cy="678347"/>
                </a:xfrm>
                <a:custGeom>
                  <a:avLst/>
                  <a:gdLst>
                    <a:gd name="connsiteX0" fmla="*/ 170600 w 183347"/>
                    <a:gd name="connsiteY0" fmla="*/ 676287 h 678347"/>
                    <a:gd name="connsiteX1" fmla="*/ 170600 w 183347"/>
                    <a:gd name="connsiteY1" fmla="*/ -2061 h 678347"/>
                    <a:gd name="connsiteX2" fmla="*/ -12748 w 183347"/>
                    <a:gd name="connsiteY2" fmla="*/ -2061 h 678347"/>
                    <a:gd name="connsiteX3" fmla="*/ -12748 w 183347"/>
                    <a:gd name="connsiteY3" fmla="*/ 492945 h 678347"/>
                    <a:gd name="connsiteX4" fmla="*/ 170600 w 183347"/>
                    <a:gd name="connsiteY4" fmla="*/ 676287 h 678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347" h="678347">
                      <a:moveTo>
                        <a:pt x="170600" y="676287"/>
                      </a:moveTo>
                      <a:lnTo>
                        <a:pt x="170600" y="-2061"/>
                      </a:lnTo>
                      <a:lnTo>
                        <a:pt x="-12748" y="-2061"/>
                      </a:lnTo>
                      <a:lnTo>
                        <a:pt x="-12748" y="492945"/>
                      </a:lnTo>
                      <a:cubicBezTo>
                        <a:pt x="-12748" y="594208"/>
                        <a:pt x="69324" y="676287"/>
                        <a:pt x="170600" y="676287"/>
                      </a:cubicBezTo>
                    </a:path>
                  </a:pathLst>
                </a:custGeom>
                <a:solidFill>
                  <a:srgbClr val="BDBDB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5" name="Freeform: Shape 1854">
                  <a:extLst>
                    <a:ext uri="{FF2B5EF4-FFF2-40B4-BE49-F238E27FC236}">
                      <a16:creationId xmlns:a16="http://schemas.microsoft.com/office/drawing/2014/main" id="{555C2DBD-0FC2-D609-59D4-3DD1B6B24657}"/>
                    </a:ext>
                  </a:extLst>
                </p:cNvPr>
                <p:cNvSpPr/>
                <p:nvPr/>
              </p:nvSpPr>
              <p:spPr>
                <a:xfrm flipV="1">
                  <a:off x="10108443" y="2538722"/>
                  <a:ext cx="21991" cy="1627811"/>
                </a:xfrm>
                <a:custGeom>
                  <a:avLst/>
                  <a:gdLst>
                    <a:gd name="connsiteX0" fmla="*/ -13838 w 21991"/>
                    <a:gd name="connsiteY0" fmla="*/ -2867 h 1627811"/>
                    <a:gd name="connsiteX1" fmla="*/ 8153 w 21991"/>
                    <a:gd name="connsiteY1" fmla="*/ -2867 h 1627811"/>
                    <a:gd name="connsiteX2" fmla="*/ 8153 w 21991"/>
                    <a:gd name="connsiteY2" fmla="*/ 1624945 h 1627811"/>
                    <a:gd name="connsiteX3" fmla="*/ -13838 w 21991"/>
                    <a:gd name="connsiteY3" fmla="*/ 1624945 h 1627811"/>
                    <a:gd name="connsiteX4" fmla="*/ -13838 w 21991"/>
                    <a:gd name="connsiteY4" fmla="*/ -2867 h 1627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91" h="1627811">
                      <a:moveTo>
                        <a:pt x="-13838" y="-2867"/>
                      </a:moveTo>
                      <a:lnTo>
                        <a:pt x="8153" y="-2867"/>
                      </a:lnTo>
                      <a:lnTo>
                        <a:pt x="8153" y="1624945"/>
                      </a:lnTo>
                      <a:lnTo>
                        <a:pt x="-13838" y="1624945"/>
                      </a:lnTo>
                      <a:lnTo>
                        <a:pt x="-13838" y="-2867"/>
                      </a:ln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6" name="Freeform: Shape 1855">
                  <a:extLst>
                    <a:ext uri="{FF2B5EF4-FFF2-40B4-BE49-F238E27FC236}">
                      <a16:creationId xmlns:a16="http://schemas.microsoft.com/office/drawing/2014/main" id="{3CB634D6-DCF4-A877-CA83-41422861AA0D}"/>
                    </a:ext>
                  </a:extLst>
                </p:cNvPr>
                <p:cNvSpPr/>
                <p:nvPr/>
              </p:nvSpPr>
              <p:spPr>
                <a:xfrm flipV="1">
                  <a:off x="10461307" y="3725714"/>
                  <a:ext cx="1128427" cy="183309"/>
                </a:xfrm>
                <a:custGeom>
                  <a:avLst/>
                  <a:gdLst>
                    <a:gd name="connsiteX0" fmla="*/ -14176 w 1128427"/>
                    <a:gd name="connsiteY0" fmla="*/ -2035 h 183309"/>
                    <a:gd name="connsiteX1" fmla="*/ 1113350 w 1128427"/>
                    <a:gd name="connsiteY1" fmla="*/ -2035 h 183309"/>
                    <a:gd name="connsiteX2" fmla="*/ 621107 w 1128427"/>
                    <a:gd name="connsiteY2" fmla="*/ 181274 h 183309"/>
                    <a:gd name="connsiteX3" fmla="*/ 137104 w 1128427"/>
                    <a:gd name="connsiteY3" fmla="*/ 181274 h 183309"/>
                    <a:gd name="connsiteX4" fmla="*/ -14176 w 1128427"/>
                    <a:gd name="connsiteY4" fmla="*/ -2035 h 18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8427" h="183309">
                      <a:moveTo>
                        <a:pt x="-14176" y="-2035"/>
                      </a:moveTo>
                      <a:lnTo>
                        <a:pt x="1113350" y="-2035"/>
                      </a:lnTo>
                      <a:cubicBezTo>
                        <a:pt x="1113350" y="-2035"/>
                        <a:pt x="1105111" y="181274"/>
                        <a:pt x="621107" y="181274"/>
                      </a:cubicBezTo>
                      <a:cubicBezTo>
                        <a:pt x="137104" y="181274"/>
                        <a:pt x="310373" y="181274"/>
                        <a:pt x="137104" y="181274"/>
                      </a:cubicBezTo>
                      <a:cubicBezTo>
                        <a:pt x="-36167" y="181274"/>
                        <a:pt x="-14176" y="-2035"/>
                        <a:pt x="-14176" y="-2035"/>
                      </a:cubicBez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7" name="Freeform: Shape 1856">
                  <a:extLst>
                    <a:ext uri="{FF2B5EF4-FFF2-40B4-BE49-F238E27FC236}">
                      <a16:creationId xmlns:a16="http://schemas.microsoft.com/office/drawing/2014/main" id="{AB54008C-D045-B9B4-0D65-B10F693D519F}"/>
                    </a:ext>
                  </a:extLst>
                </p:cNvPr>
                <p:cNvSpPr/>
                <p:nvPr/>
              </p:nvSpPr>
              <p:spPr>
                <a:xfrm flipV="1">
                  <a:off x="10647521" y="2537315"/>
                  <a:ext cx="191396" cy="1164956"/>
                </a:xfrm>
                <a:custGeom>
                  <a:avLst/>
                  <a:gdLst>
                    <a:gd name="connsiteX0" fmla="*/ 154714 w 191396"/>
                    <a:gd name="connsiteY0" fmla="*/ -3283 h 1164956"/>
                    <a:gd name="connsiteX1" fmla="*/ 176705 w 191396"/>
                    <a:gd name="connsiteY1" fmla="*/ -3283 h 1164956"/>
                    <a:gd name="connsiteX2" fmla="*/ 176262 w 191396"/>
                    <a:gd name="connsiteY2" fmla="*/ 614065 h 1164956"/>
                    <a:gd name="connsiteX3" fmla="*/ 6413 w 191396"/>
                    <a:gd name="connsiteY3" fmla="*/ 1161674 h 1164956"/>
                    <a:gd name="connsiteX4" fmla="*/ -14691 w 191396"/>
                    <a:gd name="connsiteY4" fmla="*/ 1155139 h 1164956"/>
                    <a:gd name="connsiteX5" fmla="*/ 154714 w 191396"/>
                    <a:gd name="connsiteY5" fmla="*/ 609122 h 1164956"/>
                    <a:gd name="connsiteX6" fmla="*/ 154714 w 191396"/>
                    <a:gd name="connsiteY6" fmla="*/ -3283 h 1164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1396" h="1164956">
                      <a:moveTo>
                        <a:pt x="154714" y="-3283"/>
                      </a:moveTo>
                      <a:lnTo>
                        <a:pt x="176705" y="-3283"/>
                      </a:lnTo>
                      <a:lnTo>
                        <a:pt x="176262" y="614065"/>
                      </a:lnTo>
                      <a:lnTo>
                        <a:pt x="6413" y="1161674"/>
                      </a:lnTo>
                      <a:lnTo>
                        <a:pt x="-14691" y="1155139"/>
                      </a:lnTo>
                      <a:lnTo>
                        <a:pt x="154714" y="609122"/>
                      </a:lnTo>
                      <a:lnTo>
                        <a:pt x="154714" y="-3283"/>
                      </a:ln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8" name="Freeform: Shape 1857">
                  <a:extLst>
                    <a:ext uri="{FF2B5EF4-FFF2-40B4-BE49-F238E27FC236}">
                      <a16:creationId xmlns:a16="http://schemas.microsoft.com/office/drawing/2014/main" id="{1544CA3A-FA76-AA77-AAA9-542174A6AD57}"/>
                    </a:ext>
                  </a:extLst>
                </p:cNvPr>
                <p:cNvSpPr/>
                <p:nvPr/>
              </p:nvSpPr>
              <p:spPr>
                <a:xfrm flipV="1">
                  <a:off x="10907300" y="3509652"/>
                  <a:ext cx="202487" cy="29628"/>
                </a:xfrm>
                <a:custGeom>
                  <a:avLst/>
                  <a:gdLst>
                    <a:gd name="connsiteX0" fmla="*/ 187433 w 202487"/>
                    <a:gd name="connsiteY0" fmla="*/ -2559 h 29628"/>
                    <a:gd name="connsiteX1" fmla="*/ -15054 w 202487"/>
                    <a:gd name="connsiteY1" fmla="*/ -2559 h 29628"/>
                    <a:gd name="connsiteX2" fmla="*/ -15054 w 202487"/>
                    <a:gd name="connsiteY2" fmla="*/ 27069 h 29628"/>
                    <a:gd name="connsiteX3" fmla="*/ 187433 w 202487"/>
                    <a:gd name="connsiteY3" fmla="*/ 27069 h 29628"/>
                    <a:gd name="connsiteX4" fmla="*/ 187433 w 202487"/>
                    <a:gd name="connsiteY4" fmla="*/ -2559 h 2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487" h="29628">
                      <a:moveTo>
                        <a:pt x="187433" y="-2559"/>
                      </a:moveTo>
                      <a:lnTo>
                        <a:pt x="-15054" y="-2559"/>
                      </a:lnTo>
                      <a:lnTo>
                        <a:pt x="-15054" y="27069"/>
                      </a:lnTo>
                      <a:lnTo>
                        <a:pt x="187433" y="27069"/>
                      </a:lnTo>
                      <a:lnTo>
                        <a:pt x="187433" y="-2559"/>
                      </a:lnTo>
                    </a:path>
                  </a:pathLst>
                </a:custGeom>
                <a:solidFill>
                  <a:srgbClr val="B87227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9" name="Freeform: Shape 1858">
                  <a:extLst>
                    <a:ext uri="{FF2B5EF4-FFF2-40B4-BE49-F238E27FC236}">
                      <a16:creationId xmlns:a16="http://schemas.microsoft.com/office/drawing/2014/main" id="{3302DECF-9C75-B228-46D6-D320C6D38951}"/>
                    </a:ext>
                  </a:extLst>
                </p:cNvPr>
                <p:cNvSpPr/>
                <p:nvPr/>
              </p:nvSpPr>
              <p:spPr>
                <a:xfrm flipV="1">
                  <a:off x="10434108" y="3746081"/>
                  <a:ext cx="840190" cy="840199"/>
                </a:xfrm>
                <a:custGeom>
                  <a:avLst/>
                  <a:gdLst>
                    <a:gd name="connsiteX0" fmla="*/ 687580 w 840190"/>
                    <a:gd name="connsiteY0" fmla="*/ 107626 h 840199"/>
                    <a:gd name="connsiteX1" fmla="*/ 94190 w 840190"/>
                    <a:gd name="connsiteY1" fmla="*/ 136342 h 840199"/>
                    <a:gd name="connsiteX2" fmla="*/ 122898 w 840190"/>
                    <a:gd name="connsiteY2" fmla="*/ 729752 h 840199"/>
                    <a:gd name="connsiteX3" fmla="*/ 716290 w 840190"/>
                    <a:gd name="connsiteY3" fmla="*/ 701037 h 840199"/>
                    <a:gd name="connsiteX4" fmla="*/ 687580 w 840190"/>
                    <a:gd name="connsiteY4" fmla="*/ 107626 h 84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190" h="840199">
                      <a:moveTo>
                        <a:pt x="687580" y="107626"/>
                      </a:moveTo>
                      <a:cubicBezTo>
                        <a:pt x="515831" y="-48311"/>
                        <a:pt x="250158" y="-35459"/>
                        <a:pt x="94190" y="136342"/>
                      </a:cubicBezTo>
                      <a:cubicBezTo>
                        <a:pt x="-61716" y="308136"/>
                        <a:pt x="-48914" y="573815"/>
                        <a:pt x="122898" y="729752"/>
                      </a:cubicBezTo>
                      <a:cubicBezTo>
                        <a:pt x="294711" y="885689"/>
                        <a:pt x="560385" y="872830"/>
                        <a:pt x="716290" y="701037"/>
                      </a:cubicBezTo>
                      <a:cubicBezTo>
                        <a:pt x="872259" y="529243"/>
                        <a:pt x="859393" y="263563"/>
                        <a:pt x="687580" y="107626"/>
                      </a:cubicBezTo>
                    </a:path>
                  </a:pathLst>
                </a:custGeom>
                <a:solidFill>
                  <a:srgbClr val="332F2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0" name="Freeform: Shape 1859">
                  <a:extLst>
                    <a:ext uri="{FF2B5EF4-FFF2-40B4-BE49-F238E27FC236}">
                      <a16:creationId xmlns:a16="http://schemas.microsoft.com/office/drawing/2014/main" id="{6325857E-0292-3AC2-A32C-054E29FA4FA1}"/>
                    </a:ext>
                  </a:extLst>
                </p:cNvPr>
                <p:cNvSpPr/>
                <p:nvPr/>
              </p:nvSpPr>
              <p:spPr>
                <a:xfrm flipV="1">
                  <a:off x="10641246" y="3953495"/>
                  <a:ext cx="425317" cy="425362"/>
                </a:xfrm>
                <a:custGeom>
                  <a:avLst/>
                  <a:gdLst>
                    <a:gd name="connsiteX0" fmla="*/ 410475 w 425317"/>
                    <a:gd name="connsiteY0" fmla="*/ 211266 h 425362"/>
                    <a:gd name="connsiteX1" fmla="*/ 197848 w 425317"/>
                    <a:gd name="connsiteY1" fmla="*/ -1412 h 425362"/>
                    <a:gd name="connsiteX2" fmla="*/ -14843 w 425317"/>
                    <a:gd name="connsiteY2" fmla="*/ 211266 h 425362"/>
                    <a:gd name="connsiteX3" fmla="*/ 197848 w 425317"/>
                    <a:gd name="connsiteY3" fmla="*/ 423950 h 425362"/>
                    <a:gd name="connsiteX4" fmla="*/ 410475 w 425317"/>
                    <a:gd name="connsiteY4" fmla="*/ 211266 h 42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5317" h="425362">
                      <a:moveTo>
                        <a:pt x="410475" y="211266"/>
                      </a:moveTo>
                      <a:cubicBezTo>
                        <a:pt x="410475" y="93805"/>
                        <a:pt x="315284" y="-1412"/>
                        <a:pt x="197848" y="-1412"/>
                      </a:cubicBezTo>
                      <a:cubicBezTo>
                        <a:pt x="80349" y="-1412"/>
                        <a:pt x="-14843" y="93805"/>
                        <a:pt x="-14843" y="211266"/>
                      </a:cubicBezTo>
                      <a:cubicBezTo>
                        <a:pt x="-14843" y="328728"/>
                        <a:pt x="80349" y="423950"/>
                        <a:pt x="197848" y="423950"/>
                      </a:cubicBezTo>
                      <a:cubicBezTo>
                        <a:pt x="315284" y="423950"/>
                        <a:pt x="410475" y="328728"/>
                        <a:pt x="410475" y="211266"/>
                      </a:cubicBezTo>
                    </a:path>
                  </a:pathLst>
                </a:custGeom>
                <a:solidFill>
                  <a:srgbClr val="B1B3B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1" name="Freeform: Shape 1860">
                  <a:extLst>
                    <a:ext uri="{FF2B5EF4-FFF2-40B4-BE49-F238E27FC236}">
                      <a16:creationId xmlns:a16="http://schemas.microsoft.com/office/drawing/2014/main" id="{B6BDA114-BCA8-0797-DB65-61584364EB96}"/>
                    </a:ext>
                  </a:extLst>
                </p:cNvPr>
                <p:cNvSpPr/>
                <p:nvPr/>
              </p:nvSpPr>
              <p:spPr>
                <a:xfrm flipV="1">
                  <a:off x="10526663" y="3990887"/>
                  <a:ext cx="216999" cy="458666"/>
                </a:xfrm>
                <a:custGeom>
                  <a:avLst/>
                  <a:gdLst>
                    <a:gd name="connsiteX0" fmla="*/ 70887 w 216999"/>
                    <a:gd name="connsiteY0" fmla="*/ 457351 h 458666"/>
                    <a:gd name="connsiteX1" fmla="*/ 20883 w 216999"/>
                    <a:gd name="connsiteY1" fmla="*/ 329946 h 458666"/>
                    <a:gd name="connsiteX2" fmla="*/ 30706 w 216999"/>
                    <a:gd name="connsiteY2" fmla="*/ 199454 h 458666"/>
                    <a:gd name="connsiteX3" fmla="*/ 95160 w 216999"/>
                    <a:gd name="connsiteY3" fmla="*/ 83590 h 458666"/>
                    <a:gd name="connsiteX4" fmla="*/ 202456 w 216999"/>
                    <a:gd name="connsiteY4" fmla="*/ -1315 h 458666"/>
                    <a:gd name="connsiteX5" fmla="*/ 75957 w 216999"/>
                    <a:gd name="connsiteY5" fmla="*/ 65179 h 458666"/>
                    <a:gd name="connsiteX6" fmla="*/ 29186 w 216999"/>
                    <a:gd name="connsiteY6" fmla="*/ 122002 h 458666"/>
                    <a:gd name="connsiteX7" fmla="*/ -1742 w 216999"/>
                    <a:gd name="connsiteY7" fmla="*/ 189118 h 458666"/>
                    <a:gd name="connsiteX8" fmla="*/ -14544 w 216999"/>
                    <a:gd name="connsiteY8" fmla="*/ 262425 h 458666"/>
                    <a:gd name="connsiteX9" fmla="*/ -4911 w 216999"/>
                    <a:gd name="connsiteY9" fmla="*/ 335999 h 458666"/>
                    <a:gd name="connsiteX10" fmla="*/ 70887 w 216999"/>
                    <a:gd name="connsiteY10" fmla="*/ 457351 h 4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6999" h="458666">
                      <a:moveTo>
                        <a:pt x="70887" y="457351"/>
                      </a:moveTo>
                      <a:cubicBezTo>
                        <a:pt x="45727" y="417386"/>
                        <a:pt x="29375" y="373663"/>
                        <a:pt x="20883" y="329946"/>
                      </a:cubicBezTo>
                      <a:cubicBezTo>
                        <a:pt x="13215" y="285665"/>
                        <a:pt x="16700" y="241879"/>
                        <a:pt x="30706" y="199454"/>
                      </a:cubicBezTo>
                      <a:cubicBezTo>
                        <a:pt x="44143" y="157100"/>
                        <a:pt x="65817" y="117636"/>
                        <a:pt x="95160" y="83590"/>
                      </a:cubicBezTo>
                      <a:cubicBezTo>
                        <a:pt x="124567" y="49766"/>
                        <a:pt x="160375" y="20227"/>
                        <a:pt x="202456" y="-1315"/>
                      </a:cubicBezTo>
                      <a:cubicBezTo>
                        <a:pt x="155874" y="7659"/>
                        <a:pt x="111321" y="31419"/>
                        <a:pt x="75957" y="65179"/>
                      </a:cubicBezTo>
                      <a:cubicBezTo>
                        <a:pt x="57895" y="81778"/>
                        <a:pt x="42621" y="101329"/>
                        <a:pt x="29186" y="122002"/>
                      </a:cubicBezTo>
                      <a:cubicBezTo>
                        <a:pt x="16383" y="143138"/>
                        <a:pt x="6306" y="165814"/>
                        <a:pt x="-1742" y="189118"/>
                      </a:cubicBezTo>
                      <a:cubicBezTo>
                        <a:pt x="-8270" y="212605"/>
                        <a:pt x="-14227" y="237334"/>
                        <a:pt x="-14544" y="262425"/>
                      </a:cubicBezTo>
                      <a:cubicBezTo>
                        <a:pt x="-14544" y="287376"/>
                        <a:pt x="-12073" y="312366"/>
                        <a:pt x="-4911" y="335999"/>
                      </a:cubicBezTo>
                      <a:cubicBezTo>
                        <a:pt x="8969" y="383207"/>
                        <a:pt x="35459" y="425714"/>
                        <a:pt x="70887" y="457351"/>
                      </a:cubicBezTo>
                    </a:path>
                  </a:pathLst>
                </a:custGeom>
                <a:solidFill>
                  <a:srgbClr val="706868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2" name="Freeform: Shape 1861">
                  <a:extLst>
                    <a:ext uri="{FF2B5EF4-FFF2-40B4-BE49-F238E27FC236}">
                      <a16:creationId xmlns:a16="http://schemas.microsoft.com/office/drawing/2014/main" id="{3E58744F-CF3D-CC50-4318-7F77F2E6C16F}"/>
                    </a:ext>
                  </a:extLst>
                </p:cNvPr>
                <p:cNvSpPr/>
                <p:nvPr/>
              </p:nvSpPr>
              <p:spPr>
                <a:xfrm flipV="1">
                  <a:off x="11662365" y="3624072"/>
                  <a:ext cx="100451" cy="27036"/>
                </a:xfrm>
                <a:custGeom>
                  <a:avLst/>
                  <a:gdLst>
                    <a:gd name="connsiteX0" fmla="*/ -16017 w 100451"/>
                    <a:gd name="connsiteY0" fmla="*/ -2357 h 27036"/>
                    <a:gd name="connsiteX1" fmla="*/ 84434 w 100451"/>
                    <a:gd name="connsiteY1" fmla="*/ -2357 h 27036"/>
                    <a:gd name="connsiteX2" fmla="*/ 84434 w 100451"/>
                    <a:gd name="connsiteY2" fmla="*/ 24679 h 27036"/>
                    <a:gd name="connsiteX3" fmla="*/ -16017 w 100451"/>
                    <a:gd name="connsiteY3" fmla="*/ 24679 h 27036"/>
                    <a:gd name="connsiteX4" fmla="*/ -16017 w 100451"/>
                    <a:gd name="connsiteY4" fmla="*/ -2357 h 27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36">
                      <a:moveTo>
                        <a:pt x="-16017" y="-2357"/>
                      </a:moveTo>
                      <a:lnTo>
                        <a:pt x="84434" y="-2357"/>
                      </a:lnTo>
                      <a:lnTo>
                        <a:pt x="84434" y="24679"/>
                      </a:lnTo>
                      <a:lnTo>
                        <a:pt x="-16017" y="24679"/>
                      </a:lnTo>
                      <a:lnTo>
                        <a:pt x="-16017" y="-2357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3" name="Freeform: Shape 1862">
                  <a:extLst>
                    <a:ext uri="{FF2B5EF4-FFF2-40B4-BE49-F238E27FC236}">
                      <a16:creationId xmlns:a16="http://schemas.microsoft.com/office/drawing/2014/main" id="{14930900-CEF0-651F-8345-EBC2DDD7E933}"/>
                    </a:ext>
                  </a:extLst>
                </p:cNvPr>
                <p:cNvSpPr/>
                <p:nvPr/>
              </p:nvSpPr>
              <p:spPr>
                <a:xfrm flipV="1">
                  <a:off x="9413840" y="2527137"/>
                  <a:ext cx="1277030" cy="19310"/>
                </a:xfrm>
                <a:custGeom>
                  <a:avLst/>
                  <a:gdLst>
                    <a:gd name="connsiteX0" fmla="*/ -13747 w 1277030"/>
                    <a:gd name="connsiteY0" fmla="*/ -4326 h 19310"/>
                    <a:gd name="connsiteX1" fmla="*/ 1263284 w 1277030"/>
                    <a:gd name="connsiteY1" fmla="*/ -4326 h 19310"/>
                    <a:gd name="connsiteX2" fmla="*/ 1254538 w 1277030"/>
                    <a:gd name="connsiteY2" fmla="*/ 14985 h 19310"/>
                    <a:gd name="connsiteX3" fmla="*/ -13747 w 1277030"/>
                    <a:gd name="connsiteY3" fmla="*/ 14985 h 19310"/>
                    <a:gd name="connsiteX4" fmla="*/ -13747 w 1277030"/>
                    <a:gd name="connsiteY4" fmla="*/ -4326 h 19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7030" h="19310">
                      <a:moveTo>
                        <a:pt x="-13747" y="-4326"/>
                      </a:moveTo>
                      <a:lnTo>
                        <a:pt x="1263284" y="-4326"/>
                      </a:lnTo>
                      <a:cubicBezTo>
                        <a:pt x="1260622" y="2259"/>
                        <a:pt x="1257644" y="8705"/>
                        <a:pt x="1254538" y="14985"/>
                      </a:cubicBezTo>
                      <a:lnTo>
                        <a:pt x="-13747" y="14985"/>
                      </a:lnTo>
                      <a:lnTo>
                        <a:pt x="-13747" y="-4326"/>
                      </a:ln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4" name="Freeform: Shape 1863">
                  <a:extLst>
                    <a:ext uri="{FF2B5EF4-FFF2-40B4-BE49-F238E27FC236}">
                      <a16:creationId xmlns:a16="http://schemas.microsoft.com/office/drawing/2014/main" id="{6C21D194-8616-4A51-2849-C8A43373D3D5}"/>
                    </a:ext>
                  </a:extLst>
                </p:cNvPr>
                <p:cNvSpPr/>
                <p:nvPr/>
              </p:nvSpPr>
              <p:spPr>
                <a:xfrm flipV="1">
                  <a:off x="9561506" y="2599982"/>
                  <a:ext cx="484067" cy="438297"/>
                </a:xfrm>
                <a:custGeom>
                  <a:avLst/>
                  <a:gdLst>
                    <a:gd name="connsiteX0" fmla="*/ 470661 w 484067"/>
                    <a:gd name="connsiteY0" fmla="*/ 413290 h 438297"/>
                    <a:gd name="connsiteX1" fmla="*/ 449176 w 484067"/>
                    <a:gd name="connsiteY1" fmla="*/ 434477 h 438297"/>
                    <a:gd name="connsiteX2" fmla="*/ 437262 w 484067"/>
                    <a:gd name="connsiteY2" fmla="*/ 434477 h 438297"/>
                    <a:gd name="connsiteX3" fmla="*/ -13406 w 484067"/>
                    <a:gd name="connsiteY3" fmla="*/ 18729 h 438297"/>
                    <a:gd name="connsiteX4" fmla="*/ -13406 w 484067"/>
                    <a:gd name="connsiteY4" fmla="*/ 17366 h 438297"/>
                    <a:gd name="connsiteX5" fmla="*/ 8078 w 484067"/>
                    <a:gd name="connsiteY5" fmla="*/ -3821 h 438297"/>
                    <a:gd name="connsiteX6" fmla="*/ 194214 w 484067"/>
                    <a:gd name="connsiteY6" fmla="*/ -3821 h 438297"/>
                    <a:gd name="connsiteX7" fmla="*/ 470661 w 484067"/>
                    <a:gd name="connsiteY7" fmla="*/ 251167 h 438297"/>
                    <a:gd name="connsiteX8" fmla="*/ 470661 w 484067"/>
                    <a:gd name="connsiteY8" fmla="*/ 413290 h 438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067" h="438297">
                      <a:moveTo>
                        <a:pt x="470661" y="413290"/>
                      </a:moveTo>
                      <a:cubicBezTo>
                        <a:pt x="470661" y="424989"/>
                        <a:pt x="461028" y="434477"/>
                        <a:pt x="449176" y="434477"/>
                      </a:cubicBezTo>
                      <a:lnTo>
                        <a:pt x="437262" y="434477"/>
                      </a:lnTo>
                      <a:lnTo>
                        <a:pt x="-13406" y="18729"/>
                      </a:lnTo>
                      <a:lnTo>
                        <a:pt x="-13406" y="17366"/>
                      </a:lnTo>
                      <a:cubicBezTo>
                        <a:pt x="-13406" y="5667"/>
                        <a:pt x="-3774" y="-3821"/>
                        <a:pt x="8078" y="-3821"/>
                      </a:cubicBezTo>
                      <a:lnTo>
                        <a:pt x="194214" y="-3821"/>
                      </a:lnTo>
                      <a:lnTo>
                        <a:pt x="470661" y="251167"/>
                      </a:lnTo>
                      <a:lnTo>
                        <a:pt x="470661" y="413290"/>
                      </a:lnTo>
                    </a:path>
                  </a:pathLst>
                </a:custGeom>
                <a:solidFill>
                  <a:srgbClr val="B4DBF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5" name="Freeform: Shape 1864">
                  <a:extLst>
                    <a:ext uri="{FF2B5EF4-FFF2-40B4-BE49-F238E27FC236}">
                      <a16:creationId xmlns:a16="http://schemas.microsoft.com/office/drawing/2014/main" id="{95B09944-B27F-F71F-B3C1-050C6441C4C5}"/>
                    </a:ext>
                  </a:extLst>
                </p:cNvPr>
                <p:cNvSpPr/>
                <p:nvPr/>
              </p:nvSpPr>
              <p:spPr>
                <a:xfrm flipV="1">
                  <a:off x="10310422" y="2599982"/>
                  <a:ext cx="297297" cy="290231"/>
                </a:xfrm>
                <a:custGeom>
                  <a:avLst/>
                  <a:gdLst>
                    <a:gd name="connsiteX0" fmla="*/ -14303 w 297297"/>
                    <a:gd name="connsiteY0" fmla="*/ -3953 h 290231"/>
                    <a:gd name="connsiteX1" fmla="*/ 282995 w 297297"/>
                    <a:gd name="connsiteY1" fmla="*/ 270295 h 290231"/>
                    <a:gd name="connsiteX2" fmla="*/ 282932 w 297297"/>
                    <a:gd name="connsiteY2" fmla="*/ 270492 h 290231"/>
                    <a:gd name="connsiteX3" fmla="*/ 261511 w 297297"/>
                    <a:gd name="connsiteY3" fmla="*/ 286278 h 290231"/>
                    <a:gd name="connsiteX4" fmla="*/ 187678 w 297297"/>
                    <a:gd name="connsiteY4" fmla="*/ 286278 h 290231"/>
                    <a:gd name="connsiteX5" fmla="*/ -14303 w 297297"/>
                    <a:gd name="connsiteY5" fmla="*/ 99959 h 290231"/>
                    <a:gd name="connsiteX6" fmla="*/ -14303 w 297297"/>
                    <a:gd name="connsiteY6" fmla="*/ -3953 h 29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7297" h="290231">
                      <a:moveTo>
                        <a:pt x="-14303" y="-3953"/>
                      </a:moveTo>
                      <a:lnTo>
                        <a:pt x="282995" y="270295"/>
                      </a:lnTo>
                      <a:lnTo>
                        <a:pt x="282932" y="270492"/>
                      </a:lnTo>
                      <a:cubicBezTo>
                        <a:pt x="280017" y="279884"/>
                        <a:pt x="271335" y="286278"/>
                        <a:pt x="261511" y="286278"/>
                      </a:cubicBezTo>
                      <a:lnTo>
                        <a:pt x="187678" y="286278"/>
                      </a:lnTo>
                      <a:lnTo>
                        <a:pt x="-14303" y="99959"/>
                      </a:lnTo>
                      <a:lnTo>
                        <a:pt x="-14303" y="-3953"/>
                      </a:lnTo>
                    </a:path>
                  </a:pathLst>
                </a:custGeom>
                <a:solidFill>
                  <a:srgbClr val="B4DBF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6" name="Freeform: Shape 1865">
                  <a:extLst>
                    <a:ext uri="{FF2B5EF4-FFF2-40B4-BE49-F238E27FC236}">
                      <a16:creationId xmlns:a16="http://schemas.microsoft.com/office/drawing/2014/main" id="{C05CE5D4-7702-169C-A234-D82F49A004A2}"/>
                    </a:ext>
                  </a:extLst>
                </p:cNvPr>
                <p:cNvSpPr/>
                <p:nvPr/>
              </p:nvSpPr>
              <p:spPr>
                <a:xfrm flipV="1">
                  <a:off x="10550872" y="2794927"/>
                  <a:ext cx="53806" cy="243427"/>
                </a:xfrm>
                <a:custGeom>
                  <a:avLst/>
                  <a:gdLst>
                    <a:gd name="connsiteX0" fmla="*/ 22039 w 53806"/>
                    <a:gd name="connsiteY0" fmla="*/ -3064 h 243427"/>
                    <a:gd name="connsiteX1" fmla="*/ -11613 w 53806"/>
                    <a:gd name="connsiteY1" fmla="*/ 8439 h 243427"/>
                    <a:gd name="connsiteX2" fmla="*/ -14465 w 53806"/>
                    <a:gd name="connsiteY2" fmla="*/ 10308 h 243427"/>
                    <a:gd name="connsiteX3" fmla="*/ -14465 w 53806"/>
                    <a:gd name="connsiteY3" fmla="*/ 221332 h 243427"/>
                    <a:gd name="connsiteX4" fmla="*/ 2837 w 53806"/>
                    <a:gd name="connsiteY4" fmla="*/ 238634 h 243427"/>
                    <a:gd name="connsiteX5" fmla="*/ 34272 w 53806"/>
                    <a:gd name="connsiteY5" fmla="*/ 227061 h 243427"/>
                    <a:gd name="connsiteX6" fmla="*/ 39342 w 53806"/>
                    <a:gd name="connsiteY6" fmla="*/ 224495 h 243427"/>
                    <a:gd name="connsiteX7" fmla="*/ 39342 w 53806"/>
                    <a:gd name="connsiteY7" fmla="*/ 14238 h 243427"/>
                    <a:gd name="connsiteX8" fmla="*/ 22039 w 53806"/>
                    <a:gd name="connsiteY8" fmla="*/ -3064 h 243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806" h="243427">
                      <a:moveTo>
                        <a:pt x="22039" y="-3064"/>
                      </a:moveTo>
                      <a:lnTo>
                        <a:pt x="-11613" y="8439"/>
                      </a:lnTo>
                      <a:cubicBezTo>
                        <a:pt x="-12944" y="9028"/>
                        <a:pt x="-13324" y="9725"/>
                        <a:pt x="-14465" y="10308"/>
                      </a:cubicBezTo>
                      <a:lnTo>
                        <a:pt x="-14465" y="221332"/>
                      </a:lnTo>
                      <a:cubicBezTo>
                        <a:pt x="-14465" y="234660"/>
                        <a:pt x="-7684" y="242943"/>
                        <a:pt x="2837" y="238634"/>
                      </a:cubicBezTo>
                      <a:lnTo>
                        <a:pt x="34272" y="227061"/>
                      </a:lnTo>
                      <a:cubicBezTo>
                        <a:pt x="36173" y="226428"/>
                        <a:pt x="37694" y="225395"/>
                        <a:pt x="39342" y="224495"/>
                      </a:cubicBezTo>
                      <a:lnTo>
                        <a:pt x="39342" y="14238"/>
                      </a:lnTo>
                      <a:cubicBezTo>
                        <a:pt x="39342" y="4681"/>
                        <a:pt x="32116" y="-6315"/>
                        <a:pt x="22039" y="-3064"/>
                      </a:cubicBez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7" name="Freeform: Shape 1866">
                  <a:extLst>
                    <a:ext uri="{FF2B5EF4-FFF2-40B4-BE49-F238E27FC236}">
                      <a16:creationId xmlns:a16="http://schemas.microsoft.com/office/drawing/2014/main" id="{7E121726-B853-66CE-EBEA-4CA3E5BC6EF2}"/>
                    </a:ext>
                  </a:extLst>
                </p:cNvPr>
                <p:cNvSpPr/>
                <p:nvPr/>
              </p:nvSpPr>
              <p:spPr>
                <a:xfrm flipV="1">
                  <a:off x="10584082" y="2871830"/>
                  <a:ext cx="254836" cy="227359"/>
                </a:xfrm>
                <a:custGeom>
                  <a:avLst/>
                  <a:gdLst>
                    <a:gd name="connsiteX0" fmla="*/ 229223 w 254836"/>
                    <a:gd name="connsiteY0" fmla="*/ -3523 h 227359"/>
                    <a:gd name="connsiteX1" fmla="*/ 236828 w 254836"/>
                    <a:gd name="connsiteY1" fmla="*/ -430 h 227359"/>
                    <a:gd name="connsiteX2" fmla="*/ 237081 w 254836"/>
                    <a:gd name="connsiteY2" fmla="*/ 15103 h 227359"/>
                    <a:gd name="connsiteX3" fmla="*/ 109632 w 254836"/>
                    <a:gd name="connsiteY3" fmla="*/ 154303 h 227359"/>
                    <a:gd name="connsiteX4" fmla="*/ -2353 w 254836"/>
                    <a:gd name="connsiteY4" fmla="*/ 223744 h 227359"/>
                    <a:gd name="connsiteX5" fmla="*/ -14585 w 254836"/>
                    <a:gd name="connsiteY5" fmla="*/ 214117 h 227359"/>
                    <a:gd name="connsiteX6" fmla="*/ -4953 w 254836"/>
                    <a:gd name="connsiteY6" fmla="*/ 201898 h 227359"/>
                    <a:gd name="connsiteX7" fmla="*/ 92837 w 254836"/>
                    <a:gd name="connsiteY7" fmla="*/ 140081 h 227359"/>
                    <a:gd name="connsiteX8" fmla="*/ 221300 w 254836"/>
                    <a:gd name="connsiteY8" fmla="*/ -151 h 227359"/>
                    <a:gd name="connsiteX9" fmla="*/ 229223 w 254836"/>
                    <a:gd name="connsiteY9" fmla="*/ -3523 h 227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4836" h="227359">
                      <a:moveTo>
                        <a:pt x="229223" y="-3523"/>
                      </a:moveTo>
                      <a:cubicBezTo>
                        <a:pt x="231948" y="-3523"/>
                        <a:pt x="234737" y="-2490"/>
                        <a:pt x="236828" y="-430"/>
                      </a:cubicBezTo>
                      <a:cubicBezTo>
                        <a:pt x="241201" y="3784"/>
                        <a:pt x="241328" y="10743"/>
                        <a:pt x="237081" y="15103"/>
                      </a:cubicBezTo>
                      <a:cubicBezTo>
                        <a:pt x="236321" y="15921"/>
                        <a:pt x="159192" y="95997"/>
                        <a:pt x="109632" y="154303"/>
                      </a:cubicBezTo>
                      <a:cubicBezTo>
                        <a:pt x="57093" y="216183"/>
                        <a:pt x="-9" y="223465"/>
                        <a:pt x="-2353" y="223744"/>
                      </a:cubicBezTo>
                      <a:cubicBezTo>
                        <a:pt x="-8185" y="224536"/>
                        <a:pt x="-13761" y="220138"/>
                        <a:pt x="-14585" y="214117"/>
                      </a:cubicBezTo>
                      <a:cubicBezTo>
                        <a:pt x="-15219" y="208103"/>
                        <a:pt x="-10973" y="202627"/>
                        <a:pt x="-4953" y="201898"/>
                      </a:cubicBezTo>
                      <a:cubicBezTo>
                        <a:pt x="-4445" y="201829"/>
                        <a:pt x="46256" y="194952"/>
                        <a:pt x="92837" y="140081"/>
                      </a:cubicBezTo>
                      <a:cubicBezTo>
                        <a:pt x="142905" y="81217"/>
                        <a:pt x="220540" y="647"/>
                        <a:pt x="221300" y="-151"/>
                      </a:cubicBezTo>
                      <a:cubicBezTo>
                        <a:pt x="223456" y="-2408"/>
                        <a:pt x="226307" y="-3523"/>
                        <a:pt x="229223" y="-3523"/>
                      </a:cubicBezTo>
                    </a:path>
                  </a:pathLst>
                </a:custGeom>
                <a:solidFill>
                  <a:srgbClr val="E08B3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8" name="Freeform: Shape 1867">
                  <a:extLst>
                    <a:ext uri="{FF2B5EF4-FFF2-40B4-BE49-F238E27FC236}">
                      <a16:creationId xmlns:a16="http://schemas.microsoft.com/office/drawing/2014/main" id="{9310CE08-F6FE-49D3-05DB-4D9D95E0E882}"/>
                    </a:ext>
                  </a:extLst>
                </p:cNvPr>
                <p:cNvSpPr/>
                <p:nvPr/>
              </p:nvSpPr>
              <p:spPr>
                <a:xfrm flipV="1">
                  <a:off x="10129230" y="3911622"/>
                  <a:ext cx="253631" cy="334379"/>
                </a:xfrm>
                <a:custGeom>
                  <a:avLst/>
                  <a:gdLst>
                    <a:gd name="connsiteX0" fmla="*/ 239607 w 253631"/>
                    <a:gd name="connsiteY0" fmla="*/ -1568 h 334379"/>
                    <a:gd name="connsiteX1" fmla="*/ -14025 w 253631"/>
                    <a:gd name="connsiteY1" fmla="*/ -1568 h 334379"/>
                    <a:gd name="connsiteX2" fmla="*/ -14025 w 253631"/>
                    <a:gd name="connsiteY2" fmla="*/ 332811 h 334379"/>
                    <a:gd name="connsiteX3" fmla="*/ 239607 w 253631"/>
                    <a:gd name="connsiteY3" fmla="*/ 332811 h 334379"/>
                    <a:gd name="connsiteX4" fmla="*/ 239607 w 253631"/>
                    <a:gd name="connsiteY4" fmla="*/ -1568 h 334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631" h="334379">
                      <a:moveTo>
                        <a:pt x="239607" y="-1568"/>
                      </a:moveTo>
                      <a:lnTo>
                        <a:pt x="-14025" y="-1568"/>
                      </a:lnTo>
                      <a:lnTo>
                        <a:pt x="-14025" y="332811"/>
                      </a:lnTo>
                      <a:lnTo>
                        <a:pt x="239607" y="332811"/>
                      </a:lnTo>
                      <a:lnTo>
                        <a:pt x="239607" y="-1568"/>
                      </a:lnTo>
                    </a:path>
                  </a:pathLst>
                </a:custGeom>
                <a:solidFill>
                  <a:srgbClr val="BDBDB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9" name="Freeform: Shape 1868">
                  <a:extLst>
                    <a:ext uri="{FF2B5EF4-FFF2-40B4-BE49-F238E27FC236}">
                      <a16:creationId xmlns:a16="http://schemas.microsoft.com/office/drawing/2014/main" id="{E72F0D5F-CEE5-A0EE-01BA-D9D79B291CFC}"/>
                    </a:ext>
                  </a:extLst>
                </p:cNvPr>
                <p:cNvSpPr/>
                <p:nvPr/>
              </p:nvSpPr>
              <p:spPr>
                <a:xfrm flipV="1">
                  <a:off x="5740060" y="3753743"/>
                  <a:ext cx="840215" cy="840199"/>
                </a:xfrm>
                <a:custGeom>
                  <a:avLst/>
                  <a:gdLst>
                    <a:gd name="connsiteX0" fmla="*/ 694025 w 840215"/>
                    <a:gd name="connsiteY0" fmla="*/ 107640 h 840199"/>
                    <a:gd name="connsiteX1" fmla="*/ 100614 w 840215"/>
                    <a:gd name="connsiteY1" fmla="*/ 136355 h 840199"/>
                    <a:gd name="connsiteX2" fmla="*/ 129323 w 840215"/>
                    <a:gd name="connsiteY2" fmla="*/ 729766 h 840199"/>
                    <a:gd name="connsiteX3" fmla="*/ 722734 w 840215"/>
                    <a:gd name="connsiteY3" fmla="*/ 701050 h 840199"/>
                    <a:gd name="connsiteX4" fmla="*/ 694025 w 840215"/>
                    <a:gd name="connsiteY4" fmla="*/ 107640 h 840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0215" h="840199">
                      <a:moveTo>
                        <a:pt x="694025" y="107640"/>
                      </a:moveTo>
                      <a:cubicBezTo>
                        <a:pt x="522224" y="-48298"/>
                        <a:pt x="256551" y="-35445"/>
                        <a:pt x="100614" y="136355"/>
                      </a:cubicBezTo>
                      <a:cubicBezTo>
                        <a:pt x="-55323" y="308149"/>
                        <a:pt x="-42470" y="573829"/>
                        <a:pt x="129323" y="729766"/>
                      </a:cubicBezTo>
                      <a:cubicBezTo>
                        <a:pt x="301124" y="885703"/>
                        <a:pt x="566803" y="872844"/>
                        <a:pt x="722734" y="701050"/>
                      </a:cubicBezTo>
                      <a:cubicBezTo>
                        <a:pt x="878703" y="529256"/>
                        <a:pt x="865837" y="263577"/>
                        <a:pt x="694025" y="107640"/>
                      </a:cubicBezTo>
                    </a:path>
                  </a:pathLst>
                </a:custGeom>
                <a:solidFill>
                  <a:srgbClr val="332F2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0" name="Freeform: Shape 1869">
                  <a:extLst>
                    <a:ext uri="{FF2B5EF4-FFF2-40B4-BE49-F238E27FC236}">
                      <a16:creationId xmlns:a16="http://schemas.microsoft.com/office/drawing/2014/main" id="{0053BCA6-34A8-A9A3-7579-AB134EE814C1}"/>
                    </a:ext>
                  </a:extLst>
                </p:cNvPr>
                <p:cNvSpPr/>
                <p:nvPr/>
              </p:nvSpPr>
              <p:spPr>
                <a:xfrm flipV="1">
                  <a:off x="5078336" y="2689526"/>
                  <a:ext cx="4151712" cy="723895"/>
                </a:xfrm>
                <a:custGeom>
                  <a:avLst/>
                  <a:gdLst>
                    <a:gd name="connsiteX0" fmla="*/ 4141930 w 4151712"/>
                    <a:gd name="connsiteY0" fmla="*/ -3405 h 723895"/>
                    <a:gd name="connsiteX1" fmla="*/ -9783 w 4151712"/>
                    <a:gd name="connsiteY1" fmla="*/ -3405 h 723895"/>
                    <a:gd name="connsiteX2" fmla="*/ -9783 w 4151712"/>
                    <a:gd name="connsiteY2" fmla="*/ 720491 h 723895"/>
                    <a:gd name="connsiteX3" fmla="*/ 4141930 w 4151712"/>
                    <a:gd name="connsiteY3" fmla="*/ 720491 h 723895"/>
                    <a:gd name="connsiteX4" fmla="*/ 4141930 w 4151712"/>
                    <a:gd name="connsiteY4" fmla="*/ -3405 h 72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51712" h="723895">
                      <a:moveTo>
                        <a:pt x="4141930" y="-3405"/>
                      </a:moveTo>
                      <a:lnTo>
                        <a:pt x="-9783" y="-3405"/>
                      </a:lnTo>
                      <a:lnTo>
                        <a:pt x="-9783" y="720491"/>
                      </a:lnTo>
                      <a:lnTo>
                        <a:pt x="4141930" y="720491"/>
                      </a:lnTo>
                      <a:lnTo>
                        <a:pt x="4141930" y="-3405"/>
                      </a:lnTo>
                    </a:path>
                  </a:pathLst>
                </a:custGeom>
                <a:solidFill>
                  <a:srgbClr val="E04122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1" name="Freeform: Shape 1870">
                  <a:extLst>
                    <a:ext uri="{FF2B5EF4-FFF2-40B4-BE49-F238E27FC236}">
                      <a16:creationId xmlns:a16="http://schemas.microsoft.com/office/drawing/2014/main" id="{3D07DD9D-E6C7-367B-2357-BDA198682966}"/>
                    </a:ext>
                  </a:extLst>
                </p:cNvPr>
                <p:cNvSpPr/>
                <p:nvPr/>
              </p:nvSpPr>
              <p:spPr>
                <a:xfrm flipV="1">
                  <a:off x="6306909" y="2231227"/>
                  <a:ext cx="1640404" cy="1640404"/>
                </a:xfrm>
                <a:custGeom>
                  <a:avLst/>
                  <a:gdLst>
                    <a:gd name="connsiteX0" fmla="*/ 810443 w 1640404"/>
                    <a:gd name="connsiteY0" fmla="*/ 1513695 h 1640404"/>
                    <a:gd name="connsiteX1" fmla="*/ 973573 w 1640404"/>
                    <a:gd name="connsiteY1" fmla="*/ 1637000 h 1640404"/>
                    <a:gd name="connsiteX2" fmla="*/ 1077131 w 1640404"/>
                    <a:gd name="connsiteY2" fmla="*/ 1460643 h 1640404"/>
                    <a:gd name="connsiteX3" fmla="*/ 1275054 w 1640404"/>
                    <a:gd name="connsiteY3" fmla="*/ 1512136 h 1640404"/>
                    <a:gd name="connsiteX4" fmla="*/ 1303257 w 1640404"/>
                    <a:gd name="connsiteY4" fmla="*/ 1309579 h 1640404"/>
                    <a:gd name="connsiteX5" fmla="*/ 1505807 w 1640404"/>
                    <a:gd name="connsiteY5" fmla="*/ 1281408 h 1640404"/>
                    <a:gd name="connsiteX6" fmla="*/ 1454282 w 1640404"/>
                    <a:gd name="connsiteY6" fmla="*/ 1083491 h 1640404"/>
                    <a:gd name="connsiteX7" fmla="*/ 1630659 w 1640404"/>
                    <a:gd name="connsiteY7" fmla="*/ 979947 h 1640404"/>
                    <a:gd name="connsiteX8" fmla="*/ 1507328 w 1640404"/>
                    <a:gd name="connsiteY8" fmla="*/ 816797 h 1640404"/>
                    <a:gd name="connsiteX9" fmla="*/ 1630659 w 1640404"/>
                    <a:gd name="connsiteY9" fmla="*/ 653648 h 1640404"/>
                    <a:gd name="connsiteX10" fmla="*/ 1454282 w 1640404"/>
                    <a:gd name="connsiteY10" fmla="*/ 550110 h 1640404"/>
                    <a:gd name="connsiteX11" fmla="*/ 1505807 w 1640404"/>
                    <a:gd name="connsiteY11" fmla="*/ 352192 h 1640404"/>
                    <a:gd name="connsiteX12" fmla="*/ 1303257 w 1640404"/>
                    <a:gd name="connsiteY12" fmla="*/ 324022 h 1640404"/>
                    <a:gd name="connsiteX13" fmla="*/ 1275054 w 1640404"/>
                    <a:gd name="connsiteY13" fmla="*/ 121465 h 1640404"/>
                    <a:gd name="connsiteX14" fmla="*/ 1077131 w 1640404"/>
                    <a:gd name="connsiteY14" fmla="*/ 172952 h 1640404"/>
                    <a:gd name="connsiteX15" fmla="*/ 973573 w 1640404"/>
                    <a:gd name="connsiteY15" fmla="*/ -3405 h 1640404"/>
                    <a:gd name="connsiteX16" fmla="*/ 810443 w 1640404"/>
                    <a:gd name="connsiteY16" fmla="*/ 119906 h 1640404"/>
                    <a:gd name="connsiteX17" fmla="*/ 647313 w 1640404"/>
                    <a:gd name="connsiteY17" fmla="*/ -3405 h 1640404"/>
                    <a:gd name="connsiteX18" fmla="*/ 543756 w 1640404"/>
                    <a:gd name="connsiteY18" fmla="*/ 172952 h 1640404"/>
                    <a:gd name="connsiteX19" fmla="*/ 345832 w 1640404"/>
                    <a:gd name="connsiteY19" fmla="*/ 121465 h 1640404"/>
                    <a:gd name="connsiteX20" fmla="*/ 317693 w 1640404"/>
                    <a:gd name="connsiteY20" fmla="*/ 324022 h 1640404"/>
                    <a:gd name="connsiteX21" fmla="*/ 115143 w 1640404"/>
                    <a:gd name="connsiteY21" fmla="*/ 352192 h 1640404"/>
                    <a:gd name="connsiteX22" fmla="*/ 166604 w 1640404"/>
                    <a:gd name="connsiteY22" fmla="*/ 550110 h 1640404"/>
                    <a:gd name="connsiteX23" fmla="*/ -9746 w 1640404"/>
                    <a:gd name="connsiteY23" fmla="*/ 653648 h 1640404"/>
                    <a:gd name="connsiteX24" fmla="*/ 113558 w 1640404"/>
                    <a:gd name="connsiteY24" fmla="*/ 816797 h 1640404"/>
                    <a:gd name="connsiteX25" fmla="*/ -9746 w 1640404"/>
                    <a:gd name="connsiteY25" fmla="*/ 979947 h 1640404"/>
                    <a:gd name="connsiteX26" fmla="*/ 166604 w 1640404"/>
                    <a:gd name="connsiteY26" fmla="*/ 1083491 h 1640404"/>
                    <a:gd name="connsiteX27" fmla="*/ 115143 w 1640404"/>
                    <a:gd name="connsiteY27" fmla="*/ 1281408 h 1640404"/>
                    <a:gd name="connsiteX28" fmla="*/ 317693 w 1640404"/>
                    <a:gd name="connsiteY28" fmla="*/ 1309579 h 1640404"/>
                    <a:gd name="connsiteX29" fmla="*/ 345832 w 1640404"/>
                    <a:gd name="connsiteY29" fmla="*/ 1512136 h 1640404"/>
                    <a:gd name="connsiteX30" fmla="*/ 543756 w 1640404"/>
                    <a:gd name="connsiteY30" fmla="*/ 1460643 h 1640404"/>
                    <a:gd name="connsiteX31" fmla="*/ 647313 w 1640404"/>
                    <a:gd name="connsiteY31" fmla="*/ 1637000 h 1640404"/>
                    <a:gd name="connsiteX32" fmla="*/ 810443 w 1640404"/>
                    <a:gd name="connsiteY32" fmla="*/ 1513695 h 1640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640404" h="1640404">
                      <a:moveTo>
                        <a:pt x="810443" y="1513695"/>
                      </a:moveTo>
                      <a:lnTo>
                        <a:pt x="973573" y="1637000"/>
                      </a:lnTo>
                      <a:lnTo>
                        <a:pt x="1077131" y="1460643"/>
                      </a:lnTo>
                      <a:lnTo>
                        <a:pt x="1275054" y="1512136"/>
                      </a:lnTo>
                      <a:lnTo>
                        <a:pt x="1303257" y="1309579"/>
                      </a:lnTo>
                      <a:lnTo>
                        <a:pt x="1505807" y="1281408"/>
                      </a:lnTo>
                      <a:lnTo>
                        <a:pt x="1454282" y="1083491"/>
                      </a:lnTo>
                      <a:lnTo>
                        <a:pt x="1630659" y="979947"/>
                      </a:lnTo>
                      <a:lnTo>
                        <a:pt x="1507328" y="816797"/>
                      </a:lnTo>
                      <a:lnTo>
                        <a:pt x="1630659" y="653648"/>
                      </a:lnTo>
                      <a:lnTo>
                        <a:pt x="1454282" y="550110"/>
                      </a:lnTo>
                      <a:lnTo>
                        <a:pt x="1505807" y="352192"/>
                      </a:lnTo>
                      <a:lnTo>
                        <a:pt x="1303257" y="324022"/>
                      </a:lnTo>
                      <a:lnTo>
                        <a:pt x="1275054" y="121465"/>
                      </a:lnTo>
                      <a:lnTo>
                        <a:pt x="1077131" y="172952"/>
                      </a:lnTo>
                      <a:lnTo>
                        <a:pt x="973573" y="-3405"/>
                      </a:lnTo>
                      <a:lnTo>
                        <a:pt x="810443" y="119906"/>
                      </a:lnTo>
                      <a:lnTo>
                        <a:pt x="647313" y="-3405"/>
                      </a:lnTo>
                      <a:lnTo>
                        <a:pt x="543756" y="172952"/>
                      </a:lnTo>
                      <a:lnTo>
                        <a:pt x="345832" y="121465"/>
                      </a:lnTo>
                      <a:lnTo>
                        <a:pt x="317693" y="324022"/>
                      </a:lnTo>
                      <a:lnTo>
                        <a:pt x="115143" y="352192"/>
                      </a:lnTo>
                      <a:lnTo>
                        <a:pt x="166604" y="550110"/>
                      </a:lnTo>
                      <a:lnTo>
                        <a:pt x="-9746" y="653648"/>
                      </a:lnTo>
                      <a:lnTo>
                        <a:pt x="113558" y="816797"/>
                      </a:lnTo>
                      <a:lnTo>
                        <a:pt x="-9746" y="979947"/>
                      </a:lnTo>
                      <a:lnTo>
                        <a:pt x="166604" y="1083491"/>
                      </a:lnTo>
                      <a:lnTo>
                        <a:pt x="115143" y="1281408"/>
                      </a:lnTo>
                      <a:lnTo>
                        <a:pt x="317693" y="1309579"/>
                      </a:lnTo>
                      <a:lnTo>
                        <a:pt x="345832" y="1512136"/>
                      </a:lnTo>
                      <a:lnTo>
                        <a:pt x="543756" y="1460643"/>
                      </a:lnTo>
                      <a:lnTo>
                        <a:pt x="647313" y="1637000"/>
                      </a:lnTo>
                      <a:lnTo>
                        <a:pt x="810443" y="1513695"/>
                      </a:lnTo>
                    </a:path>
                  </a:pathLst>
                </a:custGeom>
                <a:solidFill>
                  <a:srgbClr val="FFFF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2" name="Freeform: Shape 1871">
                  <a:extLst>
                    <a:ext uri="{FF2B5EF4-FFF2-40B4-BE49-F238E27FC236}">
                      <a16:creationId xmlns:a16="http://schemas.microsoft.com/office/drawing/2014/main" id="{0767D90B-F588-9EA4-88B3-5B7784A3221F}"/>
                    </a:ext>
                  </a:extLst>
                </p:cNvPr>
                <p:cNvSpPr/>
                <p:nvPr/>
              </p:nvSpPr>
              <p:spPr>
                <a:xfrm flipV="1">
                  <a:off x="5053112" y="3966975"/>
                  <a:ext cx="28449" cy="121517"/>
                </a:xfrm>
                <a:custGeom>
                  <a:avLst/>
                  <a:gdLst>
                    <a:gd name="connsiteX0" fmla="*/ 21520 w 28449"/>
                    <a:gd name="connsiteY0" fmla="*/ 119858 h 121517"/>
                    <a:gd name="connsiteX1" fmla="*/ -6930 w 28449"/>
                    <a:gd name="connsiteY1" fmla="*/ 88969 h 121517"/>
                    <a:gd name="connsiteX2" fmla="*/ -6930 w 28449"/>
                    <a:gd name="connsiteY2" fmla="*/ 32070 h 121517"/>
                    <a:gd name="connsiteX3" fmla="*/ 21520 w 28449"/>
                    <a:gd name="connsiteY3" fmla="*/ -1659 h 121517"/>
                    <a:gd name="connsiteX4" fmla="*/ 21520 w 28449"/>
                    <a:gd name="connsiteY4" fmla="*/ 119858 h 121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49" h="121517">
                      <a:moveTo>
                        <a:pt x="21520" y="119858"/>
                      </a:moveTo>
                      <a:cubicBezTo>
                        <a:pt x="21520" y="119858"/>
                        <a:pt x="-6930" y="119605"/>
                        <a:pt x="-6930" y="88969"/>
                      </a:cubicBezTo>
                      <a:cubicBezTo>
                        <a:pt x="-6930" y="58326"/>
                        <a:pt x="-6930" y="53953"/>
                        <a:pt x="-6930" y="32070"/>
                      </a:cubicBezTo>
                      <a:cubicBezTo>
                        <a:pt x="-6930" y="10186"/>
                        <a:pt x="-6930" y="-1659"/>
                        <a:pt x="21520" y="-1659"/>
                      </a:cubicBezTo>
                      <a:lnTo>
                        <a:pt x="21520" y="119858"/>
                      </a:lnTo>
                    </a:path>
                  </a:pathLst>
                </a:custGeom>
                <a:solidFill>
                  <a:srgbClr val="C43939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3" name="Freeform: Shape 1872">
                  <a:extLst>
                    <a:ext uri="{FF2B5EF4-FFF2-40B4-BE49-F238E27FC236}">
                      <a16:creationId xmlns:a16="http://schemas.microsoft.com/office/drawing/2014/main" id="{8CCBA640-306A-DC35-A3CC-643DB2984A7A}"/>
                    </a:ext>
                  </a:extLst>
                </p:cNvPr>
                <p:cNvSpPr/>
                <p:nvPr/>
              </p:nvSpPr>
              <p:spPr>
                <a:xfrm flipV="1">
                  <a:off x="5693877" y="3709347"/>
                  <a:ext cx="928873" cy="464944"/>
                </a:xfrm>
                <a:custGeom>
                  <a:avLst/>
                  <a:gdLst>
                    <a:gd name="connsiteX0" fmla="*/ -8421 w 928873"/>
                    <a:gd name="connsiteY0" fmla="*/ -1813 h 464944"/>
                    <a:gd name="connsiteX1" fmla="*/ 143504 w 928873"/>
                    <a:gd name="connsiteY1" fmla="*/ 342453 h 464944"/>
                    <a:gd name="connsiteX2" fmla="*/ 800291 w 928873"/>
                    <a:gd name="connsiteY2" fmla="*/ 310670 h 464944"/>
                    <a:gd name="connsiteX3" fmla="*/ 920452 w 928873"/>
                    <a:gd name="connsiteY3" fmla="*/ -1813 h 464944"/>
                    <a:gd name="connsiteX4" fmla="*/ 458724 w 928873"/>
                    <a:gd name="connsiteY4" fmla="*/ -1756 h 464944"/>
                    <a:gd name="connsiteX5" fmla="*/ -8421 w 928873"/>
                    <a:gd name="connsiteY5" fmla="*/ -1813 h 464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8873" h="464944">
                      <a:moveTo>
                        <a:pt x="-8421" y="-1813"/>
                      </a:moveTo>
                      <a:cubicBezTo>
                        <a:pt x="-8377" y="124692"/>
                        <a:pt x="42457" y="250729"/>
                        <a:pt x="143504" y="342453"/>
                      </a:cubicBezTo>
                      <a:cubicBezTo>
                        <a:pt x="333645" y="515039"/>
                        <a:pt x="627698" y="500811"/>
                        <a:pt x="800291" y="310670"/>
                      </a:cubicBezTo>
                      <a:cubicBezTo>
                        <a:pt x="881159" y="221588"/>
                        <a:pt x="920452" y="109710"/>
                        <a:pt x="920452" y="-1813"/>
                      </a:cubicBezTo>
                      <a:lnTo>
                        <a:pt x="458724" y="-1756"/>
                      </a:lnTo>
                      <a:lnTo>
                        <a:pt x="-8421" y="-1813"/>
                      </a:lnTo>
                    </a:path>
                  </a:pathLst>
                </a:custGeom>
                <a:solidFill>
                  <a:srgbClr val="241F1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4" name="Freeform: Shape 1873">
                  <a:extLst>
                    <a:ext uri="{FF2B5EF4-FFF2-40B4-BE49-F238E27FC236}">
                      <a16:creationId xmlns:a16="http://schemas.microsoft.com/office/drawing/2014/main" id="{5414CAC6-EF08-A2D5-8C80-6A3C5E5FF2BA}"/>
                    </a:ext>
                  </a:extLst>
                </p:cNvPr>
                <p:cNvSpPr/>
                <p:nvPr/>
              </p:nvSpPr>
              <p:spPr>
                <a:xfrm flipV="1">
                  <a:off x="5179978" y="3855610"/>
                  <a:ext cx="229871" cy="81736"/>
                </a:xfrm>
                <a:custGeom>
                  <a:avLst/>
                  <a:gdLst>
                    <a:gd name="connsiteX0" fmla="*/ 204404 w 229871"/>
                    <a:gd name="connsiteY0" fmla="*/ 79842 h 81736"/>
                    <a:gd name="connsiteX1" fmla="*/ 10986 w 229871"/>
                    <a:gd name="connsiteY1" fmla="*/ 79842 h 81736"/>
                    <a:gd name="connsiteX2" fmla="*/ -7241 w 229871"/>
                    <a:gd name="connsiteY2" fmla="*/ 61615 h 81736"/>
                    <a:gd name="connsiteX3" fmla="*/ -7241 w 229871"/>
                    <a:gd name="connsiteY3" fmla="*/ 16339 h 81736"/>
                    <a:gd name="connsiteX4" fmla="*/ 10986 w 229871"/>
                    <a:gd name="connsiteY4" fmla="*/ -1894 h 81736"/>
                    <a:gd name="connsiteX5" fmla="*/ 204404 w 229871"/>
                    <a:gd name="connsiteY5" fmla="*/ -1894 h 81736"/>
                    <a:gd name="connsiteX6" fmla="*/ 222631 w 229871"/>
                    <a:gd name="connsiteY6" fmla="*/ 16339 h 81736"/>
                    <a:gd name="connsiteX7" fmla="*/ 222631 w 229871"/>
                    <a:gd name="connsiteY7" fmla="*/ 61615 h 81736"/>
                    <a:gd name="connsiteX8" fmla="*/ 204404 w 229871"/>
                    <a:gd name="connsiteY8" fmla="*/ 79842 h 8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9871" h="81736">
                      <a:moveTo>
                        <a:pt x="204404" y="79842"/>
                      </a:moveTo>
                      <a:lnTo>
                        <a:pt x="10986" y="79842"/>
                      </a:lnTo>
                      <a:cubicBezTo>
                        <a:pt x="916" y="79842"/>
                        <a:pt x="-7241" y="71679"/>
                        <a:pt x="-7241" y="61615"/>
                      </a:cubicBezTo>
                      <a:lnTo>
                        <a:pt x="-7241" y="16339"/>
                      </a:lnTo>
                      <a:cubicBezTo>
                        <a:pt x="-7241" y="6269"/>
                        <a:pt x="916" y="-1894"/>
                        <a:pt x="10986" y="-1894"/>
                      </a:cubicBezTo>
                      <a:lnTo>
                        <a:pt x="204404" y="-1894"/>
                      </a:lnTo>
                      <a:cubicBezTo>
                        <a:pt x="214468" y="-1894"/>
                        <a:pt x="222631" y="6269"/>
                        <a:pt x="222631" y="16339"/>
                      </a:cubicBezTo>
                      <a:lnTo>
                        <a:pt x="222631" y="61615"/>
                      </a:lnTo>
                      <a:cubicBezTo>
                        <a:pt x="222631" y="71679"/>
                        <a:pt x="214468" y="79842"/>
                        <a:pt x="204404" y="79842"/>
                      </a:cubicBezTo>
                    </a:path>
                  </a:pathLst>
                </a:custGeom>
                <a:solidFill>
                  <a:srgbClr val="C43939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5" name="Freeform: Shape 1874">
                  <a:extLst>
                    <a:ext uri="{FF2B5EF4-FFF2-40B4-BE49-F238E27FC236}">
                      <a16:creationId xmlns:a16="http://schemas.microsoft.com/office/drawing/2014/main" id="{EBA4E4E9-6078-F339-739C-6E5E9684DAE4}"/>
                    </a:ext>
                  </a:extLst>
                </p:cNvPr>
                <p:cNvSpPr/>
                <p:nvPr/>
              </p:nvSpPr>
              <p:spPr>
                <a:xfrm flipV="1">
                  <a:off x="7217406" y="4220935"/>
                  <a:ext cx="855072" cy="139953"/>
                </a:xfrm>
                <a:custGeom>
                  <a:avLst/>
                  <a:gdLst>
                    <a:gd name="connsiteX0" fmla="*/ 798783 w 855072"/>
                    <a:gd name="connsiteY0" fmla="*/ 138688 h 139953"/>
                    <a:gd name="connsiteX1" fmla="*/ 35416 w 855072"/>
                    <a:gd name="connsiteY1" fmla="*/ 138688 h 139953"/>
                    <a:gd name="connsiteX2" fmla="*/ -10469 w 855072"/>
                    <a:gd name="connsiteY2" fmla="*/ 92841 h 139953"/>
                    <a:gd name="connsiteX3" fmla="*/ -10469 w 855072"/>
                    <a:gd name="connsiteY3" fmla="*/ 44580 h 139953"/>
                    <a:gd name="connsiteX4" fmla="*/ 35416 w 855072"/>
                    <a:gd name="connsiteY4" fmla="*/ -1266 h 139953"/>
                    <a:gd name="connsiteX5" fmla="*/ 798783 w 855072"/>
                    <a:gd name="connsiteY5" fmla="*/ -1266 h 139953"/>
                    <a:gd name="connsiteX6" fmla="*/ 844604 w 855072"/>
                    <a:gd name="connsiteY6" fmla="*/ 44580 h 139953"/>
                    <a:gd name="connsiteX7" fmla="*/ 844604 w 855072"/>
                    <a:gd name="connsiteY7" fmla="*/ 92841 h 139953"/>
                    <a:gd name="connsiteX8" fmla="*/ 798783 w 855072"/>
                    <a:gd name="connsiteY8" fmla="*/ 138688 h 1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5072" h="139953">
                      <a:moveTo>
                        <a:pt x="798783" y="138688"/>
                      </a:moveTo>
                      <a:lnTo>
                        <a:pt x="35416" y="138688"/>
                      </a:lnTo>
                      <a:cubicBezTo>
                        <a:pt x="10066" y="138688"/>
                        <a:pt x="-10469" y="118160"/>
                        <a:pt x="-10469" y="92841"/>
                      </a:cubicBezTo>
                      <a:lnTo>
                        <a:pt x="-10469" y="44580"/>
                      </a:lnTo>
                      <a:cubicBezTo>
                        <a:pt x="-10469" y="19255"/>
                        <a:pt x="10066" y="-1266"/>
                        <a:pt x="35416" y="-1266"/>
                      </a:cubicBezTo>
                      <a:lnTo>
                        <a:pt x="798783" y="-1266"/>
                      </a:lnTo>
                      <a:cubicBezTo>
                        <a:pt x="824069" y="-1266"/>
                        <a:pt x="844604" y="19255"/>
                        <a:pt x="844604" y="44580"/>
                      </a:cubicBezTo>
                      <a:lnTo>
                        <a:pt x="844604" y="92841"/>
                      </a:lnTo>
                      <a:cubicBezTo>
                        <a:pt x="844604" y="118160"/>
                        <a:pt x="824069" y="138688"/>
                        <a:pt x="798783" y="138688"/>
                      </a:cubicBezTo>
                    </a:path>
                  </a:pathLst>
                </a:custGeom>
                <a:solidFill>
                  <a:srgbClr val="DEDEDE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6" name="Freeform: Shape 1875">
                  <a:extLst>
                    <a:ext uri="{FF2B5EF4-FFF2-40B4-BE49-F238E27FC236}">
                      <a16:creationId xmlns:a16="http://schemas.microsoft.com/office/drawing/2014/main" id="{DC1FA54B-ECE7-7105-CF83-FF0868BF4D48}"/>
                    </a:ext>
                  </a:extLst>
                </p:cNvPr>
                <p:cNvSpPr/>
                <p:nvPr/>
              </p:nvSpPr>
              <p:spPr>
                <a:xfrm flipV="1">
                  <a:off x="7005603" y="4150004"/>
                  <a:ext cx="1428246" cy="169664"/>
                </a:xfrm>
                <a:custGeom>
                  <a:avLst/>
                  <a:gdLst>
                    <a:gd name="connsiteX0" fmla="*/ 1298972 w 1428246"/>
                    <a:gd name="connsiteY0" fmla="*/ -1366 h 169664"/>
                    <a:gd name="connsiteX1" fmla="*/ 123090 w 1428246"/>
                    <a:gd name="connsiteY1" fmla="*/ -1366 h 169664"/>
                    <a:gd name="connsiteX2" fmla="*/ -10571 w 1428246"/>
                    <a:gd name="connsiteY2" fmla="*/ 132326 h 169664"/>
                    <a:gd name="connsiteX3" fmla="*/ -10571 w 1428246"/>
                    <a:gd name="connsiteY3" fmla="*/ 168298 h 169664"/>
                    <a:gd name="connsiteX4" fmla="*/ 41145 w 1428246"/>
                    <a:gd name="connsiteY4" fmla="*/ 168298 h 169664"/>
                    <a:gd name="connsiteX5" fmla="*/ 41145 w 1428246"/>
                    <a:gd name="connsiteY5" fmla="*/ 132326 h 169664"/>
                    <a:gd name="connsiteX6" fmla="*/ 123090 w 1428246"/>
                    <a:gd name="connsiteY6" fmla="*/ 50393 h 169664"/>
                    <a:gd name="connsiteX7" fmla="*/ 1298972 w 1428246"/>
                    <a:gd name="connsiteY7" fmla="*/ 50393 h 169664"/>
                    <a:gd name="connsiteX8" fmla="*/ 1365961 w 1428246"/>
                    <a:gd name="connsiteY8" fmla="*/ 117331 h 169664"/>
                    <a:gd name="connsiteX9" fmla="*/ 1365961 w 1428246"/>
                    <a:gd name="connsiteY9" fmla="*/ 166384 h 169664"/>
                    <a:gd name="connsiteX10" fmla="*/ 1417676 w 1428246"/>
                    <a:gd name="connsiteY10" fmla="*/ 166384 h 169664"/>
                    <a:gd name="connsiteX11" fmla="*/ 1417676 w 1428246"/>
                    <a:gd name="connsiteY11" fmla="*/ 117331 h 169664"/>
                    <a:gd name="connsiteX12" fmla="*/ 1298972 w 1428246"/>
                    <a:gd name="connsiteY12" fmla="*/ -1366 h 169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28246" h="169664">
                      <a:moveTo>
                        <a:pt x="1298972" y="-1366"/>
                      </a:moveTo>
                      <a:lnTo>
                        <a:pt x="123090" y="-1366"/>
                      </a:lnTo>
                      <a:cubicBezTo>
                        <a:pt x="49383" y="-1366"/>
                        <a:pt x="-10571" y="58607"/>
                        <a:pt x="-10571" y="132326"/>
                      </a:cubicBezTo>
                      <a:lnTo>
                        <a:pt x="-10571" y="168298"/>
                      </a:lnTo>
                      <a:lnTo>
                        <a:pt x="41145" y="168298"/>
                      </a:lnTo>
                      <a:lnTo>
                        <a:pt x="41145" y="132326"/>
                      </a:lnTo>
                      <a:cubicBezTo>
                        <a:pt x="41145" y="87151"/>
                        <a:pt x="77903" y="50393"/>
                        <a:pt x="123090" y="50393"/>
                      </a:cubicBezTo>
                      <a:lnTo>
                        <a:pt x="1298972" y="50393"/>
                      </a:lnTo>
                      <a:cubicBezTo>
                        <a:pt x="1335921" y="50393"/>
                        <a:pt x="1365961" y="80421"/>
                        <a:pt x="1365961" y="117331"/>
                      </a:cubicBezTo>
                      <a:lnTo>
                        <a:pt x="1365961" y="166384"/>
                      </a:lnTo>
                      <a:lnTo>
                        <a:pt x="1417676" y="166384"/>
                      </a:lnTo>
                      <a:lnTo>
                        <a:pt x="1417676" y="117331"/>
                      </a:lnTo>
                      <a:cubicBezTo>
                        <a:pt x="1417676" y="51876"/>
                        <a:pt x="1364440" y="-1366"/>
                        <a:pt x="1298972" y="-1366"/>
                      </a:cubicBezTo>
                    </a:path>
                  </a:pathLst>
                </a:custGeom>
                <a:solidFill>
                  <a:srgbClr val="DEDEDE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7" name="Freeform: Shape 1876">
                  <a:extLst>
                    <a:ext uri="{FF2B5EF4-FFF2-40B4-BE49-F238E27FC236}">
                      <a16:creationId xmlns:a16="http://schemas.microsoft.com/office/drawing/2014/main" id="{4D83B341-2888-563D-F186-54E6AEDE70AC}"/>
                    </a:ext>
                  </a:extLst>
                </p:cNvPr>
                <p:cNvSpPr/>
                <p:nvPr/>
              </p:nvSpPr>
              <p:spPr>
                <a:xfrm flipV="1">
                  <a:off x="10278984" y="2621801"/>
                  <a:ext cx="473525" cy="481202"/>
                </a:xfrm>
                <a:custGeom>
                  <a:avLst/>
                  <a:gdLst>
                    <a:gd name="connsiteX0" fmla="*/ 458139 w 473525"/>
                    <a:gd name="connsiteY0" fmla="*/ 23926 h 481202"/>
                    <a:gd name="connsiteX1" fmla="*/ 322070 w 473525"/>
                    <a:gd name="connsiteY1" fmla="*/ 460049 h 481202"/>
                    <a:gd name="connsiteX2" fmla="*/ 298494 w 473525"/>
                    <a:gd name="connsiteY2" fmla="*/ 477382 h 481202"/>
                    <a:gd name="connsiteX3" fmla="*/ 7090 w 473525"/>
                    <a:gd name="connsiteY3" fmla="*/ 477382 h 481202"/>
                    <a:gd name="connsiteX4" fmla="*/ -14394 w 473525"/>
                    <a:gd name="connsiteY4" fmla="*/ 455929 h 481202"/>
                    <a:gd name="connsiteX5" fmla="*/ -14394 w 473525"/>
                    <a:gd name="connsiteY5" fmla="*/ 17632 h 481202"/>
                    <a:gd name="connsiteX6" fmla="*/ 7090 w 473525"/>
                    <a:gd name="connsiteY6" fmla="*/ -3821 h 481202"/>
                    <a:gd name="connsiteX7" fmla="*/ 437796 w 473525"/>
                    <a:gd name="connsiteY7" fmla="*/ -3821 h 481202"/>
                    <a:gd name="connsiteX8" fmla="*/ 458139 w 473525"/>
                    <a:gd name="connsiteY8" fmla="*/ 23926 h 481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3525" h="481202">
                      <a:moveTo>
                        <a:pt x="458139" y="23926"/>
                      </a:moveTo>
                      <a:lnTo>
                        <a:pt x="322070" y="460049"/>
                      </a:lnTo>
                      <a:cubicBezTo>
                        <a:pt x="318838" y="470360"/>
                        <a:pt x="309268" y="477382"/>
                        <a:pt x="298494" y="477382"/>
                      </a:cubicBezTo>
                      <a:lnTo>
                        <a:pt x="7090" y="477382"/>
                      </a:lnTo>
                      <a:cubicBezTo>
                        <a:pt x="-4761" y="477382"/>
                        <a:pt x="-14394" y="467774"/>
                        <a:pt x="-14394" y="455929"/>
                      </a:cubicBezTo>
                      <a:lnTo>
                        <a:pt x="-14394" y="17632"/>
                      </a:lnTo>
                      <a:cubicBezTo>
                        <a:pt x="-14394" y="5781"/>
                        <a:pt x="-4761" y="-3821"/>
                        <a:pt x="7090" y="-3821"/>
                      </a:cubicBezTo>
                      <a:lnTo>
                        <a:pt x="437796" y="-3821"/>
                      </a:lnTo>
                      <a:cubicBezTo>
                        <a:pt x="452181" y="-3821"/>
                        <a:pt x="462448" y="10160"/>
                        <a:pt x="458139" y="23926"/>
                      </a:cubicBezTo>
                    </a:path>
                  </a:pathLst>
                </a:custGeom>
                <a:solidFill>
                  <a:srgbClr val="FFFF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8" name="Freeform: Shape 1877">
                  <a:extLst>
                    <a:ext uri="{FF2B5EF4-FFF2-40B4-BE49-F238E27FC236}">
                      <a16:creationId xmlns:a16="http://schemas.microsoft.com/office/drawing/2014/main" id="{21A1ED9C-018A-09CC-234B-65E2AD721AE0}"/>
                    </a:ext>
                  </a:extLst>
                </p:cNvPr>
                <p:cNvSpPr/>
                <p:nvPr/>
              </p:nvSpPr>
              <p:spPr>
                <a:xfrm flipV="1">
                  <a:off x="10300088" y="2643254"/>
                  <a:ext cx="422144" cy="438297"/>
                </a:xfrm>
                <a:custGeom>
                  <a:avLst/>
                  <a:gdLst>
                    <a:gd name="connsiteX0" fmla="*/ 406874 w 422144"/>
                    <a:gd name="connsiteY0" fmla="*/ 21454 h 438297"/>
                    <a:gd name="connsiteX1" fmla="*/ 282846 w 422144"/>
                    <a:gd name="connsiteY1" fmla="*/ 418683 h 438297"/>
                    <a:gd name="connsiteX2" fmla="*/ 261426 w 422144"/>
                    <a:gd name="connsiteY2" fmla="*/ 434477 h 438297"/>
                    <a:gd name="connsiteX3" fmla="*/ 5195 w 422144"/>
                    <a:gd name="connsiteY3" fmla="*/ 434477 h 438297"/>
                    <a:gd name="connsiteX4" fmla="*/ -14388 w 422144"/>
                    <a:gd name="connsiteY4" fmla="*/ 414938 h 438297"/>
                    <a:gd name="connsiteX5" fmla="*/ -14388 w 422144"/>
                    <a:gd name="connsiteY5" fmla="*/ 15725 h 438297"/>
                    <a:gd name="connsiteX6" fmla="*/ 5195 w 422144"/>
                    <a:gd name="connsiteY6" fmla="*/ -3821 h 438297"/>
                    <a:gd name="connsiteX7" fmla="*/ 388242 w 422144"/>
                    <a:gd name="connsiteY7" fmla="*/ -3821 h 438297"/>
                    <a:gd name="connsiteX8" fmla="*/ 406874 w 422144"/>
                    <a:gd name="connsiteY8" fmla="*/ 21454 h 438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2144" h="438297">
                      <a:moveTo>
                        <a:pt x="406874" y="21454"/>
                      </a:moveTo>
                      <a:lnTo>
                        <a:pt x="282846" y="418683"/>
                      </a:lnTo>
                      <a:cubicBezTo>
                        <a:pt x="279931" y="428082"/>
                        <a:pt x="271249" y="434477"/>
                        <a:pt x="261426" y="434477"/>
                      </a:cubicBezTo>
                      <a:lnTo>
                        <a:pt x="5195" y="434477"/>
                      </a:lnTo>
                      <a:cubicBezTo>
                        <a:pt x="-5642" y="434477"/>
                        <a:pt x="-14388" y="425724"/>
                        <a:pt x="-14388" y="414938"/>
                      </a:cubicBezTo>
                      <a:lnTo>
                        <a:pt x="-14388" y="15725"/>
                      </a:lnTo>
                      <a:cubicBezTo>
                        <a:pt x="-14388" y="4932"/>
                        <a:pt x="-5642" y="-3821"/>
                        <a:pt x="5195" y="-3821"/>
                      </a:cubicBezTo>
                      <a:lnTo>
                        <a:pt x="388242" y="-3821"/>
                      </a:lnTo>
                      <a:cubicBezTo>
                        <a:pt x="401423" y="-3821"/>
                        <a:pt x="410740" y="8918"/>
                        <a:pt x="406874" y="21454"/>
                      </a:cubicBezTo>
                    </a:path>
                  </a:pathLst>
                </a:custGeom>
                <a:solidFill>
                  <a:srgbClr val="BFEA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9" name="Freeform: Shape 1878">
                  <a:extLst>
                    <a:ext uri="{FF2B5EF4-FFF2-40B4-BE49-F238E27FC236}">
                      <a16:creationId xmlns:a16="http://schemas.microsoft.com/office/drawing/2014/main" id="{C38DB76E-E2EC-6E92-34F9-E8333C0410C8}"/>
                    </a:ext>
                  </a:extLst>
                </p:cNvPr>
                <p:cNvSpPr/>
                <p:nvPr/>
              </p:nvSpPr>
              <p:spPr>
                <a:xfrm flipV="1">
                  <a:off x="10377598" y="3744957"/>
                  <a:ext cx="928841" cy="464943"/>
                </a:xfrm>
                <a:custGeom>
                  <a:avLst/>
                  <a:gdLst>
                    <a:gd name="connsiteX0" fmla="*/ -14841 w 928841"/>
                    <a:gd name="connsiteY0" fmla="*/ -1827 h 464943"/>
                    <a:gd name="connsiteX1" fmla="*/ 137072 w 928841"/>
                    <a:gd name="connsiteY1" fmla="*/ 342439 h 464943"/>
                    <a:gd name="connsiteX2" fmla="*/ 793840 w 928841"/>
                    <a:gd name="connsiteY2" fmla="*/ 310656 h 464943"/>
                    <a:gd name="connsiteX3" fmla="*/ 914001 w 928841"/>
                    <a:gd name="connsiteY3" fmla="*/ -1827 h 464943"/>
                    <a:gd name="connsiteX4" fmla="*/ 452305 w 928841"/>
                    <a:gd name="connsiteY4" fmla="*/ -1770 h 464943"/>
                    <a:gd name="connsiteX5" fmla="*/ -14841 w 928841"/>
                    <a:gd name="connsiteY5" fmla="*/ -1827 h 46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8841" h="464943">
                      <a:moveTo>
                        <a:pt x="-14841" y="-1827"/>
                      </a:moveTo>
                      <a:cubicBezTo>
                        <a:pt x="-14777" y="124679"/>
                        <a:pt x="36050" y="250715"/>
                        <a:pt x="137072" y="342439"/>
                      </a:cubicBezTo>
                      <a:cubicBezTo>
                        <a:pt x="327200" y="515025"/>
                        <a:pt x="621266" y="500797"/>
                        <a:pt x="793840" y="310656"/>
                      </a:cubicBezTo>
                      <a:cubicBezTo>
                        <a:pt x="874708" y="221575"/>
                        <a:pt x="914064" y="109697"/>
                        <a:pt x="914001" y="-1827"/>
                      </a:cubicBezTo>
                      <a:lnTo>
                        <a:pt x="452305" y="-1770"/>
                      </a:lnTo>
                      <a:lnTo>
                        <a:pt x="-14841" y="-1827"/>
                      </a:lnTo>
                    </a:path>
                  </a:pathLst>
                </a:custGeom>
                <a:solidFill>
                  <a:srgbClr val="241F1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0" name="Freeform: Shape 1879">
                  <a:extLst>
                    <a:ext uri="{FF2B5EF4-FFF2-40B4-BE49-F238E27FC236}">
                      <a16:creationId xmlns:a16="http://schemas.microsoft.com/office/drawing/2014/main" id="{27ABAFCD-9023-7928-B25C-92B38130996E}"/>
                    </a:ext>
                  </a:extLst>
                </p:cNvPr>
                <p:cNvSpPr/>
                <p:nvPr/>
              </p:nvSpPr>
              <p:spPr>
                <a:xfrm flipV="1">
                  <a:off x="9240312" y="3535724"/>
                  <a:ext cx="148490" cy="291505"/>
                </a:xfrm>
                <a:custGeom>
                  <a:avLst/>
                  <a:gdLst>
                    <a:gd name="connsiteX0" fmla="*/ 135739 w 148490"/>
                    <a:gd name="connsiteY0" fmla="*/ 289149 h 291505"/>
                    <a:gd name="connsiteX1" fmla="*/ -12752 w 148490"/>
                    <a:gd name="connsiteY1" fmla="*/ -2356 h 291505"/>
                    <a:gd name="connsiteX2" fmla="*/ 49864 w 148490"/>
                    <a:gd name="connsiteY2" fmla="*/ 208478 h 291505"/>
                    <a:gd name="connsiteX3" fmla="*/ 135739 w 148490"/>
                    <a:gd name="connsiteY3" fmla="*/ 289149 h 29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490" h="291505">
                      <a:moveTo>
                        <a:pt x="135739" y="289149"/>
                      </a:moveTo>
                      <a:cubicBezTo>
                        <a:pt x="12472" y="250338"/>
                        <a:pt x="-12752" y="181898"/>
                        <a:pt x="-12752" y="-2356"/>
                      </a:cubicBezTo>
                      <a:cubicBezTo>
                        <a:pt x="-12752" y="-2356"/>
                        <a:pt x="5437" y="140285"/>
                        <a:pt x="49864" y="208478"/>
                      </a:cubicBezTo>
                      <a:cubicBezTo>
                        <a:pt x="94227" y="276677"/>
                        <a:pt x="135739" y="289149"/>
                        <a:pt x="135739" y="289149"/>
                      </a:cubicBez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1" name="Freeform: Shape 1880">
                  <a:extLst>
                    <a:ext uri="{FF2B5EF4-FFF2-40B4-BE49-F238E27FC236}">
                      <a16:creationId xmlns:a16="http://schemas.microsoft.com/office/drawing/2014/main" id="{EAB19370-D835-FB4F-9FAE-521158BAAAAB}"/>
                    </a:ext>
                  </a:extLst>
                </p:cNvPr>
                <p:cNvSpPr/>
                <p:nvPr/>
              </p:nvSpPr>
              <p:spPr>
                <a:xfrm flipV="1">
                  <a:off x="11264674" y="3866193"/>
                  <a:ext cx="182397" cy="58236"/>
                </a:xfrm>
                <a:custGeom>
                  <a:avLst/>
                  <a:gdLst>
                    <a:gd name="connsiteX0" fmla="*/ 8984 w 182397"/>
                    <a:gd name="connsiteY0" fmla="*/ 56263 h 58236"/>
                    <a:gd name="connsiteX1" fmla="*/ 142391 w 182397"/>
                    <a:gd name="connsiteY1" fmla="*/ 56263 h 58236"/>
                    <a:gd name="connsiteX2" fmla="*/ 166854 w 182397"/>
                    <a:gd name="connsiteY2" fmla="*/ 27148 h 58236"/>
                    <a:gd name="connsiteX3" fmla="*/ 142391 w 182397"/>
                    <a:gd name="connsiteY3" fmla="*/ -1973 h 58236"/>
                    <a:gd name="connsiteX4" fmla="*/ 8984 w 182397"/>
                    <a:gd name="connsiteY4" fmla="*/ -1973 h 58236"/>
                    <a:gd name="connsiteX5" fmla="*/ -15543 w 182397"/>
                    <a:gd name="connsiteY5" fmla="*/ 27148 h 58236"/>
                    <a:gd name="connsiteX6" fmla="*/ 8984 w 182397"/>
                    <a:gd name="connsiteY6" fmla="*/ 56263 h 58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397" h="58236">
                      <a:moveTo>
                        <a:pt x="8984" y="56263"/>
                      </a:moveTo>
                      <a:lnTo>
                        <a:pt x="142391" y="56263"/>
                      </a:lnTo>
                      <a:cubicBezTo>
                        <a:pt x="155889" y="56263"/>
                        <a:pt x="166854" y="43233"/>
                        <a:pt x="166854" y="27148"/>
                      </a:cubicBezTo>
                      <a:cubicBezTo>
                        <a:pt x="166854" y="11063"/>
                        <a:pt x="155889" y="-1973"/>
                        <a:pt x="142391" y="-1973"/>
                      </a:cubicBezTo>
                      <a:lnTo>
                        <a:pt x="8984" y="-1973"/>
                      </a:lnTo>
                      <a:cubicBezTo>
                        <a:pt x="-4579" y="-1973"/>
                        <a:pt x="-15543" y="11063"/>
                        <a:pt x="-15543" y="27148"/>
                      </a:cubicBezTo>
                      <a:cubicBezTo>
                        <a:pt x="-15543" y="43233"/>
                        <a:pt x="-4579" y="56263"/>
                        <a:pt x="8984" y="56263"/>
                      </a:cubicBezTo>
                    </a:path>
                  </a:pathLst>
                </a:custGeom>
                <a:solidFill>
                  <a:srgbClr val="FFD675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2" name="Freeform: Shape 1881">
                  <a:extLst>
                    <a:ext uri="{FF2B5EF4-FFF2-40B4-BE49-F238E27FC236}">
                      <a16:creationId xmlns:a16="http://schemas.microsoft.com/office/drawing/2014/main" id="{695AFFA7-22CD-A348-6737-09AA4AC30418}"/>
                    </a:ext>
                  </a:extLst>
                </p:cNvPr>
                <p:cNvSpPr/>
                <p:nvPr/>
              </p:nvSpPr>
              <p:spPr>
                <a:xfrm flipV="1">
                  <a:off x="10896966" y="3503535"/>
                  <a:ext cx="202487" cy="29628"/>
                </a:xfrm>
                <a:custGeom>
                  <a:avLst/>
                  <a:gdLst>
                    <a:gd name="connsiteX0" fmla="*/ 187433 w 202487"/>
                    <a:gd name="connsiteY0" fmla="*/ -2648 h 29628"/>
                    <a:gd name="connsiteX1" fmla="*/ -15054 w 202487"/>
                    <a:gd name="connsiteY1" fmla="*/ -2648 h 29628"/>
                    <a:gd name="connsiteX2" fmla="*/ -15054 w 202487"/>
                    <a:gd name="connsiteY2" fmla="*/ 26981 h 29628"/>
                    <a:gd name="connsiteX3" fmla="*/ 187433 w 202487"/>
                    <a:gd name="connsiteY3" fmla="*/ 26981 h 29628"/>
                    <a:gd name="connsiteX4" fmla="*/ 187433 w 202487"/>
                    <a:gd name="connsiteY4" fmla="*/ -2648 h 2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487" h="29628">
                      <a:moveTo>
                        <a:pt x="187433" y="-2648"/>
                      </a:moveTo>
                      <a:lnTo>
                        <a:pt x="-15054" y="-2648"/>
                      </a:lnTo>
                      <a:lnTo>
                        <a:pt x="-15054" y="26981"/>
                      </a:lnTo>
                      <a:lnTo>
                        <a:pt x="187433" y="26981"/>
                      </a:lnTo>
                      <a:lnTo>
                        <a:pt x="187433" y="-2648"/>
                      </a:lnTo>
                    </a:path>
                  </a:pathLst>
                </a:custGeom>
                <a:solidFill>
                  <a:srgbClr val="B87227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3" name="Freeform: Shape 1882">
                  <a:extLst>
                    <a:ext uri="{FF2B5EF4-FFF2-40B4-BE49-F238E27FC236}">
                      <a16:creationId xmlns:a16="http://schemas.microsoft.com/office/drawing/2014/main" id="{51772738-7253-AD68-F309-EFC948D51556}"/>
                    </a:ext>
                  </a:extLst>
                </p:cNvPr>
                <p:cNvSpPr/>
                <p:nvPr/>
              </p:nvSpPr>
              <p:spPr>
                <a:xfrm flipV="1">
                  <a:off x="10896966" y="3602313"/>
                  <a:ext cx="202487" cy="29634"/>
                </a:xfrm>
                <a:custGeom>
                  <a:avLst/>
                  <a:gdLst>
                    <a:gd name="connsiteX0" fmla="*/ 187433 w 202487"/>
                    <a:gd name="connsiteY0" fmla="*/ -2471 h 29634"/>
                    <a:gd name="connsiteX1" fmla="*/ -15054 w 202487"/>
                    <a:gd name="connsiteY1" fmla="*/ -2471 h 29634"/>
                    <a:gd name="connsiteX2" fmla="*/ -15054 w 202487"/>
                    <a:gd name="connsiteY2" fmla="*/ 27164 h 29634"/>
                    <a:gd name="connsiteX3" fmla="*/ 187433 w 202487"/>
                    <a:gd name="connsiteY3" fmla="*/ 27164 h 29634"/>
                    <a:gd name="connsiteX4" fmla="*/ 187433 w 202487"/>
                    <a:gd name="connsiteY4" fmla="*/ -2471 h 29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487" h="29634">
                      <a:moveTo>
                        <a:pt x="187433" y="-2471"/>
                      </a:moveTo>
                      <a:lnTo>
                        <a:pt x="-15054" y="-2471"/>
                      </a:lnTo>
                      <a:lnTo>
                        <a:pt x="-15054" y="27164"/>
                      </a:lnTo>
                      <a:lnTo>
                        <a:pt x="187433" y="27164"/>
                      </a:lnTo>
                      <a:lnTo>
                        <a:pt x="187433" y="-2471"/>
                      </a:lnTo>
                    </a:path>
                  </a:pathLst>
                </a:custGeom>
                <a:solidFill>
                  <a:srgbClr val="B87227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4" name="Freeform: Shape 1883">
                  <a:extLst>
                    <a:ext uri="{FF2B5EF4-FFF2-40B4-BE49-F238E27FC236}">
                      <a16:creationId xmlns:a16="http://schemas.microsoft.com/office/drawing/2014/main" id="{6922E5BA-4424-1EA9-7638-9AB4814A2E2C}"/>
                    </a:ext>
                  </a:extLst>
                </p:cNvPr>
                <p:cNvSpPr/>
                <p:nvPr/>
              </p:nvSpPr>
              <p:spPr>
                <a:xfrm flipV="1">
                  <a:off x="10896966" y="3651702"/>
                  <a:ext cx="202487" cy="29634"/>
                </a:xfrm>
                <a:custGeom>
                  <a:avLst/>
                  <a:gdLst>
                    <a:gd name="connsiteX0" fmla="*/ 187433 w 202487"/>
                    <a:gd name="connsiteY0" fmla="*/ -2383 h 29634"/>
                    <a:gd name="connsiteX1" fmla="*/ -15054 w 202487"/>
                    <a:gd name="connsiteY1" fmla="*/ -2383 h 29634"/>
                    <a:gd name="connsiteX2" fmla="*/ -15054 w 202487"/>
                    <a:gd name="connsiteY2" fmla="*/ 27252 h 29634"/>
                    <a:gd name="connsiteX3" fmla="*/ 187433 w 202487"/>
                    <a:gd name="connsiteY3" fmla="*/ 27252 h 29634"/>
                    <a:gd name="connsiteX4" fmla="*/ 187433 w 202487"/>
                    <a:gd name="connsiteY4" fmla="*/ -2383 h 29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487" h="29634">
                      <a:moveTo>
                        <a:pt x="187433" y="-2383"/>
                      </a:moveTo>
                      <a:lnTo>
                        <a:pt x="-15054" y="-2383"/>
                      </a:lnTo>
                      <a:lnTo>
                        <a:pt x="-15054" y="27252"/>
                      </a:lnTo>
                      <a:lnTo>
                        <a:pt x="187433" y="27252"/>
                      </a:lnTo>
                      <a:lnTo>
                        <a:pt x="187433" y="-2383"/>
                      </a:lnTo>
                    </a:path>
                  </a:pathLst>
                </a:custGeom>
                <a:solidFill>
                  <a:srgbClr val="B87227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5" name="Freeform: Shape 1884">
                  <a:extLst>
                    <a:ext uri="{FF2B5EF4-FFF2-40B4-BE49-F238E27FC236}">
                      <a16:creationId xmlns:a16="http://schemas.microsoft.com/office/drawing/2014/main" id="{F0DF8E0E-8C01-E333-8147-01E05A1B816A}"/>
                    </a:ext>
                  </a:extLst>
                </p:cNvPr>
                <p:cNvSpPr/>
                <p:nvPr/>
              </p:nvSpPr>
              <p:spPr>
                <a:xfrm flipV="1">
                  <a:off x="10562341" y="3927910"/>
                  <a:ext cx="563095" cy="563084"/>
                </a:xfrm>
                <a:custGeom>
                  <a:avLst/>
                  <a:gdLst>
                    <a:gd name="connsiteX0" fmla="*/ 455914 w 563095"/>
                    <a:gd name="connsiteY0" fmla="*/ 71662 h 563084"/>
                    <a:gd name="connsiteX1" fmla="*/ 58228 w 563095"/>
                    <a:gd name="connsiteY1" fmla="*/ 90909 h 563084"/>
                    <a:gd name="connsiteX2" fmla="*/ 77495 w 563095"/>
                    <a:gd name="connsiteY2" fmla="*/ 488601 h 563084"/>
                    <a:gd name="connsiteX3" fmla="*/ 475180 w 563095"/>
                    <a:gd name="connsiteY3" fmla="*/ 469360 h 563084"/>
                    <a:gd name="connsiteX4" fmla="*/ 455914 w 563095"/>
                    <a:gd name="connsiteY4" fmla="*/ 71662 h 56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3095" h="563084">
                      <a:moveTo>
                        <a:pt x="455914" y="71662"/>
                      </a:moveTo>
                      <a:cubicBezTo>
                        <a:pt x="340760" y="-32845"/>
                        <a:pt x="162736" y="-24226"/>
                        <a:pt x="58228" y="90909"/>
                      </a:cubicBezTo>
                      <a:cubicBezTo>
                        <a:pt x="-46278" y="206039"/>
                        <a:pt x="-37660" y="384094"/>
                        <a:pt x="77495" y="488601"/>
                      </a:cubicBezTo>
                      <a:cubicBezTo>
                        <a:pt x="192586" y="593102"/>
                        <a:pt x="370673" y="584490"/>
                        <a:pt x="475180" y="469360"/>
                      </a:cubicBezTo>
                      <a:cubicBezTo>
                        <a:pt x="579688" y="354225"/>
                        <a:pt x="571069" y="176169"/>
                        <a:pt x="455914" y="71662"/>
                      </a:cubicBezTo>
                    </a:path>
                  </a:pathLst>
                </a:custGeom>
                <a:solidFill>
                  <a:srgbClr val="332F2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6" name="Freeform: Shape 1885">
                  <a:extLst>
                    <a:ext uri="{FF2B5EF4-FFF2-40B4-BE49-F238E27FC236}">
                      <a16:creationId xmlns:a16="http://schemas.microsoft.com/office/drawing/2014/main" id="{C2CE1D59-212F-9EE9-0057-B8BECFF157D7}"/>
                    </a:ext>
                  </a:extLst>
                </p:cNvPr>
                <p:cNvSpPr/>
                <p:nvPr/>
              </p:nvSpPr>
              <p:spPr>
                <a:xfrm flipV="1">
                  <a:off x="10569095" y="3938231"/>
                  <a:ext cx="527987" cy="527961"/>
                </a:xfrm>
                <a:custGeom>
                  <a:avLst/>
                  <a:gdLst>
                    <a:gd name="connsiteX0" fmla="*/ 513144 w 527987"/>
                    <a:gd name="connsiteY0" fmla="*/ 262569 h 527961"/>
                    <a:gd name="connsiteX1" fmla="*/ 249119 w 527987"/>
                    <a:gd name="connsiteY1" fmla="*/ -1412 h 527961"/>
                    <a:gd name="connsiteX2" fmla="*/ -14843 w 527987"/>
                    <a:gd name="connsiteY2" fmla="*/ 262569 h 527961"/>
                    <a:gd name="connsiteX3" fmla="*/ 249119 w 527987"/>
                    <a:gd name="connsiteY3" fmla="*/ 526550 h 527961"/>
                    <a:gd name="connsiteX4" fmla="*/ 513144 w 527987"/>
                    <a:gd name="connsiteY4" fmla="*/ 262569 h 527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987" h="527961">
                      <a:moveTo>
                        <a:pt x="513144" y="262569"/>
                      </a:moveTo>
                      <a:cubicBezTo>
                        <a:pt x="513144" y="116779"/>
                        <a:pt x="394947" y="-1412"/>
                        <a:pt x="249119" y="-1412"/>
                      </a:cubicBezTo>
                      <a:cubicBezTo>
                        <a:pt x="103354" y="-1412"/>
                        <a:pt x="-14843" y="116779"/>
                        <a:pt x="-14843" y="262569"/>
                      </a:cubicBezTo>
                      <a:cubicBezTo>
                        <a:pt x="-14843" y="408360"/>
                        <a:pt x="103354" y="526550"/>
                        <a:pt x="249119" y="526550"/>
                      </a:cubicBezTo>
                      <a:cubicBezTo>
                        <a:pt x="394947" y="526550"/>
                        <a:pt x="513144" y="408360"/>
                        <a:pt x="513144" y="262569"/>
                      </a:cubicBezTo>
                    </a:path>
                  </a:pathLst>
                </a:custGeom>
                <a:solidFill>
                  <a:srgbClr val="F0F2E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7" name="Freeform: Shape 1886">
                  <a:extLst>
                    <a:ext uri="{FF2B5EF4-FFF2-40B4-BE49-F238E27FC236}">
                      <a16:creationId xmlns:a16="http://schemas.microsoft.com/office/drawing/2014/main" id="{1831715A-A8C4-5E6E-DDE0-69331091C049}"/>
                    </a:ext>
                  </a:extLst>
                </p:cNvPr>
                <p:cNvSpPr/>
                <p:nvPr/>
              </p:nvSpPr>
              <p:spPr>
                <a:xfrm flipV="1">
                  <a:off x="10578950" y="3935015"/>
                  <a:ext cx="496617" cy="496628"/>
                </a:xfrm>
                <a:custGeom>
                  <a:avLst/>
                  <a:gdLst>
                    <a:gd name="connsiteX0" fmla="*/ 164512 w 496617"/>
                    <a:gd name="connsiteY0" fmla="*/ 324338 h 496628"/>
                    <a:gd name="connsiteX1" fmla="*/ 43654 w 496617"/>
                    <a:gd name="connsiteY1" fmla="*/ 345373 h 496628"/>
                    <a:gd name="connsiteX2" fmla="*/ -75 w 496617"/>
                    <a:gd name="connsiteY2" fmla="*/ 364582 h 496628"/>
                    <a:gd name="connsiteX3" fmla="*/ -9202 w 496617"/>
                    <a:gd name="connsiteY3" fmla="*/ 345031 h 496628"/>
                    <a:gd name="connsiteX4" fmla="*/ 46316 w 496617"/>
                    <a:gd name="connsiteY4" fmla="*/ 320650 h 496628"/>
                    <a:gd name="connsiteX5" fmla="*/ 135550 w 496617"/>
                    <a:gd name="connsiteY5" fmla="*/ 249700 h 496628"/>
                    <a:gd name="connsiteX6" fmla="*/ 33260 w 496617"/>
                    <a:gd name="connsiteY6" fmla="*/ 178700 h 496628"/>
                    <a:gd name="connsiteX7" fmla="*/ -14843 w 496617"/>
                    <a:gd name="connsiteY7" fmla="*/ 159940 h 496628"/>
                    <a:gd name="connsiteX8" fmla="*/ -11357 w 496617"/>
                    <a:gd name="connsiteY8" fmla="*/ 149363 h 496628"/>
                    <a:gd name="connsiteX9" fmla="*/ -7047 w 496617"/>
                    <a:gd name="connsiteY9" fmla="*/ 139837 h 496628"/>
                    <a:gd name="connsiteX10" fmla="*/ 50372 w 496617"/>
                    <a:gd name="connsiteY10" fmla="*/ 162228 h 496628"/>
                    <a:gd name="connsiteX11" fmla="*/ 164893 w 496617"/>
                    <a:gd name="connsiteY11" fmla="*/ 171912 h 496628"/>
                    <a:gd name="connsiteX12" fmla="*/ 140810 w 496617"/>
                    <a:gd name="connsiteY12" fmla="*/ 49311 h 496628"/>
                    <a:gd name="connsiteX13" fmla="*/ 122178 w 496617"/>
                    <a:gd name="connsiteY13" fmla="*/ 6963 h 496628"/>
                    <a:gd name="connsiteX14" fmla="*/ 142078 w 496617"/>
                    <a:gd name="connsiteY14" fmla="*/ -1320 h 496628"/>
                    <a:gd name="connsiteX15" fmla="*/ 167618 w 496617"/>
                    <a:gd name="connsiteY15" fmla="*/ 56726 h 496628"/>
                    <a:gd name="connsiteX16" fmla="*/ 166097 w 496617"/>
                    <a:gd name="connsiteY16" fmla="*/ 52296 h 496628"/>
                    <a:gd name="connsiteX17" fmla="*/ 235241 w 496617"/>
                    <a:gd name="connsiteY17" fmla="*/ 142937 h 496628"/>
                    <a:gd name="connsiteX18" fmla="*/ 307109 w 496617"/>
                    <a:gd name="connsiteY18" fmla="*/ 44646 h 496628"/>
                    <a:gd name="connsiteX19" fmla="*/ 325045 w 496617"/>
                    <a:gd name="connsiteY19" fmla="*/ -1415 h 496628"/>
                    <a:gd name="connsiteX20" fmla="*/ 328973 w 496617"/>
                    <a:gd name="connsiteY20" fmla="*/ -104 h 496628"/>
                    <a:gd name="connsiteX21" fmla="*/ 344882 w 496617"/>
                    <a:gd name="connsiteY21" fmla="*/ 7039 h 496628"/>
                    <a:gd name="connsiteX22" fmla="*/ 323206 w 496617"/>
                    <a:gd name="connsiteY22" fmla="*/ 62690 h 496628"/>
                    <a:gd name="connsiteX23" fmla="*/ 324220 w 496617"/>
                    <a:gd name="connsiteY23" fmla="*/ 60478 h 496628"/>
                    <a:gd name="connsiteX24" fmla="*/ 312433 w 496617"/>
                    <a:gd name="connsiteY24" fmla="*/ 173864 h 496628"/>
                    <a:gd name="connsiteX25" fmla="*/ 424545 w 496617"/>
                    <a:gd name="connsiteY25" fmla="*/ 154566 h 496628"/>
                    <a:gd name="connsiteX26" fmla="*/ 471634 w 496617"/>
                    <a:gd name="connsiteY26" fmla="*/ 133880 h 496628"/>
                    <a:gd name="connsiteX27" fmla="*/ 479873 w 496617"/>
                    <a:gd name="connsiteY27" fmla="*/ 153812 h 496628"/>
                    <a:gd name="connsiteX28" fmla="*/ 448502 w 496617"/>
                    <a:gd name="connsiteY28" fmla="*/ 167565 h 496628"/>
                    <a:gd name="connsiteX29" fmla="*/ 345768 w 496617"/>
                    <a:gd name="connsiteY29" fmla="*/ 242406 h 496628"/>
                    <a:gd name="connsiteX30" fmla="*/ 435890 w 496617"/>
                    <a:gd name="connsiteY30" fmla="*/ 312252 h 496628"/>
                    <a:gd name="connsiteX31" fmla="*/ 430629 w 496617"/>
                    <a:gd name="connsiteY31" fmla="*/ 310415 h 496628"/>
                    <a:gd name="connsiteX32" fmla="*/ 481775 w 496617"/>
                    <a:gd name="connsiteY32" fmla="*/ 330340 h 496628"/>
                    <a:gd name="connsiteX33" fmla="*/ 478478 w 496617"/>
                    <a:gd name="connsiteY33" fmla="*/ 340246 h 496628"/>
                    <a:gd name="connsiteX34" fmla="*/ 473916 w 496617"/>
                    <a:gd name="connsiteY34" fmla="*/ 350411 h 496628"/>
                    <a:gd name="connsiteX35" fmla="*/ 438108 w 496617"/>
                    <a:gd name="connsiteY35" fmla="*/ 336469 h 496628"/>
                    <a:gd name="connsiteX36" fmla="*/ 314778 w 496617"/>
                    <a:gd name="connsiteY36" fmla="*/ 319547 h 496628"/>
                    <a:gd name="connsiteX37" fmla="*/ 332459 w 496617"/>
                    <a:gd name="connsiteY37" fmla="*/ 432173 h 496628"/>
                    <a:gd name="connsiteX38" fmla="*/ 352867 w 496617"/>
                    <a:gd name="connsiteY38" fmla="*/ 478679 h 496628"/>
                    <a:gd name="connsiteX39" fmla="*/ 333347 w 496617"/>
                    <a:gd name="connsiteY39" fmla="*/ 487735 h 496628"/>
                    <a:gd name="connsiteX40" fmla="*/ 318898 w 496617"/>
                    <a:gd name="connsiteY40" fmla="*/ 454881 h 496628"/>
                    <a:gd name="connsiteX41" fmla="*/ 242276 w 496617"/>
                    <a:gd name="connsiteY41" fmla="*/ 353789 h 496628"/>
                    <a:gd name="connsiteX42" fmla="*/ 174272 w 496617"/>
                    <a:gd name="connsiteY42" fmla="*/ 445279 h 496628"/>
                    <a:gd name="connsiteX43" fmla="*/ 175034 w 496617"/>
                    <a:gd name="connsiteY43" fmla="*/ 442972 h 496628"/>
                    <a:gd name="connsiteX44" fmla="*/ 154689 w 496617"/>
                    <a:gd name="connsiteY44" fmla="*/ 495213 h 496628"/>
                    <a:gd name="connsiteX45" fmla="*/ 138148 w 496617"/>
                    <a:gd name="connsiteY45" fmla="*/ 489712 h 496628"/>
                    <a:gd name="connsiteX46" fmla="*/ 134345 w 496617"/>
                    <a:gd name="connsiteY46" fmla="*/ 488014 h 496628"/>
                    <a:gd name="connsiteX47" fmla="*/ 150951 w 496617"/>
                    <a:gd name="connsiteY47" fmla="*/ 445355 h 496628"/>
                    <a:gd name="connsiteX48" fmla="*/ 164512 w 496617"/>
                    <a:gd name="connsiteY48" fmla="*/ 324338 h 496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496617" h="496628">
                      <a:moveTo>
                        <a:pt x="164512" y="324338"/>
                      </a:moveTo>
                      <a:cubicBezTo>
                        <a:pt x="145373" y="301168"/>
                        <a:pt x="43780" y="345316"/>
                        <a:pt x="43654" y="345373"/>
                      </a:cubicBezTo>
                      <a:lnTo>
                        <a:pt x="-75" y="364582"/>
                      </a:lnTo>
                      <a:cubicBezTo>
                        <a:pt x="-3370" y="358175"/>
                        <a:pt x="-6476" y="351679"/>
                        <a:pt x="-9202" y="345031"/>
                      </a:cubicBezTo>
                      <a:lnTo>
                        <a:pt x="46316" y="320650"/>
                      </a:lnTo>
                      <a:cubicBezTo>
                        <a:pt x="46316" y="320650"/>
                        <a:pt x="140240" y="279398"/>
                        <a:pt x="135550" y="249700"/>
                      </a:cubicBezTo>
                      <a:cubicBezTo>
                        <a:pt x="130797" y="220002"/>
                        <a:pt x="33260" y="178700"/>
                        <a:pt x="33260" y="178700"/>
                      </a:cubicBezTo>
                      <a:lnTo>
                        <a:pt x="-14843" y="159940"/>
                      </a:lnTo>
                      <a:cubicBezTo>
                        <a:pt x="-13638" y="156417"/>
                        <a:pt x="-12687" y="152861"/>
                        <a:pt x="-11357" y="149363"/>
                      </a:cubicBezTo>
                      <a:cubicBezTo>
                        <a:pt x="-10089" y="146080"/>
                        <a:pt x="-8441" y="143038"/>
                        <a:pt x="-7047" y="139837"/>
                      </a:cubicBezTo>
                      <a:lnTo>
                        <a:pt x="50372" y="162228"/>
                      </a:lnTo>
                      <a:cubicBezTo>
                        <a:pt x="50372" y="162228"/>
                        <a:pt x="147971" y="196768"/>
                        <a:pt x="164893" y="171912"/>
                      </a:cubicBezTo>
                      <a:cubicBezTo>
                        <a:pt x="181814" y="147094"/>
                        <a:pt x="140937" y="49577"/>
                        <a:pt x="140810" y="49311"/>
                      </a:cubicBezTo>
                      <a:lnTo>
                        <a:pt x="122178" y="6963"/>
                      </a:lnTo>
                      <a:cubicBezTo>
                        <a:pt x="128705" y="3914"/>
                        <a:pt x="135359" y="1189"/>
                        <a:pt x="142078" y="-1320"/>
                      </a:cubicBezTo>
                      <a:lnTo>
                        <a:pt x="167618" y="56726"/>
                      </a:lnTo>
                      <a:lnTo>
                        <a:pt x="166097" y="52296"/>
                      </a:lnTo>
                      <a:cubicBezTo>
                        <a:pt x="166097" y="52296"/>
                        <a:pt x="205454" y="147056"/>
                        <a:pt x="235241" y="142937"/>
                      </a:cubicBezTo>
                      <a:cubicBezTo>
                        <a:pt x="262302" y="139197"/>
                        <a:pt x="300328" y="59293"/>
                        <a:pt x="307109" y="44646"/>
                      </a:cubicBezTo>
                      <a:lnTo>
                        <a:pt x="325045" y="-1415"/>
                      </a:lnTo>
                      <a:cubicBezTo>
                        <a:pt x="326375" y="-934"/>
                        <a:pt x="327706" y="-617"/>
                        <a:pt x="328973" y="-104"/>
                      </a:cubicBezTo>
                      <a:cubicBezTo>
                        <a:pt x="334488" y="2026"/>
                        <a:pt x="339684" y="4586"/>
                        <a:pt x="344882" y="7039"/>
                      </a:cubicBezTo>
                      <a:lnTo>
                        <a:pt x="323206" y="62690"/>
                      </a:lnTo>
                      <a:lnTo>
                        <a:pt x="324220" y="60478"/>
                      </a:lnTo>
                      <a:cubicBezTo>
                        <a:pt x="324220" y="60478"/>
                        <a:pt x="287906" y="156436"/>
                        <a:pt x="312433" y="173864"/>
                      </a:cubicBezTo>
                      <a:cubicBezTo>
                        <a:pt x="332270" y="187984"/>
                        <a:pt x="399449" y="164206"/>
                        <a:pt x="424545" y="154566"/>
                      </a:cubicBezTo>
                      <a:lnTo>
                        <a:pt x="471634" y="133880"/>
                      </a:lnTo>
                      <a:cubicBezTo>
                        <a:pt x="474676" y="140402"/>
                        <a:pt x="477338" y="147056"/>
                        <a:pt x="479873" y="153812"/>
                      </a:cubicBezTo>
                      <a:lnTo>
                        <a:pt x="448502" y="167565"/>
                      </a:lnTo>
                      <a:cubicBezTo>
                        <a:pt x="448248" y="167691"/>
                        <a:pt x="350141" y="212695"/>
                        <a:pt x="345768" y="242406"/>
                      </a:cubicBezTo>
                      <a:cubicBezTo>
                        <a:pt x="341459" y="272161"/>
                        <a:pt x="435890" y="312252"/>
                        <a:pt x="435890" y="312252"/>
                      </a:cubicBezTo>
                      <a:lnTo>
                        <a:pt x="430629" y="310415"/>
                      </a:lnTo>
                      <a:lnTo>
                        <a:pt x="481775" y="330340"/>
                      </a:lnTo>
                      <a:cubicBezTo>
                        <a:pt x="480633" y="333636"/>
                        <a:pt x="479746" y="336969"/>
                        <a:pt x="478478" y="340246"/>
                      </a:cubicBezTo>
                      <a:cubicBezTo>
                        <a:pt x="477084" y="343744"/>
                        <a:pt x="475373" y="347008"/>
                        <a:pt x="473916" y="350411"/>
                      </a:cubicBezTo>
                      <a:lnTo>
                        <a:pt x="438108" y="336469"/>
                      </a:lnTo>
                      <a:cubicBezTo>
                        <a:pt x="438108" y="336469"/>
                        <a:pt x="338354" y="300870"/>
                        <a:pt x="314778" y="319547"/>
                      </a:cubicBezTo>
                      <a:cubicBezTo>
                        <a:pt x="291201" y="338224"/>
                        <a:pt x="332459" y="432173"/>
                        <a:pt x="332459" y="432173"/>
                      </a:cubicBezTo>
                      <a:lnTo>
                        <a:pt x="352867" y="478679"/>
                      </a:lnTo>
                      <a:cubicBezTo>
                        <a:pt x="346466" y="481949"/>
                        <a:pt x="340001" y="485003"/>
                        <a:pt x="333347" y="487735"/>
                      </a:cubicBezTo>
                      <a:lnTo>
                        <a:pt x="318898" y="454881"/>
                      </a:lnTo>
                      <a:cubicBezTo>
                        <a:pt x="318898" y="454836"/>
                        <a:pt x="272125" y="357535"/>
                        <a:pt x="242276" y="353789"/>
                      </a:cubicBezTo>
                      <a:cubicBezTo>
                        <a:pt x="212426" y="350037"/>
                        <a:pt x="174272" y="445279"/>
                        <a:pt x="174272" y="445279"/>
                      </a:cubicBezTo>
                      <a:lnTo>
                        <a:pt x="175034" y="442972"/>
                      </a:lnTo>
                      <a:lnTo>
                        <a:pt x="154689" y="495213"/>
                      </a:lnTo>
                      <a:cubicBezTo>
                        <a:pt x="149112" y="493464"/>
                        <a:pt x="143598" y="491848"/>
                        <a:pt x="138148" y="489712"/>
                      </a:cubicBezTo>
                      <a:cubicBezTo>
                        <a:pt x="136817" y="489205"/>
                        <a:pt x="135613" y="488540"/>
                        <a:pt x="134345" y="488014"/>
                      </a:cubicBezTo>
                      <a:lnTo>
                        <a:pt x="150951" y="445355"/>
                      </a:lnTo>
                      <a:cubicBezTo>
                        <a:pt x="155893" y="429993"/>
                        <a:pt x="181941" y="345405"/>
                        <a:pt x="164512" y="324338"/>
                      </a:cubicBezTo>
                    </a:path>
                  </a:pathLst>
                </a:custGeom>
                <a:solidFill>
                  <a:srgbClr val="F0F2E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8" name="Freeform: Shape 1887">
                  <a:extLst>
                    <a:ext uri="{FF2B5EF4-FFF2-40B4-BE49-F238E27FC236}">
                      <a16:creationId xmlns:a16="http://schemas.microsoft.com/office/drawing/2014/main" id="{8A146832-7D7A-E0BC-C8A4-3AC7B6B3BBDE}"/>
                    </a:ext>
                  </a:extLst>
                </p:cNvPr>
                <p:cNvSpPr/>
                <p:nvPr/>
              </p:nvSpPr>
              <p:spPr>
                <a:xfrm flipV="1">
                  <a:off x="10762862" y="4128748"/>
                  <a:ext cx="161418" cy="161400"/>
                </a:xfrm>
                <a:custGeom>
                  <a:avLst/>
                  <a:gdLst>
                    <a:gd name="connsiteX0" fmla="*/ 65835 w 161418"/>
                    <a:gd name="connsiteY0" fmla="*/ 125924 h 161400"/>
                    <a:gd name="connsiteX1" fmla="*/ 19253 w 161418"/>
                    <a:gd name="connsiteY1" fmla="*/ 79292 h 161400"/>
                    <a:gd name="connsiteX2" fmla="*/ 65835 w 161418"/>
                    <a:gd name="connsiteY2" fmla="*/ 32653 h 161400"/>
                    <a:gd name="connsiteX3" fmla="*/ 112479 w 161418"/>
                    <a:gd name="connsiteY3" fmla="*/ 79292 h 161400"/>
                    <a:gd name="connsiteX4" fmla="*/ 65835 w 161418"/>
                    <a:gd name="connsiteY4" fmla="*/ 125924 h 161400"/>
                    <a:gd name="connsiteX5" fmla="*/ 65835 w 161418"/>
                    <a:gd name="connsiteY5" fmla="*/ -1412 h 161400"/>
                    <a:gd name="connsiteX6" fmla="*/ -14843 w 161418"/>
                    <a:gd name="connsiteY6" fmla="*/ 79292 h 161400"/>
                    <a:gd name="connsiteX7" fmla="*/ 65835 w 161418"/>
                    <a:gd name="connsiteY7" fmla="*/ 159988 h 161400"/>
                    <a:gd name="connsiteX8" fmla="*/ 146576 w 161418"/>
                    <a:gd name="connsiteY8" fmla="*/ 79292 h 161400"/>
                    <a:gd name="connsiteX9" fmla="*/ 65835 w 161418"/>
                    <a:gd name="connsiteY9" fmla="*/ -1412 h 16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1418" h="161400">
                      <a:moveTo>
                        <a:pt x="65835" y="125924"/>
                      </a:moveTo>
                      <a:cubicBezTo>
                        <a:pt x="40167" y="125924"/>
                        <a:pt x="19253" y="105003"/>
                        <a:pt x="19253" y="79292"/>
                      </a:cubicBezTo>
                      <a:cubicBezTo>
                        <a:pt x="19253" y="53573"/>
                        <a:pt x="40167" y="32653"/>
                        <a:pt x="65835" y="32653"/>
                      </a:cubicBezTo>
                      <a:cubicBezTo>
                        <a:pt x="91565" y="32653"/>
                        <a:pt x="112479" y="53573"/>
                        <a:pt x="112479" y="79292"/>
                      </a:cubicBezTo>
                      <a:cubicBezTo>
                        <a:pt x="112479" y="105003"/>
                        <a:pt x="91565" y="125924"/>
                        <a:pt x="65835" y="125924"/>
                      </a:cubicBezTo>
                      <a:close/>
                      <a:moveTo>
                        <a:pt x="65835" y="-1412"/>
                      </a:moveTo>
                      <a:cubicBezTo>
                        <a:pt x="21345" y="-1412"/>
                        <a:pt x="-14843" y="34801"/>
                        <a:pt x="-14843" y="79292"/>
                      </a:cubicBezTo>
                      <a:cubicBezTo>
                        <a:pt x="-14843" y="123775"/>
                        <a:pt x="21345" y="159988"/>
                        <a:pt x="65835" y="159988"/>
                      </a:cubicBezTo>
                      <a:cubicBezTo>
                        <a:pt x="110388" y="159988"/>
                        <a:pt x="146576" y="123775"/>
                        <a:pt x="146576" y="79292"/>
                      </a:cubicBezTo>
                      <a:cubicBezTo>
                        <a:pt x="146576" y="34801"/>
                        <a:pt x="110388" y="-1412"/>
                        <a:pt x="65835" y="-1412"/>
                      </a:cubicBezTo>
                    </a:path>
                  </a:pathLst>
                </a:custGeom>
                <a:solidFill>
                  <a:srgbClr val="B1B3B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9" name="Freeform: Shape 1888">
                  <a:extLst>
                    <a:ext uri="{FF2B5EF4-FFF2-40B4-BE49-F238E27FC236}">
                      <a16:creationId xmlns:a16="http://schemas.microsoft.com/office/drawing/2014/main" id="{CC32CE37-25A5-F2EB-4F12-73AB7FC9E65B}"/>
                    </a:ext>
                  </a:extLst>
                </p:cNvPr>
                <p:cNvSpPr/>
                <p:nvPr/>
              </p:nvSpPr>
              <p:spPr>
                <a:xfrm flipV="1">
                  <a:off x="11312144" y="4014962"/>
                  <a:ext cx="464352" cy="160082"/>
                </a:xfrm>
                <a:custGeom>
                  <a:avLst/>
                  <a:gdLst>
                    <a:gd name="connsiteX0" fmla="*/ 447670 w 464352"/>
                    <a:gd name="connsiteY0" fmla="*/ 158466 h 160082"/>
                    <a:gd name="connsiteX1" fmla="*/ 362746 w 464352"/>
                    <a:gd name="connsiteY1" fmla="*/ 102 h 160082"/>
                    <a:gd name="connsiteX2" fmla="*/ 150308 w 464352"/>
                    <a:gd name="connsiteY2" fmla="*/ 102 h 160082"/>
                    <a:gd name="connsiteX3" fmla="*/ 18930 w 464352"/>
                    <a:gd name="connsiteY3" fmla="*/ 102 h 160082"/>
                    <a:gd name="connsiteX4" fmla="*/ -15801 w 464352"/>
                    <a:gd name="connsiteY4" fmla="*/ 92802 h 160082"/>
                    <a:gd name="connsiteX5" fmla="*/ 339549 w 464352"/>
                    <a:gd name="connsiteY5" fmla="*/ 65766 h 160082"/>
                    <a:gd name="connsiteX6" fmla="*/ 447670 w 464352"/>
                    <a:gd name="connsiteY6" fmla="*/ 158466 h 16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4352" h="160082">
                      <a:moveTo>
                        <a:pt x="447670" y="158466"/>
                      </a:moveTo>
                      <a:cubicBezTo>
                        <a:pt x="447670" y="158466"/>
                        <a:pt x="463323" y="14469"/>
                        <a:pt x="362746" y="102"/>
                      </a:cubicBezTo>
                      <a:cubicBezTo>
                        <a:pt x="335683" y="-3764"/>
                        <a:pt x="246830" y="102"/>
                        <a:pt x="150308" y="102"/>
                      </a:cubicBezTo>
                      <a:cubicBezTo>
                        <a:pt x="53722" y="102"/>
                        <a:pt x="18930" y="102"/>
                        <a:pt x="18930" y="102"/>
                      </a:cubicBezTo>
                      <a:cubicBezTo>
                        <a:pt x="18930" y="102"/>
                        <a:pt x="11260" y="50315"/>
                        <a:pt x="-15801" y="92802"/>
                      </a:cubicBezTo>
                      <a:cubicBezTo>
                        <a:pt x="-15801" y="92802"/>
                        <a:pt x="239098" y="54181"/>
                        <a:pt x="339549" y="65766"/>
                      </a:cubicBezTo>
                      <a:cubicBezTo>
                        <a:pt x="439937" y="77351"/>
                        <a:pt x="447670" y="158466"/>
                        <a:pt x="447670" y="158466"/>
                      </a:cubicBez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0" name="Freeform: Shape 1889">
                  <a:extLst>
                    <a:ext uri="{FF2B5EF4-FFF2-40B4-BE49-F238E27FC236}">
                      <a16:creationId xmlns:a16="http://schemas.microsoft.com/office/drawing/2014/main" id="{87A0DDEA-9830-5494-A53D-AE576641D495}"/>
                    </a:ext>
                  </a:extLst>
                </p:cNvPr>
                <p:cNvSpPr/>
                <p:nvPr/>
              </p:nvSpPr>
              <p:spPr>
                <a:xfrm flipV="1">
                  <a:off x="11625031" y="3582551"/>
                  <a:ext cx="127450" cy="394879"/>
                </a:xfrm>
                <a:custGeom>
                  <a:avLst/>
                  <a:gdLst>
                    <a:gd name="connsiteX0" fmla="*/ 100361 w 127450"/>
                    <a:gd name="connsiteY0" fmla="*/ 392699 h 394879"/>
                    <a:gd name="connsiteX1" fmla="*/ -15998 w 127450"/>
                    <a:gd name="connsiteY1" fmla="*/ 392699 h 394879"/>
                    <a:gd name="connsiteX2" fmla="*/ -15998 w 127450"/>
                    <a:gd name="connsiteY2" fmla="*/ -2180 h 394879"/>
                    <a:gd name="connsiteX3" fmla="*/ 111452 w 127450"/>
                    <a:gd name="connsiteY3" fmla="*/ -2180 h 394879"/>
                    <a:gd name="connsiteX4" fmla="*/ 111452 w 127450"/>
                    <a:gd name="connsiteY4" fmla="*/ 381836 h 394879"/>
                    <a:gd name="connsiteX5" fmla="*/ 100361 w 127450"/>
                    <a:gd name="connsiteY5" fmla="*/ 392699 h 39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7450" h="394879">
                      <a:moveTo>
                        <a:pt x="100361" y="392699"/>
                      </a:moveTo>
                      <a:lnTo>
                        <a:pt x="-15998" y="392699"/>
                      </a:lnTo>
                      <a:lnTo>
                        <a:pt x="-15998" y="-2180"/>
                      </a:lnTo>
                      <a:lnTo>
                        <a:pt x="111452" y="-2180"/>
                      </a:lnTo>
                      <a:lnTo>
                        <a:pt x="111452" y="381836"/>
                      </a:lnTo>
                      <a:cubicBezTo>
                        <a:pt x="111452" y="387907"/>
                        <a:pt x="106445" y="392800"/>
                        <a:pt x="100361" y="392699"/>
                      </a:cubicBezTo>
                    </a:path>
                  </a:pathLst>
                </a:custGeom>
                <a:solidFill>
                  <a:srgbClr val="BDBDB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1" name="Freeform: Shape 1890">
                  <a:extLst>
                    <a:ext uri="{FF2B5EF4-FFF2-40B4-BE49-F238E27FC236}">
                      <a16:creationId xmlns:a16="http://schemas.microsoft.com/office/drawing/2014/main" id="{3C235CB3-54C2-1683-C5D6-07FCB885B325}"/>
                    </a:ext>
                  </a:extLst>
                </p:cNvPr>
                <p:cNvSpPr/>
                <p:nvPr/>
              </p:nvSpPr>
              <p:spPr>
                <a:xfrm flipV="1">
                  <a:off x="11652031" y="3918402"/>
                  <a:ext cx="100451" cy="27042"/>
                </a:xfrm>
                <a:custGeom>
                  <a:avLst/>
                  <a:gdLst>
                    <a:gd name="connsiteX0" fmla="*/ -16017 w 100451"/>
                    <a:gd name="connsiteY0" fmla="*/ -1908 h 27042"/>
                    <a:gd name="connsiteX1" fmla="*/ 84434 w 100451"/>
                    <a:gd name="connsiteY1" fmla="*/ -1908 h 27042"/>
                    <a:gd name="connsiteX2" fmla="*/ 84434 w 100451"/>
                    <a:gd name="connsiteY2" fmla="*/ 25135 h 27042"/>
                    <a:gd name="connsiteX3" fmla="*/ -16017 w 100451"/>
                    <a:gd name="connsiteY3" fmla="*/ 25135 h 27042"/>
                    <a:gd name="connsiteX4" fmla="*/ -16017 w 100451"/>
                    <a:gd name="connsiteY4" fmla="*/ -1908 h 27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42">
                      <a:moveTo>
                        <a:pt x="-16017" y="-1908"/>
                      </a:moveTo>
                      <a:lnTo>
                        <a:pt x="84434" y="-1908"/>
                      </a:lnTo>
                      <a:lnTo>
                        <a:pt x="84434" y="25135"/>
                      </a:lnTo>
                      <a:lnTo>
                        <a:pt x="-16017" y="25135"/>
                      </a:lnTo>
                      <a:lnTo>
                        <a:pt x="-16017" y="-1908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2" name="Freeform: Shape 1891">
                  <a:extLst>
                    <a:ext uri="{FF2B5EF4-FFF2-40B4-BE49-F238E27FC236}">
                      <a16:creationId xmlns:a16="http://schemas.microsoft.com/office/drawing/2014/main" id="{61B237A5-2AAE-FC0C-05A8-CBC04B478EA1}"/>
                    </a:ext>
                  </a:extLst>
                </p:cNvPr>
                <p:cNvSpPr/>
                <p:nvPr/>
              </p:nvSpPr>
              <p:spPr>
                <a:xfrm flipV="1">
                  <a:off x="11652031" y="3868195"/>
                  <a:ext cx="100451" cy="27036"/>
                </a:xfrm>
                <a:custGeom>
                  <a:avLst/>
                  <a:gdLst>
                    <a:gd name="connsiteX0" fmla="*/ -16017 w 100451"/>
                    <a:gd name="connsiteY0" fmla="*/ -1998 h 27036"/>
                    <a:gd name="connsiteX1" fmla="*/ 84434 w 100451"/>
                    <a:gd name="connsiteY1" fmla="*/ -1998 h 27036"/>
                    <a:gd name="connsiteX2" fmla="*/ 84434 w 100451"/>
                    <a:gd name="connsiteY2" fmla="*/ 25038 h 27036"/>
                    <a:gd name="connsiteX3" fmla="*/ -16017 w 100451"/>
                    <a:gd name="connsiteY3" fmla="*/ 25038 h 27036"/>
                    <a:gd name="connsiteX4" fmla="*/ -16017 w 100451"/>
                    <a:gd name="connsiteY4" fmla="*/ -1998 h 27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36">
                      <a:moveTo>
                        <a:pt x="-16017" y="-1998"/>
                      </a:moveTo>
                      <a:lnTo>
                        <a:pt x="84434" y="-1998"/>
                      </a:lnTo>
                      <a:lnTo>
                        <a:pt x="84434" y="25038"/>
                      </a:lnTo>
                      <a:lnTo>
                        <a:pt x="-16017" y="25038"/>
                      </a:lnTo>
                      <a:lnTo>
                        <a:pt x="-16017" y="-1998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3" name="Freeform: Shape 1892">
                  <a:extLst>
                    <a:ext uri="{FF2B5EF4-FFF2-40B4-BE49-F238E27FC236}">
                      <a16:creationId xmlns:a16="http://schemas.microsoft.com/office/drawing/2014/main" id="{79874F53-DE15-FA16-E35B-2643C25E76E6}"/>
                    </a:ext>
                  </a:extLst>
                </p:cNvPr>
                <p:cNvSpPr/>
                <p:nvPr/>
              </p:nvSpPr>
              <p:spPr>
                <a:xfrm flipV="1">
                  <a:off x="11652031" y="3817976"/>
                  <a:ext cx="100451" cy="27042"/>
                </a:xfrm>
                <a:custGeom>
                  <a:avLst/>
                  <a:gdLst>
                    <a:gd name="connsiteX0" fmla="*/ -16017 w 100451"/>
                    <a:gd name="connsiteY0" fmla="*/ -2088 h 27042"/>
                    <a:gd name="connsiteX1" fmla="*/ 84434 w 100451"/>
                    <a:gd name="connsiteY1" fmla="*/ -2088 h 27042"/>
                    <a:gd name="connsiteX2" fmla="*/ 84434 w 100451"/>
                    <a:gd name="connsiteY2" fmla="*/ 24955 h 27042"/>
                    <a:gd name="connsiteX3" fmla="*/ -16017 w 100451"/>
                    <a:gd name="connsiteY3" fmla="*/ 24955 h 27042"/>
                    <a:gd name="connsiteX4" fmla="*/ -16017 w 100451"/>
                    <a:gd name="connsiteY4" fmla="*/ -2088 h 27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42">
                      <a:moveTo>
                        <a:pt x="-16017" y="-2088"/>
                      </a:moveTo>
                      <a:lnTo>
                        <a:pt x="84434" y="-2088"/>
                      </a:lnTo>
                      <a:lnTo>
                        <a:pt x="84434" y="24955"/>
                      </a:lnTo>
                      <a:lnTo>
                        <a:pt x="-16017" y="24955"/>
                      </a:lnTo>
                      <a:lnTo>
                        <a:pt x="-16017" y="-2088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4" name="Freeform: Shape 1893">
                  <a:extLst>
                    <a:ext uri="{FF2B5EF4-FFF2-40B4-BE49-F238E27FC236}">
                      <a16:creationId xmlns:a16="http://schemas.microsoft.com/office/drawing/2014/main" id="{0DB15C4D-31AC-CC73-37AD-D04FCE3B2C21}"/>
                    </a:ext>
                  </a:extLst>
                </p:cNvPr>
                <p:cNvSpPr/>
                <p:nvPr/>
              </p:nvSpPr>
              <p:spPr>
                <a:xfrm flipV="1">
                  <a:off x="11652031" y="3767770"/>
                  <a:ext cx="100451" cy="27036"/>
                </a:xfrm>
                <a:custGeom>
                  <a:avLst/>
                  <a:gdLst>
                    <a:gd name="connsiteX0" fmla="*/ -16017 w 100451"/>
                    <a:gd name="connsiteY0" fmla="*/ -2177 h 27036"/>
                    <a:gd name="connsiteX1" fmla="*/ 84434 w 100451"/>
                    <a:gd name="connsiteY1" fmla="*/ -2177 h 27036"/>
                    <a:gd name="connsiteX2" fmla="*/ 84434 w 100451"/>
                    <a:gd name="connsiteY2" fmla="*/ 24859 h 27036"/>
                    <a:gd name="connsiteX3" fmla="*/ -16017 w 100451"/>
                    <a:gd name="connsiteY3" fmla="*/ 24859 h 27036"/>
                    <a:gd name="connsiteX4" fmla="*/ -16017 w 100451"/>
                    <a:gd name="connsiteY4" fmla="*/ -2177 h 27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36">
                      <a:moveTo>
                        <a:pt x="-16017" y="-2177"/>
                      </a:moveTo>
                      <a:lnTo>
                        <a:pt x="84434" y="-2177"/>
                      </a:lnTo>
                      <a:lnTo>
                        <a:pt x="84434" y="24859"/>
                      </a:lnTo>
                      <a:lnTo>
                        <a:pt x="-16017" y="24859"/>
                      </a:lnTo>
                      <a:lnTo>
                        <a:pt x="-16017" y="-2177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5" name="Freeform: Shape 1894">
                  <a:extLst>
                    <a:ext uri="{FF2B5EF4-FFF2-40B4-BE49-F238E27FC236}">
                      <a16:creationId xmlns:a16="http://schemas.microsoft.com/office/drawing/2014/main" id="{43FBA017-E3B5-C2BD-2C8E-DA54F8F5E0B9}"/>
                    </a:ext>
                  </a:extLst>
                </p:cNvPr>
                <p:cNvSpPr/>
                <p:nvPr/>
              </p:nvSpPr>
              <p:spPr>
                <a:xfrm flipV="1">
                  <a:off x="11652031" y="3717557"/>
                  <a:ext cx="100451" cy="27036"/>
                </a:xfrm>
                <a:custGeom>
                  <a:avLst/>
                  <a:gdLst>
                    <a:gd name="connsiteX0" fmla="*/ -16017 w 100451"/>
                    <a:gd name="connsiteY0" fmla="*/ -2267 h 27036"/>
                    <a:gd name="connsiteX1" fmla="*/ 84434 w 100451"/>
                    <a:gd name="connsiteY1" fmla="*/ -2267 h 27036"/>
                    <a:gd name="connsiteX2" fmla="*/ 84434 w 100451"/>
                    <a:gd name="connsiteY2" fmla="*/ 24769 h 27036"/>
                    <a:gd name="connsiteX3" fmla="*/ -16017 w 100451"/>
                    <a:gd name="connsiteY3" fmla="*/ 24769 h 27036"/>
                    <a:gd name="connsiteX4" fmla="*/ -16017 w 100451"/>
                    <a:gd name="connsiteY4" fmla="*/ -2267 h 27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36">
                      <a:moveTo>
                        <a:pt x="-16017" y="-2267"/>
                      </a:moveTo>
                      <a:lnTo>
                        <a:pt x="84434" y="-2267"/>
                      </a:lnTo>
                      <a:lnTo>
                        <a:pt x="84434" y="24769"/>
                      </a:lnTo>
                      <a:lnTo>
                        <a:pt x="-16017" y="24769"/>
                      </a:lnTo>
                      <a:lnTo>
                        <a:pt x="-16017" y="-2267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6" name="Freeform: Shape 1895">
                  <a:extLst>
                    <a:ext uri="{FF2B5EF4-FFF2-40B4-BE49-F238E27FC236}">
                      <a16:creationId xmlns:a16="http://schemas.microsoft.com/office/drawing/2014/main" id="{8EF99665-1053-DC15-807A-F267AF985347}"/>
                    </a:ext>
                  </a:extLst>
                </p:cNvPr>
                <p:cNvSpPr/>
                <p:nvPr/>
              </p:nvSpPr>
              <p:spPr>
                <a:xfrm flipV="1">
                  <a:off x="11652031" y="3617131"/>
                  <a:ext cx="100451" cy="27042"/>
                </a:xfrm>
                <a:custGeom>
                  <a:avLst/>
                  <a:gdLst>
                    <a:gd name="connsiteX0" fmla="*/ -16017 w 100451"/>
                    <a:gd name="connsiteY0" fmla="*/ -2447 h 27042"/>
                    <a:gd name="connsiteX1" fmla="*/ 84434 w 100451"/>
                    <a:gd name="connsiteY1" fmla="*/ -2447 h 27042"/>
                    <a:gd name="connsiteX2" fmla="*/ 84434 w 100451"/>
                    <a:gd name="connsiteY2" fmla="*/ 24596 h 27042"/>
                    <a:gd name="connsiteX3" fmla="*/ -16017 w 100451"/>
                    <a:gd name="connsiteY3" fmla="*/ 24596 h 27042"/>
                    <a:gd name="connsiteX4" fmla="*/ -16017 w 100451"/>
                    <a:gd name="connsiteY4" fmla="*/ -2447 h 27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1" h="27042">
                      <a:moveTo>
                        <a:pt x="-16017" y="-2447"/>
                      </a:moveTo>
                      <a:lnTo>
                        <a:pt x="84434" y="-2447"/>
                      </a:lnTo>
                      <a:lnTo>
                        <a:pt x="84434" y="24596"/>
                      </a:lnTo>
                      <a:lnTo>
                        <a:pt x="-16017" y="24596"/>
                      </a:lnTo>
                      <a:lnTo>
                        <a:pt x="-16017" y="-2447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7" name="Freeform: Shape 1896">
                  <a:extLst>
                    <a:ext uri="{FF2B5EF4-FFF2-40B4-BE49-F238E27FC236}">
                      <a16:creationId xmlns:a16="http://schemas.microsoft.com/office/drawing/2014/main" id="{C0DE72BF-D367-C0D5-35A3-9EA5817EBF23}"/>
                    </a:ext>
                  </a:extLst>
                </p:cNvPr>
                <p:cNvSpPr/>
                <p:nvPr/>
              </p:nvSpPr>
              <p:spPr>
                <a:xfrm flipV="1">
                  <a:off x="11515055" y="3833143"/>
                  <a:ext cx="123602" cy="139838"/>
                </a:xfrm>
                <a:custGeom>
                  <a:avLst/>
                  <a:gdLst>
                    <a:gd name="connsiteX0" fmla="*/ 107757 w 123602"/>
                    <a:gd name="connsiteY0" fmla="*/ 126003 h 139838"/>
                    <a:gd name="connsiteX1" fmla="*/ 271 w 123602"/>
                    <a:gd name="connsiteY1" fmla="*/ -1960 h 139838"/>
                    <a:gd name="connsiteX2" fmla="*/ 107757 w 123602"/>
                    <a:gd name="connsiteY2" fmla="*/ -1960 h 139838"/>
                    <a:gd name="connsiteX3" fmla="*/ 107757 w 123602"/>
                    <a:gd name="connsiteY3" fmla="*/ 126003 h 13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602" h="139838">
                      <a:moveTo>
                        <a:pt x="107757" y="126003"/>
                      </a:moveTo>
                      <a:cubicBezTo>
                        <a:pt x="-6320" y="168491"/>
                        <a:pt x="-39528" y="90234"/>
                        <a:pt x="271" y="-1960"/>
                      </a:cubicBezTo>
                      <a:lnTo>
                        <a:pt x="107757" y="-1960"/>
                      </a:lnTo>
                      <a:lnTo>
                        <a:pt x="107757" y="126003"/>
                      </a:lnTo>
                    </a:path>
                  </a:pathLst>
                </a:custGeom>
                <a:solidFill>
                  <a:srgbClr val="3D3939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8" name="Freeform: Shape 1897">
                  <a:extLst>
                    <a:ext uri="{FF2B5EF4-FFF2-40B4-BE49-F238E27FC236}">
                      <a16:creationId xmlns:a16="http://schemas.microsoft.com/office/drawing/2014/main" id="{F5C03CCF-3037-1BDE-EBD0-C209FDE2D746}"/>
                    </a:ext>
                  </a:extLst>
                </p:cNvPr>
                <p:cNvSpPr/>
                <p:nvPr/>
              </p:nvSpPr>
              <p:spPr>
                <a:xfrm flipV="1">
                  <a:off x="11565099" y="3845019"/>
                  <a:ext cx="147058" cy="127964"/>
                </a:xfrm>
                <a:custGeom>
                  <a:avLst/>
                  <a:gdLst>
                    <a:gd name="connsiteX0" fmla="*/ 44003 w 147058"/>
                    <a:gd name="connsiteY0" fmla="*/ 126016 h 127964"/>
                    <a:gd name="connsiteX1" fmla="*/ 113716 w 147058"/>
                    <a:gd name="connsiteY1" fmla="*/ -1948 h 127964"/>
                    <a:gd name="connsiteX2" fmla="*/ 20998 w 147058"/>
                    <a:gd name="connsiteY2" fmla="*/ -1948 h 127964"/>
                    <a:gd name="connsiteX3" fmla="*/ 44003 w 147058"/>
                    <a:gd name="connsiteY3" fmla="*/ 126016 h 127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058" h="127964">
                      <a:moveTo>
                        <a:pt x="44003" y="126016"/>
                      </a:moveTo>
                      <a:cubicBezTo>
                        <a:pt x="148257" y="126016"/>
                        <a:pt x="140968" y="-2455"/>
                        <a:pt x="113716" y="-1948"/>
                      </a:cubicBezTo>
                      <a:cubicBezTo>
                        <a:pt x="86465" y="-1447"/>
                        <a:pt x="20998" y="-1948"/>
                        <a:pt x="20998" y="-1948"/>
                      </a:cubicBezTo>
                      <a:cubicBezTo>
                        <a:pt x="20998" y="-1948"/>
                        <a:pt x="-75778" y="126016"/>
                        <a:pt x="44003" y="126016"/>
                      </a:cubicBezTo>
                    </a:path>
                  </a:pathLst>
                </a:custGeom>
                <a:solidFill>
                  <a:srgbClr val="FFD675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9" name="Freeform: Shape 1898">
                  <a:extLst>
                    <a:ext uri="{FF2B5EF4-FFF2-40B4-BE49-F238E27FC236}">
                      <a16:creationId xmlns:a16="http://schemas.microsoft.com/office/drawing/2014/main" id="{CF9DFAD3-8BBD-1130-622B-25E4110782F3}"/>
                    </a:ext>
                  </a:extLst>
                </p:cNvPr>
                <p:cNvSpPr/>
                <p:nvPr/>
              </p:nvSpPr>
              <p:spPr>
                <a:xfrm flipV="1">
                  <a:off x="9531145" y="2621801"/>
                  <a:ext cx="524121" cy="481202"/>
                </a:xfrm>
                <a:custGeom>
                  <a:avLst/>
                  <a:gdLst>
                    <a:gd name="connsiteX0" fmla="*/ 487456 w 524121"/>
                    <a:gd name="connsiteY0" fmla="*/ 477382 h 481202"/>
                    <a:gd name="connsiteX1" fmla="*/ 9853 w 524121"/>
                    <a:gd name="connsiteY1" fmla="*/ 477382 h 481202"/>
                    <a:gd name="connsiteX2" fmla="*/ -13406 w 524121"/>
                    <a:gd name="connsiteY2" fmla="*/ 454124 h 481202"/>
                    <a:gd name="connsiteX3" fmla="*/ -13406 w 524121"/>
                    <a:gd name="connsiteY3" fmla="*/ 19439 h 481202"/>
                    <a:gd name="connsiteX4" fmla="*/ 9853 w 524121"/>
                    <a:gd name="connsiteY4" fmla="*/ -3821 h 481202"/>
                    <a:gd name="connsiteX5" fmla="*/ 487456 w 524121"/>
                    <a:gd name="connsiteY5" fmla="*/ -3821 h 481202"/>
                    <a:gd name="connsiteX6" fmla="*/ 510715 w 524121"/>
                    <a:gd name="connsiteY6" fmla="*/ 19439 h 481202"/>
                    <a:gd name="connsiteX7" fmla="*/ 510715 w 524121"/>
                    <a:gd name="connsiteY7" fmla="*/ 454124 h 481202"/>
                    <a:gd name="connsiteX8" fmla="*/ 487456 w 524121"/>
                    <a:gd name="connsiteY8" fmla="*/ 477382 h 481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24121" h="481202">
                      <a:moveTo>
                        <a:pt x="487456" y="477382"/>
                      </a:moveTo>
                      <a:lnTo>
                        <a:pt x="9853" y="477382"/>
                      </a:lnTo>
                      <a:cubicBezTo>
                        <a:pt x="-3012" y="477382"/>
                        <a:pt x="-13406" y="466970"/>
                        <a:pt x="-13406" y="454124"/>
                      </a:cubicBezTo>
                      <a:lnTo>
                        <a:pt x="-13406" y="19439"/>
                      </a:lnTo>
                      <a:cubicBezTo>
                        <a:pt x="-13406" y="6592"/>
                        <a:pt x="-3012" y="-3821"/>
                        <a:pt x="9853" y="-3821"/>
                      </a:cubicBezTo>
                      <a:lnTo>
                        <a:pt x="487456" y="-3821"/>
                      </a:lnTo>
                      <a:cubicBezTo>
                        <a:pt x="500258" y="-3821"/>
                        <a:pt x="510715" y="6592"/>
                        <a:pt x="510715" y="19439"/>
                      </a:cubicBezTo>
                      <a:lnTo>
                        <a:pt x="510715" y="454124"/>
                      </a:lnTo>
                      <a:cubicBezTo>
                        <a:pt x="510715" y="466970"/>
                        <a:pt x="500258" y="477382"/>
                        <a:pt x="487456" y="477382"/>
                      </a:cubicBezTo>
                    </a:path>
                  </a:pathLst>
                </a:custGeom>
                <a:solidFill>
                  <a:srgbClr val="FFFF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0" name="Freeform: Shape 1899">
                  <a:extLst>
                    <a:ext uri="{FF2B5EF4-FFF2-40B4-BE49-F238E27FC236}">
                      <a16:creationId xmlns:a16="http://schemas.microsoft.com/office/drawing/2014/main" id="{3235C4FB-4D09-1F13-B3FE-AE243F5F5697}"/>
                    </a:ext>
                  </a:extLst>
                </p:cNvPr>
                <p:cNvSpPr/>
                <p:nvPr/>
              </p:nvSpPr>
              <p:spPr>
                <a:xfrm flipV="1">
                  <a:off x="9551172" y="2643254"/>
                  <a:ext cx="484067" cy="438297"/>
                </a:xfrm>
                <a:custGeom>
                  <a:avLst/>
                  <a:gdLst>
                    <a:gd name="connsiteX0" fmla="*/ 449176 w 484067"/>
                    <a:gd name="connsiteY0" fmla="*/ 434477 h 438297"/>
                    <a:gd name="connsiteX1" fmla="*/ 8078 w 484067"/>
                    <a:gd name="connsiteY1" fmla="*/ 434477 h 438297"/>
                    <a:gd name="connsiteX2" fmla="*/ -13406 w 484067"/>
                    <a:gd name="connsiteY2" fmla="*/ 413290 h 438297"/>
                    <a:gd name="connsiteX3" fmla="*/ -13406 w 484067"/>
                    <a:gd name="connsiteY3" fmla="*/ 17366 h 438297"/>
                    <a:gd name="connsiteX4" fmla="*/ 8078 w 484067"/>
                    <a:gd name="connsiteY4" fmla="*/ -3821 h 438297"/>
                    <a:gd name="connsiteX5" fmla="*/ 449176 w 484067"/>
                    <a:gd name="connsiteY5" fmla="*/ -3821 h 438297"/>
                    <a:gd name="connsiteX6" fmla="*/ 470661 w 484067"/>
                    <a:gd name="connsiteY6" fmla="*/ 17366 h 438297"/>
                    <a:gd name="connsiteX7" fmla="*/ 470661 w 484067"/>
                    <a:gd name="connsiteY7" fmla="*/ 413290 h 438297"/>
                    <a:gd name="connsiteX8" fmla="*/ 449176 w 484067"/>
                    <a:gd name="connsiteY8" fmla="*/ 434477 h 438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4067" h="438297">
                      <a:moveTo>
                        <a:pt x="449176" y="434477"/>
                      </a:moveTo>
                      <a:lnTo>
                        <a:pt x="8078" y="434477"/>
                      </a:lnTo>
                      <a:cubicBezTo>
                        <a:pt x="-3774" y="434477"/>
                        <a:pt x="-13406" y="424989"/>
                        <a:pt x="-13406" y="413290"/>
                      </a:cubicBezTo>
                      <a:lnTo>
                        <a:pt x="-13406" y="17366"/>
                      </a:lnTo>
                      <a:cubicBezTo>
                        <a:pt x="-13406" y="5667"/>
                        <a:pt x="-3774" y="-3821"/>
                        <a:pt x="8078" y="-3821"/>
                      </a:cubicBezTo>
                      <a:lnTo>
                        <a:pt x="449176" y="-3821"/>
                      </a:lnTo>
                      <a:cubicBezTo>
                        <a:pt x="461028" y="-3821"/>
                        <a:pt x="470661" y="5667"/>
                        <a:pt x="470661" y="17366"/>
                      </a:cubicBezTo>
                      <a:lnTo>
                        <a:pt x="470661" y="413290"/>
                      </a:lnTo>
                      <a:cubicBezTo>
                        <a:pt x="470661" y="424989"/>
                        <a:pt x="461028" y="434477"/>
                        <a:pt x="449176" y="434477"/>
                      </a:cubicBezTo>
                    </a:path>
                  </a:pathLst>
                </a:custGeom>
                <a:solidFill>
                  <a:srgbClr val="BFEA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1" name="Freeform: Shape 1900">
                  <a:extLst>
                    <a:ext uri="{FF2B5EF4-FFF2-40B4-BE49-F238E27FC236}">
                      <a16:creationId xmlns:a16="http://schemas.microsoft.com/office/drawing/2014/main" id="{58FEAE83-F25D-D0BA-59E1-C6EDC64A4E78}"/>
                    </a:ext>
                  </a:extLst>
                </p:cNvPr>
                <p:cNvSpPr/>
                <p:nvPr/>
              </p:nvSpPr>
              <p:spPr>
                <a:xfrm flipV="1">
                  <a:off x="9551172" y="2643254"/>
                  <a:ext cx="331013" cy="305365"/>
                </a:xfrm>
                <a:custGeom>
                  <a:avLst/>
                  <a:gdLst>
                    <a:gd name="connsiteX0" fmla="*/ -13302 w 331013"/>
                    <a:gd name="connsiteY0" fmla="*/ -3939 h 305365"/>
                    <a:gd name="connsiteX1" fmla="*/ 317712 w 331013"/>
                    <a:gd name="connsiteY1" fmla="*/ 301426 h 305365"/>
                    <a:gd name="connsiteX2" fmla="*/ 205093 w 331013"/>
                    <a:gd name="connsiteY2" fmla="*/ 301426 h 305365"/>
                    <a:gd name="connsiteX3" fmla="*/ -13302 w 331013"/>
                    <a:gd name="connsiteY3" fmla="*/ 99966 h 305365"/>
                    <a:gd name="connsiteX4" fmla="*/ -13302 w 331013"/>
                    <a:gd name="connsiteY4" fmla="*/ -3939 h 305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1013" h="305365">
                      <a:moveTo>
                        <a:pt x="-13302" y="-3939"/>
                      </a:moveTo>
                      <a:lnTo>
                        <a:pt x="317712" y="301426"/>
                      </a:lnTo>
                      <a:lnTo>
                        <a:pt x="205093" y="301426"/>
                      </a:lnTo>
                      <a:lnTo>
                        <a:pt x="-13302" y="99966"/>
                      </a:lnTo>
                      <a:lnTo>
                        <a:pt x="-13302" y="-3939"/>
                      </a:lnTo>
                    </a:path>
                  </a:pathLst>
                </a:custGeom>
                <a:solidFill>
                  <a:srgbClr val="B4DBF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2" name="Freeform: Shape 1901">
                  <a:extLst>
                    <a:ext uri="{FF2B5EF4-FFF2-40B4-BE49-F238E27FC236}">
                      <a16:creationId xmlns:a16="http://schemas.microsoft.com/office/drawing/2014/main" id="{D8AAAA73-6A47-075B-E2CC-1EBF35B8F6D5}"/>
                    </a:ext>
                  </a:extLst>
                </p:cNvPr>
                <p:cNvSpPr/>
                <p:nvPr/>
              </p:nvSpPr>
              <p:spPr>
                <a:xfrm flipV="1">
                  <a:off x="10300088" y="2744947"/>
                  <a:ext cx="375948" cy="336603"/>
                </a:xfrm>
                <a:custGeom>
                  <a:avLst/>
                  <a:gdLst>
                    <a:gd name="connsiteX0" fmla="*/ 309687 w 375948"/>
                    <a:gd name="connsiteY0" fmla="*/ 332874 h 336603"/>
                    <a:gd name="connsiteX1" fmla="*/ -14357 w 375948"/>
                    <a:gd name="connsiteY1" fmla="*/ 33954 h 336603"/>
                    <a:gd name="connsiteX2" fmla="*/ -14357 w 375948"/>
                    <a:gd name="connsiteY2" fmla="*/ 15809 h 336603"/>
                    <a:gd name="connsiteX3" fmla="*/ 5227 w 375948"/>
                    <a:gd name="connsiteY3" fmla="*/ -3730 h 336603"/>
                    <a:gd name="connsiteX4" fmla="*/ 176913 w 375948"/>
                    <a:gd name="connsiteY4" fmla="*/ -3730 h 336603"/>
                    <a:gd name="connsiteX5" fmla="*/ 361592 w 375948"/>
                    <a:gd name="connsiteY5" fmla="*/ 166651 h 336603"/>
                    <a:gd name="connsiteX6" fmla="*/ 309687 w 375948"/>
                    <a:gd name="connsiteY6" fmla="*/ 332874 h 336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5948" h="336603">
                      <a:moveTo>
                        <a:pt x="309687" y="332874"/>
                      </a:moveTo>
                      <a:lnTo>
                        <a:pt x="-14357" y="33954"/>
                      </a:lnTo>
                      <a:lnTo>
                        <a:pt x="-14357" y="15809"/>
                      </a:lnTo>
                      <a:cubicBezTo>
                        <a:pt x="-14357" y="5023"/>
                        <a:pt x="-5610" y="-3730"/>
                        <a:pt x="5227" y="-3730"/>
                      </a:cubicBezTo>
                      <a:lnTo>
                        <a:pt x="176913" y="-3730"/>
                      </a:lnTo>
                      <a:lnTo>
                        <a:pt x="361592" y="166651"/>
                      </a:lnTo>
                      <a:lnTo>
                        <a:pt x="309687" y="332874"/>
                      </a:lnTo>
                    </a:path>
                  </a:pathLst>
                </a:custGeom>
                <a:solidFill>
                  <a:srgbClr val="B4DBF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3" name="Freeform: Shape 1902">
                  <a:extLst>
                    <a:ext uri="{FF2B5EF4-FFF2-40B4-BE49-F238E27FC236}">
                      <a16:creationId xmlns:a16="http://schemas.microsoft.com/office/drawing/2014/main" id="{4081737E-82C2-B93C-653D-40BEDE6ACC23}"/>
                    </a:ext>
                  </a:extLst>
                </p:cNvPr>
                <p:cNvSpPr/>
                <p:nvPr/>
              </p:nvSpPr>
              <p:spPr>
                <a:xfrm flipV="1">
                  <a:off x="10528813" y="2818875"/>
                  <a:ext cx="65531" cy="262750"/>
                </a:xfrm>
                <a:custGeom>
                  <a:avLst/>
                  <a:gdLst>
                    <a:gd name="connsiteX0" fmla="*/ 2845 w 65531"/>
                    <a:gd name="connsiteY0" fmla="*/ 257940 h 262750"/>
                    <a:gd name="connsiteX1" fmla="*/ 34280 w 65531"/>
                    <a:gd name="connsiteY1" fmla="*/ 246374 h 262750"/>
                    <a:gd name="connsiteX2" fmla="*/ 51074 w 65531"/>
                    <a:gd name="connsiteY2" fmla="*/ 228033 h 262750"/>
                    <a:gd name="connsiteX3" fmla="*/ 51074 w 65531"/>
                    <a:gd name="connsiteY3" fmla="*/ 14221 h 262750"/>
                    <a:gd name="connsiteX4" fmla="*/ 33772 w 65531"/>
                    <a:gd name="connsiteY4" fmla="*/ -3081 h 262750"/>
                    <a:gd name="connsiteX5" fmla="*/ 119 w 65531"/>
                    <a:gd name="connsiteY5" fmla="*/ 8422 h 262750"/>
                    <a:gd name="connsiteX6" fmla="*/ -14457 w 65531"/>
                    <a:gd name="connsiteY6" fmla="*/ 26826 h 262750"/>
                    <a:gd name="connsiteX7" fmla="*/ -14457 w 65531"/>
                    <a:gd name="connsiteY7" fmla="*/ 240638 h 262750"/>
                    <a:gd name="connsiteX8" fmla="*/ 2845 w 65531"/>
                    <a:gd name="connsiteY8" fmla="*/ 257940 h 26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531" h="262750">
                      <a:moveTo>
                        <a:pt x="2845" y="257940"/>
                      </a:moveTo>
                      <a:lnTo>
                        <a:pt x="34280" y="246374"/>
                      </a:lnTo>
                      <a:cubicBezTo>
                        <a:pt x="43532" y="243268"/>
                        <a:pt x="51074" y="237590"/>
                        <a:pt x="51074" y="228033"/>
                      </a:cubicBezTo>
                      <a:lnTo>
                        <a:pt x="51074" y="14221"/>
                      </a:lnTo>
                      <a:cubicBezTo>
                        <a:pt x="51074" y="4663"/>
                        <a:pt x="43849" y="-6332"/>
                        <a:pt x="33772" y="-3081"/>
                      </a:cubicBezTo>
                      <a:lnTo>
                        <a:pt x="119" y="8422"/>
                      </a:lnTo>
                      <a:cubicBezTo>
                        <a:pt x="-9958" y="13080"/>
                        <a:pt x="-14457" y="17262"/>
                        <a:pt x="-14457" y="26826"/>
                      </a:cubicBezTo>
                      <a:lnTo>
                        <a:pt x="-14457" y="240638"/>
                      </a:lnTo>
                      <a:cubicBezTo>
                        <a:pt x="-14457" y="253966"/>
                        <a:pt x="-7676" y="262250"/>
                        <a:pt x="2845" y="257940"/>
                      </a:cubicBezTo>
                    </a:path>
                  </a:pathLst>
                </a:custGeom>
                <a:solidFill>
                  <a:srgbClr val="FFB13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4" name="Freeform: Shape 1903">
                  <a:extLst>
                    <a:ext uri="{FF2B5EF4-FFF2-40B4-BE49-F238E27FC236}">
                      <a16:creationId xmlns:a16="http://schemas.microsoft.com/office/drawing/2014/main" id="{BB955894-EA32-0356-EDF7-0B45DF75D018}"/>
                    </a:ext>
                  </a:extLst>
                </p:cNvPr>
                <p:cNvSpPr/>
                <p:nvPr/>
              </p:nvSpPr>
              <p:spPr>
                <a:xfrm flipV="1">
                  <a:off x="10560058" y="2878403"/>
                  <a:ext cx="29216" cy="117114"/>
                </a:xfrm>
                <a:custGeom>
                  <a:avLst/>
                  <a:gdLst>
                    <a:gd name="connsiteX0" fmla="*/ -6744 w 29216"/>
                    <a:gd name="connsiteY0" fmla="*/ 112919 h 117114"/>
                    <a:gd name="connsiteX1" fmla="*/ 7262 w 29216"/>
                    <a:gd name="connsiteY1" fmla="*/ 107760 h 117114"/>
                    <a:gd name="connsiteX2" fmla="*/ 14741 w 29216"/>
                    <a:gd name="connsiteY2" fmla="*/ 99585 h 117114"/>
                    <a:gd name="connsiteX3" fmla="*/ 14741 w 29216"/>
                    <a:gd name="connsiteY3" fmla="*/ 4280 h 117114"/>
                    <a:gd name="connsiteX4" fmla="*/ 7009 w 29216"/>
                    <a:gd name="connsiteY4" fmla="*/ -3427 h 117114"/>
                    <a:gd name="connsiteX5" fmla="*/ -7948 w 29216"/>
                    <a:gd name="connsiteY5" fmla="*/ 1700 h 117114"/>
                    <a:gd name="connsiteX6" fmla="*/ -14475 w 29216"/>
                    <a:gd name="connsiteY6" fmla="*/ 9901 h 117114"/>
                    <a:gd name="connsiteX7" fmla="*/ -14475 w 29216"/>
                    <a:gd name="connsiteY7" fmla="*/ 105200 h 117114"/>
                    <a:gd name="connsiteX8" fmla="*/ -6744 w 29216"/>
                    <a:gd name="connsiteY8" fmla="*/ 112919 h 117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216" h="117114">
                      <a:moveTo>
                        <a:pt x="-6744" y="112919"/>
                      </a:moveTo>
                      <a:lnTo>
                        <a:pt x="7262" y="107760"/>
                      </a:lnTo>
                      <a:cubicBezTo>
                        <a:pt x="11382" y="106372"/>
                        <a:pt x="14741" y="103844"/>
                        <a:pt x="14741" y="99585"/>
                      </a:cubicBezTo>
                      <a:lnTo>
                        <a:pt x="14741" y="4280"/>
                      </a:lnTo>
                      <a:cubicBezTo>
                        <a:pt x="14741" y="21"/>
                        <a:pt x="11509" y="-4878"/>
                        <a:pt x="7009" y="-3427"/>
                      </a:cubicBezTo>
                      <a:lnTo>
                        <a:pt x="-7948" y="1700"/>
                      </a:lnTo>
                      <a:cubicBezTo>
                        <a:pt x="-12447" y="3773"/>
                        <a:pt x="-14475" y="5642"/>
                        <a:pt x="-14475" y="9901"/>
                      </a:cubicBezTo>
                      <a:lnTo>
                        <a:pt x="-14475" y="105200"/>
                      </a:lnTo>
                      <a:cubicBezTo>
                        <a:pt x="-14475" y="111145"/>
                        <a:pt x="-11434" y="114833"/>
                        <a:pt x="-6744" y="112919"/>
                      </a:cubicBezTo>
                    </a:path>
                  </a:pathLst>
                </a:custGeom>
                <a:solidFill>
                  <a:srgbClr val="FFB13D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5" name="Freeform: Shape 1904">
                  <a:extLst>
                    <a:ext uri="{FF2B5EF4-FFF2-40B4-BE49-F238E27FC236}">
                      <a16:creationId xmlns:a16="http://schemas.microsoft.com/office/drawing/2014/main" id="{04870AB6-1ED9-FC87-3B57-C10A9EB1F984}"/>
                    </a:ext>
                  </a:extLst>
                </p:cNvPr>
                <p:cNvSpPr/>
                <p:nvPr/>
              </p:nvSpPr>
              <p:spPr>
                <a:xfrm flipV="1">
                  <a:off x="10116551" y="4220890"/>
                  <a:ext cx="260539" cy="68382"/>
                </a:xfrm>
                <a:custGeom>
                  <a:avLst/>
                  <a:gdLst>
                    <a:gd name="connsiteX0" fmla="*/ 246513 w 260539"/>
                    <a:gd name="connsiteY0" fmla="*/ -1330 h 68382"/>
                    <a:gd name="connsiteX1" fmla="*/ -14027 w 260539"/>
                    <a:gd name="connsiteY1" fmla="*/ -1330 h 68382"/>
                    <a:gd name="connsiteX2" fmla="*/ -14027 w 260539"/>
                    <a:gd name="connsiteY2" fmla="*/ 67053 h 68382"/>
                    <a:gd name="connsiteX3" fmla="*/ 246513 w 260539"/>
                    <a:gd name="connsiteY3" fmla="*/ 67053 h 68382"/>
                    <a:gd name="connsiteX4" fmla="*/ 246513 w 260539"/>
                    <a:gd name="connsiteY4" fmla="*/ -1330 h 68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539" h="68382">
                      <a:moveTo>
                        <a:pt x="246513" y="-1330"/>
                      </a:moveTo>
                      <a:lnTo>
                        <a:pt x="-14027" y="-1330"/>
                      </a:lnTo>
                      <a:lnTo>
                        <a:pt x="-14027" y="67053"/>
                      </a:lnTo>
                      <a:lnTo>
                        <a:pt x="246513" y="67053"/>
                      </a:lnTo>
                      <a:lnTo>
                        <a:pt x="246513" y="-1330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6" name="Freeform: Shape 1905">
                  <a:extLst>
                    <a:ext uri="{FF2B5EF4-FFF2-40B4-BE49-F238E27FC236}">
                      <a16:creationId xmlns:a16="http://schemas.microsoft.com/office/drawing/2014/main" id="{ECCC4105-DFA6-02E7-2A97-27A15B2D8EEF}"/>
                    </a:ext>
                  </a:extLst>
                </p:cNvPr>
                <p:cNvSpPr/>
                <p:nvPr/>
              </p:nvSpPr>
              <p:spPr>
                <a:xfrm flipV="1">
                  <a:off x="10116551" y="4087712"/>
                  <a:ext cx="260539" cy="68389"/>
                </a:xfrm>
                <a:custGeom>
                  <a:avLst/>
                  <a:gdLst>
                    <a:gd name="connsiteX0" fmla="*/ 246513 w 260539"/>
                    <a:gd name="connsiteY0" fmla="*/ -1568 h 68389"/>
                    <a:gd name="connsiteX1" fmla="*/ -14027 w 260539"/>
                    <a:gd name="connsiteY1" fmla="*/ -1568 h 68389"/>
                    <a:gd name="connsiteX2" fmla="*/ -14027 w 260539"/>
                    <a:gd name="connsiteY2" fmla="*/ 66821 h 68389"/>
                    <a:gd name="connsiteX3" fmla="*/ 246513 w 260539"/>
                    <a:gd name="connsiteY3" fmla="*/ 66821 h 68389"/>
                    <a:gd name="connsiteX4" fmla="*/ 246513 w 260539"/>
                    <a:gd name="connsiteY4" fmla="*/ -1568 h 68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539" h="68389">
                      <a:moveTo>
                        <a:pt x="246513" y="-1568"/>
                      </a:moveTo>
                      <a:lnTo>
                        <a:pt x="-14027" y="-1568"/>
                      </a:lnTo>
                      <a:lnTo>
                        <a:pt x="-14027" y="66821"/>
                      </a:lnTo>
                      <a:lnTo>
                        <a:pt x="246513" y="66821"/>
                      </a:lnTo>
                      <a:lnTo>
                        <a:pt x="246513" y="-1568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7" name="Freeform: Shape 1906">
                  <a:extLst>
                    <a:ext uri="{FF2B5EF4-FFF2-40B4-BE49-F238E27FC236}">
                      <a16:creationId xmlns:a16="http://schemas.microsoft.com/office/drawing/2014/main" id="{30161582-8DD6-572B-DA6B-F0596B7799D6}"/>
                    </a:ext>
                  </a:extLst>
                </p:cNvPr>
                <p:cNvSpPr/>
                <p:nvPr/>
              </p:nvSpPr>
              <p:spPr>
                <a:xfrm flipV="1">
                  <a:off x="10116551" y="3958139"/>
                  <a:ext cx="260539" cy="68389"/>
                </a:xfrm>
                <a:custGeom>
                  <a:avLst/>
                  <a:gdLst>
                    <a:gd name="connsiteX0" fmla="*/ 246513 w 260539"/>
                    <a:gd name="connsiteY0" fmla="*/ -1800 h 68389"/>
                    <a:gd name="connsiteX1" fmla="*/ -14027 w 260539"/>
                    <a:gd name="connsiteY1" fmla="*/ -1800 h 68389"/>
                    <a:gd name="connsiteX2" fmla="*/ -14027 w 260539"/>
                    <a:gd name="connsiteY2" fmla="*/ 66589 h 68389"/>
                    <a:gd name="connsiteX3" fmla="*/ 246513 w 260539"/>
                    <a:gd name="connsiteY3" fmla="*/ 66589 h 68389"/>
                    <a:gd name="connsiteX4" fmla="*/ 246513 w 260539"/>
                    <a:gd name="connsiteY4" fmla="*/ -1800 h 68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539" h="68389">
                      <a:moveTo>
                        <a:pt x="246513" y="-1800"/>
                      </a:moveTo>
                      <a:lnTo>
                        <a:pt x="-14027" y="-1800"/>
                      </a:lnTo>
                      <a:lnTo>
                        <a:pt x="-14027" y="66589"/>
                      </a:lnTo>
                      <a:lnTo>
                        <a:pt x="246513" y="66589"/>
                      </a:lnTo>
                      <a:lnTo>
                        <a:pt x="246513" y="-1800"/>
                      </a:lnTo>
                    </a:path>
                  </a:pathLst>
                </a:custGeom>
                <a:solidFill>
                  <a:srgbClr val="DBDBDB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8" name="Freeform: Shape 1907">
                  <a:extLst>
                    <a:ext uri="{FF2B5EF4-FFF2-40B4-BE49-F238E27FC236}">
                      <a16:creationId xmlns:a16="http://schemas.microsoft.com/office/drawing/2014/main" id="{9EA27B3D-6E0D-4F23-AE1E-85236DEF2ED3}"/>
                    </a:ext>
                  </a:extLst>
                </p:cNvPr>
                <p:cNvSpPr/>
                <p:nvPr/>
              </p:nvSpPr>
              <p:spPr>
                <a:xfrm flipV="1">
                  <a:off x="5874478" y="3927415"/>
                  <a:ext cx="563072" cy="563084"/>
                </a:xfrm>
                <a:custGeom>
                  <a:avLst/>
                  <a:gdLst>
                    <a:gd name="connsiteX0" fmla="*/ 462367 w 563072"/>
                    <a:gd name="connsiteY0" fmla="*/ 71676 h 563084"/>
                    <a:gd name="connsiteX1" fmla="*/ 64650 w 563072"/>
                    <a:gd name="connsiteY1" fmla="*/ 90923 h 563084"/>
                    <a:gd name="connsiteX2" fmla="*/ 83891 w 563072"/>
                    <a:gd name="connsiteY2" fmla="*/ 488615 h 563084"/>
                    <a:gd name="connsiteX3" fmla="*/ 481571 w 563072"/>
                    <a:gd name="connsiteY3" fmla="*/ 469368 h 563084"/>
                    <a:gd name="connsiteX4" fmla="*/ 462367 w 563072"/>
                    <a:gd name="connsiteY4" fmla="*/ 71676 h 56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3072" h="563084">
                      <a:moveTo>
                        <a:pt x="462367" y="71676"/>
                      </a:moveTo>
                      <a:cubicBezTo>
                        <a:pt x="347207" y="-32832"/>
                        <a:pt x="169158" y="-24213"/>
                        <a:pt x="64650" y="90923"/>
                      </a:cubicBezTo>
                      <a:cubicBezTo>
                        <a:pt x="-39857" y="206052"/>
                        <a:pt x="-31238" y="384108"/>
                        <a:pt x="83891" y="488615"/>
                      </a:cubicBezTo>
                      <a:cubicBezTo>
                        <a:pt x="199027" y="593116"/>
                        <a:pt x="377083" y="584503"/>
                        <a:pt x="481571" y="469368"/>
                      </a:cubicBezTo>
                      <a:cubicBezTo>
                        <a:pt x="586078" y="354238"/>
                        <a:pt x="577459" y="176183"/>
                        <a:pt x="462367" y="71676"/>
                      </a:cubicBezTo>
                    </a:path>
                  </a:pathLst>
                </a:custGeom>
                <a:solidFill>
                  <a:srgbClr val="332F2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9" name="Freeform: Shape 1908">
                  <a:extLst>
                    <a:ext uri="{FF2B5EF4-FFF2-40B4-BE49-F238E27FC236}">
                      <a16:creationId xmlns:a16="http://schemas.microsoft.com/office/drawing/2014/main" id="{73D3E460-E215-555B-92FE-F10B903957D2}"/>
                    </a:ext>
                  </a:extLst>
                </p:cNvPr>
                <p:cNvSpPr/>
                <p:nvPr/>
              </p:nvSpPr>
              <p:spPr>
                <a:xfrm flipV="1">
                  <a:off x="5929203" y="3998478"/>
                  <a:ext cx="425362" cy="425362"/>
                </a:xfrm>
                <a:custGeom>
                  <a:avLst/>
                  <a:gdLst>
                    <a:gd name="connsiteX0" fmla="*/ 416939 w 425362"/>
                    <a:gd name="connsiteY0" fmla="*/ 211280 h 425362"/>
                    <a:gd name="connsiteX1" fmla="*/ 204254 w 425362"/>
                    <a:gd name="connsiteY1" fmla="*/ -1398 h 425362"/>
                    <a:gd name="connsiteX2" fmla="*/ -8424 w 425362"/>
                    <a:gd name="connsiteY2" fmla="*/ 211280 h 425362"/>
                    <a:gd name="connsiteX3" fmla="*/ 204254 w 425362"/>
                    <a:gd name="connsiteY3" fmla="*/ 423964 h 425362"/>
                    <a:gd name="connsiteX4" fmla="*/ 416939 w 425362"/>
                    <a:gd name="connsiteY4" fmla="*/ 211280 h 425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5362" h="425362">
                      <a:moveTo>
                        <a:pt x="416939" y="211280"/>
                      </a:moveTo>
                      <a:cubicBezTo>
                        <a:pt x="416939" y="93818"/>
                        <a:pt x="321716" y="-1398"/>
                        <a:pt x="204254" y="-1398"/>
                      </a:cubicBezTo>
                      <a:cubicBezTo>
                        <a:pt x="86793" y="-1398"/>
                        <a:pt x="-8424" y="93818"/>
                        <a:pt x="-8424" y="211280"/>
                      </a:cubicBezTo>
                      <a:cubicBezTo>
                        <a:pt x="-8424" y="328741"/>
                        <a:pt x="86793" y="423964"/>
                        <a:pt x="204254" y="423964"/>
                      </a:cubicBezTo>
                      <a:cubicBezTo>
                        <a:pt x="321716" y="423964"/>
                        <a:pt x="416939" y="328741"/>
                        <a:pt x="416939" y="211280"/>
                      </a:cubicBezTo>
                    </a:path>
                  </a:pathLst>
                </a:custGeom>
                <a:solidFill>
                  <a:srgbClr val="B1B3B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0" name="Freeform: Shape 1909">
                  <a:extLst>
                    <a:ext uri="{FF2B5EF4-FFF2-40B4-BE49-F238E27FC236}">
                      <a16:creationId xmlns:a16="http://schemas.microsoft.com/office/drawing/2014/main" id="{40D3E3C7-9020-B478-E124-723A7BBA0442}"/>
                    </a:ext>
                  </a:extLst>
                </p:cNvPr>
                <p:cNvSpPr/>
                <p:nvPr/>
              </p:nvSpPr>
              <p:spPr>
                <a:xfrm flipV="1">
                  <a:off x="5822305" y="4041821"/>
                  <a:ext cx="216987" cy="458666"/>
                </a:xfrm>
                <a:custGeom>
                  <a:avLst/>
                  <a:gdLst>
                    <a:gd name="connsiteX0" fmla="*/ 77256 w 216987"/>
                    <a:gd name="connsiteY0" fmla="*/ 457365 h 458666"/>
                    <a:gd name="connsiteX1" fmla="*/ 27265 w 216987"/>
                    <a:gd name="connsiteY1" fmla="*/ 329960 h 458666"/>
                    <a:gd name="connsiteX2" fmla="*/ 37075 w 216987"/>
                    <a:gd name="connsiteY2" fmla="*/ 199468 h 458666"/>
                    <a:gd name="connsiteX3" fmla="*/ 101536 w 216987"/>
                    <a:gd name="connsiteY3" fmla="*/ 83597 h 458666"/>
                    <a:gd name="connsiteX4" fmla="*/ 208863 w 216987"/>
                    <a:gd name="connsiteY4" fmla="*/ -1301 h 458666"/>
                    <a:gd name="connsiteX5" fmla="*/ 82352 w 216987"/>
                    <a:gd name="connsiteY5" fmla="*/ 65193 h 458666"/>
                    <a:gd name="connsiteX6" fmla="*/ 35549 w 216987"/>
                    <a:gd name="connsiteY6" fmla="*/ 122010 h 458666"/>
                    <a:gd name="connsiteX7" fmla="*/ 4640 w 216987"/>
                    <a:gd name="connsiteY7" fmla="*/ 189131 h 458666"/>
                    <a:gd name="connsiteX8" fmla="*/ -8124 w 216987"/>
                    <a:gd name="connsiteY8" fmla="*/ 262439 h 458666"/>
                    <a:gd name="connsiteX9" fmla="*/ 1484 w 216987"/>
                    <a:gd name="connsiteY9" fmla="*/ 336012 h 458666"/>
                    <a:gd name="connsiteX10" fmla="*/ 77256 w 216987"/>
                    <a:gd name="connsiteY10" fmla="*/ 457365 h 4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6987" h="458666">
                      <a:moveTo>
                        <a:pt x="77256" y="457365"/>
                      </a:moveTo>
                      <a:cubicBezTo>
                        <a:pt x="52115" y="417400"/>
                        <a:pt x="35770" y="373677"/>
                        <a:pt x="27265" y="329960"/>
                      </a:cubicBezTo>
                      <a:cubicBezTo>
                        <a:pt x="19603" y="285679"/>
                        <a:pt x="23101" y="241892"/>
                        <a:pt x="37075" y="199468"/>
                      </a:cubicBezTo>
                      <a:cubicBezTo>
                        <a:pt x="50550" y="157114"/>
                        <a:pt x="72231" y="117649"/>
                        <a:pt x="101536" y="83597"/>
                      </a:cubicBezTo>
                      <a:cubicBezTo>
                        <a:pt x="130955" y="49780"/>
                        <a:pt x="166756" y="20240"/>
                        <a:pt x="208863" y="-1301"/>
                      </a:cubicBezTo>
                      <a:cubicBezTo>
                        <a:pt x="162263" y="7673"/>
                        <a:pt x="117741" y="31432"/>
                        <a:pt x="82352" y="65193"/>
                      </a:cubicBezTo>
                      <a:cubicBezTo>
                        <a:pt x="64289" y="81791"/>
                        <a:pt x="49028" y="101343"/>
                        <a:pt x="35549" y="122010"/>
                      </a:cubicBezTo>
                      <a:cubicBezTo>
                        <a:pt x="22746" y="143152"/>
                        <a:pt x="12720" y="165828"/>
                        <a:pt x="4640" y="189131"/>
                      </a:cubicBezTo>
                      <a:cubicBezTo>
                        <a:pt x="-1888" y="212619"/>
                        <a:pt x="-7839" y="237348"/>
                        <a:pt x="-8124" y="262439"/>
                      </a:cubicBezTo>
                      <a:cubicBezTo>
                        <a:pt x="-8162" y="287390"/>
                        <a:pt x="-5659" y="312379"/>
                        <a:pt x="1484" y="336012"/>
                      </a:cubicBezTo>
                      <a:cubicBezTo>
                        <a:pt x="15388" y="383221"/>
                        <a:pt x="41873" y="425728"/>
                        <a:pt x="77256" y="457365"/>
                      </a:cubicBezTo>
                    </a:path>
                  </a:pathLst>
                </a:custGeom>
                <a:solidFill>
                  <a:srgbClr val="706868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1" name="Freeform: Shape 1910">
                  <a:extLst>
                    <a:ext uri="{FF2B5EF4-FFF2-40B4-BE49-F238E27FC236}">
                      <a16:creationId xmlns:a16="http://schemas.microsoft.com/office/drawing/2014/main" id="{B1220F2D-E472-0105-4522-D967E1FF35B8}"/>
                    </a:ext>
                  </a:extLst>
                </p:cNvPr>
                <p:cNvSpPr/>
                <p:nvPr/>
              </p:nvSpPr>
              <p:spPr>
                <a:xfrm flipV="1">
                  <a:off x="7242637" y="4240670"/>
                  <a:ext cx="622854" cy="98081"/>
                </a:xfrm>
                <a:custGeom>
                  <a:avLst/>
                  <a:gdLst>
                    <a:gd name="connsiteX0" fmla="*/ -9718 w 622854"/>
                    <a:gd name="connsiteY0" fmla="*/ 96813 h 98081"/>
                    <a:gd name="connsiteX1" fmla="*/ 51630 w 622854"/>
                    <a:gd name="connsiteY1" fmla="*/ -1268 h 98081"/>
                    <a:gd name="connsiteX2" fmla="*/ 612510 w 622854"/>
                    <a:gd name="connsiteY2" fmla="*/ -1268 h 98081"/>
                    <a:gd name="connsiteX3" fmla="*/ 97578 w 622854"/>
                    <a:gd name="connsiteY3" fmla="*/ 17124 h 98081"/>
                    <a:gd name="connsiteX4" fmla="*/ -465 w 622854"/>
                    <a:gd name="connsiteY4" fmla="*/ 50833 h 98081"/>
                    <a:gd name="connsiteX5" fmla="*/ -9718 w 622854"/>
                    <a:gd name="connsiteY5" fmla="*/ 96813 h 98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2854" h="98081">
                      <a:moveTo>
                        <a:pt x="-9718" y="96813"/>
                      </a:moveTo>
                      <a:cubicBezTo>
                        <a:pt x="-12760" y="10989"/>
                        <a:pt x="-6612" y="-1268"/>
                        <a:pt x="51630" y="-1268"/>
                      </a:cubicBezTo>
                      <a:cubicBezTo>
                        <a:pt x="109873" y="-1268"/>
                        <a:pt x="612510" y="-1268"/>
                        <a:pt x="612510" y="-1268"/>
                      </a:cubicBezTo>
                      <a:cubicBezTo>
                        <a:pt x="612510" y="-1268"/>
                        <a:pt x="165201" y="13898"/>
                        <a:pt x="97578" y="17124"/>
                      </a:cubicBezTo>
                      <a:cubicBezTo>
                        <a:pt x="33251" y="20185"/>
                        <a:pt x="5619" y="26313"/>
                        <a:pt x="-465" y="50833"/>
                      </a:cubicBezTo>
                      <a:cubicBezTo>
                        <a:pt x="-7373" y="78250"/>
                        <a:pt x="-9718" y="96813"/>
                        <a:pt x="-9718" y="96813"/>
                      </a:cubicBezTo>
                    </a:path>
                  </a:pathLst>
                </a:custGeom>
                <a:solidFill>
                  <a:srgbClr val="FFFFF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2" name="Freeform: Shape 1911">
                  <a:extLst>
                    <a:ext uri="{FF2B5EF4-FFF2-40B4-BE49-F238E27FC236}">
                      <a16:creationId xmlns:a16="http://schemas.microsoft.com/office/drawing/2014/main" id="{E6FACD30-AE3B-67DA-E2A6-8CE652126D33}"/>
                    </a:ext>
                  </a:extLst>
                </p:cNvPr>
                <p:cNvSpPr/>
                <p:nvPr/>
              </p:nvSpPr>
              <p:spPr>
                <a:xfrm flipV="1">
                  <a:off x="5875721" y="3985789"/>
                  <a:ext cx="496603" cy="496628"/>
                </a:xfrm>
                <a:custGeom>
                  <a:avLst/>
                  <a:gdLst>
                    <a:gd name="connsiteX0" fmla="*/ 170976 w 496603"/>
                    <a:gd name="connsiteY0" fmla="*/ 324352 h 496628"/>
                    <a:gd name="connsiteX1" fmla="*/ 50080 w 496603"/>
                    <a:gd name="connsiteY1" fmla="*/ 345387 h 496628"/>
                    <a:gd name="connsiteX2" fmla="*/ 6350 w 496603"/>
                    <a:gd name="connsiteY2" fmla="*/ 364596 h 496628"/>
                    <a:gd name="connsiteX3" fmla="*/ -2751 w 496603"/>
                    <a:gd name="connsiteY3" fmla="*/ 345044 h 496628"/>
                    <a:gd name="connsiteX4" fmla="*/ 52760 w 496603"/>
                    <a:gd name="connsiteY4" fmla="*/ 320663 h 496628"/>
                    <a:gd name="connsiteX5" fmla="*/ 141987 w 496603"/>
                    <a:gd name="connsiteY5" fmla="*/ 249714 h 496628"/>
                    <a:gd name="connsiteX6" fmla="*/ 39730 w 496603"/>
                    <a:gd name="connsiteY6" fmla="*/ 178713 h 496628"/>
                    <a:gd name="connsiteX7" fmla="*/ -8423 w 496603"/>
                    <a:gd name="connsiteY7" fmla="*/ 159948 h 496628"/>
                    <a:gd name="connsiteX8" fmla="*/ -4899 w 496603"/>
                    <a:gd name="connsiteY8" fmla="*/ 149377 h 496628"/>
                    <a:gd name="connsiteX9" fmla="*/ -628 w 496603"/>
                    <a:gd name="connsiteY9" fmla="*/ 139851 h 496628"/>
                    <a:gd name="connsiteX10" fmla="*/ 56848 w 496603"/>
                    <a:gd name="connsiteY10" fmla="*/ 162242 h 496628"/>
                    <a:gd name="connsiteX11" fmla="*/ 171356 w 496603"/>
                    <a:gd name="connsiteY11" fmla="*/ 171926 h 496628"/>
                    <a:gd name="connsiteX12" fmla="*/ 147235 w 496603"/>
                    <a:gd name="connsiteY12" fmla="*/ 49325 h 496628"/>
                    <a:gd name="connsiteX13" fmla="*/ 128634 w 496603"/>
                    <a:gd name="connsiteY13" fmla="*/ 6977 h 496628"/>
                    <a:gd name="connsiteX14" fmla="*/ 148547 w 496603"/>
                    <a:gd name="connsiteY14" fmla="*/ -1307 h 496628"/>
                    <a:gd name="connsiteX15" fmla="*/ 174037 w 496603"/>
                    <a:gd name="connsiteY15" fmla="*/ 56740 h 496628"/>
                    <a:gd name="connsiteX16" fmla="*/ 172529 w 496603"/>
                    <a:gd name="connsiteY16" fmla="*/ 52310 h 496628"/>
                    <a:gd name="connsiteX17" fmla="*/ 241666 w 496603"/>
                    <a:gd name="connsiteY17" fmla="*/ 142950 h 496628"/>
                    <a:gd name="connsiteX18" fmla="*/ 313560 w 496603"/>
                    <a:gd name="connsiteY18" fmla="*/ 44660 h 496628"/>
                    <a:gd name="connsiteX19" fmla="*/ 331515 w 496603"/>
                    <a:gd name="connsiteY19" fmla="*/ -1402 h 496628"/>
                    <a:gd name="connsiteX20" fmla="*/ 335450 w 496603"/>
                    <a:gd name="connsiteY20" fmla="*/ -90 h 496628"/>
                    <a:gd name="connsiteX21" fmla="*/ 351357 w 496603"/>
                    <a:gd name="connsiteY21" fmla="*/ 7053 h 496628"/>
                    <a:gd name="connsiteX22" fmla="*/ 329670 w 496603"/>
                    <a:gd name="connsiteY22" fmla="*/ 62703 h 496628"/>
                    <a:gd name="connsiteX23" fmla="*/ 330672 w 496603"/>
                    <a:gd name="connsiteY23" fmla="*/ 60491 h 496628"/>
                    <a:gd name="connsiteX24" fmla="*/ 318845 w 496603"/>
                    <a:gd name="connsiteY24" fmla="*/ 173878 h 496628"/>
                    <a:gd name="connsiteX25" fmla="*/ 430951 w 496603"/>
                    <a:gd name="connsiteY25" fmla="*/ 154580 h 496628"/>
                    <a:gd name="connsiteX26" fmla="*/ 478040 w 496603"/>
                    <a:gd name="connsiteY26" fmla="*/ 133894 h 496628"/>
                    <a:gd name="connsiteX27" fmla="*/ 486279 w 496603"/>
                    <a:gd name="connsiteY27" fmla="*/ 153819 h 496628"/>
                    <a:gd name="connsiteX28" fmla="*/ 454971 w 496603"/>
                    <a:gd name="connsiteY28" fmla="*/ 167578 h 496628"/>
                    <a:gd name="connsiteX29" fmla="*/ 352238 w 496603"/>
                    <a:gd name="connsiteY29" fmla="*/ 242419 h 496628"/>
                    <a:gd name="connsiteX30" fmla="*/ 442359 w 496603"/>
                    <a:gd name="connsiteY30" fmla="*/ 312266 h 496628"/>
                    <a:gd name="connsiteX31" fmla="*/ 437099 w 496603"/>
                    <a:gd name="connsiteY31" fmla="*/ 310422 h 496628"/>
                    <a:gd name="connsiteX32" fmla="*/ 488180 w 496603"/>
                    <a:gd name="connsiteY32" fmla="*/ 330354 h 496628"/>
                    <a:gd name="connsiteX33" fmla="*/ 484885 w 496603"/>
                    <a:gd name="connsiteY33" fmla="*/ 340260 h 496628"/>
                    <a:gd name="connsiteX34" fmla="*/ 480322 w 496603"/>
                    <a:gd name="connsiteY34" fmla="*/ 350425 h 496628"/>
                    <a:gd name="connsiteX35" fmla="*/ 444577 w 496603"/>
                    <a:gd name="connsiteY35" fmla="*/ 336482 h 496628"/>
                    <a:gd name="connsiteX36" fmla="*/ 321228 w 496603"/>
                    <a:gd name="connsiteY36" fmla="*/ 319561 h 496628"/>
                    <a:gd name="connsiteX37" fmla="*/ 338917 w 496603"/>
                    <a:gd name="connsiteY37" fmla="*/ 432187 h 496628"/>
                    <a:gd name="connsiteX38" fmla="*/ 359342 w 496603"/>
                    <a:gd name="connsiteY38" fmla="*/ 478692 h 496628"/>
                    <a:gd name="connsiteX39" fmla="*/ 339766 w 496603"/>
                    <a:gd name="connsiteY39" fmla="*/ 487749 h 496628"/>
                    <a:gd name="connsiteX40" fmla="*/ 325342 w 496603"/>
                    <a:gd name="connsiteY40" fmla="*/ 454894 h 496628"/>
                    <a:gd name="connsiteX41" fmla="*/ 248732 w 496603"/>
                    <a:gd name="connsiteY41" fmla="*/ 353803 h 496628"/>
                    <a:gd name="connsiteX42" fmla="*/ 180711 w 496603"/>
                    <a:gd name="connsiteY42" fmla="*/ 445287 h 496628"/>
                    <a:gd name="connsiteX43" fmla="*/ 181465 w 496603"/>
                    <a:gd name="connsiteY43" fmla="*/ 442986 h 496628"/>
                    <a:gd name="connsiteX44" fmla="*/ 161108 w 496603"/>
                    <a:gd name="connsiteY44" fmla="*/ 495227 h 496628"/>
                    <a:gd name="connsiteX45" fmla="*/ 144567 w 496603"/>
                    <a:gd name="connsiteY45" fmla="*/ 489726 h 496628"/>
                    <a:gd name="connsiteX46" fmla="*/ 140777 w 496603"/>
                    <a:gd name="connsiteY46" fmla="*/ 488027 h 496628"/>
                    <a:gd name="connsiteX47" fmla="*/ 157401 w 496603"/>
                    <a:gd name="connsiteY47" fmla="*/ 445369 h 496628"/>
                    <a:gd name="connsiteX48" fmla="*/ 170976 w 496603"/>
                    <a:gd name="connsiteY48" fmla="*/ 324352 h 496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496603" h="496628">
                      <a:moveTo>
                        <a:pt x="170976" y="324352"/>
                      </a:moveTo>
                      <a:cubicBezTo>
                        <a:pt x="151843" y="301175"/>
                        <a:pt x="50206" y="345330"/>
                        <a:pt x="50080" y="345387"/>
                      </a:cubicBezTo>
                      <a:lnTo>
                        <a:pt x="6350" y="364596"/>
                      </a:lnTo>
                      <a:cubicBezTo>
                        <a:pt x="3067" y="358189"/>
                        <a:pt x="-7" y="351693"/>
                        <a:pt x="-2751" y="345044"/>
                      </a:cubicBezTo>
                      <a:lnTo>
                        <a:pt x="52760" y="320663"/>
                      </a:lnTo>
                      <a:cubicBezTo>
                        <a:pt x="52760" y="320663"/>
                        <a:pt x="146703" y="279412"/>
                        <a:pt x="141987" y="249714"/>
                      </a:cubicBezTo>
                      <a:cubicBezTo>
                        <a:pt x="137273" y="220009"/>
                        <a:pt x="39730" y="178713"/>
                        <a:pt x="39730" y="178713"/>
                      </a:cubicBezTo>
                      <a:lnTo>
                        <a:pt x="-8423" y="159948"/>
                      </a:lnTo>
                      <a:cubicBezTo>
                        <a:pt x="-7213" y="156424"/>
                        <a:pt x="-6268" y="152875"/>
                        <a:pt x="-4899" y="149377"/>
                      </a:cubicBezTo>
                      <a:cubicBezTo>
                        <a:pt x="-3626" y="146094"/>
                        <a:pt x="-2016" y="143045"/>
                        <a:pt x="-628" y="139851"/>
                      </a:cubicBezTo>
                      <a:lnTo>
                        <a:pt x="56848" y="162242"/>
                      </a:lnTo>
                      <a:cubicBezTo>
                        <a:pt x="56848" y="162242"/>
                        <a:pt x="154422" y="196776"/>
                        <a:pt x="171356" y="171926"/>
                      </a:cubicBezTo>
                      <a:cubicBezTo>
                        <a:pt x="188259" y="147108"/>
                        <a:pt x="147349" y="49591"/>
                        <a:pt x="147235" y="49325"/>
                      </a:cubicBezTo>
                      <a:lnTo>
                        <a:pt x="128634" y="6977"/>
                      </a:lnTo>
                      <a:cubicBezTo>
                        <a:pt x="135149" y="3928"/>
                        <a:pt x="141804" y="1203"/>
                        <a:pt x="148547" y="-1307"/>
                      </a:cubicBezTo>
                      <a:lnTo>
                        <a:pt x="174037" y="56740"/>
                      </a:lnTo>
                      <a:lnTo>
                        <a:pt x="172529" y="52310"/>
                      </a:lnTo>
                      <a:cubicBezTo>
                        <a:pt x="172529" y="52310"/>
                        <a:pt x="211879" y="147070"/>
                        <a:pt x="241666" y="142950"/>
                      </a:cubicBezTo>
                      <a:cubicBezTo>
                        <a:pt x="268727" y="139211"/>
                        <a:pt x="306798" y="59306"/>
                        <a:pt x="313560" y="44660"/>
                      </a:cubicBezTo>
                      <a:lnTo>
                        <a:pt x="331515" y="-1402"/>
                      </a:lnTo>
                      <a:cubicBezTo>
                        <a:pt x="332820" y="-920"/>
                        <a:pt x="334144" y="-597"/>
                        <a:pt x="335450" y="-90"/>
                      </a:cubicBezTo>
                      <a:cubicBezTo>
                        <a:pt x="340926" y="2046"/>
                        <a:pt x="346103" y="4594"/>
                        <a:pt x="351357" y="7053"/>
                      </a:cubicBezTo>
                      <a:lnTo>
                        <a:pt x="329670" y="62703"/>
                      </a:lnTo>
                      <a:lnTo>
                        <a:pt x="330672" y="60491"/>
                      </a:lnTo>
                      <a:cubicBezTo>
                        <a:pt x="330672" y="60491"/>
                        <a:pt x="294338" y="156449"/>
                        <a:pt x="318845" y="173878"/>
                      </a:cubicBezTo>
                      <a:cubicBezTo>
                        <a:pt x="338701" y="187998"/>
                        <a:pt x="405874" y="164213"/>
                        <a:pt x="430951" y="154580"/>
                      </a:cubicBezTo>
                      <a:lnTo>
                        <a:pt x="478040" y="133894"/>
                      </a:lnTo>
                      <a:cubicBezTo>
                        <a:pt x="481082" y="140415"/>
                        <a:pt x="483807" y="147070"/>
                        <a:pt x="486279" y="153819"/>
                      </a:cubicBezTo>
                      <a:lnTo>
                        <a:pt x="454971" y="167578"/>
                      </a:lnTo>
                      <a:cubicBezTo>
                        <a:pt x="454718" y="167705"/>
                        <a:pt x="356586" y="212708"/>
                        <a:pt x="352238" y="242419"/>
                      </a:cubicBezTo>
                      <a:cubicBezTo>
                        <a:pt x="347891" y="272174"/>
                        <a:pt x="442359" y="312266"/>
                        <a:pt x="442359" y="312266"/>
                      </a:cubicBezTo>
                      <a:lnTo>
                        <a:pt x="437099" y="310422"/>
                      </a:lnTo>
                      <a:lnTo>
                        <a:pt x="488180" y="330354"/>
                      </a:lnTo>
                      <a:cubicBezTo>
                        <a:pt x="487103" y="333649"/>
                        <a:pt x="486216" y="336983"/>
                        <a:pt x="484885" y="340260"/>
                      </a:cubicBezTo>
                      <a:cubicBezTo>
                        <a:pt x="483554" y="343758"/>
                        <a:pt x="481842" y="347015"/>
                        <a:pt x="480322" y="350425"/>
                      </a:cubicBezTo>
                      <a:lnTo>
                        <a:pt x="444577" y="336482"/>
                      </a:lnTo>
                      <a:cubicBezTo>
                        <a:pt x="444577" y="336482"/>
                        <a:pt x="344798" y="300884"/>
                        <a:pt x="321228" y="319561"/>
                      </a:cubicBezTo>
                      <a:cubicBezTo>
                        <a:pt x="297659" y="338238"/>
                        <a:pt x="338917" y="432187"/>
                        <a:pt x="338917" y="432187"/>
                      </a:cubicBezTo>
                      <a:lnTo>
                        <a:pt x="359342" y="478692"/>
                      </a:lnTo>
                      <a:cubicBezTo>
                        <a:pt x="352929" y="481962"/>
                        <a:pt x="346426" y="485017"/>
                        <a:pt x="339766" y="487749"/>
                      </a:cubicBezTo>
                      <a:lnTo>
                        <a:pt x="325342" y="454894"/>
                      </a:lnTo>
                      <a:cubicBezTo>
                        <a:pt x="325322" y="454850"/>
                        <a:pt x="278557" y="357549"/>
                        <a:pt x="248732" y="353803"/>
                      </a:cubicBezTo>
                      <a:cubicBezTo>
                        <a:pt x="218895" y="350051"/>
                        <a:pt x="180711" y="445287"/>
                        <a:pt x="180711" y="445287"/>
                      </a:cubicBezTo>
                      <a:lnTo>
                        <a:pt x="181465" y="442986"/>
                      </a:lnTo>
                      <a:lnTo>
                        <a:pt x="161108" y="495227"/>
                      </a:lnTo>
                      <a:cubicBezTo>
                        <a:pt x="155582" y="493478"/>
                        <a:pt x="150043" y="491862"/>
                        <a:pt x="144567" y="489726"/>
                      </a:cubicBezTo>
                      <a:cubicBezTo>
                        <a:pt x="143262" y="489219"/>
                        <a:pt x="142070" y="488554"/>
                        <a:pt x="140777" y="488027"/>
                      </a:cubicBezTo>
                      <a:lnTo>
                        <a:pt x="157401" y="445369"/>
                      </a:lnTo>
                      <a:cubicBezTo>
                        <a:pt x="162325" y="430006"/>
                        <a:pt x="188367" y="345418"/>
                        <a:pt x="170976" y="324352"/>
                      </a:cubicBezTo>
                    </a:path>
                  </a:pathLst>
                </a:custGeom>
                <a:solidFill>
                  <a:srgbClr val="F0F2EF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3" name="Freeform: Shape 1912">
                  <a:extLst>
                    <a:ext uri="{FF2B5EF4-FFF2-40B4-BE49-F238E27FC236}">
                      <a16:creationId xmlns:a16="http://schemas.microsoft.com/office/drawing/2014/main" id="{C7515F17-C1C9-381E-3FF2-71F429090F99}"/>
                    </a:ext>
                  </a:extLst>
                </p:cNvPr>
                <p:cNvSpPr/>
                <p:nvPr/>
              </p:nvSpPr>
              <p:spPr>
                <a:xfrm flipV="1">
                  <a:off x="6051402" y="4157925"/>
                  <a:ext cx="161400" cy="161400"/>
                </a:xfrm>
                <a:custGeom>
                  <a:avLst/>
                  <a:gdLst>
                    <a:gd name="connsiteX0" fmla="*/ 72273 w 161400"/>
                    <a:gd name="connsiteY0" fmla="*/ 125938 h 161400"/>
                    <a:gd name="connsiteX1" fmla="*/ 25641 w 161400"/>
                    <a:gd name="connsiteY1" fmla="*/ 79305 h 161400"/>
                    <a:gd name="connsiteX2" fmla="*/ 72273 w 161400"/>
                    <a:gd name="connsiteY2" fmla="*/ 32667 h 161400"/>
                    <a:gd name="connsiteX3" fmla="*/ 118912 w 161400"/>
                    <a:gd name="connsiteY3" fmla="*/ 79305 h 161400"/>
                    <a:gd name="connsiteX4" fmla="*/ 72273 w 161400"/>
                    <a:gd name="connsiteY4" fmla="*/ 125938 h 161400"/>
                    <a:gd name="connsiteX5" fmla="*/ 72273 w 161400"/>
                    <a:gd name="connsiteY5" fmla="*/ -1398 h 161400"/>
                    <a:gd name="connsiteX6" fmla="*/ -8424 w 161400"/>
                    <a:gd name="connsiteY6" fmla="*/ 79305 h 161400"/>
                    <a:gd name="connsiteX7" fmla="*/ 72273 w 161400"/>
                    <a:gd name="connsiteY7" fmla="*/ 160002 h 161400"/>
                    <a:gd name="connsiteX8" fmla="*/ 152977 w 161400"/>
                    <a:gd name="connsiteY8" fmla="*/ 79305 h 161400"/>
                    <a:gd name="connsiteX9" fmla="*/ 72273 w 161400"/>
                    <a:gd name="connsiteY9" fmla="*/ -1398 h 16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1400" h="161400">
                      <a:moveTo>
                        <a:pt x="72273" y="125938"/>
                      </a:moveTo>
                      <a:cubicBezTo>
                        <a:pt x="46561" y="125938"/>
                        <a:pt x="25641" y="105011"/>
                        <a:pt x="25641" y="79305"/>
                      </a:cubicBezTo>
                      <a:cubicBezTo>
                        <a:pt x="25641" y="53587"/>
                        <a:pt x="46561" y="32667"/>
                        <a:pt x="72273" y="32667"/>
                      </a:cubicBezTo>
                      <a:cubicBezTo>
                        <a:pt x="97985" y="32667"/>
                        <a:pt x="118912" y="53587"/>
                        <a:pt x="118912" y="79305"/>
                      </a:cubicBezTo>
                      <a:cubicBezTo>
                        <a:pt x="118912" y="105011"/>
                        <a:pt x="97985" y="125938"/>
                        <a:pt x="72273" y="125938"/>
                      </a:cubicBezTo>
                      <a:close/>
                      <a:moveTo>
                        <a:pt x="72273" y="-1398"/>
                      </a:moveTo>
                      <a:cubicBezTo>
                        <a:pt x="27771" y="-1398"/>
                        <a:pt x="-8424" y="34809"/>
                        <a:pt x="-8424" y="79305"/>
                      </a:cubicBezTo>
                      <a:cubicBezTo>
                        <a:pt x="-8424" y="123789"/>
                        <a:pt x="27771" y="160002"/>
                        <a:pt x="72273" y="160002"/>
                      </a:cubicBezTo>
                      <a:cubicBezTo>
                        <a:pt x="116783" y="160002"/>
                        <a:pt x="152977" y="123789"/>
                        <a:pt x="152977" y="79305"/>
                      </a:cubicBezTo>
                      <a:cubicBezTo>
                        <a:pt x="152977" y="34809"/>
                        <a:pt x="116783" y="-1398"/>
                        <a:pt x="72273" y="-1398"/>
                      </a:cubicBezTo>
                    </a:path>
                  </a:pathLst>
                </a:custGeom>
                <a:solidFill>
                  <a:srgbClr val="B1B3B0"/>
                </a:solidFill>
                <a:ln w="634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843" name="Freeform: Shape 1842">
                <a:extLst>
                  <a:ext uri="{FF2B5EF4-FFF2-40B4-BE49-F238E27FC236}">
                    <a16:creationId xmlns:a16="http://schemas.microsoft.com/office/drawing/2014/main" id="{D07894DC-B80F-55B6-C6EE-175F51C7855F}"/>
                  </a:ext>
                </a:extLst>
              </p:cNvPr>
              <p:cNvSpPr/>
              <p:nvPr/>
            </p:nvSpPr>
            <p:spPr>
              <a:xfrm flipV="1">
                <a:off x="1225774" y="2541071"/>
                <a:ext cx="1019999" cy="1078332"/>
              </a:xfrm>
              <a:custGeom>
                <a:avLst/>
                <a:gdLst>
                  <a:gd name="connsiteX0" fmla="*/ 763190 w 1545872"/>
                  <a:gd name="connsiteY0" fmla="*/ 142715 h 1545898"/>
                  <a:gd name="connsiteX1" fmla="*/ 909970 w 1545872"/>
                  <a:gd name="connsiteY1" fmla="*/ 31800 h 1545898"/>
                  <a:gd name="connsiteX2" fmla="*/ 1003069 w 1545872"/>
                  <a:gd name="connsiteY2" fmla="*/ 190431 h 1545898"/>
                  <a:gd name="connsiteX3" fmla="*/ 1181093 w 1545872"/>
                  <a:gd name="connsiteY3" fmla="*/ 144122 h 1545898"/>
                  <a:gd name="connsiteX4" fmla="*/ 1206443 w 1545872"/>
                  <a:gd name="connsiteY4" fmla="*/ 326310 h 1545898"/>
                  <a:gd name="connsiteX5" fmla="*/ 1388650 w 1545872"/>
                  <a:gd name="connsiteY5" fmla="*/ 351648 h 1545898"/>
                  <a:gd name="connsiteX6" fmla="*/ 1342322 w 1545872"/>
                  <a:gd name="connsiteY6" fmla="*/ 529671 h 1545898"/>
                  <a:gd name="connsiteX7" fmla="*/ 1500953 w 1545872"/>
                  <a:gd name="connsiteY7" fmla="*/ 622796 h 1545898"/>
                  <a:gd name="connsiteX8" fmla="*/ 1390044 w 1545872"/>
                  <a:gd name="connsiteY8" fmla="*/ 769544 h 1545898"/>
                  <a:gd name="connsiteX9" fmla="*/ 1500953 w 1545872"/>
                  <a:gd name="connsiteY9" fmla="*/ 916292 h 1545898"/>
                  <a:gd name="connsiteX10" fmla="*/ 1342322 w 1545872"/>
                  <a:gd name="connsiteY10" fmla="*/ 1009423 h 1545898"/>
                  <a:gd name="connsiteX11" fmla="*/ 1388650 w 1545872"/>
                  <a:gd name="connsiteY11" fmla="*/ 1187447 h 1545898"/>
                  <a:gd name="connsiteX12" fmla="*/ 1206443 w 1545872"/>
                  <a:gd name="connsiteY12" fmla="*/ 1212785 h 1545898"/>
                  <a:gd name="connsiteX13" fmla="*/ 1181093 w 1545872"/>
                  <a:gd name="connsiteY13" fmla="*/ 1394972 h 1545898"/>
                  <a:gd name="connsiteX14" fmla="*/ 1003069 w 1545872"/>
                  <a:gd name="connsiteY14" fmla="*/ 1348663 h 1545898"/>
                  <a:gd name="connsiteX15" fmla="*/ 909970 w 1545872"/>
                  <a:gd name="connsiteY15" fmla="*/ 1507288 h 1545898"/>
                  <a:gd name="connsiteX16" fmla="*/ 763190 w 1545872"/>
                  <a:gd name="connsiteY16" fmla="*/ 1396373 h 1545898"/>
                  <a:gd name="connsiteX17" fmla="*/ 616475 w 1545872"/>
                  <a:gd name="connsiteY17" fmla="*/ 1507288 h 1545898"/>
                  <a:gd name="connsiteX18" fmla="*/ 523311 w 1545872"/>
                  <a:gd name="connsiteY18" fmla="*/ 1348663 h 1545898"/>
                  <a:gd name="connsiteX19" fmla="*/ 345287 w 1545872"/>
                  <a:gd name="connsiteY19" fmla="*/ 1394972 h 1545898"/>
                  <a:gd name="connsiteX20" fmla="*/ 319937 w 1545872"/>
                  <a:gd name="connsiteY20" fmla="*/ 1212785 h 1545898"/>
                  <a:gd name="connsiteX21" fmla="*/ 137794 w 1545872"/>
                  <a:gd name="connsiteY21" fmla="*/ 1187447 h 1545898"/>
                  <a:gd name="connsiteX22" fmla="*/ 184059 w 1545872"/>
                  <a:gd name="connsiteY22" fmla="*/ 1009423 h 1545898"/>
                  <a:gd name="connsiteX23" fmla="*/ 25491 w 1545872"/>
                  <a:gd name="connsiteY23" fmla="*/ 916292 h 1545898"/>
                  <a:gd name="connsiteX24" fmla="*/ 136400 w 1545872"/>
                  <a:gd name="connsiteY24" fmla="*/ 769544 h 1545898"/>
                  <a:gd name="connsiteX25" fmla="*/ 25491 w 1545872"/>
                  <a:gd name="connsiteY25" fmla="*/ 622796 h 1545898"/>
                  <a:gd name="connsiteX26" fmla="*/ 184059 w 1545872"/>
                  <a:gd name="connsiteY26" fmla="*/ 529671 h 1545898"/>
                  <a:gd name="connsiteX27" fmla="*/ 137794 w 1545872"/>
                  <a:gd name="connsiteY27" fmla="*/ 351648 h 1545898"/>
                  <a:gd name="connsiteX28" fmla="*/ 319937 w 1545872"/>
                  <a:gd name="connsiteY28" fmla="*/ 326310 h 1545898"/>
                  <a:gd name="connsiteX29" fmla="*/ 345287 w 1545872"/>
                  <a:gd name="connsiteY29" fmla="*/ 144122 h 1545898"/>
                  <a:gd name="connsiteX30" fmla="*/ 523311 w 1545872"/>
                  <a:gd name="connsiteY30" fmla="*/ 190431 h 1545898"/>
                  <a:gd name="connsiteX31" fmla="*/ 616475 w 1545872"/>
                  <a:gd name="connsiteY31" fmla="*/ 31800 h 1545898"/>
                  <a:gd name="connsiteX32" fmla="*/ 916941 w 1545872"/>
                  <a:gd name="connsiteY32" fmla="*/ -3405 h 1545898"/>
                  <a:gd name="connsiteX33" fmla="*/ 763190 w 1545872"/>
                  <a:gd name="connsiteY33" fmla="*/ 112802 h 1545898"/>
                  <a:gd name="connsiteX34" fmla="*/ 609439 w 1545872"/>
                  <a:gd name="connsiteY34" fmla="*/ -3405 h 1545898"/>
                  <a:gd name="connsiteX35" fmla="*/ 511904 w 1545872"/>
                  <a:gd name="connsiteY35" fmla="*/ 162793 h 1545898"/>
                  <a:gd name="connsiteX36" fmla="*/ 325388 w 1545872"/>
                  <a:gd name="connsiteY36" fmla="*/ 114272 h 1545898"/>
                  <a:gd name="connsiteX37" fmla="*/ 298833 w 1545872"/>
                  <a:gd name="connsiteY37" fmla="*/ 305155 h 1545898"/>
                  <a:gd name="connsiteX38" fmla="*/ 107943 w 1545872"/>
                  <a:gd name="connsiteY38" fmla="*/ 331703 h 1545898"/>
                  <a:gd name="connsiteX39" fmla="*/ 156426 w 1545872"/>
                  <a:gd name="connsiteY39" fmla="*/ 518219 h 1545898"/>
                  <a:gd name="connsiteX40" fmla="*/ -9746 w 1545872"/>
                  <a:gd name="connsiteY40" fmla="*/ 615793 h 1545898"/>
                  <a:gd name="connsiteX41" fmla="*/ 106486 w 1545872"/>
                  <a:gd name="connsiteY41" fmla="*/ 769544 h 1545898"/>
                  <a:gd name="connsiteX42" fmla="*/ -9746 w 1545872"/>
                  <a:gd name="connsiteY42" fmla="*/ 923295 h 1545898"/>
                  <a:gd name="connsiteX43" fmla="*/ 156426 w 1545872"/>
                  <a:gd name="connsiteY43" fmla="*/ 1020869 h 1545898"/>
                  <a:gd name="connsiteX44" fmla="*/ 107943 w 1545872"/>
                  <a:gd name="connsiteY44" fmla="*/ 1207385 h 1545898"/>
                  <a:gd name="connsiteX45" fmla="*/ 298833 w 1545872"/>
                  <a:gd name="connsiteY45" fmla="*/ 1233933 h 1545898"/>
                  <a:gd name="connsiteX46" fmla="*/ 325388 w 1545872"/>
                  <a:gd name="connsiteY46" fmla="*/ 1424822 h 1545898"/>
                  <a:gd name="connsiteX47" fmla="*/ 511904 w 1545872"/>
                  <a:gd name="connsiteY47" fmla="*/ 1376295 h 1545898"/>
                  <a:gd name="connsiteX48" fmla="*/ 609439 w 1545872"/>
                  <a:gd name="connsiteY48" fmla="*/ 1542493 h 1545898"/>
                  <a:gd name="connsiteX49" fmla="*/ 763190 w 1545872"/>
                  <a:gd name="connsiteY49" fmla="*/ 1426293 h 1545898"/>
                  <a:gd name="connsiteX50" fmla="*/ 916941 w 1545872"/>
                  <a:gd name="connsiteY50" fmla="*/ 1542493 h 1545898"/>
                  <a:gd name="connsiteX51" fmla="*/ 1014540 w 1545872"/>
                  <a:gd name="connsiteY51" fmla="*/ 1376295 h 1545898"/>
                  <a:gd name="connsiteX52" fmla="*/ 1201056 w 1545872"/>
                  <a:gd name="connsiteY52" fmla="*/ 1424822 h 1545898"/>
                  <a:gd name="connsiteX53" fmla="*/ 1227611 w 1545872"/>
                  <a:gd name="connsiteY53" fmla="*/ 1233933 h 1545898"/>
                  <a:gd name="connsiteX54" fmla="*/ 1418501 w 1545872"/>
                  <a:gd name="connsiteY54" fmla="*/ 1207385 h 1545898"/>
                  <a:gd name="connsiteX55" fmla="*/ 1369954 w 1545872"/>
                  <a:gd name="connsiteY55" fmla="*/ 1020869 h 1545898"/>
                  <a:gd name="connsiteX56" fmla="*/ 1536127 w 1545872"/>
                  <a:gd name="connsiteY56" fmla="*/ 923295 h 1545898"/>
                  <a:gd name="connsiteX57" fmla="*/ 1419958 w 1545872"/>
                  <a:gd name="connsiteY57" fmla="*/ 769544 h 1545898"/>
                  <a:gd name="connsiteX58" fmla="*/ 1536127 w 1545872"/>
                  <a:gd name="connsiteY58" fmla="*/ 615793 h 1545898"/>
                  <a:gd name="connsiteX59" fmla="*/ 1369954 w 1545872"/>
                  <a:gd name="connsiteY59" fmla="*/ 518219 h 1545898"/>
                  <a:gd name="connsiteX60" fmla="*/ 1418501 w 1545872"/>
                  <a:gd name="connsiteY60" fmla="*/ 331703 h 1545898"/>
                  <a:gd name="connsiteX61" fmla="*/ 1227611 w 1545872"/>
                  <a:gd name="connsiteY61" fmla="*/ 305155 h 1545898"/>
                  <a:gd name="connsiteX62" fmla="*/ 1201056 w 1545872"/>
                  <a:gd name="connsiteY62" fmla="*/ 114272 h 1545898"/>
                  <a:gd name="connsiteX63" fmla="*/ 1014540 w 1545872"/>
                  <a:gd name="connsiteY63" fmla="*/ 162793 h 1545898"/>
                  <a:gd name="connsiteX64" fmla="*/ 916941 w 1545872"/>
                  <a:gd name="connsiteY64" fmla="*/ -3405 h 154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545872" h="1545898">
                    <a:moveTo>
                      <a:pt x="763190" y="142715"/>
                    </a:moveTo>
                    <a:lnTo>
                      <a:pt x="909970" y="31800"/>
                    </a:lnTo>
                    <a:lnTo>
                      <a:pt x="1003069" y="190431"/>
                    </a:lnTo>
                    <a:lnTo>
                      <a:pt x="1181093" y="144122"/>
                    </a:lnTo>
                    <a:lnTo>
                      <a:pt x="1206443" y="326310"/>
                    </a:lnTo>
                    <a:lnTo>
                      <a:pt x="1388650" y="351648"/>
                    </a:lnTo>
                    <a:lnTo>
                      <a:pt x="1342322" y="529671"/>
                    </a:lnTo>
                    <a:lnTo>
                      <a:pt x="1500953" y="622796"/>
                    </a:lnTo>
                    <a:lnTo>
                      <a:pt x="1390044" y="769544"/>
                    </a:lnTo>
                    <a:lnTo>
                      <a:pt x="1500953" y="916292"/>
                    </a:lnTo>
                    <a:lnTo>
                      <a:pt x="1342322" y="1009423"/>
                    </a:lnTo>
                    <a:lnTo>
                      <a:pt x="1388650" y="1187447"/>
                    </a:lnTo>
                    <a:lnTo>
                      <a:pt x="1206443" y="1212785"/>
                    </a:lnTo>
                    <a:lnTo>
                      <a:pt x="1181093" y="1394972"/>
                    </a:lnTo>
                    <a:lnTo>
                      <a:pt x="1003069" y="1348663"/>
                    </a:lnTo>
                    <a:lnTo>
                      <a:pt x="909970" y="1507288"/>
                    </a:lnTo>
                    <a:lnTo>
                      <a:pt x="763190" y="1396373"/>
                    </a:lnTo>
                    <a:lnTo>
                      <a:pt x="616475" y="1507288"/>
                    </a:lnTo>
                    <a:lnTo>
                      <a:pt x="523311" y="1348663"/>
                    </a:lnTo>
                    <a:lnTo>
                      <a:pt x="345287" y="1394972"/>
                    </a:lnTo>
                    <a:lnTo>
                      <a:pt x="319937" y="1212785"/>
                    </a:lnTo>
                    <a:lnTo>
                      <a:pt x="137794" y="1187447"/>
                    </a:lnTo>
                    <a:lnTo>
                      <a:pt x="184059" y="1009423"/>
                    </a:lnTo>
                    <a:lnTo>
                      <a:pt x="25491" y="916292"/>
                    </a:lnTo>
                    <a:lnTo>
                      <a:pt x="136400" y="769544"/>
                    </a:lnTo>
                    <a:lnTo>
                      <a:pt x="25491" y="622796"/>
                    </a:lnTo>
                    <a:lnTo>
                      <a:pt x="184059" y="529671"/>
                    </a:lnTo>
                    <a:lnTo>
                      <a:pt x="137794" y="351648"/>
                    </a:lnTo>
                    <a:lnTo>
                      <a:pt x="319937" y="326310"/>
                    </a:lnTo>
                    <a:lnTo>
                      <a:pt x="345287" y="144122"/>
                    </a:lnTo>
                    <a:lnTo>
                      <a:pt x="523311" y="190431"/>
                    </a:lnTo>
                    <a:lnTo>
                      <a:pt x="616475" y="31800"/>
                    </a:lnTo>
                    <a:close/>
                    <a:moveTo>
                      <a:pt x="916941" y="-3405"/>
                    </a:moveTo>
                    <a:lnTo>
                      <a:pt x="763190" y="112802"/>
                    </a:lnTo>
                    <a:lnTo>
                      <a:pt x="609439" y="-3405"/>
                    </a:lnTo>
                    <a:lnTo>
                      <a:pt x="511904" y="162793"/>
                    </a:lnTo>
                    <a:lnTo>
                      <a:pt x="325388" y="114272"/>
                    </a:lnTo>
                    <a:lnTo>
                      <a:pt x="298833" y="305155"/>
                    </a:lnTo>
                    <a:lnTo>
                      <a:pt x="107943" y="331703"/>
                    </a:lnTo>
                    <a:lnTo>
                      <a:pt x="156426" y="518219"/>
                    </a:lnTo>
                    <a:lnTo>
                      <a:pt x="-9746" y="615793"/>
                    </a:lnTo>
                    <a:lnTo>
                      <a:pt x="106486" y="769544"/>
                    </a:lnTo>
                    <a:lnTo>
                      <a:pt x="-9746" y="923295"/>
                    </a:lnTo>
                    <a:lnTo>
                      <a:pt x="156426" y="1020869"/>
                    </a:lnTo>
                    <a:lnTo>
                      <a:pt x="107943" y="1207385"/>
                    </a:lnTo>
                    <a:lnTo>
                      <a:pt x="298833" y="1233933"/>
                    </a:lnTo>
                    <a:lnTo>
                      <a:pt x="325388" y="1424822"/>
                    </a:lnTo>
                    <a:lnTo>
                      <a:pt x="511904" y="1376295"/>
                    </a:lnTo>
                    <a:lnTo>
                      <a:pt x="609439" y="1542493"/>
                    </a:lnTo>
                    <a:lnTo>
                      <a:pt x="763190" y="1426293"/>
                    </a:lnTo>
                    <a:lnTo>
                      <a:pt x="916941" y="1542493"/>
                    </a:lnTo>
                    <a:lnTo>
                      <a:pt x="1014540" y="1376295"/>
                    </a:lnTo>
                    <a:lnTo>
                      <a:pt x="1201056" y="1424822"/>
                    </a:lnTo>
                    <a:lnTo>
                      <a:pt x="1227611" y="1233933"/>
                    </a:lnTo>
                    <a:lnTo>
                      <a:pt x="1418501" y="1207385"/>
                    </a:lnTo>
                    <a:lnTo>
                      <a:pt x="1369954" y="1020869"/>
                    </a:lnTo>
                    <a:lnTo>
                      <a:pt x="1536127" y="923295"/>
                    </a:lnTo>
                    <a:lnTo>
                      <a:pt x="1419958" y="769544"/>
                    </a:lnTo>
                    <a:lnTo>
                      <a:pt x="1536127" y="615793"/>
                    </a:lnTo>
                    <a:lnTo>
                      <a:pt x="1369954" y="518219"/>
                    </a:lnTo>
                    <a:lnTo>
                      <a:pt x="1418501" y="331703"/>
                    </a:lnTo>
                    <a:lnTo>
                      <a:pt x="1227611" y="305155"/>
                    </a:lnTo>
                    <a:lnTo>
                      <a:pt x="1201056" y="114272"/>
                    </a:lnTo>
                    <a:lnTo>
                      <a:pt x="1014540" y="162793"/>
                    </a:lnTo>
                    <a:lnTo>
                      <a:pt x="916941" y="-3405"/>
                    </a:lnTo>
                  </a:path>
                </a:pathLst>
              </a:custGeom>
              <a:solidFill>
                <a:srgbClr val="E04122"/>
              </a:solidFill>
              <a:ln w="634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10" name="Group 1809">
              <a:extLst>
                <a:ext uri="{FF2B5EF4-FFF2-40B4-BE49-F238E27FC236}">
                  <a16:creationId xmlns:a16="http://schemas.microsoft.com/office/drawing/2014/main" id="{DA9F2766-3AF7-A822-F152-4F3A5ED32042}"/>
                </a:ext>
              </a:extLst>
            </p:cNvPr>
            <p:cNvGrpSpPr/>
            <p:nvPr/>
          </p:nvGrpSpPr>
          <p:grpSpPr>
            <a:xfrm rot="977838">
              <a:off x="1201078" y="2989945"/>
              <a:ext cx="410484" cy="395521"/>
              <a:chOff x="10638187" y="4886693"/>
              <a:chExt cx="1148828" cy="1213682"/>
            </a:xfrm>
          </p:grpSpPr>
          <p:sp>
            <p:nvSpPr>
              <p:cNvPr id="1827" name="Freeform: Shape 1826">
                <a:extLst>
                  <a:ext uri="{FF2B5EF4-FFF2-40B4-BE49-F238E27FC236}">
                    <a16:creationId xmlns:a16="http://schemas.microsoft.com/office/drawing/2014/main" id="{DF84717B-A1D7-3F27-FEE4-00F8CBC35354}"/>
                  </a:ext>
                </a:extLst>
              </p:cNvPr>
              <p:cNvSpPr/>
              <p:nvPr/>
            </p:nvSpPr>
            <p:spPr>
              <a:xfrm flipV="1">
                <a:off x="10648908" y="5065866"/>
                <a:ext cx="1138107" cy="1034509"/>
              </a:xfrm>
              <a:custGeom>
                <a:avLst/>
                <a:gdLst>
                  <a:gd name="connsiteX0" fmla="*/ 543370 w 1138108"/>
                  <a:gd name="connsiteY0" fmla="*/ 958915 h 1034510"/>
                  <a:gd name="connsiteX1" fmla="*/ 874098 w 1138108"/>
                  <a:gd name="connsiteY1" fmla="*/ 1022831 h 1034510"/>
                  <a:gd name="connsiteX2" fmla="*/ 1087199 w 1138108"/>
                  <a:gd name="connsiteY2" fmla="*/ 431980 h 1034510"/>
                  <a:gd name="connsiteX3" fmla="*/ 685589 w 1138108"/>
                  <a:gd name="connsiteY3" fmla="*/ -144 h 1034510"/>
                  <a:gd name="connsiteX4" fmla="*/ 557721 w 1138108"/>
                  <a:gd name="connsiteY4" fmla="*/ 24134 h 1034510"/>
                  <a:gd name="connsiteX5" fmla="*/ 472836 w 1138108"/>
                  <a:gd name="connsiteY5" fmla="*/ -144 h 1034510"/>
                  <a:gd name="connsiteX6" fmla="*/ -423 w 1138108"/>
                  <a:gd name="connsiteY6" fmla="*/ 414355 h 1034510"/>
                  <a:gd name="connsiteX7" fmla="*/ 208288 w 1138108"/>
                  <a:gd name="connsiteY7" fmla="*/ 1011093 h 1034510"/>
                  <a:gd name="connsiteX8" fmla="*/ 543370 w 1138108"/>
                  <a:gd name="connsiteY8" fmla="*/ 958915 h 103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8108" h="1034510">
                    <a:moveTo>
                      <a:pt x="543370" y="958915"/>
                    </a:moveTo>
                    <a:cubicBezTo>
                      <a:pt x="543370" y="958915"/>
                      <a:pt x="693286" y="1058116"/>
                      <a:pt x="874098" y="1022831"/>
                    </a:cubicBezTo>
                    <a:cubicBezTo>
                      <a:pt x="1054875" y="987582"/>
                      <a:pt x="1159232" y="710530"/>
                      <a:pt x="1087199" y="431980"/>
                    </a:cubicBezTo>
                    <a:cubicBezTo>
                      <a:pt x="1007714" y="124519"/>
                      <a:pt x="741807" y="-1954"/>
                      <a:pt x="685589" y="-144"/>
                    </a:cubicBezTo>
                    <a:cubicBezTo>
                      <a:pt x="631983" y="1634"/>
                      <a:pt x="612825" y="28523"/>
                      <a:pt x="557721" y="24134"/>
                    </a:cubicBezTo>
                    <a:cubicBezTo>
                      <a:pt x="533338" y="22184"/>
                      <a:pt x="503105" y="1355"/>
                      <a:pt x="472836" y="-144"/>
                    </a:cubicBezTo>
                    <a:cubicBezTo>
                      <a:pt x="383562" y="-4532"/>
                      <a:pt x="87457" y="56494"/>
                      <a:pt x="-423" y="414355"/>
                    </a:cubicBezTo>
                    <a:cubicBezTo>
                      <a:pt x="-92310" y="788413"/>
                      <a:pt x="63771" y="955502"/>
                      <a:pt x="208288" y="1011093"/>
                    </a:cubicBezTo>
                    <a:cubicBezTo>
                      <a:pt x="399341" y="1084588"/>
                      <a:pt x="543370" y="958915"/>
                      <a:pt x="543370" y="958915"/>
                    </a:cubicBezTo>
                  </a:path>
                </a:pathLst>
              </a:custGeom>
              <a:solidFill>
                <a:srgbClr val="EF6B51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28" name="Freeform: Shape 1827">
                <a:extLst>
                  <a:ext uri="{FF2B5EF4-FFF2-40B4-BE49-F238E27FC236}">
                    <a16:creationId xmlns:a16="http://schemas.microsoft.com/office/drawing/2014/main" id="{F6C16D82-CE2F-1ADF-1B09-AE5E4ACEFCCB}"/>
                  </a:ext>
                </a:extLst>
              </p:cNvPr>
              <p:cNvSpPr/>
              <p:nvPr/>
            </p:nvSpPr>
            <p:spPr>
              <a:xfrm flipV="1">
                <a:off x="11159306" y="4886693"/>
                <a:ext cx="73356" cy="300006"/>
              </a:xfrm>
              <a:custGeom>
                <a:avLst/>
                <a:gdLst>
                  <a:gd name="connsiteX0" fmla="*/ -27857 w 73356"/>
                  <a:gd name="connsiteY0" fmla="*/ 293344 h 300006"/>
                  <a:gd name="connsiteX1" fmla="*/ 25122 w 73356"/>
                  <a:gd name="connsiteY1" fmla="*/ 297872 h 300006"/>
                  <a:gd name="connsiteX2" fmla="*/ 45499 w 73356"/>
                  <a:gd name="connsiteY2" fmla="*/ 6957 h 300006"/>
                  <a:gd name="connsiteX3" fmla="*/ 12896 w 73356"/>
                  <a:gd name="connsiteY3" fmla="*/ -2134 h 300006"/>
                  <a:gd name="connsiteX4" fmla="*/ -27857 w 73356"/>
                  <a:gd name="connsiteY4" fmla="*/ 293344 h 30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56" h="300006">
                    <a:moveTo>
                      <a:pt x="-27857" y="293344"/>
                    </a:moveTo>
                    <a:lnTo>
                      <a:pt x="25122" y="297872"/>
                    </a:lnTo>
                    <a:lnTo>
                      <a:pt x="45499" y="6957"/>
                    </a:lnTo>
                    <a:lnTo>
                      <a:pt x="12896" y="-2134"/>
                    </a:lnTo>
                    <a:lnTo>
                      <a:pt x="-27857" y="293344"/>
                    </a:lnTo>
                  </a:path>
                </a:pathLst>
              </a:custGeom>
              <a:solidFill>
                <a:srgbClr val="456D48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29" name="Freeform: Shape 1828">
                <a:extLst>
                  <a:ext uri="{FF2B5EF4-FFF2-40B4-BE49-F238E27FC236}">
                    <a16:creationId xmlns:a16="http://schemas.microsoft.com/office/drawing/2014/main" id="{CB674D8C-71D0-D764-8735-4518E1EBF54B}"/>
                  </a:ext>
                </a:extLst>
              </p:cNvPr>
              <p:cNvSpPr/>
              <p:nvPr/>
            </p:nvSpPr>
            <p:spPr>
              <a:xfrm flipV="1">
                <a:off x="10638187" y="4959757"/>
                <a:ext cx="478414" cy="271735"/>
              </a:xfrm>
              <a:custGeom>
                <a:avLst/>
                <a:gdLst>
                  <a:gd name="connsiteX0" fmla="*/ 451350 w 478414"/>
                  <a:gd name="connsiteY0" fmla="*/ 251598 h 271735"/>
                  <a:gd name="connsiteX1" fmla="*/ 155907 w 478414"/>
                  <a:gd name="connsiteY1" fmla="*/ 185453 h 271735"/>
                  <a:gd name="connsiteX2" fmla="*/ -27065 w 478414"/>
                  <a:gd name="connsiteY2" fmla="*/ -1942 h 271735"/>
                  <a:gd name="connsiteX3" fmla="*/ 290393 w 478414"/>
                  <a:gd name="connsiteY3" fmla="*/ 55356 h 271735"/>
                  <a:gd name="connsiteX4" fmla="*/ 451350 w 478414"/>
                  <a:gd name="connsiteY4" fmla="*/ 251598 h 27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414" h="271735">
                    <a:moveTo>
                      <a:pt x="451350" y="251598"/>
                    </a:moveTo>
                    <a:cubicBezTo>
                      <a:pt x="451350" y="251598"/>
                      <a:pt x="327871" y="322132"/>
                      <a:pt x="155907" y="185453"/>
                    </a:cubicBezTo>
                    <a:cubicBezTo>
                      <a:pt x="-16058" y="48773"/>
                      <a:pt x="-27065" y="-1942"/>
                      <a:pt x="-27065" y="-1942"/>
                    </a:cubicBezTo>
                    <a:cubicBezTo>
                      <a:pt x="-27065" y="-1942"/>
                      <a:pt x="172870" y="38567"/>
                      <a:pt x="290393" y="55356"/>
                    </a:cubicBezTo>
                    <a:cubicBezTo>
                      <a:pt x="444732" y="77404"/>
                      <a:pt x="451350" y="251598"/>
                      <a:pt x="451350" y="251598"/>
                    </a:cubicBezTo>
                  </a:path>
                </a:pathLst>
              </a:custGeom>
              <a:solidFill>
                <a:srgbClr val="456D48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30" name="Freeform: Shape 1829">
                <a:extLst>
                  <a:ext uri="{FF2B5EF4-FFF2-40B4-BE49-F238E27FC236}">
                    <a16:creationId xmlns:a16="http://schemas.microsoft.com/office/drawing/2014/main" id="{F649A99A-10FF-AF0F-5FA7-6B1FC9A57BC4}"/>
                  </a:ext>
                </a:extLst>
              </p:cNvPr>
              <p:cNvSpPr/>
              <p:nvPr/>
            </p:nvSpPr>
            <p:spPr>
              <a:xfrm flipV="1">
                <a:off x="10723772" y="4962554"/>
                <a:ext cx="452126" cy="213005"/>
              </a:xfrm>
              <a:custGeom>
                <a:avLst/>
                <a:gdLst>
                  <a:gd name="connsiteX0" fmla="*/ -17529 w 452126"/>
                  <a:gd name="connsiteY0" fmla="*/ -942 h 213005"/>
                  <a:gd name="connsiteX1" fmla="*/ 187700 w 452126"/>
                  <a:gd name="connsiteY1" fmla="*/ 112052 h 213005"/>
                  <a:gd name="connsiteX2" fmla="*/ 296479 w 452126"/>
                  <a:gd name="connsiteY2" fmla="*/ 158622 h 213005"/>
                  <a:gd name="connsiteX3" fmla="*/ 354997 w 452126"/>
                  <a:gd name="connsiteY3" fmla="*/ 178894 h 213005"/>
                  <a:gd name="connsiteX4" fmla="*/ 416928 w 452126"/>
                  <a:gd name="connsiteY4" fmla="*/ 189030 h 213005"/>
                  <a:gd name="connsiteX5" fmla="*/ 413932 w 452126"/>
                  <a:gd name="connsiteY5" fmla="*/ 210940 h 213005"/>
                  <a:gd name="connsiteX6" fmla="*/ 356948 w 452126"/>
                  <a:gd name="connsiteY6" fmla="*/ 196554 h 213005"/>
                  <a:gd name="connsiteX7" fmla="*/ 298291 w 452126"/>
                  <a:gd name="connsiteY7" fmla="*/ 175759 h 213005"/>
                  <a:gd name="connsiteX8" fmla="*/ 188292 w 452126"/>
                  <a:gd name="connsiteY8" fmla="*/ 129747 h 213005"/>
                  <a:gd name="connsiteX9" fmla="*/ -24217 w 452126"/>
                  <a:gd name="connsiteY9" fmla="*/ 10483 h 213005"/>
                  <a:gd name="connsiteX10" fmla="*/ -17529 w 452126"/>
                  <a:gd name="connsiteY10" fmla="*/ -942 h 213005"/>
                  <a:gd name="connsiteX11" fmla="*/ -17529 w 452126"/>
                  <a:gd name="connsiteY11" fmla="*/ -942 h 213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2126" h="213005">
                    <a:moveTo>
                      <a:pt x="-17529" y="-942"/>
                    </a:moveTo>
                    <a:cubicBezTo>
                      <a:pt x="48303" y="41169"/>
                      <a:pt x="116991" y="78718"/>
                      <a:pt x="187700" y="112052"/>
                    </a:cubicBezTo>
                    <a:cubicBezTo>
                      <a:pt x="223368" y="128876"/>
                      <a:pt x="259662" y="144411"/>
                      <a:pt x="296479" y="158622"/>
                    </a:cubicBezTo>
                    <a:cubicBezTo>
                      <a:pt x="315741" y="166076"/>
                      <a:pt x="335108" y="173182"/>
                      <a:pt x="354997" y="178894"/>
                    </a:cubicBezTo>
                    <a:cubicBezTo>
                      <a:pt x="375757" y="184885"/>
                      <a:pt x="395750" y="185965"/>
                      <a:pt x="416928" y="189030"/>
                    </a:cubicBezTo>
                    <a:cubicBezTo>
                      <a:pt x="429258" y="190807"/>
                      <a:pt x="426472" y="211985"/>
                      <a:pt x="413932" y="210940"/>
                    </a:cubicBezTo>
                    <a:cubicBezTo>
                      <a:pt x="394844" y="209337"/>
                      <a:pt x="375269" y="202197"/>
                      <a:pt x="356948" y="196554"/>
                    </a:cubicBezTo>
                    <a:cubicBezTo>
                      <a:pt x="337163" y="190459"/>
                      <a:pt x="317692" y="183039"/>
                      <a:pt x="298291" y="175759"/>
                    </a:cubicBezTo>
                    <a:cubicBezTo>
                      <a:pt x="261090" y="161722"/>
                      <a:pt x="224413" y="146361"/>
                      <a:pt x="188292" y="129747"/>
                    </a:cubicBezTo>
                    <a:cubicBezTo>
                      <a:pt x="114344" y="95751"/>
                      <a:pt x="43600" y="55485"/>
                      <a:pt x="-24217" y="10483"/>
                    </a:cubicBezTo>
                    <a:cubicBezTo>
                      <a:pt x="-31253" y="5815"/>
                      <a:pt x="-24774" y="-5575"/>
                      <a:pt x="-17529" y="-942"/>
                    </a:cubicBezTo>
                    <a:lnTo>
                      <a:pt x="-17529" y="-942"/>
                    </a:lnTo>
                  </a:path>
                </a:pathLst>
              </a:custGeom>
              <a:solidFill>
                <a:srgbClr val="355B3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31" name="Freeform: Shape 1830">
                <a:extLst>
                  <a:ext uri="{FF2B5EF4-FFF2-40B4-BE49-F238E27FC236}">
                    <a16:creationId xmlns:a16="http://schemas.microsoft.com/office/drawing/2014/main" id="{D6894A44-C542-C02C-285C-A6AA44C08CC4}"/>
                  </a:ext>
                </a:extLst>
              </p:cNvPr>
              <p:cNvSpPr/>
              <p:nvPr/>
            </p:nvSpPr>
            <p:spPr>
              <a:xfrm flipV="1">
                <a:off x="11215593" y="6028445"/>
                <a:ext cx="60466" cy="54237"/>
              </a:xfrm>
              <a:custGeom>
                <a:avLst/>
                <a:gdLst>
                  <a:gd name="connsiteX0" fmla="*/ 30015 w 60466"/>
                  <a:gd name="connsiteY0" fmla="*/ 38212 h 54237"/>
                  <a:gd name="connsiteX1" fmla="*/ -9658 w 60466"/>
                  <a:gd name="connsiteY1" fmla="*/ 54932 h 54237"/>
                  <a:gd name="connsiteX2" fmla="*/ -22024 w 60466"/>
                  <a:gd name="connsiteY2" fmla="*/ 49881 h 54237"/>
                  <a:gd name="connsiteX3" fmla="*/ -27841 w 60466"/>
                  <a:gd name="connsiteY3" fmla="*/ 34660 h 54237"/>
                  <a:gd name="connsiteX4" fmla="*/ -20526 w 60466"/>
                  <a:gd name="connsiteY4" fmla="*/ 8431 h 54237"/>
                  <a:gd name="connsiteX5" fmla="*/ 4692 w 60466"/>
                  <a:gd name="connsiteY5" fmla="*/ 3903 h 54237"/>
                  <a:gd name="connsiteX6" fmla="*/ 12738 w 60466"/>
                  <a:gd name="connsiteY6" fmla="*/ 4113 h 54237"/>
                  <a:gd name="connsiteX7" fmla="*/ 30015 w 60466"/>
                  <a:gd name="connsiteY7" fmla="*/ 38212 h 5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466" h="54237">
                    <a:moveTo>
                      <a:pt x="30015" y="38212"/>
                    </a:moveTo>
                    <a:cubicBezTo>
                      <a:pt x="22875" y="51762"/>
                      <a:pt x="5494" y="57161"/>
                      <a:pt x="-9658" y="54932"/>
                    </a:cubicBezTo>
                    <a:cubicBezTo>
                      <a:pt x="-14152" y="54270"/>
                      <a:pt x="-18715" y="52946"/>
                      <a:pt x="-22024" y="49881"/>
                    </a:cubicBezTo>
                    <a:cubicBezTo>
                      <a:pt x="-26064" y="46049"/>
                      <a:pt x="-27457" y="40197"/>
                      <a:pt x="-27841" y="34660"/>
                    </a:cubicBezTo>
                    <a:cubicBezTo>
                      <a:pt x="-28537" y="25360"/>
                      <a:pt x="-26726" y="15397"/>
                      <a:pt x="-20526" y="8431"/>
                    </a:cubicBezTo>
                    <a:cubicBezTo>
                      <a:pt x="-14326" y="1465"/>
                      <a:pt x="-3006" y="-1356"/>
                      <a:pt x="4692" y="3903"/>
                    </a:cubicBezTo>
                    <a:lnTo>
                      <a:pt x="12738" y="4113"/>
                    </a:lnTo>
                    <a:cubicBezTo>
                      <a:pt x="28029" y="4077"/>
                      <a:pt x="37156" y="24663"/>
                      <a:pt x="30015" y="38212"/>
                    </a:cubicBezTo>
                  </a:path>
                </a:pathLst>
              </a:custGeom>
              <a:solidFill>
                <a:srgbClr val="563E1B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32" name="Freeform: Shape 1831">
                <a:extLst>
                  <a:ext uri="{FF2B5EF4-FFF2-40B4-BE49-F238E27FC236}">
                    <a16:creationId xmlns:a16="http://schemas.microsoft.com/office/drawing/2014/main" id="{D29370DA-F3E5-57E2-4EB6-E799603CFA4A}"/>
                  </a:ext>
                </a:extLst>
              </p:cNvPr>
              <p:cNvSpPr/>
              <p:nvPr/>
            </p:nvSpPr>
            <p:spPr>
              <a:xfrm flipV="1">
                <a:off x="10785455" y="5241362"/>
                <a:ext cx="97319" cy="261345"/>
              </a:xfrm>
              <a:custGeom>
                <a:avLst/>
                <a:gdLst>
                  <a:gd name="connsiteX0" fmla="*/ -25737 w 97319"/>
                  <a:gd name="connsiteY0" fmla="*/ 76228 h 261345"/>
                  <a:gd name="connsiteX1" fmla="*/ 352 w 97319"/>
                  <a:gd name="connsiteY1" fmla="*/ 399 h 261345"/>
                  <a:gd name="connsiteX2" fmla="*/ 9792 w 97319"/>
                  <a:gd name="connsiteY2" fmla="*/ -471 h 261345"/>
                  <a:gd name="connsiteX3" fmla="*/ 16862 w 97319"/>
                  <a:gd name="connsiteY3" fmla="*/ 9316 h 261345"/>
                  <a:gd name="connsiteX4" fmla="*/ 28357 w 97319"/>
                  <a:gd name="connsiteY4" fmla="*/ 99391 h 261345"/>
                  <a:gd name="connsiteX5" fmla="*/ 53784 w 97319"/>
                  <a:gd name="connsiteY5" fmla="*/ 209077 h 261345"/>
                  <a:gd name="connsiteX6" fmla="*/ 50823 w 97319"/>
                  <a:gd name="connsiteY6" fmla="*/ 260175 h 261345"/>
                  <a:gd name="connsiteX7" fmla="*/ -25737 w 97319"/>
                  <a:gd name="connsiteY7" fmla="*/ 76228 h 261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319" h="261345">
                    <a:moveTo>
                      <a:pt x="-25737" y="76228"/>
                    </a:moveTo>
                    <a:cubicBezTo>
                      <a:pt x="-29325" y="47631"/>
                      <a:pt x="-26224" y="11511"/>
                      <a:pt x="352" y="399"/>
                    </a:cubicBezTo>
                    <a:cubicBezTo>
                      <a:pt x="3348" y="-820"/>
                      <a:pt x="6796" y="-1656"/>
                      <a:pt x="9792" y="-471"/>
                    </a:cubicBezTo>
                    <a:cubicBezTo>
                      <a:pt x="13658" y="1096"/>
                      <a:pt x="15539" y="5380"/>
                      <a:pt x="16862" y="9316"/>
                    </a:cubicBezTo>
                    <a:cubicBezTo>
                      <a:pt x="26511" y="38087"/>
                      <a:pt x="25744" y="69157"/>
                      <a:pt x="28357" y="99391"/>
                    </a:cubicBezTo>
                    <a:cubicBezTo>
                      <a:pt x="31596" y="137044"/>
                      <a:pt x="40444" y="173792"/>
                      <a:pt x="53784" y="209077"/>
                    </a:cubicBezTo>
                    <a:cubicBezTo>
                      <a:pt x="61552" y="229558"/>
                      <a:pt x="88442" y="262613"/>
                      <a:pt x="50823" y="260175"/>
                    </a:cubicBezTo>
                    <a:cubicBezTo>
                      <a:pt x="-1808" y="256761"/>
                      <a:pt x="-20860" y="115553"/>
                      <a:pt x="-25737" y="76228"/>
                    </a:cubicBezTo>
                  </a:path>
                </a:pathLst>
              </a:custGeom>
              <a:solidFill>
                <a:srgbClr val="FFFFFF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33" name="Freeform: Shape 1832">
                <a:extLst>
                  <a:ext uri="{FF2B5EF4-FFF2-40B4-BE49-F238E27FC236}">
                    <a16:creationId xmlns:a16="http://schemas.microsoft.com/office/drawing/2014/main" id="{60859BBF-163A-FA50-91FE-332A21AB7339}"/>
                  </a:ext>
                </a:extLst>
              </p:cNvPr>
              <p:cNvSpPr/>
              <p:nvPr/>
            </p:nvSpPr>
            <p:spPr>
              <a:xfrm flipV="1">
                <a:off x="10872722" y="5584534"/>
                <a:ext cx="33590" cy="42935"/>
              </a:xfrm>
              <a:custGeom>
                <a:avLst/>
                <a:gdLst>
                  <a:gd name="connsiteX0" fmla="*/ 6436 w 33590"/>
                  <a:gd name="connsiteY0" fmla="*/ 16482 h 42935"/>
                  <a:gd name="connsiteX1" fmla="*/ 4138 w 33590"/>
                  <a:gd name="connsiteY1" fmla="*/ 31669 h 42935"/>
                  <a:gd name="connsiteX2" fmla="*/ -10318 w 33590"/>
                  <a:gd name="connsiteY2" fmla="*/ 42641 h 42935"/>
                  <a:gd name="connsiteX3" fmla="*/ -24738 w 33590"/>
                  <a:gd name="connsiteY3" fmla="*/ 31669 h 42935"/>
                  <a:gd name="connsiteX4" fmla="*/ -27037 w 33590"/>
                  <a:gd name="connsiteY4" fmla="*/ 16482 h 42935"/>
                  <a:gd name="connsiteX5" fmla="*/ -22160 w 33590"/>
                  <a:gd name="connsiteY5" fmla="*/ 4639 h 42935"/>
                  <a:gd name="connsiteX6" fmla="*/ -10318 w 33590"/>
                  <a:gd name="connsiteY6" fmla="*/ -272 h 42935"/>
                  <a:gd name="connsiteX7" fmla="*/ 1525 w 33590"/>
                  <a:gd name="connsiteY7" fmla="*/ 4639 h 42935"/>
                  <a:gd name="connsiteX8" fmla="*/ 6436 w 33590"/>
                  <a:gd name="connsiteY8" fmla="*/ 16482 h 42935"/>
                  <a:gd name="connsiteX9" fmla="*/ 6436 w 33590"/>
                  <a:gd name="connsiteY9" fmla="*/ 16482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590" h="42935">
                    <a:moveTo>
                      <a:pt x="6436" y="16482"/>
                    </a:moveTo>
                    <a:cubicBezTo>
                      <a:pt x="5844" y="21498"/>
                      <a:pt x="5705" y="26862"/>
                      <a:pt x="4138" y="31669"/>
                    </a:cubicBezTo>
                    <a:cubicBezTo>
                      <a:pt x="2152" y="37729"/>
                      <a:pt x="-3560" y="42954"/>
                      <a:pt x="-10318" y="42641"/>
                    </a:cubicBezTo>
                    <a:cubicBezTo>
                      <a:pt x="-17145" y="42362"/>
                      <a:pt x="-22613" y="38182"/>
                      <a:pt x="-24738" y="31669"/>
                    </a:cubicBezTo>
                    <a:cubicBezTo>
                      <a:pt x="-26340" y="26862"/>
                      <a:pt x="-26480" y="21498"/>
                      <a:pt x="-27037" y="16482"/>
                    </a:cubicBezTo>
                    <a:cubicBezTo>
                      <a:pt x="-27525" y="12511"/>
                      <a:pt x="-24842" y="7356"/>
                      <a:pt x="-22160" y="4639"/>
                    </a:cubicBezTo>
                    <a:cubicBezTo>
                      <a:pt x="-19234" y="1748"/>
                      <a:pt x="-14463" y="-446"/>
                      <a:pt x="-10318" y="-272"/>
                    </a:cubicBezTo>
                    <a:cubicBezTo>
                      <a:pt x="-5998" y="-63"/>
                      <a:pt x="-1505" y="1365"/>
                      <a:pt x="1525" y="4639"/>
                    </a:cubicBezTo>
                    <a:cubicBezTo>
                      <a:pt x="4312" y="7704"/>
                      <a:pt x="6924" y="12163"/>
                      <a:pt x="6436" y="16482"/>
                    </a:cubicBezTo>
                    <a:lnTo>
                      <a:pt x="6436" y="16482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34" name="Freeform: Shape 1833">
                <a:extLst>
                  <a:ext uri="{FF2B5EF4-FFF2-40B4-BE49-F238E27FC236}">
                    <a16:creationId xmlns:a16="http://schemas.microsoft.com/office/drawing/2014/main" id="{8FFD0C57-30AA-0FB0-83AB-437A6A616ABA}"/>
                  </a:ext>
                </a:extLst>
              </p:cNvPr>
              <p:cNvSpPr/>
              <p:nvPr/>
            </p:nvSpPr>
            <p:spPr>
              <a:xfrm flipV="1">
                <a:off x="10876529" y="5495866"/>
                <a:ext cx="25954" cy="26855"/>
              </a:xfrm>
              <a:custGeom>
                <a:avLst/>
                <a:gdLst>
                  <a:gd name="connsiteX0" fmla="*/ -14124 w 25954"/>
                  <a:gd name="connsiteY0" fmla="*/ -597 h 26855"/>
                  <a:gd name="connsiteX1" fmla="*/ -14124 w 25954"/>
                  <a:gd name="connsiteY1" fmla="*/ 26259 h 26855"/>
                  <a:gd name="connsiteX2" fmla="*/ -14124 w 25954"/>
                  <a:gd name="connsiteY2" fmla="*/ -597 h 26855"/>
                  <a:gd name="connsiteX3" fmla="*/ -14124 w 25954"/>
                  <a:gd name="connsiteY3" fmla="*/ -597 h 2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54" h="26855">
                    <a:moveTo>
                      <a:pt x="-14124" y="-597"/>
                    </a:moveTo>
                    <a:cubicBezTo>
                      <a:pt x="3187" y="-597"/>
                      <a:pt x="3187" y="26259"/>
                      <a:pt x="-14124" y="26259"/>
                    </a:cubicBezTo>
                    <a:cubicBezTo>
                      <a:pt x="-31401" y="26259"/>
                      <a:pt x="-31435" y="-597"/>
                      <a:pt x="-14124" y="-597"/>
                    </a:cubicBezTo>
                    <a:lnTo>
                      <a:pt x="-14124" y="-597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35" name="Freeform: Shape 1834">
                <a:extLst>
                  <a:ext uri="{FF2B5EF4-FFF2-40B4-BE49-F238E27FC236}">
                    <a16:creationId xmlns:a16="http://schemas.microsoft.com/office/drawing/2014/main" id="{2281A9A6-D863-F42D-6AFA-8E02F259678F}"/>
                  </a:ext>
                </a:extLst>
              </p:cNvPr>
              <p:cNvSpPr/>
              <p:nvPr/>
            </p:nvSpPr>
            <p:spPr>
              <a:xfrm flipV="1">
                <a:off x="10914225" y="5383568"/>
                <a:ext cx="29938" cy="31000"/>
              </a:xfrm>
              <a:custGeom>
                <a:avLst/>
                <a:gdLst>
                  <a:gd name="connsiteX0" fmla="*/ -12212 w 29938"/>
                  <a:gd name="connsiteY0" fmla="*/ -955 h 31000"/>
                  <a:gd name="connsiteX1" fmla="*/ -12212 w 29938"/>
                  <a:gd name="connsiteY1" fmla="*/ 30045 h 31000"/>
                  <a:gd name="connsiteX2" fmla="*/ -12212 w 29938"/>
                  <a:gd name="connsiteY2" fmla="*/ -955 h 31000"/>
                  <a:gd name="connsiteX3" fmla="*/ -12212 w 29938"/>
                  <a:gd name="connsiteY3" fmla="*/ -955 h 3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38" h="31000">
                    <a:moveTo>
                      <a:pt x="-12212" y="-955"/>
                    </a:moveTo>
                    <a:cubicBezTo>
                      <a:pt x="7713" y="-955"/>
                      <a:pt x="7747" y="30045"/>
                      <a:pt x="-12212" y="30045"/>
                    </a:cubicBezTo>
                    <a:cubicBezTo>
                      <a:pt x="-32170" y="30045"/>
                      <a:pt x="-32205" y="-955"/>
                      <a:pt x="-12212" y="-955"/>
                    </a:cubicBezTo>
                    <a:lnTo>
                      <a:pt x="-12212" y="-955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36" name="Freeform: Shape 1835">
                <a:extLst>
                  <a:ext uri="{FF2B5EF4-FFF2-40B4-BE49-F238E27FC236}">
                    <a16:creationId xmlns:a16="http://schemas.microsoft.com/office/drawing/2014/main" id="{0F47520B-4DCD-93F2-B95B-28ECEF68994C}"/>
                  </a:ext>
                </a:extLst>
              </p:cNvPr>
              <p:cNvSpPr/>
              <p:nvPr/>
            </p:nvSpPr>
            <p:spPr>
              <a:xfrm flipV="1">
                <a:off x="10714629" y="5556404"/>
                <a:ext cx="32286" cy="35155"/>
              </a:xfrm>
              <a:custGeom>
                <a:avLst/>
                <a:gdLst>
                  <a:gd name="connsiteX0" fmla="*/ 5568 w 32286"/>
                  <a:gd name="connsiteY0" fmla="*/ 15751 h 35155"/>
                  <a:gd name="connsiteX1" fmla="*/ 5394 w 32286"/>
                  <a:gd name="connsiteY1" fmla="*/ 18886 h 35155"/>
                  <a:gd name="connsiteX2" fmla="*/ 1946 w 32286"/>
                  <a:gd name="connsiteY2" fmla="*/ 28569 h 35155"/>
                  <a:gd name="connsiteX3" fmla="*/ -6309 w 32286"/>
                  <a:gd name="connsiteY3" fmla="*/ 34247 h 35155"/>
                  <a:gd name="connsiteX4" fmla="*/ -14808 w 32286"/>
                  <a:gd name="connsiteY4" fmla="*/ 34247 h 35155"/>
                  <a:gd name="connsiteX5" fmla="*/ -18604 w 32286"/>
                  <a:gd name="connsiteY5" fmla="*/ 32645 h 35155"/>
                  <a:gd name="connsiteX6" fmla="*/ -23063 w 32286"/>
                  <a:gd name="connsiteY6" fmla="*/ 28569 h 35155"/>
                  <a:gd name="connsiteX7" fmla="*/ -26512 w 32286"/>
                  <a:gd name="connsiteY7" fmla="*/ 18886 h 35155"/>
                  <a:gd name="connsiteX8" fmla="*/ -26686 w 32286"/>
                  <a:gd name="connsiteY8" fmla="*/ 15751 h 35155"/>
                  <a:gd name="connsiteX9" fmla="*/ -21949 w 32286"/>
                  <a:gd name="connsiteY9" fmla="*/ 4326 h 35155"/>
                  <a:gd name="connsiteX10" fmla="*/ -10558 w 32286"/>
                  <a:gd name="connsiteY10" fmla="*/ -376 h 35155"/>
                  <a:gd name="connsiteX11" fmla="*/ 831 w 32286"/>
                  <a:gd name="connsiteY11" fmla="*/ 4326 h 35155"/>
                  <a:gd name="connsiteX12" fmla="*/ 5568 w 32286"/>
                  <a:gd name="connsiteY12" fmla="*/ 15751 h 35155"/>
                  <a:gd name="connsiteX13" fmla="*/ 5568 w 32286"/>
                  <a:gd name="connsiteY13" fmla="*/ 15751 h 3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286" h="35155">
                    <a:moveTo>
                      <a:pt x="5568" y="15751"/>
                    </a:moveTo>
                    <a:cubicBezTo>
                      <a:pt x="5499" y="16796"/>
                      <a:pt x="5430" y="17841"/>
                      <a:pt x="5394" y="18886"/>
                    </a:cubicBezTo>
                    <a:cubicBezTo>
                      <a:pt x="5185" y="22509"/>
                      <a:pt x="4175" y="25678"/>
                      <a:pt x="1946" y="28569"/>
                    </a:cubicBezTo>
                    <a:cubicBezTo>
                      <a:pt x="-5" y="31077"/>
                      <a:pt x="-3070" y="33690"/>
                      <a:pt x="-6309" y="34247"/>
                    </a:cubicBezTo>
                    <a:cubicBezTo>
                      <a:pt x="-10350" y="34944"/>
                      <a:pt x="-10803" y="34944"/>
                      <a:pt x="-14808" y="34247"/>
                    </a:cubicBezTo>
                    <a:cubicBezTo>
                      <a:pt x="-16062" y="33724"/>
                      <a:pt x="-17351" y="33202"/>
                      <a:pt x="-18604" y="32645"/>
                    </a:cubicBezTo>
                    <a:cubicBezTo>
                      <a:pt x="-20451" y="31669"/>
                      <a:pt x="-21949" y="30276"/>
                      <a:pt x="-23063" y="28569"/>
                    </a:cubicBezTo>
                    <a:cubicBezTo>
                      <a:pt x="-25327" y="25643"/>
                      <a:pt x="-26303" y="22613"/>
                      <a:pt x="-26512" y="18886"/>
                    </a:cubicBezTo>
                    <a:cubicBezTo>
                      <a:pt x="-26546" y="17841"/>
                      <a:pt x="-26616" y="16796"/>
                      <a:pt x="-26686" y="15751"/>
                    </a:cubicBezTo>
                    <a:cubicBezTo>
                      <a:pt x="-26895" y="11746"/>
                      <a:pt x="-24735" y="7113"/>
                      <a:pt x="-21949" y="4326"/>
                    </a:cubicBezTo>
                    <a:cubicBezTo>
                      <a:pt x="-19162" y="1540"/>
                      <a:pt x="-14564" y="-550"/>
                      <a:pt x="-10558" y="-376"/>
                    </a:cubicBezTo>
                    <a:cubicBezTo>
                      <a:pt x="-6379" y="-202"/>
                      <a:pt x="-2059" y="1192"/>
                      <a:pt x="831" y="4326"/>
                    </a:cubicBezTo>
                    <a:cubicBezTo>
                      <a:pt x="3653" y="7392"/>
                      <a:pt x="5813" y="11467"/>
                      <a:pt x="5568" y="15751"/>
                    </a:cubicBezTo>
                    <a:lnTo>
                      <a:pt x="5568" y="15751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37" name="Freeform: Shape 1836">
                <a:extLst>
                  <a:ext uri="{FF2B5EF4-FFF2-40B4-BE49-F238E27FC236}">
                    <a16:creationId xmlns:a16="http://schemas.microsoft.com/office/drawing/2014/main" id="{66E38706-CFB1-79CB-D1A9-BB8FB84128A5}"/>
                  </a:ext>
                </a:extLst>
              </p:cNvPr>
              <p:cNvSpPr/>
              <p:nvPr/>
            </p:nvSpPr>
            <p:spPr>
              <a:xfrm flipV="1">
                <a:off x="11390728" y="5932533"/>
                <a:ext cx="35099" cy="38814"/>
              </a:xfrm>
              <a:custGeom>
                <a:avLst/>
                <a:gdLst>
                  <a:gd name="connsiteX0" fmla="*/ 4565 w 35099"/>
                  <a:gd name="connsiteY0" fmla="*/ 25706 h 38814"/>
                  <a:gd name="connsiteX1" fmla="*/ 2162 w 35099"/>
                  <a:gd name="connsiteY1" fmla="*/ 29990 h 38814"/>
                  <a:gd name="connsiteX2" fmla="*/ -6093 w 35099"/>
                  <a:gd name="connsiteY2" fmla="*/ 37618 h 38814"/>
                  <a:gd name="connsiteX3" fmla="*/ -20966 w 35099"/>
                  <a:gd name="connsiteY3" fmla="*/ 37618 h 38814"/>
                  <a:gd name="connsiteX4" fmla="*/ -28246 w 35099"/>
                  <a:gd name="connsiteY4" fmla="*/ 24905 h 38814"/>
                  <a:gd name="connsiteX5" fmla="*/ -28385 w 35099"/>
                  <a:gd name="connsiteY5" fmla="*/ 22397 h 38814"/>
                  <a:gd name="connsiteX6" fmla="*/ -26051 w 35099"/>
                  <a:gd name="connsiteY6" fmla="*/ 13515 h 38814"/>
                  <a:gd name="connsiteX7" fmla="*/ -23997 w 35099"/>
                  <a:gd name="connsiteY7" fmla="*/ 8987 h 38814"/>
                  <a:gd name="connsiteX8" fmla="*/ -14104 w 35099"/>
                  <a:gd name="connsiteY8" fmla="*/ 1393 h 38814"/>
                  <a:gd name="connsiteX9" fmla="*/ -1390 w 35099"/>
                  <a:gd name="connsiteY9" fmla="*/ 3065 h 38814"/>
                  <a:gd name="connsiteX10" fmla="*/ 4565 w 35099"/>
                  <a:gd name="connsiteY10" fmla="*/ 25706 h 38814"/>
                  <a:gd name="connsiteX11" fmla="*/ 4565 w 35099"/>
                  <a:gd name="connsiteY11" fmla="*/ 25706 h 3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099" h="38814">
                    <a:moveTo>
                      <a:pt x="4565" y="25706"/>
                    </a:moveTo>
                    <a:cubicBezTo>
                      <a:pt x="3764" y="27134"/>
                      <a:pt x="3033" y="28597"/>
                      <a:pt x="2162" y="29990"/>
                    </a:cubicBezTo>
                    <a:cubicBezTo>
                      <a:pt x="107" y="33404"/>
                      <a:pt x="-2854" y="35459"/>
                      <a:pt x="-6093" y="37618"/>
                    </a:cubicBezTo>
                    <a:cubicBezTo>
                      <a:pt x="-10377" y="40509"/>
                      <a:pt x="-16612" y="40161"/>
                      <a:pt x="-20966" y="37618"/>
                    </a:cubicBezTo>
                    <a:cubicBezTo>
                      <a:pt x="-25599" y="34902"/>
                      <a:pt x="-28002" y="30164"/>
                      <a:pt x="-28246" y="24905"/>
                    </a:cubicBezTo>
                    <a:cubicBezTo>
                      <a:pt x="-28281" y="24069"/>
                      <a:pt x="-28385" y="23198"/>
                      <a:pt x="-28385" y="22397"/>
                    </a:cubicBezTo>
                    <a:cubicBezTo>
                      <a:pt x="-28315" y="19088"/>
                      <a:pt x="-27375" y="16475"/>
                      <a:pt x="-26051" y="13515"/>
                    </a:cubicBezTo>
                    <a:cubicBezTo>
                      <a:pt x="-25355" y="11982"/>
                      <a:pt x="-24693" y="10484"/>
                      <a:pt x="-23997" y="8987"/>
                    </a:cubicBezTo>
                    <a:cubicBezTo>
                      <a:pt x="-22394" y="5434"/>
                      <a:pt x="-17727" y="2403"/>
                      <a:pt x="-14104" y="1393"/>
                    </a:cubicBezTo>
                    <a:cubicBezTo>
                      <a:pt x="-10168" y="314"/>
                      <a:pt x="-4873" y="801"/>
                      <a:pt x="-1390" y="3065"/>
                    </a:cubicBezTo>
                    <a:cubicBezTo>
                      <a:pt x="6307" y="8011"/>
                      <a:pt x="9024" y="17590"/>
                      <a:pt x="4565" y="25706"/>
                    </a:cubicBezTo>
                    <a:lnTo>
                      <a:pt x="4565" y="25706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38" name="Freeform: Shape 1837">
                <a:extLst>
                  <a:ext uri="{FF2B5EF4-FFF2-40B4-BE49-F238E27FC236}">
                    <a16:creationId xmlns:a16="http://schemas.microsoft.com/office/drawing/2014/main" id="{B395E297-3F0C-BE48-3654-D60616A0715C}"/>
                  </a:ext>
                </a:extLst>
              </p:cNvPr>
              <p:cNvSpPr/>
              <p:nvPr/>
            </p:nvSpPr>
            <p:spPr>
              <a:xfrm flipV="1">
                <a:off x="11449152" y="5826420"/>
                <a:ext cx="34507" cy="34530"/>
              </a:xfrm>
              <a:custGeom>
                <a:avLst/>
                <a:gdLst>
                  <a:gd name="connsiteX0" fmla="*/ -2208 w 34507"/>
                  <a:gd name="connsiteY0" fmla="*/ 31330 h 34530"/>
                  <a:gd name="connsiteX1" fmla="*/ -5899 w 34507"/>
                  <a:gd name="connsiteY1" fmla="*/ 32967 h 34530"/>
                  <a:gd name="connsiteX2" fmla="*/ -9487 w 34507"/>
                  <a:gd name="connsiteY2" fmla="*/ 34465 h 34530"/>
                  <a:gd name="connsiteX3" fmla="*/ -15478 w 34507"/>
                  <a:gd name="connsiteY3" fmla="*/ 34743 h 34530"/>
                  <a:gd name="connsiteX4" fmla="*/ -24117 w 34507"/>
                  <a:gd name="connsiteY4" fmla="*/ 30598 h 34530"/>
                  <a:gd name="connsiteX5" fmla="*/ -27984 w 34507"/>
                  <a:gd name="connsiteY5" fmla="*/ 23980 h 34530"/>
                  <a:gd name="connsiteX6" fmla="*/ -26450 w 34507"/>
                  <a:gd name="connsiteY6" fmla="*/ 12381 h 34530"/>
                  <a:gd name="connsiteX7" fmla="*/ -24813 w 34507"/>
                  <a:gd name="connsiteY7" fmla="*/ 8689 h 34530"/>
                  <a:gd name="connsiteX8" fmla="*/ -10532 w 34507"/>
                  <a:gd name="connsiteY8" fmla="*/ 504 h 34530"/>
                  <a:gd name="connsiteX9" fmla="*/ 1136 w 34507"/>
                  <a:gd name="connsiteY9" fmla="*/ 5345 h 34530"/>
                  <a:gd name="connsiteX10" fmla="*/ 5977 w 34507"/>
                  <a:gd name="connsiteY10" fmla="*/ 17049 h 34530"/>
                  <a:gd name="connsiteX11" fmla="*/ 3713 w 34507"/>
                  <a:gd name="connsiteY11" fmla="*/ 25374 h 34530"/>
                  <a:gd name="connsiteX12" fmla="*/ -2208 w 34507"/>
                  <a:gd name="connsiteY12" fmla="*/ 31330 h 34530"/>
                  <a:gd name="connsiteX13" fmla="*/ -2208 w 34507"/>
                  <a:gd name="connsiteY13" fmla="*/ 31330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507" h="34530">
                    <a:moveTo>
                      <a:pt x="-2208" y="31330"/>
                    </a:moveTo>
                    <a:cubicBezTo>
                      <a:pt x="-3427" y="31852"/>
                      <a:pt x="-4680" y="32410"/>
                      <a:pt x="-5899" y="32967"/>
                    </a:cubicBezTo>
                    <a:cubicBezTo>
                      <a:pt x="-7119" y="33455"/>
                      <a:pt x="-8304" y="33977"/>
                      <a:pt x="-9487" y="34465"/>
                    </a:cubicBezTo>
                    <a:cubicBezTo>
                      <a:pt x="-11473" y="35092"/>
                      <a:pt x="-13493" y="35196"/>
                      <a:pt x="-15478" y="34743"/>
                    </a:cubicBezTo>
                    <a:cubicBezTo>
                      <a:pt x="-18648" y="34325"/>
                      <a:pt x="-21888" y="33002"/>
                      <a:pt x="-24117" y="30598"/>
                    </a:cubicBezTo>
                    <a:cubicBezTo>
                      <a:pt x="-25858" y="28683"/>
                      <a:pt x="-27182" y="26453"/>
                      <a:pt x="-27984" y="23980"/>
                    </a:cubicBezTo>
                    <a:cubicBezTo>
                      <a:pt x="-29272" y="19940"/>
                      <a:pt x="-28087" y="16039"/>
                      <a:pt x="-26450" y="12381"/>
                    </a:cubicBezTo>
                    <a:cubicBezTo>
                      <a:pt x="-25928" y="11162"/>
                      <a:pt x="-25371" y="9943"/>
                      <a:pt x="-24813" y="8689"/>
                    </a:cubicBezTo>
                    <a:cubicBezTo>
                      <a:pt x="-22619" y="3708"/>
                      <a:pt x="-15793" y="260"/>
                      <a:pt x="-10532" y="504"/>
                    </a:cubicBezTo>
                    <a:cubicBezTo>
                      <a:pt x="-6178" y="713"/>
                      <a:pt x="-2034" y="2176"/>
                      <a:pt x="1136" y="5345"/>
                    </a:cubicBezTo>
                    <a:cubicBezTo>
                      <a:pt x="4132" y="8341"/>
                      <a:pt x="5977" y="12799"/>
                      <a:pt x="5977" y="17049"/>
                    </a:cubicBezTo>
                    <a:cubicBezTo>
                      <a:pt x="5977" y="20009"/>
                      <a:pt x="5211" y="22796"/>
                      <a:pt x="3713" y="25374"/>
                    </a:cubicBezTo>
                    <a:cubicBezTo>
                      <a:pt x="2251" y="27881"/>
                      <a:pt x="265" y="29832"/>
                      <a:pt x="-2208" y="31330"/>
                    </a:cubicBezTo>
                    <a:lnTo>
                      <a:pt x="-2208" y="31330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39" name="Freeform: Shape 1838">
                <a:extLst>
                  <a:ext uri="{FF2B5EF4-FFF2-40B4-BE49-F238E27FC236}">
                    <a16:creationId xmlns:a16="http://schemas.microsoft.com/office/drawing/2014/main" id="{29A8EC7D-DE3B-9A35-636F-7C4C8762A332}"/>
                  </a:ext>
                </a:extLst>
              </p:cNvPr>
              <p:cNvSpPr/>
              <p:nvPr/>
            </p:nvSpPr>
            <p:spPr>
              <a:xfrm flipV="1">
                <a:off x="11372268" y="5778526"/>
                <a:ext cx="31000" cy="32881"/>
              </a:xfrm>
              <a:custGeom>
                <a:avLst/>
                <a:gdLst>
                  <a:gd name="connsiteX0" fmla="*/ 541 w 31000"/>
                  <a:gd name="connsiteY0" fmla="*/ 23670 h 32881"/>
                  <a:gd name="connsiteX1" fmla="*/ -538 w 31000"/>
                  <a:gd name="connsiteY1" fmla="*/ 26178 h 32881"/>
                  <a:gd name="connsiteX2" fmla="*/ -12834 w 31000"/>
                  <a:gd name="connsiteY2" fmla="*/ 33214 h 32881"/>
                  <a:gd name="connsiteX3" fmla="*/ -25130 w 31000"/>
                  <a:gd name="connsiteY3" fmla="*/ 26178 h 32881"/>
                  <a:gd name="connsiteX4" fmla="*/ -26210 w 31000"/>
                  <a:gd name="connsiteY4" fmla="*/ 23670 h 32881"/>
                  <a:gd name="connsiteX5" fmla="*/ -28334 w 31000"/>
                  <a:gd name="connsiteY5" fmla="*/ 15833 h 32881"/>
                  <a:gd name="connsiteX6" fmla="*/ -26210 w 31000"/>
                  <a:gd name="connsiteY6" fmla="*/ 8031 h 32881"/>
                  <a:gd name="connsiteX7" fmla="*/ -12834 w 31000"/>
                  <a:gd name="connsiteY7" fmla="*/ 333 h 32881"/>
                  <a:gd name="connsiteX8" fmla="*/ 541 w 31000"/>
                  <a:gd name="connsiteY8" fmla="*/ 8031 h 32881"/>
                  <a:gd name="connsiteX9" fmla="*/ 2666 w 31000"/>
                  <a:gd name="connsiteY9" fmla="*/ 15833 h 32881"/>
                  <a:gd name="connsiteX10" fmla="*/ 541 w 31000"/>
                  <a:gd name="connsiteY10" fmla="*/ 23670 h 32881"/>
                  <a:gd name="connsiteX11" fmla="*/ 541 w 31000"/>
                  <a:gd name="connsiteY11" fmla="*/ 23670 h 3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00" h="32881">
                    <a:moveTo>
                      <a:pt x="541" y="23670"/>
                    </a:moveTo>
                    <a:cubicBezTo>
                      <a:pt x="193" y="24506"/>
                      <a:pt x="-190" y="25342"/>
                      <a:pt x="-538" y="26178"/>
                    </a:cubicBezTo>
                    <a:cubicBezTo>
                      <a:pt x="-2454" y="30637"/>
                      <a:pt x="-8306" y="33214"/>
                      <a:pt x="-12834" y="33214"/>
                    </a:cubicBezTo>
                    <a:cubicBezTo>
                      <a:pt x="-17397" y="33214"/>
                      <a:pt x="-23214" y="30637"/>
                      <a:pt x="-25130" y="26178"/>
                    </a:cubicBezTo>
                    <a:cubicBezTo>
                      <a:pt x="-25513" y="25342"/>
                      <a:pt x="-25862" y="24506"/>
                      <a:pt x="-26210" y="23670"/>
                    </a:cubicBezTo>
                    <a:cubicBezTo>
                      <a:pt x="-27638" y="21232"/>
                      <a:pt x="-28334" y="18654"/>
                      <a:pt x="-28334" y="15833"/>
                    </a:cubicBezTo>
                    <a:cubicBezTo>
                      <a:pt x="-28334" y="13047"/>
                      <a:pt x="-27638" y="10434"/>
                      <a:pt x="-26210" y="8031"/>
                    </a:cubicBezTo>
                    <a:cubicBezTo>
                      <a:pt x="-23458" y="3294"/>
                      <a:pt x="-18303" y="333"/>
                      <a:pt x="-12834" y="333"/>
                    </a:cubicBezTo>
                    <a:cubicBezTo>
                      <a:pt x="-7365" y="333"/>
                      <a:pt x="-2211" y="3294"/>
                      <a:pt x="541" y="8031"/>
                    </a:cubicBezTo>
                    <a:cubicBezTo>
                      <a:pt x="1935" y="10434"/>
                      <a:pt x="2666" y="13047"/>
                      <a:pt x="2666" y="15833"/>
                    </a:cubicBezTo>
                    <a:cubicBezTo>
                      <a:pt x="2666" y="18654"/>
                      <a:pt x="1935" y="21232"/>
                      <a:pt x="541" y="23670"/>
                    </a:cubicBezTo>
                    <a:lnTo>
                      <a:pt x="541" y="23670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40" name="Freeform: Shape 1839">
                <a:extLst>
                  <a:ext uri="{FF2B5EF4-FFF2-40B4-BE49-F238E27FC236}">
                    <a16:creationId xmlns:a16="http://schemas.microsoft.com/office/drawing/2014/main" id="{FF5682FE-D3FC-4AAF-E1E0-4E6EE3040116}"/>
                  </a:ext>
                </a:extLst>
              </p:cNvPr>
              <p:cNvSpPr/>
              <p:nvPr/>
            </p:nvSpPr>
            <p:spPr>
              <a:xfrm flipV="1">
                <a:off x="11569019" y="5664104"/>
                <a:ext cx="34332" cy="34309"/>
              </a:xfrm>
              <a:custGeom>
                <a:avLst/>
                <a:gdLst>
                  <a:gd name="connsiteX0" fmla="*/ -11678 w 34332"/>
                  <a:gd name="connsiteY0" fmla="*/ -37 h 34309"/>
                  <a:gd name="connsiteX1" fmla="*/ 479 w 34332"/>
                  <a:gd name="connsiteY1" fmla="*/ 4979 h 34309"/>
                  <a:gd name="connsiteX2" fmla="*/ 5495 w 34332"/>
                  <a:gd name="connsiteY2" fmla="*/ 17135 h 34309"/>
                  <a:gd name="connsiteX3" fmla="*/ -11678 w 34332"/>
                  <a:gd name="connsiteY3" fmla="*/ 34272 h 34309"/>
                  <a:gd name="connsiteX4" fmla="*/ -23799 w 34332"/>
                  <a:gd name="connsiteY4" fmla="*/ 29257 h 34309"/>
                  <a:gd name="connsiteX5" fmla="*/ -28815 w 34332"/>
                  <a:gd name="connsiteY5" fmla="*/ 17135 h 34309"/>
                  <a:gd name="connsiteX6" fmla="*/ -11678 w 34332"/>
                  <a:gd name="connsiteY6" fmla="*/ -37 h 34309"/>
                  <a:gd name="connsiteX7" fmla="*/ -11678 w 34332"/>
                  <a:gd name="connsiteY7" fmla="*/ -37 h 34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332" h="34309">
                    <a:moveTo>
                      <a:pt x="-11678" y="-37"/>
                    </a:moveTo>
                    <a:cubicBezTo>
                      <a:pt x="-7254" y="-37"/>
                      <a:pt x="-2655" y="1879"/>
                      <a:pt x="479" y="4979"/>
                    </a:cubicBezTo>
                    <a:cubicBezTo>
                      <a:pt x="3440" y="7974"/>
                      <a:pt x="5669" y="12851"/>
                      <a:pt x="5495" y="17135"/>
                    </a:cubicBezTo>
                    <a:cubicBezTo>
                      <a:pt x="5077" y="26400"/>
                      <a:pt x="-2030" y="34272"/>
                      <a:pt x="-11678" y="34272"/>
                    </a:cubicBezTo>
                    <a:cubicBezTo>
                      <a:pt x="-16066" y="34272"/>
                      <a:pt x="-20665" y="32357"/>
                      <a:pt x="-23799" y="29257"/>
                    </a:cubicBezTo>
                    <a:cubicBezTo>
                      <a:pt x="-26760" y="26261"/>
                      <a:pt x="-29024" y="21385"/>
                      <a:pt x="-28815" y="17135"/>
                    </a:cubicBezTo>
                    <a:cubicBezTo>
                      <a:pt x="-28397" y="7835"/>
                      <a:pt x="-21290" y="-37"/>
                      <a:pt x="-11678" y="-37"/>
                    </a:cubicBezTo>
                    <a:lnTo>
                      <a:pt x="-11678" y="-37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41" name="Freeform: Shape 1840">
                <a:extLst>
                  <a:ext uri="{FF2B5EF4-FFF2-40B4-BE49-F238E27FC236}">
                    <a16:creationId xmlns:a16="http://schemas.microsoft.com/office/drawing/2014/main" id="{DDC1C563-ABCD-22E7-791B-37E8FEA7895F}"/>
                  </a:ext>
                </a:extLst>
              </p:cNvPr>
              <p:cNvSpPr/>
              <p:nvPr/>
            </p:nvSpPr>
            <p:spPr>
              <a:xfrm flipV="1">
                <a:off x="11556785" y="5849722"/>
                <a:ext cx="32341" cy="33473"/>
              </a:xfrm>
              <a:custGeom>
                <a:avLst/>
                <a:gdLst>
                  <a:gd name="connsiteX0" fmla="*/ -12611 w 32341"/>
                  <a:gd name="connsiteY0" fmla="*/ 566 h 33473"/>
                  <a:gd name="connsiteX1" fmla="*/ -12611 w 32341"/>
                  <a:gd name="connsiteY1" fmla="*/ 34039 h 33473"/>
                  <a:gd name="connsiteX2" fmla="*/ -12611 w 32341"/>
                  <a:gd name="connsiteY2" fmla="*/ 566 h 33473"/>
                  <a:gd name="connsiteX3" fmla="*/ -12611 w 32341"/>
                  <a:gd name="connsiteY3" fmla="*/ 566 h 33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41" h="33473">
                    <a:moveTo>
                      <a:pt x="-12611" y="566"/>
                    </a:moveTo>
                    <a:cubicBezTo>
                      <a:pt x="8915" y="566"/>
                      <a:pt x="8949" y="34039"/>
                      <a:pt x="-12611" y="34039"/>
                    </a:cubicBezTo>
                    <a:cubicBezTo>
                      <a:pt x="-34173" y="34039"/>
                      <a:pt x="-34207" y="566"/>
                      <a:pt x="-12611" y="566"/>
                    </a:cubicBezTo>
                    <a:lnTo>
                      <a:pt x="-12611" y="566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811" name="Group 1810">
              <a:extLst>
                <a:ext uri="{FF2B5EF4-FFF2-40B4-BE49-F238E27FC236}">
                  <a16:creationId xmlns:a16="http://schemas.microsoft.com/office/drawing/2014/main" id="{4E96AB2C-6C62-0E64-5EE5-AB1D391CF391}"/>
                </a:ext>
              </a:extLst>
            </p:cNvPr>
            <p:cNvGrpSpPr/>
            <p:nvPr/>
          </p:nvGrpSpPr>
          <p:grpSpPr>
            <a:xfrm rot="20622162" flipH="1">
              <a:off x="1458802" y="2913568"/>
              <a:ext cx="410485" cy="395520"/>
              <a:chOff x="10638187" y="4886693"/>
              <a:chExt cx="1148825" cy="1213679"/>
            </a:xfrm>
          </p:grpSpPr>
          <p:sp>
            <p:nvSpPr>
              <p:cNvPr id="1812" name="Freeform: Shape 1811">
                <a:extLst>
                  <a:ext uri="{FF2B5EF4-FFF2-40B4-BE49-F238E27FC236}">
                    <a16:creationId xmlns:a16="http://schemas.microsoft.com/office/drawing/2014/main" id="{B5CDA722-EE70-20D6-18A9-DCEDB8184C79}"/>
                  </a:ext>
                </a:extLst>
              </p:cNvPr>
              <p:cNvSpPr/>
              <p:nvPr/>
            </p:nvSpPr>
            <p:spPr>
              <a:xfrm flipV="1">
                <a:off x="10648905" y="5065864"/>
                <a:ext cx="1138107" cy="1034508"/>
              </a:xfrm>
              <a:custGeom>
                <a:avLst/>
                <a:gdLst>
                  <a:gd name="connsiteX0" fmla="*/ 543370 w 1138108"/>
                  <a:gd name="connsiteY0" fmla="*/ 958915 h 1034510"/>
                  <a:gd name="connsiteX1" fmla="*/ 874098 w 1138108"/>
                  <a:gd name="connsiteY1" fmla="*/ 1022831 h 1034510"/>
                  <a:gd name="connsiteX2" fmla="*/ 1087199 w 1138108"/>
                  <a:gd name="connsiteY2" fmla="*/ 431980 h 1034510"/>
                  <a:gd name="connsiteX3" fmla="*/ 685589 w 1138108"/>
                  <a:gd name="connsiteY3" fmla="*/ -144 h 1034510"/>
                  <a:gd name="connsiteX4" fmla="*/ 557721 w 1138108"/>
                  <a:gd name="connsiteY4" fmla="*/ 24134 h 1034510"/>
                  <a:gd name="connsiteX5" fmla="*/ 472836 w 1138108"/>
                  <a:gd name="connsiteY5" fmla="*/ -144 h 1034510"/>
                  <a:gd name="connsiteX6" fmla="*/ -423 w 1138108"/>
                  <a:gd name="connsiteY6" fmla="*/ 414355 h 1034510"/>
                  <a:gd name="connsiteX7" fmla="*/ 208288 w 1138108"/>
                  <a:gd name="connsiteY7" fmla="*/ 1011093 h 1034510"/>
                  <a:gd name="connsiteX8" fmla="*/ 543370 w 1138108"/>
                  <a:gd name="connsiteY8" fmla="*/ 958915 h 103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8108" h="1034510">
                    <a:moveTo>
                      <a:pt x="543370" y="958915"/>
                    </a:moveTo>
                    <a:cubicBezTo>
                      <a:pt x="543370" y="958915"/>
                      <a:pt x="693286" y="1058116"/>
                      <a:pt x="874098" y="1022831"/>
                    </a:cubicBezTo>
                    <a:cubicBezTo>
                      <a:pt x="1054875" y="987582"/>
                      <a:pt x="1159232" y="710530"/>
                      <a:pt x="1087199" y="431980"/>
                    </a:cubicBezTo>
                    <a:cubicBezTo>
                      <a:pt x="1007714" y="124519"/>
                      <a:pt x="741807" y="-1954"/>
                      <a:pt x="685589" y="-144"/>
                    </a:cubicBezTo>
                    <a:cubicBezTo>
                      <a:pt x="631983" y="1634"/>
                      <a:pt x="612825" y="28523"/>
                      <a:pt x="557721" y="24134"/>
                    </a:cubicBezTo>
                    <a:cubicBezTo>
                      <a:pt x="533338" y="22184"/>
                      <a:pt x="503105" y="1355"/>
                      <a:pt x="472836" y="-144"/>
                    </a:cubicBezTo>
                    <a:cubicBezTo>
                      <a:pt x="383562" y="-4532"/>
                      <a:pt x="87457" y="56494"/>
                      <a:pt x="-423" y="414355"/>
                    </a:cubicBezTo>
                    <a:cubicBezTo>
                      <a:pt x="-92310" y="788413"/>
                      <a:pt x="63771" y="955502"/>
                      <a:pt x="208288" y="1011093"/>
                    </a:cubicBezTo>
                    <a:cubicBezTo>
                      <a:pt x="399341" y="1084588"/>
                      <a:pt x="543370" y="958915"/>
                      <a:pt x="543370" y="958915"/>
                    </a:cubicBezTo>
                  </a:path>
                </a:pathLst>
              </a:custGeom>
              <a:solidFill>
                <a:srgbClr val="EF6B51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13" name="Freeform: Shape 1812">
                <a:extLst>
                  <a:ext uri="{FF2B5EF4-FFF2-40B4-BE49-F238E27FC236}">
                    <a16:creationId xmlns:a16="http://schemas.microsoft.com/office/drawing/2014/main" id="{1B5740A3-4635-F5B3-D608-67FCC29DE6D1}"/>
                  </a:ext>
                </a:extLst>
              </p:cNvPr>
              <p:cNvSpPr/>
              <p:nvPr/>
            </p:nvSpPr>
            <p:spPr>
              <a:xfrm flipV="1">
                <a:off x="11159306" y="4886693"/>
                <a:ext cx="73356" cy="300006"/>
              </a:xfrm>
              <a:custGeom>
                <a:avLst/>
                <a:gdLst>
                  <a:gd name="connsiteX0" fmla="*/ -27857 w 73356"/>
                  <a:gd name="connsiteY0" fmla="*/ 293344 h 300006"/>
                  <a:gd name="connsiteX1" fmla="*/ 25122 w 73356"/>
                  <a:gd name="connsiteY1" fmla="*/ 297872 h 300006"/>
                  <a:gd name="connsiteX2" fmla="*/ 45499 w 73356"/>
                  <a:gd name="connsiteY2" fmla="*/ 6957 h 300006"/>
                  <a:gd name="connsiteX3" fmla="*/ 12896 w 73356"/>
                  <a:gd name="connsiteY3" fmla="*/ -2134 h 300006"/>
                  <a:gd name="connsiteX4" fmla="*/ -27857 w 73356"/>
                  <a:gd name="connsiteY4" fmla="*/ 293344 h 30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56" h="300006">
                    <a:moveTo>
                      <a:pt x="-27857" y="293344"/>
                    </a:moveTo>
                    <a:lnTo>
                      <a:pt x="25122" y="297872"/>
                    </a:lnTo>
                    <a:lnTo>
                      <a:pt x="45499" y="6957"/>
                    </a:lnTo>
                    <a:lnTo>
                      <a:pt x="12896" y="-2134"/>
                    </a:lnTo>
                    <a:lnTo>
                      <a:pt x="-27857" y="293344"/>
                    </a:lnTo>
                  </a:path>
                </a:pathLst>
              </a:custGeom>
              <a:solidFill>
                <a:srgbClr val="456D48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14" name="Freeform: Shape 1813">
                <a:extLst>
                  <a:ext uri="{FF2B5EF4-FFF2-40B4-BE49-F238E27FC236}">
                    <a16:creationId xmlns:a16="http://schemas.microsoft.com/office/drawing/2014/main" id="{014618BA-DB94-8424-40D0-6EAC070A799C}"/>
                  </a:ext>
                </a:extLst>
              </p:cNvPr>
              <p:cNvSpPr/>
              <p:nvPr/>
            </p:nvSpPr>
            <p:spPr>
              <a:xfrm flipV="1">
                <a:off x="10638187" y="4959757"/>
                <a:ext cx="478414" cy="271735"/>
              </a:xfrm>
              <a:custGeom>
                <a:avLst/>
                <a:gdLst>
                  <a:gd name="connsiteX0" fmla="*/ 451350 w 478414"/>
                  <a:gd name="connsiteY0" fmla="*/ 251598 h 271735"/>
                  <a:gd name="connsiteX1" fmla="*/ 155907 w 478414"/>
                  <a:gd name="connsiteY1" fmla="*/ 185453 h 271735"/>
                  <a:gd name="connsiteX2" fmla="*/ -27065 w 478414"/>
                  <a:gd name="connsiteY2" fmla="*/ -1942 h 271735"/>
                  <a:gd name="connsiteX3" fmla="*/ 290393 w 478414"/>
                  <a:gd name="connsiteY3" fmla="*/ 55356 h 271735"/>
                  <a:gd name="connsiteX4" fmla="*/ 451350 w 478414"/>
                  <a:gd name="connsiteY4" fmla="*/ 251598 h 27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414" h="271735">
                    <a:moveTo>
                      <a:pt x="451350" y="251598"/>
                    </a:moveTo>
                    <a:cubicBezTo>
                      <a:pt x="451350" y="251598"/>
                      <a:pt x="327871" y="322132"/>
                      <a:pt x="155907" y="185453"/>
                    </a:cubicBezTo>
                    <a:cubicBezTo>
                      <a:pt x="-16058" y="48773"/>
                      <a:pt x="-27065" y="-1942"/>
                      <a:pt x="-27065" y="-1942"/>
                    </a:cubicBezTo>
                    <a:cubicBezTo>
                      <a:pt x="-27065" y="-1942"/>
                      <a:pt x="172870" y="38567"/>
                      <a:pt x="290393" y="55356"/>
                    </a:cubicBezTo>
                    <a:cubicBezTo>
                      <a:pt x="444732" y="77404"/>
                      <a:pt x="451350" y="251598"/>
                      <a:pt x="451350" y="251598"/>
                    </a:cubicBezTo>
                  </a:path>
                </a:pathLst>
              </a:custGeom>
              <a:solidFill>
                <a:srgbClr val="456D48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15" name="Freeform: Shape 1814">
                <a:extLst>
                  <a:ext uri="{FF2B5EF4-FFF2-40B4-BE49-F238E27FC236}">
                    <a16:creationId xmlns:a16="http://schemas.microsoft.com/office/drawing/2014/main" id="{4523FD14-2B9C-811A-3194-B85006EA1415}"/>
                  </a:ext>
                </a:extLst>
              </p:cNvPr>
              <p:cNvSpPr/>
              <p:nvPr/>
            </p:nvSpPr>
            <p:spPr>
              <a:xfrm flipV="1">
                <a:off x="10723772" y="4962554"/>
                <a:ext cx="452126" cy="213005"/>
              </a:xfrm>
              <a:custGeom>
                <a:avLst/>
                <a:gdLst>
                  <a:gd name="connsiteX0" fmla="*/ -17529 w 452126"/>
                  <a:gd name="connsiteY0" fmla="*/ -942 h 213005"/>
                  <a:gd name="connsiteX1" fmla="*/ 187700 w 452126"/>
                  <a:gd name="connsiteY1" fmla="*/ 112052 h 213005"/>
                  <a:gd name="connsiteX2" fmla="*/ 296479 w 452126"/>
                  <a:gd name="connsiteY2" fmla="*/ 158622 h 213005"/>
                  <a:gd name="connsiteX3" fmla="*/ 354997 w 452126"/>
                  <a:gd name="connsiteY3" fmla="*/ 178894 h 213005"/>
                  <a:gd name="connsiteX4" fmla="*/ 416928 w 452126"/>
                  <a:gd name="connsiteY4" fmla="*/ 189030 h 213005"/>
                  <a:gd name="connsiteX5" fmla="*/ 413932 w 452126"/>
                  <a:gd name="connsiteY5" fmla="*/ 210940 h 213005"/>
                  <a:gd name="connsiteX6" fmla="*/ 356948 w 452126"/>
                  <a:gd name="connsiteY6" fmla="*/ 196554 h 213005"/>
                  <a:gd name="connsiteX7" fmla="*/ 298291 w 452126"/>
                  <a:gd name="connsiteY7" fmla="*/ 175759 h 213005"/>
                  <a:gd name="connsiteX8" fmla="*/ 188292 w 452126"/>
                  <a:gd name="connsiteY8" fmla="*/ 129747 h 213005"/>
                  <a:gd name="connsiteX9" fmla="*/ -24217 w 452126"/>
                  <a:gd name="connsiteY9" fmla="*/ 10483 h 213005"/>
                  <a:gd name="connsiteX10" fmla="*/ -17529 w 452126"/>
                  <a:gd name="connsiteY10" fmla="*/ -942 h 213005"/>
                  <a:gd name="connsiteX11" fmla="*/ -17529 w 452126"/>
                  <a:gd name="connsiteY11" fmla="*/ -942 h 213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2126" h="213005">
                    <a:moveTo>
                      <a:pt x="-17529" y="-942"/>
                    </a:moveTo>
                    <a:cubicBezTo>
                      <a:pt x="48303" y="41169"/>
                      <a:pt x="116991" y="78718"/>
                      <a:pt x="187700" y="112052"/>
                    </a:cubicBezTo>
                    <a:cubicBezTo>
                      <a:pt x="223368" y="128876"/>
                      <a:pt x="259662" y="144411"/>
                      <a:pt x="296479" y="158622"/>
                    </a:cubicBezTo>
                    <a:cubicBezTo>
                      <a:pt x="315741" y="166076"/>
                      <a:pt x="335108" y="173182"/>
                      <a:pt x="354997" y="178894"/>
                    </a:cubicBezTo>
                    <a:cubicBezTo>
                      <a:pt x="375757" y="184885"/>
                      <a:pt x="395750" y="185965"/>
                      <a:pt x="416928" y="189030"/>
                    </a:cubicBezTo>
                    <a:cubicBezTo>
                      <a:pt x="429258" y="190807"/>
                      <a:pt x="426472" y="211985"/>
                      <a:pt x="413932" y="210940"/>
                    </a:cubicBezTo>
                    <a:cubicBezTo>
                      <a:pt x="394844" y="209337"/>
                      <a:pt x="375269" y="202197"/>
                      <a:pt x="356948" y="196554"/>
                    </a:cubicBezTo>
                    <a:cubicBezTo>
                      <a:pt x="337163" y="190459"/>
                      <a:pt x="317692" y="183039"/>
                      <a:pt x="298291" y="175759"/>
                    </a:cubicBezTo>
                    <a:cubicBezTo>
                      <a:pt x="261090" y="161722"/>
                      <a:pt x="224413" y="146361"/>
                      <a:pt x="188292" y="129747"/>
                    </a:cubicBezTo>
                    <a:cubicBezTo>
                      <a:pt x="114344" y="95751"/>
                      <a:pt x="43600" y="55485"/>
                      <a:pt x="-24217" y="10483"/>
                    </a:cubicBezTo>
                    <a:cubicBezTo>
                      <a:pt x="-31253" y="5815"/>
                      <a:pt x="-24774" y="-5575"/>
                      <a:pt x="-17529" y="-942"/>
                    </a:cubicBezTo>
                    <a:lnTo>
                      <a:pt x="-17529" y="-942"/>
                    </a:lnTo>
                  </a:path>
                </a:pathLst>
              </a:custGeom>
              <a:solidFill>
                <a:srgbClr val="355B3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16" name="Freeform: Shape 1815">
                <a:extLst>
                  <a:ext uri="{FF2B5EF4-FFF2-40B4-BE49-F238E27FC236}">
                    <a16:creationId xmlns:a16="http://schemas.microsoft.com/office/drawing/2014/main" id="{0473DB62-B035-26C0-92C9-09640F24C5D7}"/>
                  </a:ext>
                </a:extLst>
              </p:cNvPr>
              <p:cNvSpPr/>
              <p:nvPr/>
            </p:nvSpPr>
            <p:spPr>
              <a:xfrm flipV="1">
                <a:off x="11215594" y="6028446"/>
                <a:ext cx="60466" cy="54237"/>
              </a:xfrm>
              <a:custGeom>
                <a:avLst/>
                <a:gdLst>
                  <a:gd name="connsiteX0" fmla="*/ 30015 w 60466"/>
                  <a:gd name="connsiteY0" fmla="*/ 38212 h 54237"/>
                  <a:gd name="connsiteX1" fmla="*/ -9658 w 60466"/>
                  <a:gd name="connsiteY1" fmla="*/ 54932 h 54237"/>
                  <a:gd name="connsiteX2" fmla="*/ -22024 w 60466"/>
                  <a:gd name="connsiteY2" fmla="*/ 49881 h 54237"/>
                  <a:gd name="connsiteX3" fmla="*/ -27841 w 60466"/>
                  <a:gd name="connsiteY3" fmla="*/ 34660 h 54237"/>
                  <a:gd name="connsiteX4" fmla="*/ -20526 w 60466"/>
                  <a:gd name="connsiteY4" fmla="*/ 8431 h 54237"/>
                  <a:gd name="connsiteX5" fmla="*/ 4692 w 60466"/>
                  <a:gd name="connsiteY5" fmla="*/ 3903 h 54237"/>
                  <a:gd name="connsiteX6" fmla="*/ 12738 w 60466"/>
                  <a:gd name="connsiteY6" fmla="*/ 4113 h 54237"/>
                  <a:gd name="connsiteX7" fmla="*/ 30015 w 60466"/>
                  <a:gd name="connsiteY7" fmla="*/ 38212 h 5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466" h="54237">
                    <a:moveTo>
                      <a:pt x="30015" y="38212"/>
                    </a:moveTo>
                    <a:cubicBezTo>
                      <a:pt x="22875" y="51762"/>
                      <a:pt x="5494" y="57161"/>
                      <a:pt x="-9658" y="54932"/>
                    </a:cubicBezTo>
                    <a:cubicBezTo>
                      <a:pt x="-14152" y="54270"/>
                      <a:pt x="-18715" y="52946"/>
                      <a:pt x="-22024" y="49881"/>
                    </a:cubicBezTo>
                    <a:cubicBezTo>
                      <a:pt x="-26064" y="46049"/>
                      <a:pt x="-27457" y="40197"/>
                      <a:pt x="-27841" y="34660"/>
                    </a:cubicBezTo>
                    <a:cubicBezTo>
                      <a:pt x="-28537" y="25360"/>
                      <a:pt x="-26726" y="15397"/>
                      <a:pt x="-20526" y="8431"/>
                    </a:cubicBezTo>
                    <a:cubicBezTo>
                      <a:pt x="-14326" y="1465"/>
                      <a:pt x="-3006" y="-1356"/>
                      <a:pt x="4692" y="3903"/>
                    </a:cubicBezTo>
                    <a:lnTo>
                      <a:pt x="12738" y="4113"/>
                    </a:lnTo>
                    <a:cubicBezTo>
                      <a:pt x="28029" y="4077"/>
                      <a:pt x="37156" y="24663"/>
                      <a:pt x="30015" y="38212"/>
                    </a:cubicBezTo>
                  </a:path>
                </a:pathLst>
              </a:custGeom>
              <a:solidFill>
                <a:srgbClr val="563E1B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17" name="Freeform: Shape 1816">
                <a:extLst>
                  <a:ext uri="{FF2B5EF4-FFF2-40B4-BE49-F238E27FC236}">
                    <a16:creationId xmlns:a16="http://schemas.microsoft.com/office/drawing/2014/main" id="{0F293648-0416-57B3-777B-E1780460C2EE}"/>
                  </a:ext>
                </a:extLst>
              </p:cNvPr>
              <p:cNvSpPr/>
              <p:nvPr/>
            </p:nvSpPr>
            <p:spPr>
              <a:xfrm flipV="1">
                <a:off x="10785455" y="5241362"/>
                <a:ext cx="97319" cy="261345"/>
              </a:xfrm>
              <a:custGeom>
                <a:avLst/>
                <a:gdLst>
                  <a:gd name="connsiteX0" fmla="*/ -25737 w 97319"/>
                  <a:gd name="connsiteY0" fmla="*/ 76228 h 261345"/>
                  <a:gd name="connsiteX1" fmla="*/ 352 w 97319"/>
                  <a:gd name="connsiteY1" fmla="*/ 399 h 261345"/>
                  <a:gd name="connsiteX2" fmla="*/ 9792 w 97319"/>
                  <a:gd name="connsiteY2" fmla="*/ -471 h 261345"/>
                  <a:gd name="connsiteX3" fmla="*/ 16862 w 97319"/>
                  <a:gd name="connsiteY3" fmla="*/ 9316 h 261345"/>
                  <a:gd name="connsiteX4" fmla="*/ 28357 w 97319"/>
                  <a:gd name="connsiteY4" fmla="*/ 99391 h 261345"/>
                  <a:gd name="connsiteX5" fmla="*/ 53784 w 97319"/>
                  <a:gd name="connsiteY5" fmla="*/ 209077 h 261345"/>
                  <a:gd name="connsiteX6" fmla="*/ 50823 w 97319"/>
                  <a:gd name="connsiteY6" fmla="*/ 260175 h 261345"/>
                  <a:gd name="connsiteX7" fmla="*/ -25737 w 97319"/>
                  <a:gd name="connsiteY7" fmla="*/ 76228 h 261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319" h="261345">
                    <a:moveTo>
                      <a:pt x="-25737" y="76228"/>
                    </a:moveTo>
                    <a:cubicBezTo>
                      <a:pt x="-29325" y="47631"/>
                      <a:pt x="-26224" y="11511"/>
                      <a:pt x="352" y="399"/>
                    </a:cubicBezTo>
                    <a:cubicBezTo>
                      <a:pt x="3348" y="-820"/>
                      <a:pt x="6796" y="-1656"/>
                      <a:pt x="9792" y="-471"/>
                    </a:cubicBezTo>
                    <a:cubicBezTo>
                      <a:pt x="13658" y="1096"/>
                      <a:pt x="15539" y="5380"/>
                      <a:pt x="16862" y="9316"/>
                    </a:cubicBezTo>
                    <a:cubicBezTo>
                      <a:pt x="26511" y="38087"/>
                      <a:pt x="25744" y="69157"/>
                      <a:pt x="28357" y="99391"/>
                    </a:cubicBezTo>
                    <a:cubicBezTo>
                      <a:pt x="31596" y="137044"/>
                      <a:pt x="40444" y="173792"/>
                      <a:pt x="53784" y="209077"/>
                    </a:cubicBezTo>
                    <a:cubicBezTo>
                      <a:pt x="61552" y="229558"/>
                      <a:pt x="88442" y="262613"/>
                      <a:pt x="50823" y="260175"/>
                    </a:cubicBezTo>
                    <a:cubicBezTo>
                      <a:pt x="-1808" y="256761"/>
                      <a:pt x="-20860" y="115553"/>
                      <a:pt x="-25737" y="76228"/>
                    </a:cubicBezTo>
                  </a:path>
                </a:pathLst>
              </a:custGeom>
              <a:solidFill>
                <a:srgbClr val="FFFFFF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18" name="Freeform: Shape 1817">
                <a:extLst>
                  <a:ext uri="{FF2B5EF4-FFF2-40B4-BE49-F238E27FC236}">
                    <a16:creationId xmlns:a16="http://schemas.microsoft.com/office/drawing/2014/main" id="{B2286509-4D29-9770-1A03-C874D42B7BB2}"/>
                  </a:ext>
                </a:extLst>
              </p:cNvPr>
              <p:cNvSpPr/>
              <p:nvPr/>
            </p:nvSpPr>
            <p:spPr>
              <a:xfrm flipV="1">
                <a:off x="10872722" y="5584534"/>
                <a:ext cx="33590" cy="42935"/>
              </a:xfrm>
              <a:custGeom>
                <a:avLst/>
                <a:gdLst>
                  <a:gd name="connsiteX0" fmla="*/ 6436 w 33590"/>
                  <a:gd name="connsiteY0" fmla="*/ 16482 h 42935"/>
                  <a:gd name="connsiteX1" fmla="*/ 4138 w 33590"/>
                  <a:gd name="connsiteY1" fmla="*/ 31669 h 42935"/>
                  <a:gd name="connsiteX2" fmla="*/ -10318 w 33590"/>
                  <a:gd name="connsiteY2" fmla="*/ 42641 h 42935"/>
                  <a:gd name="connsiteX3" fmla="*/ -24738 w 33590"/>
                  <a:gd name="connsiteY3" fmla="*/ 31669 h 42935"/>
                  <a:gd name="connsiteX4" fmla="*/ -27037 w 33590"/>
                  <a:gd name="connsiteY4" fmla="*/ 16482 h 42935"/>
                  <a:gd name="connsiteX5" fmla="*/ -22160 w 33590"/>
                  <a:gd name="connsiteY5" fmla="*/ 4639 h 42935"/>
                  <a:gd name="connsiteX6" fmla="*/ -10318 w 33590"/>
                  <a:gd name="connsiteY6" fmla="*/ -272 h 42935"/>
                  <a:gd name="connsiteX7" fmla="*/ 1525 w 33590"/>
                  <a:gd name="connsiteY7" fmla="*/ 4639 h 42935"/>
                  <a:gd name="connsiteX8" fmla="*/ 6436 w 33590"/>
                  <a:gd name="connsiteY8" fmla="*/ 16482 h 42935"/>
                  <a:gd name="connsiteX9" fmla="*/ 6436 w 33590"/>
                  <a:gd name="connsiteY9" fmla="*/ 16482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590" h="42935">
                    <a:moveTo>
                      <a:pt x="6436" y="16482"/>
                    </a:moveTo>
                    <a:cubicBezTo>
                      <a:pt x="5844" y="21498"/>
                      <a:pt x="5705" y="26862"/>
                      <a:pt x="4138" y="31669"/>
                    </a:cubicBezTo>
                    <a:cubicBezTo>
                      <a:pt x="2152" y="37729"/>
                      <a:pt x="-3560" y="42954"/>
                      <a:pt x="-10318" y="42641"/>
                    </a:cubicBezTo>
                    <a:cubicBezTo>
                      <a:pt x="-17145" y="42362"/>
                      <a:pt x="-22613" y="38182"/>
                      <a:pt x="-24738" y="31669"/>
                    </a:cubicBezTo>
                    <a:cubicBezTo>
                      <a:pt x="-26340" y="26862"/>
                      <a:pt x="-26480" y="21498"/>
                      <a:pt x="-27037" y="16482"/>
                    </a:cubicBezTo>
                    <a:cubicBezTo>
                      <a:pt x="-27525" y="12511"/>
                      <a:pt x="-24842" y="7356"/>
                      <a:pt x="-22160" y="4639"/>
                    </a:cubicBezTo>
                    <a:cubicBezTo>
                      <a:pt x="-19234" y="1748"/>
                      <a:pt x="-14463" y="-446"/>
                      <a:pt x="-10318" y="-272"/>
                    </a:cubicBezTo>
                    <a:cubicBezTo>
                      <a:pt x="-5998" y="-63"/>
                      <a:pt x="-1505" y="1365"/>
                      <a:pt x="1525" y="4639"/>
                    </a:cubicBezTo>
                    <a:cubicBezTo>
                      <a:pt x="4312" y="7704"/>
                      <a:pt x="6924" y="12163"/>
                      <a:pt x="6436" y="16482"/>
                    </a:cubicBezTo>
                    <a:lnTo>
                      <a:pt x="6436" y="16482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19" name="Freeform: Shape 1818">
                <a:extLst>
                  <a:ext uri="{FF2B5EF4-FFF2-40B4-BE49-F238E27FC236}">
                    <a16:creationId xmlns:a16="http://schemas.microsoft.com/office/drawing/2014/main" id="{55B28B4B-3B31-1EB9-0296-B21AFF9C29C4}"/>
                  </a:ext>
                </a:extLst>
              </p:cNvPr>
              <p:cNvSpPr/>
              <p:nvPr/>
            </p:nvSpPr>
            <p:spPr>
              <a:xfrm flipV="1">
                <a:off x="10876529" y="5495866"/>
                <a:ext cx="25954" cy="26855"/>
              </a:xfrm>
              <a:custGeom>
                <a:avLst/>
                <a:gdLst>
                  <a:gd name="connsiteX0" fmla="*/ -14124 w 25954"/>
                  <a:gd name="connsiteY0" fmla="*/ -597 h 26855"/>
                  <a:gd name="connsiteX1" fmla="*/ -14124 w 25954"/>
                  <a:gd name="connsiteY1" fmla="*/ 26259 h 26855"/>
                  <a:gd name="connsiteX2" fmla="*/ -14124 w 25954"/>
                  <a:gd name="connsiteY2" fmla="*/ -597 h 26855"/>
                  <a:gd name="connsiteX3" fmla="*/ -14124 w 25954"/>
                  <a:gd name="connsiteY3" fmla="*/ -597 h 2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54" h="26855">
                    <a:moveTo>
                      <a:pt x="-14124" y="-597"/>
                    </a:moveTo>
                    <a:cubicBezTo>
                      <a:pt x="3187" y="-597"/>
                      <a:pt x="3187" y="26259"/>
                      <a:pt x="-14124" y="26259"/>
                    </a:cubicBezTo>
                    <a:cubicBezTo>
                      <a:pt x="-31401" y="26259"/>
                      <a:pt x="-31435" y="-597"/>
                      <a:pt x="-14124" y="-597"/>
                    </a:cubicBezTo>
                    <a:lnTo>
                      <a:pt x="-14124" y="-597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20" name="Freeform: Shape 1819">
                <a:extLst>
                  <a:ext uri="{FF2B5EF4-FFF2-40B4-BE49-F238E27FC236}">
                    <a16:creationId xmlns:a16="http://schemas.microsoft.com/office/drawing/2014/main" id="{8CE2B160-5450-09AB-9F56-22BEA5E8E5F8}"/>
                  </a:ext>
                </a:extLst>
              </p:cNvPr>
              <p:cNvSpPr/>
              <p:nvPr/>
            </p:nvSpPr>
            <p:spPr>
              <a:xfrm flipV="1">
                <a:off x="10914225" y="5383568"/>
                <a:ext cx="29938" cy="31000"/>
              </a:xfrm>
              <a:custGeom>
                <a:avLst/>
                <a:gdLst>
                  <a:gd name="connsiteX0" fmla="*/ -12212 w 29938"/>
                  <a:gd name="connsiteY0" fmla="*/ -955 h 31000"/>
                  <a:gd name="connsiteX1" fmla="*/ -12212 w 29938"/>
                  <a:gd name="connsiteY1" fmla="*/ 30045 h 31000"/>
                  <a:gd name="connsiteX2" fmla="*/ -12212 w 29938"/>
                  <a:gd name="connsiteY2" fmla="*/ -955 h 31000"/>
                  <a:gd name="connsiteX3" fmla="*/ -12212 w 29938"/>
                  <a:gd name="connsiteY3" fmla="*/ -955 h 3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38" h="31000">
                    <a:moveTo>
                      <a:pt x="-12212" y="-955"/>
                    </a:moveTo>
                    <a:cubicBezTo>
                      <a:pt x="7713" y="-955"/>
                      <a:pt x="7747" y="30045"/>
                      <a:pt x="-12212" y="30045"/>
                    </a:cubicBezTo>
                    <a:cubicBezTo>
                      <a:pt x="-32170" y="30045"/>
                      <a:pt x="-32205" y="-955"/>
                      <a:pt x="-12212" y="-955"/>
                    </a:cubicBezTo>
                    <a:lnTo>
                      <a:pt x="-12212" y="-955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21" name="Freeform: Shape 1820">
                <a:extLst>
                  <a:ext uri="{FF2B5EF4-FFF2-40B4-BE49-F238E27FC236}">
                    <a16:creationId xmlns:a16="http://schemas.microsoft.com/office/drawing/2014/main" id="{DAAA43C8-B256-7933-AE7F-8107035B4E4A}"/>
                  </a:ext>
                </a:extLst>
              </p:cNvPr>
              <p:cNvSpPr/>
              <p:nvPr/>
            </p:nvSpPr>
            <p:spPr>
              <a:xfrm flipV="1">
                <a:off x="10714629" y="5556404"/>
                <a:ext cx="32286" cy="35155"/>
              </a:xfrm>
              <a:custGeom>
                <a:avLst/>
                <a:gdLst>
                  <a:gd name="connsiteX0" fmla="*/ 5568 w 32286"/>
                  <a:gd name="connsiteY0" fmla="*/ 15751 h 35155"/>
                  <a:gd name="connsiteX1" fmla="*/ 5394 w 32286"/>
                  <a:gd name="connsiteY1" fmla="*/ 18886 h 35155"/>
                  <a:gd name="connsiteX2" fmla="*/ 1946 w 32286"/>
                  <a:gd name="connsiteY2" fmla="*/ 28569 h 35155"/>
                  <a:gd name="connsiteX3" fmla="*/ -6309 w 32286"/>
                  <a:gd name="connsiteY3" fmla="*/ 34247 h 35155"/>
                  <a:gd name="connsiteX4" fmla="*/ -14808 w 32286"/>
                  <a:gd name="connsiteY4" fmla="*/ 34247 h 35155"/>
                  <a:gd name="connsiteX5" fmla="*/ -18604 w 32286"/>
                  <a:gd name="connsiteY5" fmla="*/ 32645 h 35155"/>
                  <a:gd name="connsiteX6" fmla="*/ -23063 w 32286"/>
                  <a:gd name="connsiteY6" fmla="*/ 28569 h 35155"/>
                  <a:gd name="connsiteX7" fmla="*/ -26512 w 32286"/>
                  <a:gd name="connsiteY7" fmla="*/ 18886 h 35155"/>
                  <a:gd name="connsiteX8" fmla="*/ -26686 w 32286"/>
                  <a:gd name="connsiteY8" fmla="*/ 15751 h 35155"/>
                  <a:gd name="connsiteX9" fmla="*/ -21949 w 32286"/>
                  <a:gd name="connsiteY9" fmla="*/ 4326 h 35155"/>
                  <a:gd name="connsiteX10" fmla="*/ -10558 w 32286"/>
                  <a:gd name="connsiteY10" fmla="*/ -376 h 35155"/>
                  <a:gd name="connsiteX11" fmla="*/ 831 w 32286"/>
                  <a:gd name="connsiteY11" fmla="*/ 4326 h 35155"/>
                  <a:gd name="connsiteX12" fmla="*/ 5568 w 32286"/>
                  <a:gd name="connsiteY12" fmla="*/ 15751 h 35155"/>
                  <a:gd name="connsiteX13" fmla="*/ 5568 w 32286"/>
                  <a:gd name="connsiteY13" fmla="*/ 15751 h 3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286" h="35155">
                    <a:moveTo>
                      <a:pt x="5568" y="15751"/>
                    </a:moveTo>
                    <a:cubicBezTo>
                      <a:pt x="5499" y="16796"/>
                      <a:pt x="5430" y="17841"/>
                      <a:pt x="5394" y="18886"/>
                    </a:cubicBezTo>
                    <a:cubicBezTo>
                      <a:pt x="5185" y="22509"/>
                      <a:pt x="4175" y="25678"/>
                      <a:pt x="1946" y="28569"/>
                    </a:cubicBezTo>
                    <a:cubicBezTo>
                      <a:pt x="-5" y="31077"/>
                      <a:pt x="-3070" y="33690"/>
                      <a:pt x="-6309" y="34247"/>
                    </a:cubicBezTo>
                    <a:cubicBezTo>
                      <a:pt x="-10350" y="34944"/>
                      <a:pt x="-10803" y="34944"/>
                      <a:pt x="-14808" y="34247"/>
                    </a:cubicBezTo>
                    <a:cubicBezTo>
                      <a:pt x="-16062" y="33724"/>
                      <a:pt x="-17351" y="33202"/>
                      <a:pt x="-18604" y="32645"/>
                    </a:cubicBezTo>
                    <a:cubicBezTo>
                      <a:pt x="-20451" y="31669"/>
                      <a:pt x="-21949" y="30276"/>
                      <a:pt x="-23063" y="28569"/>
                    </a:cubicBezTo>
                    <a:cubicBezTo>
                      <a:pt x="-25327" y="25643"/>
                      <a:pt x="-26303" y="22613"/>
                      <a:pt x="-26512" y="18886"/>
                    </a:cubicBezTo>
                    <a:cubicBezTo>
                      <a:pt x="-26546" y="17841"/>
                      <a:pt x="-26616" y="16796"/>
                      <a:pt x="-26686" y="15751"/>
                    </a:cubicBezTo>
                    <a:cubicBezTo>
                      <a:pt x="-26895" y="11746"/>
                      <a:pt x="-24735" y="7113"/>
                      <a:pt x="-21949" y="4326"/>
                    </a:cubicBezTo>
                    <a:cubicBezTo>
                      <a:pt x="-19162" y="1540"/>
                      <a:pt x="-14564" y="-550"/>
                      <a:pt x="-10558" y="-376"/>
                    </a:cubicBezTo>
                    <a:cubicBezTo>
                      <a:pt x="-6379" y="-202"/>
                      <a:pt x="-2059" y="1192"/>
                      <a:pt x="831" y="4326"/>
                    </a:cubicBezTo>
                    <a:cubicBezTo>
                      <a:pt x="3653" y="7392"/>
                      <a:pt x="5813" y="11467"/>
                      <a:pt x="5568" y="15751"/>
                    </a:cubicBezTo>
                    <a:lnTo>
                      <a:pt x="5568" y="15751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22" name="Freeform: Shape 1821">
                <a:extLst>
                  <a:ext uri="{FF2B5EF4-FFF2-40B4-BE49-F238E27FC236}">
                    <a16:creationId xmlns:a16="http://schemas.microsoft.com/office/drawing/2014/main" id="{6621F205-807D-FD50-286C-6211A6555754}"/>
                  </a:ext>
                </a:extLst>
              </p:cNvPr>
              <p:cNvSpPr/>
              <p:nvPr/>
            </p:nvSpPr>
            <p:spPr>
              <a:xfrm flipV="1">
                <a:off x="11390728" y="5932533"/>
                <a:ext cx="35099" cy="38814"/>
              </a:xfrm>
              <a:custGeom>
                <a:avLst/>
                <a:gdLst>
                  <a:gd name="connsiteX0" fmla="*/ 4565 w 35099"/>
                  <a:gd name="connsiteY0" fmla="*/ 25706 h 38814"/>
                  <a:gd name="connsiteX1" fmla="*/ 2162 w 35099"/>
                  <a:gd name="connsiteY1" fmla="*/ 29990 h 38814"/>
                  <a:gd name="connsiteX2" fmla="*/ -6093 w 35099"/>
                  <a:gd name="connsiteY2" fmla="*/ 37618 h 38814"/>
                  <a:gd name="connsiteX3" fmla="*/ -20966 w 35099"/>
                  <a:gd name="connsiteY3" fmla="*/ 37618 h 38814"/>
                  <a:gd name="connsiteX4" fmla="*/ -28246 w 35099"/>
                  <a:gd name="connsiteY4" fmla="*/ 24905 h 38814"/>
                  <a:gd name="connsiteX5" fmla="*/ -28385 w 35099"/>
                  <a:gd name="connsiteY5" fmla="*/ 22397 h 38814"/>
                  <a:gd name="connsiteX6" fmla="*/ -26051 w 35099"/>
                  <a:gd name="connsiteY6" fmla="*/ 13515 h 38814"/>
                  <a:gd name="connsiteX7" fmla="*/ -23997 w 35099"/>
                  <a:gd name="connsiteY7" fmla="*/ 8987 h 38814"/>
                  <a:gd name="connsiteX8" fmla="*/ -14104 w 35099"/>
                  <a:gd name="connsiteY8" fmla="*/ 1393 h 38814"/>
                  <a:gd name="connsiteX9" fmla="*/ -1390 w 35099"/>
                  <a:gd name="connsiteY9" fmla="*/ 3065 h 38814"/>
                  <a:gd name="connsiteX10" fmla="*/ 4565 w 35099"/>
                  <a:gd name="connsiteY10" fmla="*/ 25706 h 38814"/>
                  <a:gd name="connsiteX11" fmla="*/ 4565 w 35099"/>
                  <a:gd name="connsiteY11" fmla="*/ 25706 h 3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099" h="38814">
                    <a:moveTo>
                      <a:pt x="4565" y="25706"/>
                    </a:moveTo>
                    <a:cubicBezTo>
                      <a:pt x="3764" y="27134"/>
                      <a:pt x="3033" y="28597"/>
                      <a:pt x="2162" y="29990"/>
                    </a:cubicBezTo>
                    <a:cubicBezTo>
                      <a:pt x="107" y="33404"/>
                      <a:pt x="-2854" y="35459"/>
                      <a:pt x="-6093" y="37618"/>
                    </a:cubicBezTo>
                    <a:cubicBezTo>
                      <a:pt x="-10377" y="40509"/>
                      <a:pt x="-16612" y="40161"/>
                      <a:pt x="-20966" y="37618"/>
                    </a:cubicBezTo>
                    <a:cubicBezTo>
                      <a:pt x="-25599" y="34902"/>
                      <a:pt x="-28002" y="30164"/>
                      <a:pt x="-28246" y="24905"/>
                    </a:cubicBezTo>
                    <a:cubicBezTo>
                      <a:pt x="-28281" y="24069"/>
                      <a:pt x="-28385" y="23198"/>
                      <a:pt x="-28385" y="22397"/>
                    </a:cubicBezTo>
                    <a:cubicBezTo>
                      <a:pt x="-28315" y="19088"/>
                      <a:pt x="-27375" y="16475"/>
                      <a:pt x="-26051" y="13515"/>
                    </a:cubicBezTo>
                    <a:cubicBezTo>
                      <a:pt x="-25355" y="11982"/>
                      <a:pt x="-24693" y="10484"/>
                      <a:pt x="-23997" y="8987"/>
                    </a:cubicBezTo>
                    <a:cubicBezTo>
                      <a:pt x="-22394" y="5434"/>
                      <a:pt x="-17727" y="2403"/>
                      <a:pt x="-14104" y="1393"/>
                    </a:cubicBezTo>
                    <a:cubicBezTo>
                      <a:pt x="-10168" y="314"/>
                      <a:pt x="-4873" y="801"/>
                      <a:pt x="-1390" y="3065"/>
                    </a:cubicBezTo>
                    <a:cubicBezTo>
                      <a:pt x="6307" y="8011"/>
                      <a:pt x="9024" y="17590"/>
                      <a:pt x="4565" y="25706"/>
                    </a:cubicBezTo>
                    <a:lnTo>
                      <a:pt x="4565" y="25706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23" name="Freeform: Shape 1822">
                <a:extLst>
                  <a:ext uri="{FF2B5EF4-FFF2-40B4-BE49-F238E27FC236}">
                    <a16:creationId xmlns:a16="http://schemas.microsoft.com/office/drawing/2014/main" id="{82F3CE58-7387-41EA-23E4-C22DFCB6743A}"/>
                  </a:ext>
                </a:extLst>
              </p:cNvPr>
              <p:cNvSpPr/>
              <p:nvPr/>
            </p:nvSpPr>
            <p:spPr>
              <a:xfrm flipV="1">
                <a:off x="11449152" y="5826420"/>
                <a:ext cx="34507" cy="34530"/>
              </a:xfrm>
              <a:custGeom>
                <a:avLst/>
                <a:gdLst>
                  <a:gd name="connsiteX0" fmla="*/ -2208 w 34507"/>
                  <a:gd name="connsiteY0" fmla="*/ 31330 h 34530"/>
                  <a:gd name="connsiteX1" fmla="*/ -5899 w 34507"/>
                  <a:gd name="connsiteY1" fmla="*/ 32967 h 34530"/>
                  <a:gd name="connsiteX2" fmla="*/ -9487 w 34507"/>
                  <a:gd name="connsiteY2" fmla="*/ 34465 h 34530"/>
                  <a:gd name="connsiteX3" fmla="*/ -15478 w 34507"/>
                  <a:gd name="connsiteY3" fmla="*/ 34743 h 34530"/>
                  <a:gd name="connsiteX4" fmla="*/ -24117 w 34507"/>
                  <a:gd name="connsiteY4" fmla="*/ 30598 h 34530"/>
                  <a:gd name="connsiteX5" fmla="*/ -27984 w 34507"/>
                  <a:gd name="connsiteY5" fmla="*/ 23980 h 34530"/>
                  <a:gd name="connsiteX6" fmla="*/ -26450 w 34507"/>
                  <a:gd name="connsiteY6" fmla="*/ 12381 h 34530"/>
                  <a:gd name="connsiteX7" fmla="*/ -24813 w 34507"/>
                  <a:gd name="connsiteY7" fmla="*/ 8689 h 34530"/>
                  <a:gd name="connsiteX8" fmla="*/ -10532 w 34507"/>
                  <a:gd name="connsiteY8" fmla="*/ 504 h 34530"/>
                  <a:gd name="connsiteX9" fmla="*/ 1136 w 34507"/>
                  <a:gd name="connsiteY9" fmla="*/ 5345 h 34530"/>
                  <a:gd name="connsiteX10" fmla="*/ 5977 w 34507"/>
                  <a:gd name="connsiteY10" fmla="*/ 17049 h 34530"/>
                  <a:gd name="connsiteX11" fmla="*/ 3713 w 34507"/>
                  <a:gd name="connsiteY11" fmla="*/ 25374 h 34530"/>
                  <a:gd name="connsiteX12" fmla="*/ -2208 w 34507"/>
                  <a:gd name="connsiteY12" fmla="*/ 31330 h 34530"/>
                  <a:gd name="connsiteX13" fmla="*/ -2208 w 34507"/>
                  <a:gd name="connsiteY13" fmla="*/ 31330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507" h="34530">
                    <a:moveTo>
                      <a:pt x="-2208" y="31330"/>
                    </a:moveTo>
                    <a:cubicBezTo>
                      <a:pt x="-3427" y="31852"/>
                      <a:pt x="-4680" y="32410"/>
                      <a:pt x="-5899" y="32967"/>
                    </a:cubicBezTo>
                    <a:cubicBezTo>
                      <a:pt x="-7119" y="33455"/>
                      <a:pt x="-8304" y="33977"/>
                      <a:pt x="-9487" y="34465"/>
                    </a:cubicBezTo>
                    <a:cubicBezTo>
                      <a:pt x="-11473" y="35092"/>
                      <a:pt x="-13493" y="35196"/>
                      <a:pt x="-15478" y="34743"/>
                    </a:cubicBezTo>
                    <a:cubicBezTo>
                      <a:pt x="-18648" y="34325"/>
                      <a:pt x="-21888" y="33002"/>
                      <a:pt x="-24117" y="30598"/>
                    </a:cubicBezTo>
                    <a:cubicBezTo>
                      <a:pt x="-25858" y="28683"/>
                      <a:pt x="-27182" y="26453"/>
                      <a:pt x="-27984" y="23980"/>
                    </a:cubicBezTo>
                    <a:cubicBezTo>
                      <a:pt x="-29272" y="19940"/>
                      <a:pt x="-28087" y="16039"/>
                      <a:pt x="-26450" y="12381"/>
                    </a:cubicBezTo>
                    <a:cubicBezTo>
                      <a:pt x="-25928" y="11162"/>
                      <a:pt x="-25371" y="9943"/>
                      <a:pt x="-24813" y="8689"/>
                    </a:cubicBezTo>
                    <a:cubicBezTo>
                      <a:pt x="-22619" y="3708"/>
                      <a:pt x="-15793" y="260"/>
                      <a:pt x="-10532" y="504"/>
                    </a:cubicBezTo>
                    <a:cubicBezTo>
                      <a:pt x="-6178" y="713"/>
                      <a:pt x="-2034" y="2176"/>
                      <a:pt x="1136" y="5345"/>
                    </a:cubicBezTo>
                    <a:cubicBezTo>
                      <a:pt x="4132" y="8341"/>
                      <a:pt x="5977" y="12799"/>
                      <a:pt x="5977" y="17049"/>
                    </a:cubicBezTo>
                    <a:cubicBezTo>
                      <a:pt x="5977" y="20009"/>
                      <a:pt x="5211" y="22796"/>
                      <a:pt x="3713" y="25374"/>
                    </a:cubicBezTo>
                    <a:cubicBezTo>
                      <a:pt x="2251" y="27881"/>
                      <a:pt x="265" y="29832"/>
                      <a:pt x="-2208" y="31330"/>
                    </a:cubicBezTo>
                    <a:lnTo>
                      <a:pt x="-2208" y="31330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24" name="Freeform: Shape 1823">
                <a:extLst>
                  <a:ext uri="{FF2B5EF4-FFF2-40B4-BE49-F238E27FC236}">
                    <a16:creationId xmlns:a16="http://schemas.microsoft.com/office/drawing/2014/main" id="{78A90CDC-2FD9-F431-EE6D-27A71C9296B4}"/>
                  </a:ext>
                </a:extLst>
              </p:cNvPr>
              <p:cNvSpPr/>
              <p:nvPr/>
            </p:nvSpPr>
            <p:spPr>
              <a:xfrm flipV="1">
                <a:off x="11372268" y="5778526"/>
                <a:ext cx="31000" cy="32881"/>
              </a:xfrm>
              <a:custGeom>
                <a:avLst/>
                <a:gdLst>
                  <a:gd name="connsiteX0" fmla="*/ 541 w 31000"/>
                  <a:gd name="connsiteY0" fmla="*/ 23670 h 32881"/>
                  <a:gd name="connsiteX1" fmla="*/ -538 w 31000"/>
                  <a:gd name="connsiteY1" fmla="*/ 26178 h 32881"/>
                  <a:gd name="connsiteX2" fmla="*/ -12834 w 31000"/>
                  <a:gd name="connsiteY2" fmla="*/ 33214 h 32881"/>
                  <a:gd name="connsiteX3" fmla="*/ -25130 w 31000"/>
                  <a:gd name="connsiteY3" fmla="*/ 26178 h 32881"/>
                  <a:gd name="connsiteX4" fmla="*/ -26210 w 31000"/>
                  <a:gd name="connsiteY4" fmla="*/ 23670 h 32881"/>
                  <a:gd name="connsiteX5" fmla="*/ -28334 w 31000"/>
                  <a:gd name="connsiteY5" fmla="*/ 15833 h 32881"/>
                  <a:gd name="connsiteX6" fmla="*/ -26210 w 31000"/>
                  <a:gd name="connsiteY6" fmla="*/ 8031 h 32881"/>
                  <a:gd name="connsiteX7" fmla="*/ -12834 w 31000"/>
                  <a:gd name="connsiteY7" fmla="*/ 333 h 32881"/>
                  <a:gd name="connsiteX8" fmla="*/ 541 w 31000"/>
                  <a:gd name="connsiteY8" fmla="*/ 8031 h 32881"/>
                  <a:gd name="connsiteX9" fmla="*/ 2666 w 31000"/>
                  <a:gd name="connsiteY9" fmla="*/ 15833 h 32881"/>
                  <a:gd name="connsiteX10" fmla="*/ 541 w 31000"/>
                  <a:gd name="connsiteY10" fmla="*/ 23670 h 32881"/>
                  <a:gd name="connsiteX11" fmla="*/ 541 w 31000"/>
                  <a:gd name="connsiteY11" fmla="*/ 23670 h 3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00" h="32881">
                    <a:moveTo>
                      <a:pt x="541" y="23670"/>
                    </a:moveTo>
                    <a:cubicBezTo>
                      <a:pt x="193" y="24506"/>
                      <a:pt x="-190" y="25342"/>
                      <a:pt x="-538" y="26178"/>
                    </a:cubicBezTo>
                    <a:cubicBezTo>
                      <a:pt x="-2454" y="30637"/>
                      <a:pt x="-8306" y="33214"/>
                      <a:pt x="-12834" y="33214"/>
                    </a:cubicBezTo>
                    <a:cubicBezTo>
                      <a:pt x="-17397" y="33214"/>
                      <a:pt x="-23214" y="30637"/>
                      <a:pt x="-25130" y="26178"/>
                    </a:cubicBezTo>
                    <a:cubicBezTo>
                      <a:pt x="-25513" y="25342"/>
                      <a:pt x="-25862" y="24506"/>
                      <a:pt x="-26210" y="23670"/>
                    </a:cubicBezTo>
                    <a:cubicBezTo>
                      <a:pt x="-27638" y="21232"/>
                      <a:pt x="-28334" y="18654"/>
                      <a:pt x="-28334" y="15833"/>
                    </a:cubicBezTo>
                    <a:cubicBezTo>
                      <a:pt x="-28334" y="13047"/>
                      <a:pt x="-27638" y="10434"/>
                      <a:pt x="-26210" y="8031"/>
                    </a:cubicBezTo>
                    <a:cubicBezTo>
                      <a:pt x="-23458" y="3294"/>
                      <a:pt x="-18303" y="333"/>
                      <a:pt x="-12834" y="333"/>
                    </a:cubicBezTo>
                    <a:cubicBezTo>
                      <a:pt x="-7365" y="333"/>
                      <a:pt x="-2211" y="3294"/>
                      <a:pt x="541" y="8031"/>
                    </a:cubicBezTo>
                    <a:cubicBezTo>
                      <a:pt x="1935" y="10434"/>
                      <a:pt x="2666" y="13047"/>
                      <a:pt x="2666" y="15833"/>
                    </a:cubicBezTo>
                    <a:cubicBezTo>
                      <a:pt x="2666" y="18654"/>
                      <a:pt x="1935" y="21232"/>
                      <a:pt x="541" y="23670"/>
                    </a:cubicBezTo>
                    <a:lnTo>
                      <a:pt x="541" y="23670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25" name="Freeform: Shape 1824">
                <a:extLst>
                  <a:ext uri="{FF2B5EF4-FFF2-40B4-BE49-F238E27FC236}">
                    <a16:creationId xmlns:a16="http://schemas.microsoft.com/office/drawing/2014/main" id="{601013E3-7E34-7D96-BCE2-05A1A621B43C}"/>
                  </a:ext>
                </a:extLst>
              </p:cNvPr>
              <p:cNvSpPr/>
              <p:nvPr/>
            </p:nvSpPr>
            <p:spPr>
              <a:xfrm flipV="1">
                <a:off x="11569019" y="5664104"/>
                <a:ext cx="34332" cy="34309"/>
              </a:xfrm>
              <a:custGeom>
                <a:avLst/>
                <a:gdLst>
                  <a:gd name="connsiteX0" fmla="*/ -11678 w 34332"/>
                  <a:gd name="connsiteY0" fmla="*/ -37 h 34309"/>
                  <a:gd name="connsiteX1" fmla="*/ 479 w 34332"/>
                  <a:gd name="connsiteY1" fmla="*/ 4979 h 34309"/>
                  <a:gd name="connsiteX2" fmla="*/ 5495 w 34332"/>
                  <a:gd name="connsiteY2" fmla="*/ 17135 h 34309"/>
                  <a:gd name="connsiteX3" fmla="*/ -11678 w 34332"/>
                  <a:gd name="connsiteY3" fmla="*/ 34272 h 34309"/>
                  <a:gd name="connsiteX4" fmla="*/ -23799 w 34332"/>
                  <a:gd name="connsiteY4" fmla="*/ 29257 h 34309"/>
                  <a:gd name="connsiteX5" fmla="*/ -28815 w 34332"/>
                  <a:gd name="connsiteY5" fmla="*/ 17135 h 34309"/>
                  <a:gd name="connsiteX6" fmla="*/ -11678 w 34332"/>
                  <a:gd name="connsiteY6" fmla="*/ -37 h 34309"/>
                  <a:gd name="connsiteX7" fmla="*/ -11678 w 34332"/>
                  <a:gd name="connsiteY7" fmla="*/ -37 h 34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332" h="34309">
                    <a:moveTo>
                      <a:pt x="-11678" y="-37"/>
                    </a:moveTo>
                    <a:cubicBezTo>
                      <a:pt x="-7254" y="-37"/>
                      <a:pt x="-2655" y="1879"/>
                      <a:pt x="479" y="4979"/>
                    </a:cubicBezTo>
                    <a:cubicBezTo>
                      <a:pt x="3440" y="7974"/>
                      <a:pt x="5669" y="12851"/>
                      <a:pt x="5495" y="17135"/>
                    </a:cubicBezTo>
                    <a:cubicBezTo>
                      <a:pt x="5077" y="26400"/>
                      <a:pt x="-2030" y="34272"/>
                      <a:pt x="-11678" y="34272"/>
                    </a:cubicBezTo>
                    <a:cubicBezTo>
                      <a:pt x="-16066" y="34272"/>
                      <a:pt x="-20665" y="32357"/>
                      <a:pt x="-23799" y="29257"/>
                    </a:cubicBezTo>
                    <a:cubicBezTo>
                      <a:pt x="-26760" y="26261"/>
                      <a:pt x="-29024" y="21385"/>
                      <a:pt x="-28815" y="17135"/>
                    </a:cubicBezTo>
                    <a:cubicBezTo>
                      <a:pt x="-28397" y="7835"/>
                      <a:pt x="-21290" y="-37"/>
                      <a:pt x="-11678" y="-37"/>
                    </a:cubicBezTo>
                    <a:lnTo>
                      <a:pt x="-11678" y="-37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  <p:sp>
            <p:nvSpPr>
              <p:cNvPr id="1826" name="Freeform: Shape 1825">
                <a:extLst>
                  <a:ext uri="{FF2B5EF4-FFF2-40B4-BE49-F238E27FC236}">
                    <a16:creationId xmlns:a16="http://schemas.microsoft.com/office/drawing/2014/main" id="{0BAE2F1D-47B1-7628-3807-24D9287E3A99}"/>
                  </a:ext>
                </a:extLst>
              </p:cNvPr>
              <p:cNvSpPr/>
              <p:nvPr/>
            </p:nvSpPr>
            <p:spPr>
              <a:xfrm flipV="1">
                <a:off x="11556785" y="5849722"/>
                <a:ext cx="32341" cy="33473"/>
              </a:xfrm>
              <a:custGeom>
                <a:avLst/>
                <a:gdLst>
                  <a:gd name="connsiteX0" fmla="*/ -12611 w 32341"/>
                  <a:gd name="connsiteY0" fmla="*/ 566 h 33473"/>
                  <a:gd name="connsiteX1" fmla="*/ -12611 w 32341"/>
                  <a:gd name="connsiteY1" fmla="*/ 34039 h 33473"/>
                  <a:gd name="connsiteX2" fmla="*/ -12611 w 32341"/>
                  <a:gd name="connsiteY2" fmla="*/ 566 h 33473"/>
                  <a:gd name="connsiteX3" fmla="*/ -12611 w 32341"/>
                  <a:gd name="connsiteY3" fmla="*/ 566 h 33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41" h="33473">
                    <a:moveTo>
                      <a:pt x="-12611" y="566"/>
                    </a:moveTo>
                    <a:cubicBezTo>
                      <a:pt x="8915" y="566"/>
                      <a:pt x="8949" y="34039"/>
                      <a:pt x="-12611" y="34039"/>
                    </a:cubicBezTo>
                    <a:cubicBezTo>
                      <a:pt x="-34173" y="34039"/>
                      <a:pt x="-34207" y="566"/>
                      <a:pt x="-12611" y="566"/>
                    </a:cubicBezTo>
                    <a:lnTo>
                      <a:pt x="-12611" y="566"/>
                    </a:lnTo>
                  </a:path>
                </a:pathLst>
              </a:custGeom>
              <a:solidFill>
                <a:srgbClr val="E25A47"/>
              </a:solidFill>
              <a:ln w="348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n>
                    <a:solidFill>
                      <a:schemeClr val="bg2">
                        <a:lumMod val="25000"/>
                      </a:schemeClr>
                    </a:solidFill>
                  </a:ln>
                </a:endParaRPr>
              </a:p>
            </p:txBody>
          </p:sp>
        </p:grpSp>
      </p:grpSp>
      <p:sp>
        <p:nvSpPr>
          <p:cNvPr id="2168" name="Rectangle 2167">
            <a:extLst>
              <a:ext uri="{FF2B5EF4-FFF2-40B4-BE49-F238E27FC236}">
                <a16:creationId xmlns:a16="http://schemas.microsoft.com/office/drawing/2014/main" id="{90D890F0-B5FC-AE7A-8DF8-E6BA899DF9EE}"/>
              </a:ext>
            </a:extLst>
          </p:cNvPr>
          <p:cNvSpPr/>
          <p:nvPr/>
        </p:nvSpPr>
        <p:spPr>
          <a:xfrm>
            <a:off x="2541194" y="2441723"/>
            <a:ext cx="8951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169" name="Rectangle 2168">
            <a:extLst>
              <a:ext uri="{FF2B5EF4-FFF2-40B4-BE49-F238E27FC236}">
                <a16:creationId xmlns:a16="http://schemas.microsoft.com/office/drawing/2014/main" id="{23A2E224-34AB-267D-8A85-A5405AEE61B9}"/>
              </a:ext>
            </a:extLst>
          </p:cNvPr>
          <p:cNvSpPr/>
          <p:nvPr/>
        </p:nvSpPr>
        <p:spPr>
          <a:xfrm>
            <a:off x="5146547" y="2463436"/>
            <a:ext cx="89512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404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73 0.05185 L -0.05273 0.05185 C -0.05781 0.0544 -0.06302 0.05648 -0.06797 0.05995 C -0.07943 0.06759 -0.07383 0.06458 -0.08411 0.06921 C -0.08841 0.0743 -0.08555 0.07153 -0.09219 0.07546 L -0.10924 0.08565 C -0.11276 0.08773 -0.11641 0.08866 -0.11966 0.0919 C -0.12174 0.09398 -0.12383 0.09583 -0.12604 0.09792 C -0.12878 0.10092 -0.13411 0.10741 -0.13411 0.10764 C -0.13516 0.11042 -0.13633 0.11342 -0.13737 0.11667 C -0.14128 0.12986 -0.13542 0.11435 -0.13997 0.12592 C -0.14102 0.13171 -0.13997 0.12662 -0.14219 0.13426 C -0.14271 0.13634 -0.1431 0.13842 -0.14388 0.14051 C -0.14427 0.1419 -0.14492 0.14305 -0.14544 0.14444 C -0.14818 0.15347 -0.14596 0.14745 -0.14805 0.15579 C -0.14818 0.15625 -0.15039 0.16435 -0.1513 0.1662 C -0.15182 0.16736 -0.15234 0.16829 -0.15286 0.16921 C -0.15378 0.18449 -0.15273 0.17338 -0.15443 0.18356 C -0.15573 0.19028 -0.1543 0.18565 -0.15612 0.19097 C -0.15625 0.19491 -0.15625 0.19861 -0.15677 0.20231 C -0.15677 0.20393 -0.15755 0.20486 -0.15768 0.20648 C -0.16003 0.21967 -0.1599 0.21643 -0.1599 0.22407 L -0.15937 0.2294 L -0.15937 0.225 " pathEditMode="relative" rAng="0" ptsTypes="AAAAAAAAAAAAAAAAAAAAAAAA">
                                      <p:cBhvr>
                                        <p:cTn id="28" dur="2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32 0.06689 L -0.01432 0.06713 C -0.02109 0.06805 -0.0319 0.06921 -0.03854 0.07384 C -0.04818 0.08009 -0.06341 0.09143 -0.07292 0.10301 C -0.08203 0.11365 -0.09284 0.12129 -0.09948 0.13634 C -0.10703 0.15301 -0.10325 0.14629 -0.11042 0.15717 C -0.1112 0.16134 -0.11198 0.16551 -0.11276 0.16967 C -0.11432 0.17685 -0.11562 0.18078 -0.11745 0.18773 C -0.11719 0.1956 -0.11719 0.20347 -0.11667 0.21134 C -0.1164 0.21689 -0.1151 0.22801 -0.1151 0.22824 L -0.11276 0.22662 " pathEditMode="relative" rAng="0" ptsTypes="AAAAAAAAAAA">
                                      <p:cBhvr>
                                        <p:cTn id="32" dur="2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91 0.45463 L 0.93489 0.414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3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7 -0.02547 L 0.71341 0.0131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85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8" grpId="0"/>
      <p:bldP spid="21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5ABCE-CE36-9EDA-338F-54B98A8564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2192000" cy="7315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2655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Karthick</dc:creator>
  <cp:lastModifiedBy>Arun Karthick</cp:lastModifiedBy>
  <cp:revision>230</cp:revision>
  <dcterms:created xsi:type="dcterms:W3CDTF">2022-07-04T12:50:22Z</dcterms:created>
  <dcterms:modified xsi:type="dcterms:W3CDTF">2022-08-27T15:19:03Z</dcterms:modified>
</cp:coreProperties>
</file>