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51"/>
  </p:normalViewPr>
  <p:slideViewPr>
    <p:cSldViewPr snapToGrid="0" snapToObjects="1">
      <p:cViewPr varScale="1">
        <p:scale>
          <a:sx n="143" d="100"/>
          <a:sy n="143" d="100"/>
        </p:scale>
        <p:origin x="2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088D-6FDD-8A41-AE00-5ACACD7DBB6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7103-4659-B44F-B40E-0126163D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2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088D-6FDD-8A41-AE00-5ACACD7DBB6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7103-4659-B44F-B40E-0126163D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2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088D-6FDD-8A41-AE00-5ACACD7DBB6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7103-4659-B44F-B40E-0126163D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088D-6FDD-8A41-AE00-5ACACD7DBB6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7103-4659-B44F-B40E-0126163D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7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088D-6FDD-8A41-AE00-5ACACD7DBB6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7103-4659-B44F-B40E-0126163D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1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088D-6FDD-8A41-AE00-5ACACD7DBB6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7103-4659-B44F-B40E-0126163D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088D-6FDD-8A41-AE00-5ACACD7DBB6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7103-4659-B44F-B40E-0126163D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6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088D-6FDD-8A41-AE00-5ACACD7DBB6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7103-4659-B44F-B40E-0126163D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0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088D-6FDD-8A41-AE00-5ACACD7DBB6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7103-4659-B44F-B40E-0126163D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2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088D-6FDD-8A41-AE00-5ACACD7DBB6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7103-4659-B44F-B40E-0126163D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088D-6FDD-8A41-AE00-5ACACD7DBB6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7103-4659-B44F-B40E-0126163D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9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3088D-6FDD-8A41-AE00-5ACACD7DBB6A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57103-4659-B44F-B40E-0126163D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4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4967" y="1800457"/>
            <a:ext cx="9144000" cy="2387600"/>
          </a:xfrm>
        </p:spPr>
        <p:txBody>
          <a:bodyPr/>
          <a:lstStyle/>
          <a:p>
            <a:r>
              <a:rPr lang="en-US" b="1" dirty="0" smtClean="0"/>
              <a:t>Voting Application Using Block Chain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58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</a:t>
            </a:r>
            <a:r>
              <a:rPr lang="en-US" dirty="0" smtClean="0"/>
              <a:t> </a:t>
            </a:r>
            <a:r>
              <a:rPr lang="en-US" b="1" dirty="0" smtClean="0"/>
              <a:t>Overview</a:t>
            </a:r>
            <a:endParaRPr lang="en-US" b="1" dirty="0"/>
          </a:p>
        </p:txBody>
      </p:sp>
      <p:pic>
        <p:nvPicPr>
          <p:cNvPr id="1026" name="Picture 2" descr="https://cdn-images-1.medium.com/max/1600/1*T_YAqogYLteDZ_h6XSp0z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890" y="1690688"/>
            <a:ext cx="4191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36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Plan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49866" y="2173774"/>
            <a:ext cx="69192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Phase : 1 </a:t>
            </a:r>
          </a:p>
          <a:p>
            <a:r>
              <a:rPr lang="en-US" b="1" dirty="0" smtClean="0"/>
              <a:t>Develop Complete Application in Locally and Complete the Application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9866" y="4383726"/>
            <a:ext cx="6071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Phase : 2</a:t>
            </a:r>
          </a:p>
          <a:p>
            <a:r>
              <a:rPr lang="en-US" b="1" dirty="0" smtClean="0"/>
              <a:t>Deploy Application in to Live </a:t>
            </a:r>
            <a:r>
              <a:rPr lang="en-US" b="1" dirty="0" err="1" smtClean="0"/>
              <a:t>Etherium</a:t>
            </a:r>
            <a:r>
              <a:rPr lang="en-US" b="1" dirty="0" smtClean="0"/>
              <a:t> Block chain for live run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89061" y="1690688"/>
            <a:ext cx="30822" cy="3999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19883" y="3349375"/>
            <a:ext cx="7149249" cy="24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19883" y="5677429"/>
            <a:ext cx="7149249" cy="24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decagon 9"/>
          <p:cNvSpPr/>
          <p:nvPr/>
        </p:nvSpPr>
        <p:spPr>
          <a:xfrm>
            <a:off x="2761340" y="3183397"/>
            <a:ext cx="301639" cy="321801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Dodecagon 11"/>
          <p:cNvSpPr/>
          <p:nvPr/>
        </p:nvSpPr>
        <p:spPr>
          <a:xfrm>
            <a:off x="1700643" y="3183398"/>
            <a:ext cx="301639" cy="321801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Dodecagon 15"/>
          <p:cNvSpPr/>
          <p:nvPr/>
        </p:nvSpPr>
        <p:spPr>
          <a:xfrm>
            <a:off x="3770099" y="3183397"/>
            <a:ext cx="301639" cy="321801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Dodecagon 16"/>
          <p:cNvSpPr/>
          <p:nvPr/>
        </p:nvSpPr>
        <p:spPr>
          <a:xfrm>
            <a:off x="5979709" y="3195120"/>
            <a:ext cx="301639" cy="321801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" name="Dodecagon 17"/>
          <p:cNvSpPr/>
          <p:nvPr/>
        </p:nvSpPr>
        <p:spPr>
          <a:xfrm>
            <a:off x="8045207" y="3213202"/>
            <a:ext cx="301639" cy="321801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9" name="Dodecagon 18"/>
          <p:cNvSpPr/>
          <p:nvPr/>
        </p:nvSpPr>
        <p:spPr>
          <a:xfrm>
            <a:off x="1772949" y="5528892"/>
            <a:ext cx="301639" cy="321801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0" name="Dodecagon 19"/>
          <p:cNvSpPr/>
          <p:nvPr/>
        </p:nvSpPr>
        <p:spPr>
          <a:xfrm>
            <a:off x="4841705" y="3183397"/>
            <a:ext cx="301639" cy="321801"/>
          </a:xfrm>
          <a:prstGeom prst="dodec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Dodecagon 20"/>
          <p:cNvSpPr/>
          <p:nvPr/>
        </p:nvSpPr>
        <p:spPr>
          <a:xfrm>
            <a:off x="6973601" y="3195121"/>
            <a:ext cx="301639" cy="321801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2" name="Dodecagon 21"/>
          <p:cNvSpPr/>
          <p:nvPr/>
        </p:nvSpPr>
        <p:spPr>
          <a:xfrm>
            <a:off x="8045207" y="5404339"/>
            <a:ext cx="594701" cy="562708"/>
          </a:xfrm>
          <a:prstGeom prst="dodec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3" name="Dodecagon 22"/>
          <p:cNvSpPr/>
          <p:nvPr/>
        </p:nvSpPr>
        <p:spPr>
          <a:xfrm>
            <a:off x="4543687" y="5516527"/>
            <a:ext cx="301639" cy="321801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582152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Current Status ( </a:t>
            </a:r>
            <a:r>
              <a:rPr lang="en-US" sz="3600" dirty="0" smtClean="0"/>
              <a:t>3 - 4 Week 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Brain Storming Ideas and research about Block chain</a:t>
            </a:r>
          </a:p>
          <a:p>
            <a:r>
              <a:rPr lang="en-US" dirty="0" smtClean="0"/>
              <a:t>Learn about platforms that we can use for create this app</a:t>
            </a:r>
          </a:p>
          <a:p>
            <a:r>
              <a:rPr lang="en-US" dirty="0" smtClean="0"/>
              <a:t>Get consult from Mr. Bruce </a:t>
            </a:r>
          </a:p>
          <a:p>
            <a:r>
              <a:rPr lang="en-US" dirty="0" smtClean="0"/>
              <a:t>Learn about block chain Data Structure</a:t>
            </a:r>
          </a:p>
          <a:p>
            <a:r>
              <a:rPr lang="en-US" dirty="0" smtClean="0"/>
              <a:t>Decided platforms and Technologies that we using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Git</a:t>
            </a:r>
            <a:r>
              <a:rPr lang="en-US" dirty="0" smtClean="0"/>
              <a:t> Hub Project  to Keep team Up to date.</a:t>
            </a:r>
          </a:p>
          <a:p>
            <a:r>
              <a:rPr lang="en-US" dirty="0" smtClean="0"/>
              <a:t>Start Developing Application Locally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2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107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Voting Application Using Block Chain</vt:lpstr>
      <vt:lpstr>Application Overview</vt:lpstr>
      <vt:lpstr>Project Plan</vt:lpstr>
      <vt:lpstr>Current Status ( 3 - 4 Week 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Voting Application Using Block Chain</dc:title>
  <dc:creator>Microsoft Office User</dc:creator>
  <cp:lastModifiedBy>Microsoft Office User</cp:lastModifiedBy>
  <cp:revision>21</cp:revision>
  <dcterms:created xsi:type="dcterms:W3CDTF">2018-10-06T01:30:23Z</dcterms:created>
  <dcterms:modified xsi:type="dcterms:W3CDTF">2018-10-06T02:05:03Z</dcterms:modified>
</cp:coreProperties>
</file>