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18DB-D375-6F43-AB75-BF04FF314F7C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DF601-B756-C341-8BF7-4BA16FD54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6786"/>
            <a:ext cx="12039600" cy="2387600"/>
          </a:xfrm>
        </p:spPr>
        <p:txBody>
          <a:bodyPr/>
          <a:lstStyle/>
          <a:p>
            <a:r>
              <a:rPr lang="en-US" b="1" u="sng" dirty="0" smtClean="0"/>
              <a:t>S</a:t>
            </a:r>
            <a:r>
              <a:rPr lang="en-US" b="1" dirty="0" smtClean="0"/>
              <a:t>oftware </a:t>
            </a:r>
            <a:r>
              <a:rPr lang="en-US" b="1" u="sng" dirty="0" smtClean="0"/>
              <a:t>D</a:t>
            </a:r>
            <a:r>
              <a:rPr lang="en-US" b="1" dirty="0" smtClean="0"/>
              <a:t>evelopment </a:t>
            </a:r>
            <a:r>
              <a:rPr lang="en-US" b="1" u="sng" dirty="0" smtClean="0"/>
              <a:t>L</a:t>
            </a:r>
            <a:r>
              <a:rPr lang="en-US" b="1" dirty="0" smtClean="0"/>
              <a:t>ife </a:t>
            </a:r>
            <a:r>
              <a:rPr lang="en-US" b="1" u="sng" dirty="0" smtClean="0"/>
              <a:t>C</a:t>
            </a:r>
            <a:r>
              <a:rPr lang="en-US" b="1" dirty="0" smtClean="0"/>
              <a:t>ycle</a:t>
            </a:r>
            <a:br>
              <a:rPr lang="en-US" b="1" dirty="0" smtClean="0"/>
            </a:br>
            <a:r>
              <a:rPr lang="en-US" b="1" dirty="0" smtClean="0"/>
              <a:t>( SDLC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</a:t>
            </a:r>
            <a:r>
              <a:rPr lang="en-US" dirty="0" smtClean="0"/>
              <a:t> </a:t>
            </a:r>
            <a:r>
              <a:rPr lang="en-US" b="1" dirty="0" smtClean="0"/>
              <a:t>is SDLC ..?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life cycle is the Framework that Process define by an Organization to Develop an Application from it inception to decommission </a:t>
            </a:r>
            <a:r>
              <a:rPr lang="mr-IN" dirty="0" smtClean="0"/>
              <a:t>…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1026" name="Picture 2" descr="https://mk0resourcesinfm536w.kinstacdn.com/wp-content/uploads/020113_1344_Introducti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71" y="3022593"/>
            <a:ext cx="4509247" cy="37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Callout 3"/>
          <p:cNvSpPr/>
          <p:nvPr/>
        </p:nvSpPr>
        <p:spPr>
          <a:xfrm>
            <a:off x="4034117" y="5405719"/>
            <a:ext cx="2922495" cy="33169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9139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Use Security as part of Testing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b="1" dirty="0" smtClean="0"/>
              <a:t>Secure SDLC </a:t>
            </a:r>
            <a:r>
              <a:rPr lang="en-US" dirty="0" smtClean="0"/>
              <a:t>over </a:t>
            </a:r>
            <a:r>
              <a:rPr lang="en-US" b="1" dirty="0" smtClean="0"/>
              <a:t>SDCL ..?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6" y="2401924"/>
            <a:ext cx="5374341" cy="1079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SDCL Approach</a:t>
            </a:r>
            <a:endParaRPr lang="en-US" b="1" dirty="0"/>
          </a:p>
          <a:p>
            <a:pPr lvl="1"/>
            <a:r>
              <a:rPr lang="en-US" dirty="0" smtClean="0"/>
              <a:t>Patching Software after deploy</a:t>
            </a:r>
            <a:endParaRPr lang="en-US" dirty="0"/>
          </a:p>
        </p:txBody>
      </p:sp>
      <p:pic>
        <p:nvPicPr>
          <p:cNvPr id="2050" name="Picture 2" descr="mage result for hackers pictures whit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6"/>
          <a:stretch/>
        </p:blipFill>
        <p:spPr bwMode="auto">
          <a:xfrm>
            <a:off x="8219016" y="1272986"/>
            <a:ext cx="3134784" cy="33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27846" y="4288153"/>
            <a:ext cx="6190130" cy="1079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S-SDLC Approach</a:t>
            </a:r>
          </a:p>
          <a:p>
            <a:pPr lvl="1"/>
            <a:r>
              <a:rPr lang="en-US" dirty="0" smtClean="0"/>
              <a:t>Every phase of SDCL Integrate with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S-SDLC </a:t>
            </a:r>
            <a:endParaRPr lang="en-US" b="1" dirty="0"/>
          </a:p>
        </p:txBody>
      </p:sp>
      <p:pic>
        <p:nvPicPr>
          <p:cNvPr id="3074" name="Picture 2" descr="https://mk0resourcesinfm536w.kinstacdn.com/wp-content/uploads/020113_1344_Introductio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06" y="1002536"/>
            <a:ext cx="5323718" cy="51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789840"/>
            <a:ext cx="54595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>
                <a:solidFill>
                  <a:srgbClr val="474747"/>
                </a:solidFill>
                <a:latin typeface="inherit" charset="0"/>
              </a:rPr>
              <a:t>Requirements Gathering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Security Requirements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Setting up Phase Gates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Risk Assessment</a:t>
            </a:r>
          </a:p>
          <a:p>
            <a:pPr fontAlgn="base"/>
            <a:r>
              <a:rPr lang="en-US" sz="1400" b="1" dirty="0">
                <a:solidFill>
                  <a:srgbClr val="474747"/>
                </a:solidFill>
                <a:latin typeface="inherit" charset="0"/>
              </a:rPr>
              <a:t>Design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Identify Design Requirements from security perspective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Architecture &amp; Design Reviews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Threat Modeling</a:t>
            </a:r>
          </a:p>
          <a:p>
            <a:pPr fontAlgn="base"/>
            <a:r>
              <a:rPr lang="en-US" sz="1400" b="1" dirty="0">
                <a:solidFill>
                  <a:srgbClr val="474747"/>
                </a:solidFill>
                <a:latin typeface="inherit" charset="0"/>
              </a:rPr>
              <a:t>Coding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Coding Best Practices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Perform Static Analysis</a:t>
            </a:r>
          </a:p>
          <a:p>
            <a:pPr fontAlgn="base"/>
            <a:r>
              <a:rPr lang="en-US" sz="1400" b="1" dirty="0">
                <a:solidFill>
                  <a:srgbClr val="474747"/>
                </a:solidFill>
                <a:latin typeface="inherit" charset="0"/>
              </a:rPr>
              <a:t>Testing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Vulnerability Assessment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Fuzzing</a:t>
            </a:r>
          </a:p>
          <a:p>
            <a:pPr fontAlgn="base"/>
            <a:r>
              <a:rPr lang="en-US" sz="1400" b="1" dirty="0">
                <a:solidFill>
                  <a:srgbClr val="474747"/>
                </a:solidFill>
                <a:latin typeface="inherit" charset="0"/>
              </a:rPr>
              <a:t>Deployment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Server Configuration Review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  <a:latin typeface="inherit" charset="0"/>
              </a:rPr>
              <a:t>Network Configuration Review</a:t>
            </a:r>
            <a:endParaRPr lang="en-US" sz="1400" b="0" i="0" dirty="0">
              <a:solidFill>
                <a:srgbClr val="474747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103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Mangal</vt:lpstr>
      <vt:lpstr>Office Theme</vt:lpstr>
      <vt:lpstr>Software Development Life Cycle ( SDLC )</vt:lpstr>
      <vt:lpstr>What is SDLC ..?</vt:lpstr>
      <vt:lpstr>Why Secure SDLC over SDCL ..?</vt:lpstr>
      <vt:lpstr>Overview of S-SDLC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 SDLC )</dc:title>
  <dc:creator>Microsoft Office User</dc:creator>
  <cp:lastModifiedBy>Microsoft Office User</cp:lastModifiedBy>
  <cp:revision>10</cp:revision>
  <dcterms:created xsi:type="dcterms:W3CDTF">2018-08-30T14:59:09Z</dcterms:created>
  <dcterms:modified xsi:type="dcterms:W3CDTF">2018-08-31T16:54:32Z</dcterms:modified>
</cp:coreProperties>
</file>