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2"/>
  </p:notesMasterIdLst>
  <p:sldIdLst>
    <p:sldId id="262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BB89-1C77-CF40-8793-C9B33D3968E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C0AEB-DD82-764C-8C73-4B8DD0B1D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Lavanya</a:t>
            </a:r>
            <a:r>
              <a:rPr lang="en-US" dirty="0"/>
              <a:t>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C0AEB-DD82-764C-8C73-4B8DD0B1D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EB901-E2D1-455B-B9B5-717FB1A54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94B9D-7B50-4736-9729-B7D99FCA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8AF629-D6EA-5373-E71D-7431045A30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81" y="579484"/>
            <a:ext cx="8969918" cy="53609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E5050-B908-2B24-F495-71A1FF6F9954}"/>
              </a:ext>
            </a:extLst>
          </p:cNvPr>
          <p:cNvSpPr txBox="1"/>
          <p:nvPr/>
        </p:nvSpPr>
        <p:spPr>
          <a:xfrm>
            <a:off x="8860987" y="5940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LAVANYA E</a:t>
            </a:r>
          </a:p>
        </p:txBody>
      </p:sp>
    </p:spTree>
    <p:extLst>
      <p:ext uri="{BB962C8B-B14F-4D97-AF65-F5344CB8AC3E}">
        <p14:creationId xmlns:p14="http://schemas.microsoft.com/office/powerpoint/2010/main" val="1131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2A331-0BFB-2E95-5687-86ADC519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0" y="1229759"/>
            <a:ext cx="818653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7B4F-6FEC-7055-334E-20AF03B6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8" y="803414"/>
            <a:ext cx="5141775" cy="90446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INTROUDTION OF NEUROLINK: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E819F8-A64E-6FE9-A1C2-0DE45770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90" y="2191578"/>
            <a:ext cx="4741884" cy="24748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C9EC7-38A8-F5BA-2E56-C4A5E88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1790" y="2693505"/>
            <a:ext cx="5141775" cy="3361081"/>
          </a:xfrm>
        </p:spPr>
        <p:txBody>
          <a:bodyPr>
            <a:normAutofit/>
          </a:bodyPr>
          <a:lstStyle/>
          <a:p>
            <a:r>
              <a:rPr lang="en-IN" sz="2000" dirty="0"/>
              <a:t>NEURA Link is a  NEURA  Technology   company founded by Elon Musk in 2016.   </a:t>
            </a:r>
            <a:r>
              <a:rPr lang="en-US" sz="2000" dirty="0"/>
              <a:t>The company aims to develop implantable brain-machine interfaces(BMIs) that can help treat various neurological conditions enhance human cognitive abilities.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24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E53-0E1D-9493-917D-B0BDB59D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23" y="891822"/>
            <a:ext cx="4363332" cy="8128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4"/>
                </a:solidFill>
              </a:rPr>
              <a:t>What is NEURA link?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0B038-B531-5ADE-DEF3-0867B3F2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9157" y="2174522"/>
            <a:ext cx="4363332" cy="2508956"/>
          </a:xfrm>
        </p:spPr>
        <p:txBody>
          <a:bodyPr>
            <a:normAutofit/>
          </a:bodyPr>
          <a:lstStyle/>
          <a:p>
            <a:r>
              <a:rPr lang="en-IN" sz="2000" dirty="0"/>
              <a:t>NEURA link is a device , specifically , a BMI Interface , that will be surgically implanted into your mind and with it , you’ll be able to communicate with machines and even control them.</a:t>
            </a:r>
            <a:endParaRPr lang="en-US" sz="2000" dirty="0"/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2E0047C2-0A34-53E1-E46A-563A5F84E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9230"/>
            <a:ext cx="5960534" cy="2799540"/>
          </a:xfrm>
        </p:spPr>
      </p:pic>
    </p:spTree>
    <p:extLst>
      <p:ext uri="{BB962C8B-B14F-4D97-AF65-F5344CB8AC3E}">
        <p14:creationId xmlns:p14="http://schemas.microsoft.com/office/powerpoint/2010/main" val="37316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D341-24E4-090E-EEEA-E6AF0350B6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7652" y="864255"/>
            <a:ext cx="2630555" cy="1016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N1 </a:t>
            </a:r>
            <a:r>
              <a:rPr lang="en-IN" sz="2800" b="1" dirty="0">
                <a:solidFill>
                  <a:srgbClr val="FF0000"/>
                </a:solidFill>
              </a:rPr>
              <a:t>CHIP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DD085-2DC4-3DF7-94D5-D5070AE712F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11966" y="2544418"/>
            <a:ext cx="5976730" cy="2595126"/>
          </a:xfrm>
        </p:spPr>
        <p:txBody>
          <a:bodyPr>
            <a:noAutofit/>
          </a:bodyPr>
          <a:lstStyle/>
          <a:p>
            <a:r>
              <a:rPr lang="en-IN" sz="2000" dirty="0"/>
              <a:t>1024 channels per link</a:t>
            </a:r>
          </a:p>
          <a:p>
            <a:r>
              <a:rPr lang="en-IN" sz="2000" dirty="0"/>
              <a:t>23 mm * 8 mm</a:t>
            </a:r>
          </a:p>
          <a:p>
            <a:r>
              <a:rPr lang="en-IN" sz="2000" dirty="0"/>
              <a:t>Flush with skull</a:t>
            </a:r>
          </a:p>
          <a:p>
            <a:r>
              <a:rPr lang="en-IN" sz="2000" dirty="0"/>
              <a:t>6-axis IMU , temperature , pressure </a:t>
            </a:r>
          </a:p>
          <a:p>
            <a:r>
              <a:rPr lang="en-IN" sz="2000" dirty="0"/>
              <a:t>Megabit wireless data rate , post compression</a:t>
            </a:r>
          </a:p>
          <a:p>
            <a:r>
              <a:rPr lang="en-IN" sz="2000" dirty="0"/>
              <a:t>All day battery life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5027065-8AAF-D9C5-04FD-03734633F2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25" y="306388"/>
            <a:ext cx="5299075" cy="2989262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2E0BA6-40F4-BA59-A38D-0403C1D69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78" y="3727474"/>
            <a:ext cx="5267822" cy="28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EBFA2-9596-944E-6D3A-D20C0610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28" y="1179443"/>
            <a:ext cx="5594072" cy="44394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3044CF-7DA6-D422-CDAF-75BEB404C8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8295"/>
            <a:ext cx="5427663" cy="1371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WORKING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C34734-42D0-B54A-FD2E-05C29F60C2B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51240" y="2986881"/>
            <a:ext cx="5246688" cy="884237"/>
          </a:xfrm>
        </p:spPr>
        <p:txBody>
          <a:bodyPr>
            <a:noAutofit/>
          </a:bodyPr>
          <a:lstStyle/>
          <a:p>
            <a:r>
              <a:rPr lang="en-IN" sz="2000" dirty="0"/>
              <a:t>Principle of Brain machine Interface</a:t>
            </a:r>
          </a:p>
          <a:p>
            <a:r>
              <a:rPr lang="en-IN" sz="2000" dirty="0"/>
              <a:t>Neurons communicate with each other by sending and receiving very small electrical signals , these signals can be heard with advanced electrical sensors.</a:t>
            </a:r>
          </a:p>
          <a:p>
            <a:r>
              <a:rPr lang="en-IN" sz="2000" dirty="0"/>
              <a:t>Signal processing has,</a:t>
            </a:r>
          </a:p>
          <a:p>
            <a:r>
              <a:rPr lang="en-IN" sz="2000" dirty="0"/>
              <a:t>Pre processing</a:t>
            </a:r>
          </a:p>
          <a:p>
            <a:r>
              <a:rPr lang="en-IN" sz="2000" dirty="0"/>
              <a:t>Feature extraction and</a:t>
            </a:r>
          </a:p>
          <a:p>
            <a:r>
              <a:rPr lang="en-US" sz="2000" dirty="0"/>
              <a:t>Feature translation</a:t>
            </a:r>
          </a:p>
        </p:txBody>
      </p:sp>
    </p:spTree>
    <p:extLst>
      <p:ext uri="{BB962C8B-B14F-4D97-AF65-F5344CB8AC3E}">
        <p14:creationId xmlns:p14="http://schemas.microsoft.com/office/powerpoint/2010/main" val="64653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FF0-FCD2-A8A7-2E25-84053E8ED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9773" y="377687"/>
            <a:ext cx="5426075" cy="1371600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DEMO OF WORKING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4DCB-5D97-D89C-072B-9F85659C832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14331" y="2052059"/>
            <a:ext cx="5426075" cy="1828800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As of now, the technology has not been tested on humans but it has tested on 19 different animals with robot.</a:t>
            </a:r>
          </a:p>
          <a:p>
            <a:r>
              <a:rPr lang="en-IN" sz="2000" dirty="0"/>
              <a:t>It has success rate of 87% on animals</a:t>
            </a:r>
          </a:p>
          <a:p>
            <a:r>
              <a:rPr lang="en-IN" sz="2000" dirty="0"/>
              <a:t>The first live specimens to have undergone a symbiosis have been a rat and a monkey, and pig.</a:t>
            </a:r>
            <a:endParaRPr lang="en-US" sz="2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50211A-4A03-6406-2BDC-71438F58BBA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6" r="26076"/>
          <a:stretch>
            <a:fillRect/>
          </a:stretch>
        </p:blipFill>
        <p:spPr>
          <a:xfrm>
            <a:off x="8454886" y="1313245"/>
            <a:ext cx="2557669" cy="3306428"/>
          </a:xfrm>
        </p:spPr>
      </p:pic>
    </p:spTree>
    <p:extLst>
      <p:ext uri="{BB962C8B-B14F-4D97-AF65-F5344CB8AC3E}">
        <p14:creationId xmlns:p14="http://schemas.microsoft.com/office/powerpoint/2010/main" val="20460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A0DE-F127-5FC0-C6DB-57D4EDD9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90" y="566530"/>
            <a:ext cx="10018713" cy="1752599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ADVANTAGES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F822-8D63-773F-0328-CD0E28C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632" y="2123660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/>
              <a:t>Improved Medical treatments</a:t>
            </a:r>
          </a:p>
          <a:p>
            <a:r>
              <a:rPr lang="en-IN" dirty="0"/>
              <a:t>Enhanced cognitive abilities</a:t>
            </a:r>
          </a:p>
          <a:p>
            <a:r>
              <a:rPr lang="en-IN" dirty="0"/>
              <a:t>Improved human-Computer interaction</a:t>
            </a:r>
          </a:p>
          <a:p>
            <a:r>
              <a:rPr lang="en-IN" dirty="0"/>
              <a:t>New forms of communication </a:t>
            </a:r>
          </a:p>
          <a:p>
            <a:r>
              <a:rPr lang="en-IN" dirty="0"/>
              <a:t>Advancements in 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44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790-363A-27BC-EF79-5438E0EF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2" y="685800"/>
            <a:ext cx="10018713" cy="1752599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DISADVANTAGES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462F-AAEA-34D1-0FDE-98BF460C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66" y="2438399"/>
            <a:ext cx="6930821" cy="3124201"/>
          </a:xfrm>
        </p:spPr>
        <p:txBody>
          <a:bodyPr>
            <a:normAutofit/>
          </a:bodyPr>
          <a:lstStyle/>
          <a:p>
            <a:r>
              <a:rPr lang="en-IN" dirty="0"/>
              <a:t>Privacy concerns</a:t>
            </a:r>
          </a:p>
          <a:p>
            <a:r>
              <a:rPr lang="en-IN" dirty="0"/>
              <a:t>Ethical concerns</a:t>
            </a:r>
          </a:p>
          <a:p>
            <a:r>
              <a:rPr lang="en-IN" dirty="0"/>
              <a:t>Safety risks</a:t>
            </a:r>
          </a:p>
          <a:p>
            <a:r>
              <a:rPr lang="en-IN" dirty="0"/>
              <a:t>Access and equity</a:t>
            </a:r>
          </a:p>
          <a:p>
            <a:r>
              <a:rPr lang="en-IN" dirty="0"/>
              <a:t>Unintended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00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2DE2-8AEB-AB19-6B7C-47E72223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6610" y="791817"/>
            <a:ext cx="10018713" cy="1752599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598A-4179-F25A-773F-84FE4791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945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 err="1"/>
              <a:t>Neuralink</a:t>
            </a:r>
            <a:r>
              <a:rPr lang="en-IN" dirty="0"/>
              <a:t> has developed advanced solution to existing medical problems.</a:t>
            </a:r>
          </a:p>
          <a:p>
            <a:r>
              <a:rPr lang="en-IN" dirty="0"/>
              <a:t>It will surely create a well aligned future.</a:t>
            </a:r>
          </a:p>
          <a:p>
            <a:r>
              <a:rPr lang="en-IN" dirty="0"/>
              <a:t>Implantation will be done in less than a hour.</a:t>
            </a:r>
          </a:p>
          <a:p>
            <a:r>
              <a:rPr lang="en-IN" dirty="0" err="1"/>
              <a:t>Neuralink</a:t>
            </a:r>
            <a:r>
              <a:rPr lang="en-IN" dirty="0"/>
              <a:t> is still at an early stage.</a:t>
            </a:r>
          </a:p>
          <a:p>
            <a:r>
              <a:rPr lang="en-US" dirty="0"/>
              <a:t>It is concluded that </a:t>
            </a:r>
            <a:r>
              <a:rPr lang="en-US" dirty="0" err="1"/>
              <a:t>Neuralink</a:t>
            </a:r>
            <a:r>
              <a:rPr lang="en-US" dirty="0"/>
              <a:t> is the future for humans to live a safe, healthy and a </a:t>
            </a:r>
            <a:r>
              <a:rPr lang="en-US" dirty="0" err="1"/>
              <a:t>prouductive</a:t>
            </a:r>
            <a:r>
              <a:rPr lang="en-US" dirty="0"/>
              <a:t> life.</a:t>
            </a:r>
          </a:p>
        </p:txBody>
      </p:sp>
    </p:spTree>
    <p:extLst>
      <p:ext uri="{BB962C8B-B14F-4D97-AF65-F5344CB8AC3E}">
        <p14:creationId xmlns:p14="http://schemas.microsoft.com/office/powerpoint/2010/main" val="4132069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507</TotalTime>
  <Words>302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PowerPoint Presentation</vt:lpstr>
      <vt:lpstr>INTROUDTION OF NEUROLINK:</vt:lpstr>
      <vt:lpstr>What is NEURA link?</vt:lpstr>
      <vt:lpstr>N1 CHIP</vt:lpstr>
      <vt:lpstr>WORKING</vt:lpstr>
      <vt:lpstr>DEMO OF WORKING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</dc:title>
  <dc:creator>tharun</dc:creator>
  <cp:lastModifiedBy>Lavanya E</cp:lastModifiedBy>
  <cp:revision>6</cp:revision>
  <dcterms:created xsi:type="dcterms:W3CDTF">2023-03-03T17:03:01Z</dcterms:created>
  <dcterms:modified xsi:type="dcterms:W3CDTF">2023-04-24T08:13:56Z</dcterms:modified>
</cp:coreProperties>
</file>