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>
      <p:cViewPr varScale="1">
        <p:scale>
          <a:sx n="160" d="100"/>
          <a:sy n="160" d="100"/>
        </p:scale>
        <p:origin x="4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0"/>
            <a:ext cx="9143999" cy="5134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5185" y="3257549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575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gdLst/>
            <a:ahLst/>
            <a:cxn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gdLst/>
            <a:ahLst/>
            <a:cxn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614172"/>
            <a:ext cx="4959350" cy="83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20" y="1487550"/>
            <a:ext cx="8696959" cy="212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84" y="2428113"/>
            <a:ext cx="3552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15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i="0" spc="60" dirty="0">
                <a:solidFill>
                  <a:srgbClr val="213669"/>
                </a:solidFill>
                <a:latin typeface="Trebuchet MS"/>
                <a:cs typeface="Trebuchet MS"/>
              </a:rPr>
              <a:t>-</a:t>
            </a:r>
            <a:r>
              <a:rPr sz="2400" i="0" spc="25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400" i="0" spc="275" dirty="0">
                <a:solidFill>
                  <a:srgbClr val="213669"/>
                </a:solidFill>
                <a:latin typeface="Trebuchet MS"/>
                <a:cs typeface="Trebuchet MS"/>
              </a:rPr>
              <a:t>OM</a:t>
            </a:r>
            <a:r>
              <a:rPr sz="2400" i="0" spc="260" dirty="0">
                <a:solidFill>
                  <a:srgbClr val="213669"/>
                </a:solidFill>
                <a:latin typeface="Trebuchet MS"/>
                <a:cs typeface="Trebuchet MS"/>
              </a:rPr>
              <a:t>MER</a:t>
            </a:r>
            <a:r>
              <a:rPr sz="2400" i="0" spc="250" dirty="0">
                <a:solidFill>
                  <a:srgbClr val="213669"/>
                </a:solidFill>
                <a:latin typeface="Trebuchet MS"/>
                <a:cs typeface="Trebuchet MS"/>
              </a:rPr>
              <a:t>C</a:t>
            </a:r>
            <a:r>
              <a:rPr sz="2400" i="0" spc="155" dirty="0">
                <a:solidFill>
                  <a:srgbClr val="213669"/>
                </a:solidFill>
                <a:latin typeface="Trebuchet MS"/>
                <a:cs typeface="Trebuchet MS"/>
              </a:rPr>
              <a:t>E</a:t>
            </a:r>
            <a:r>
              <a:rPr sz="2400" i="0" spc="-204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spc="185" dirty="0">
                <a:solidFill>
                  <a:srgbClr val="213669"/>
                </a:solidFill>
                <a:latin typeface="Trebuchet MS"/>
                <a:cs typeface="Trebuchet MS"/>
              </a:rPr>
              <a:t>WEBAPP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i="0" spc="114" dirty="0">
                <a:solidFill>
                  <a:srgbClr val="213669"/>
                </a:solidFill>
                <a:latin typeface="Trebuchet MS"/>
                <a:cs typeface="Trebuchet MS"/>
              </a:rPr>
              <a:t>Ta</a:t>
            </a:r>
            <a:r>
              <a:rPr sz="2400" i="0" spc="70" dirty="0">
                <a:solidFill>
                  <a:srgbClr val="213669"/>
                </a:solidFill>
                <a:latin typeface="Trebuchet MS"/>
                <a:cs typeface="Trebuchet MS"/>
              </a:rPr>
              <a:t>s</a:t>
            </a:r>
            <a:r>
              <a:rPr sz="2400" i="0" spc="75" dirty="0">
                <a:solidFill>
                  <a:srgbClr val="213669"/>
                </a:solidFill>
                <a:latin typeface="Trebuchet MS"/>
                <a:cs typeface="Trebuchet MS"/>
              </a:rPr>
              <a:t>k</a:t>
            </a:r>
            <a:r>
              <a:rPr sz="2400" i="0" spc="-180" dirty="0">
                <a:solidFill>
                  <a:srgbClr val="213669"/>
                </a:solidFill>
                <a:latin typeface="Trebuchet MS"/>
                <a:cs typeface="Trebuchet MS"/>
              </a:rPr>
              <a:t> </a:t>
            </a:r>
            <a:r>
              <a:rPr sz="2400" i="0" spc="-380" dirty="0">
                <a:solidFill>
                  <a:srgbClr val="213669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3758565" cy="189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Scheduling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Estimates: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estimated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timeline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design: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weeks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li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cati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lop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t: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1300" spc="100" dirty="0">
                <a:solidFill>
                  <a:srgbClr val="FFFFFF"/>
                </a:solidFill>
                <a:latin typeface="Trebuchet MS"/>
                <a:cs typeface="Trebuchet MS"/>
              </a:rPr>
              <a:t>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debugging: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weeks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Docu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tati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3758565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Process: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gathering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prototyping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debugging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Deployment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maintenance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995" y="866902"/>
            <a:ext cx="536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076" y="1698396"/>
            <a:ext cx="4073525" cy="11645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SRS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10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300" spc="180" dirty="0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0" dirty="0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</a:t>
            </a: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1300" spc="-20" dirty="0">
                <a:solidFill>
                  <a:srgbClr val="FFFFFF"/>
                </a:solidFill>
                <a:latin typeface="Trebuchet MS"/>
                <a:cs typeface="Trebuchet MS"/>
              </a:rPr>
              <a:t>ect”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Set-up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account</a:t>
            </a:r>
            <a:endParaRPr sz="1300">
              <a:latin typeface="Trebuchet MS"/>
              <a:cs typeface="Trebuchet MS"/>
            </a:endParaRPr>
          </a:p>
          <a:p>
            <a:pPr marL="323215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Creation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Hands-on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commands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endParaRPr sz="1300">
              <a:latin typeface="Trebuchet MS"/>
              <a:cs typeface="Trebuchet MS"/>
            </a:endParaRPr>
          </a:p>
          <a:p>
            <a:pPr marL="323215">
              <a:lnSpc>
                <a:spcPct val="100000"/>
              </a:lnSpc>
              <a:spcBef>
                <a:spcPts val="240"/>
              </a:spcBef>
            </a:pP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Bash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772" y="3400171"/>
            <a:ext cx="2816225" cy="603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Evaluation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Metric: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114" dirty="0">
                <a:solidFill>
                  <a:srgbClr val="FFFFFF"/>
                </a:solidFill>
                <a:latin typeface="Trebuchet MS"/>
                <a:cs typeface="Trebuchet MS"/>
              </a:rPr>
              <a:t>100%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Completion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above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tasks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772" y="866902"/>
            <a:ext cx="4182745" cy="222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Outcomes: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311150">
              <a:lnSpc>
                <a:spcPct val="100000"/>
              </a:lnSpc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know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lifecycle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models.</a:t>
            </a:r>
            <a:endParaRPr sz="1300">
              <a:latin typeface="Trebuchet MS"/>
              <a:cs typeface="Trebuchet MS"/>
            </a:endParaRPr>
          </a:p>
          <a:p>
            <a:pPr marL="469900" marR="5080" indent="-311150">
              <a:lnSpc>
                <a:spcPts val="1800"/>
              </a:lnSpc>
              <a:spcBef>
                <a:spcPts val="90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importance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0" dirty="0">
                <a:solidFill>
                  <a:srgbClr val="FFFFFF"/>
                </a:solidFill>
                <a:latin typeface="Trebuchet MS"/>
                <a:cs typeface="Trebuchet MS"/>
              </a:rPr>
              <a:t>SRS</a:t>
            </a:r>
            <a:endParaRPr sz="1300">
              <a:latin typeface="Trebuchet MS"/>
              <a:cs typeface="Trebuchet MS"/>
            </a:endParaRPr>
          </a:p>
          <a:p>
            <a:pPr marL="469900" indent="-311150">
              <a:lnSpc>
                <a:spcPct val="100000"/>
              </a:lnSpc>
              <a:spcBef>
                <a:spcPts val="125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Knowing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commands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1300">
              <a:latin typeface="Trebuchet MS"/>
              <a:cs typeface="Trebuchet MS"/>
            </a:endParaRPr>
          </a:p>
          <a:p>
            <a:pPr marL="469900" marR="218440" indent="-311150">
              <a:lnSpc>
                <a:spcPct val="114599"/>
              </a:lnSpc>
              <a:spcBef>
                <a:spcPts val="15"/>
              </a:spcBef>
              <a:buFont typeface="Calibri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Understanding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agile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scrum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"/>
              <a:ext cx="9143999" cy="51434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40280" y="1408175"/>
              <a:ext cx="4811395" cy="76200"/>
            </a:xfrm>
            <a:custGeom>
              <a:avLst/>
              <a:gdLst/>
              <a:ahLst/>
              <a:cxnLst/>
              <a:rect l="l" t="t" r="r" b="b"/>
              <a:pathLst>
                <a:path w="4811395" h="76200">
                  <a:moveTo>
                    <a:pt x="4811268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811268" y="76200"/>
                  </a:lnTo>
                  <a:lnTo>
                    <a:pt x="4811268" y="0"/>
                  </a:lnTo>
                  <a:close/>
                </a:path>
              </a:pathLst>
            </a:custGeom>
            <a:solidFill>
              <a:srgbClr val="EFC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2908" y="1784603"/>
              <a:ext cx="1181099" cy="11811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2660" y="614172"/>
            <a:ext cx="4819015" cy="832485"/>
          </a:xfrm>
          <a:prstGeom prst="rect">
            <a:avLst/>
          </a:prstGeom>
          <a:solidFill>
            <a:srgbClr val="21366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Lor</a:t>
            </a:r>
            <a:r>
              <a:rPr spc="-15" dirty="0"/>
              <a:t>e</a:t>
            </a:r>
            <a:r>
              <a:rPr spc="85" dirty="0"/>
              <a:t>m</a:t>
            </a:r>
            <a:r>
              <a:rPr spc="-145" dirty="0"/>
              <a:t> </a:t>
            </a:r>
            <a:r>
              <a:rPr spc="25" dirty="0"/>
              <a:t>ipsum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65752" y="1701800"/>
            <a:ext cx="23710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 MT"/>
                <a:cs typeface="Arial MT"/>
              </a:rPr>
              <a:t>https://</a:t>
            </a:r>
            <a:r>
              <a:rPr lang="en-US" sz="1600" spc="-5" dirty="0" err="1">
                <a:latin typeface="Arial MT"/>
                <a:cs typeface="Arial MT"/>
              </a:rPr>
              <a:t>github.com</a:t>
            </a:r>
            <a:r>
              <a:rPr lang="en-US" sz="1600" spc="-5" dirty="0">
                <a:latin typeface="Arial MT"/>
                <a:cs typeface="Arial MT"/>
              </a:rPr>
              <a:t>/Arunarajeswari17/</a:t>
            </a:r>
            <a:r>
              <a:rPr lang="en-US" sz="1600" spc="-5" dirty="0" err="1">
                <a:latin typeface="Arial MT"/>
                <a:cs typeface="Arial MT"/>
              </a:rPr>
              <a:t>Full_Stack_Naan_Mudhalvan</a:t>
            </a:r>
            <a:endParaRPr lang="en-US"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8600" y="4019550"/>
            <a:ext cx="228600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By:</a:t>
            </a:r>
            <a:endParaRPr lang="en-US" sz="1400" spc="-5" dirty="0">
              <a:latin typeface="Arial MT"/>
              <a:cs typeface="Arial MT"/>
            </a:endParaRPr>
          </a:p>
          <a:p>
            <a:pPr marL="12700" marR="518159" algn="just">
              <a:spcBef>
                <a:spcPts val="100"/>
              </a:spcBef>
            </a:pPr>
            <a:r>
              <a:rPr lang="en-IN" sz="1800" dirty="0" err="1">
                <a:effectLst/>
                <a:latin typeface="ArialMT"/>
              </a:rPr>
              <a:t>Akshayaa</a:t>
            </a:r>
            <a:r>
              <a:rPr lang="en-IN" sz="1800" dirty="0">
                <a:effectLst/>
                <a:latin typeface="ArialMT"/>
              </a:rPr>
              <a:t> NS </a:t>
            </a:r>
            <a:r>
              <a:rPr lang="en-IN" sz="1800" dirty="0" err="1">
                <a:effectLst/>
                <a:latin typeface="ArialMT"/>
              </a:rPr>
              <a:t>Aruna</a:t>
            </a:r>
            <a:r>
              <a:rPr lang="en-IN" sz="1800" dirty="0">
                <a:effectLst/>
                <a:latin typeface="ArialMT"/>
              </a:rPr>
              <a:t> Rajeswari SY Asadullah A </a:t>
            </a:r>
            <a:endParaRPr lang="en-IN" sz="1200" dirty="0">
              <a:effectLst/>
            </a:endParaRPr>
          </a:p>
          <a:p>
            <a:pPr marL="12700" marR="518159" algn="just">
              <a:lnSpc>
                <a:spcPct val="100000"/>
              </a:lnSpc>
              <a:spcBef>
                <a:spcPts val="100"/>
              </a:spcBef>
            </a:pPr>
            <a:endParaRPr lang="en-US" sz="1200" spc="-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70070" cy="279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Calibri"/>
              <a:buChar char="▪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Introduction:</a:t>
            </a:r>
            <a:endParaRPr sz="1300" dirty="0">
              <a:latin typeface="Trebuchet MS"/>
              <a:cs typeface="Trebuchet MS"/>
            </a:endParaRPr>
          </a:p>
          <a:p>
            <a:pPr marL="12700" marR="71755">
              <a:lnSpc>
                <a:spcPct val="100000"/>
              </a:lnSpc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1300" spc="45" dirty="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lang="en-IN"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Specification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(SRS)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report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outlines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requirements for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application.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user-friendly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browse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purchase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online.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FFFFFF"/>
                </a:solidFill>
                <a:latin typeface="Trebuchet MS"/>
                <a:cs typeface="Trebuchet MS"/>
              </a:rPr>
              <a:t>Overview:</a:t>
            </a:r>
            <a:endParaRPr sz="1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Trebuchet MS"/>
              <a:cs typeface="Trebuchet MS"/>
            </a:endParaRPr>
          </a:p>
          <a:p>
            <a:pPr marL="12700" marR="508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 accounts,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products,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details,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add products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cart,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checkout,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make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payments.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include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admin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customers.</a:t>
            </a:r>
            <a:endParaRPr sz="1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8721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Customers:</a:t>
            </a:r>
            <a:endParaRPr sz="1300">
              <a:latin typeface="Trebuchet MS"/>
              <a:cs typeface="Trebuchet MS"/>
            </a:endParaRPr>
          </a:p>
          <a:p>
            <a:pPr marL="12700" marR="1143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target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audience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is anyone who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wants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purchase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online.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able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create accounts,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category,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details,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add products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cart,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checkout,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payments.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able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orders.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Platform: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developed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web-based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using HTML, </a:t>
            </a:r>
            <a:r>
              <a:rPr sz="1300" spc="105" dirty="0">
                <a:solidFill>
                  <a:srgbClr val="FFFFFF"/>
                </a:solidFill>
                <a:latin typeface="Trebuchet MS"/>
                <a:cs typeface="Trebuchet MS"/>
              </a:rPr>
              <a:t>CSS,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JavaScript,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server-side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14" dirty="0">
                <a:solidFill>
                  <a:srgbClr val="FFFFFF"/>
                </a:solidFill>
                <a:latin typeface="Trebuchet MS"/>
                <a:cs typeface="Trebuchet MS"/>
              </a:rPr>
              <a:t>PHP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Python.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hosted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cloud-based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accessible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browser on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connection.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128770" cy="2775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Functionality: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rebuchet MS"/>
              <a:cs typeface="Trebuchet MS"/>
            </a:endParaRPr>
          </a:p>
          <a:p>
            <a:pPr marL="12700" marR="420370" indent="3937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core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functionalities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128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authorization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browsing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reviews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Shopping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tracking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endParaRPr sz="1300">
              <a:latin typeface="Trebuchet MS"/>
              <a:cs typeface="Trebuchet MS"/>
            </a:endParaRPr>
          </a:p>
          <a:p>
            <a:pPr marL="469900" marR="5080" indent="-299085">
              <a:lnSpc>
                <a:spcPts val="1800"/>
              </a:lnSpc>
              <a:spcBef>
                <a:spcPts val="9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7451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Responsibility: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development team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building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consist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a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manager,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front-end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developer,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back-end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developer,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administrator,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quality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assurance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tester.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manager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overall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management,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while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front-end developer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implementing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rebuchet MS"/>
                <a:cs typeface="Trebuchet MS"/>
              </a:rPr>
              <a:t>interface.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back-end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developer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implementing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logic and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integrating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gateways.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administrator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 responsible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designing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database,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assurance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tester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testing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application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ensure 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meets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specified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371340" cy="280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85" dirty="0">
                <a:solidFill>
                  <a:srgbClr val="FFFFFF"/>
                </a:solidFill>
                <a:latin typeface="Trebuchet MS"/>
                <a:cs typeface="Trebuchet MS"/>
              </a:rPr>
              <a:t>Scopes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Goals:</a:t>
            </a:r>
            <a:endParaRPr sz="1300">
              <a:latin typeface="Trebuchet MS"/>
              <a:cs typeface="Trebuchet MS"/>
            </a:endParaRPr>
          </a:p>
          <a:p>
            <a:pPr marL="12700" marR="145415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includes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goals: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user-friendly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1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browse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purchase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endParaRPr sz="1300">
              <a:latin typeface="Trebuchet MS"/>
              <a:cs typeface="Trebuchet MS"/>
            </a:endParaRPr>
          </a:p>
          <a:p>
            <a:pPr marL="469900" marR="29209" indent="-299085">
              <a:lnSpc>
                <a:spcPct val="114599"/>
              </a:lnSpc>
              <a:spcBef>
                <a:spcPts val="1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authorization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300">
              <a:latin typeface="Trebuchet MS"/>
              <a:cs typeface="Trebuchet MS"/>
            </a:endParaRPr>
          </a:p>
          <a:p>
            <a:pPr marL="469900" marR="413384" indent="-299085">
              <a:lnSpc>
                <a:spcPct val="114599"/>
              </a:lnSpc>
              <a:spcBef>
                <a:spcPts val="1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popular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gateways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reliable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endParaRPr sz="1300">
              <a:latin typeface="Trebuchet MS"/>
              <a:cs typeface="Trebuchet MS"/>
            </a:endParaRPr>
          </a:p>
          <a:p>
            <a:pPr marL="469900" marR="5080" indent="-299085">
              <a:lnSpc>
                <a:spcPct val="114599"/>
              </a:lnSpc>
              <a:spcBef>
                <a:spcPts val="1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managing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products,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rebuchet MS"/>
                <a:cs typeface="Trebuchet MS"/>
              </a:rPr>
              <a:t>orders,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17449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Deliverables:</a:t>
            </a:r>
            <a:endParaRPr sz="1300">
              <a:latin typeface="Trebuchet MS"/>
              <a:cs typeface="Trebuchet MS"/>
            </a:endParaRPr>
          </a:p>
          <a:p>
            <a:pPr marL="12700" marR="508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deliverables</a:t>
            </a:r>
            <a:r>
              <a:rPr sz="1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Application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documentation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26720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anage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300" spc="-100" dirty="0">
                <a:solidFill>
                  <a:srgbClr val="FFFFFF"/>
                </a:solidFill>
                <a:latin typeface="Trebuchet MS"/>
                <a:cs typeface="Trebuchet MS"/>
              </a:rPr>
              <a:t>t:</a:t>
            </a:r>
            <a:endParaRPr sz="1300">
              <a:latin typeface="Trebuchet MS"/>
              <a:cs typeface="Trebuchet MS"/>
            </a:endParaRPr>
          </a:p>
          <a:p>
            <a:pPr marL="12700" marR="602615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been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ecommerce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application: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breaches</a:t>
            </a:r>
            <a:r>
              <a:rPr sz="1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hacking</a:t>
            </a:r>
            <a:endParaRPr sz="1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disputes</a:t>
            </a:r>
            <a:endParaRPr sz="1300">
              <a:latin typeface="Trebuchet MS"/>
              <a:cs typeface="Trebuchet MS"/>
            </a:endParaRPr>
          </a:p>
          <a:p>
            <a:pPr marL="469900" marR="149225" indent="-299085">
              <a:lnSpc>
                <a:spcPts val="1800"/>
              </a:lnSpc>
              <a:spcBef>
                <a:spcPts val="90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downtime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corruption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114" dirty="0">
                <a:latin typeface="Trebuchet MS"/>
                <a:cs typeface="Trebuchet MS"/>
              </a:rPr>
              <a:t>SOFTWA</a:t>
            </a:r>
            <a:r>
              <a:rPr sz="1500" i="0" spc="100" dirty="0">
                <a:latin typeface="Trebuchet MS"/>
                <a:cs typeface="Trebuchet MS"/>
              </a:rPr>
              <a:t>RE</a:t>
            </a:r>
            <a:r>
              <a:rPr sz="1500" i="0" spc="-120" dirty="0">
                <a:latin typeface="Trebuchet MS"/>
                <a:cs typeface="Trebuchet MS"/>
              </a:rPr>
              <a:t> </a:t>
            </a:r>
            <a:r>
              <a:rPr sz="1500" i="0" spc="120" dirty="0">
                <a:latin typeface="Trebuchet MS"/>
                <a:cs typeface="Trebuchet MS"/>
              </a:rPr>
              <a:t>R</a:t>
            </a:r>
            <a:r>
              <a:rPr sz="1500" i="0" spc="90" dirty="0">
                <a:latin typeface="Trebuchet MS"/>
                <a:cs typeface="Trebuchet MS"/>
              </a:rPr>
              <a:t>E</a:t>
            </a:r>
            <a:r>
              <a:rPr sz="1500" i="0" spc="85" dirty="0">
                <a:latin typeface="Trebuchet MS"/>
                <a:cs typeface="Trebuchet MS"/>
              </a:rPr>
              <a:t>QU</a:t>
            </a:r>
            <a:r>
              <a:rPr sz="1500" i="0" spc="30" dirty="0">
                <a:latin typeface="Trebuchet MS"/>
                <a:cs typeface="Trebuchet MS"/>
              </a:rPr>
              <a:t>I</a:t>
            </a:r>
            <a:r>
              <a:rPr sz="1500" i="0" spc="114" dirty="0">
                <a:latin typeface="Trebuchet MS"/>
                <a:cs typeface="Trebuchet MS"/>
              </a:rPr>
              <a:t>R</a:t>
            </a:r>
            <a:r>
              <a:rPr sz="1500" i="0" spc="100" dirty="0">
                <a:latin typeface="Trebuchet MS"/>
                <a:cs typeface="Trebuchet MS"/>
              </a:rPr>
              <a:t>E</a:t>
            </a:r>
            <a:r>
              <a:rPr sz="1500" i="0" spc="200" dirty="0">
                <a:latin typeface="Trebuchet MS"/>
                <a:cs typeface="Trebuchet MS"/>
              </a:rPr>
              <a:t>M</a:t>
            </a:r>
            <a:r>
              <a:rPr sz="1500" i="0" spc="150" dirty="0">
                <a:latin typeface="Trebuchet MS"/>
                <a:cs typeface="Trebuchet MS"/>
              </a:rPr>
              <a:t>E</a:t>
            </a:r>
            <a:r>
              <a:rPr sz="1500" i="0" spc="90" dirty="0"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5" dirty="0">
                <a:latin typeface="Trebuchet MS"/>
                <a:cs typeface="Trebuchet MS"/>
              </a:rPr>
              <a:t>SPECIFICATION(SRS)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260850" cy="3263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sz="1300" spc="7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iti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gation:</a:t>
            </a:r>
            <a:endParaRPr sz="1300">
              <a:latin typeface="Trebuchet MS"/>
              <a:cs typeface="Trebuchet MS"/>
            </a:endParaRPr>
          </a:p>
          <a:p>
            <a:pPr marL="12700" marR="205740" indent="39370">
              <a:lnSpc>
                <a:spcPct val="114599"/>
              </a:lnSpc>
              <a:spcBef>
                <a:spcPts val="1215"/>
              </a:spcBef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strategies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3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mitigate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risks:</a:t>
            </a:r>
            <a:endParaRPr sz="1300">
              <a:latin typeface="Trebuchet MS"/>
              <a:cs typeface="Trebuchet MS"/>
            </a:endParaRPr>
          </a:p>
          <a:p>
            <a:pPr marL="469900" marR="9525" indent="-299085">
              <a:lnSpc>
                <a:spcPct val="115100"/>
              </a:lnSpc>
              <a:spcBef>
                <a:spcPts val="120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regularly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update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prevent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breaches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hacking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attempts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5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reputable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rebuchet MS"/>
                <a:cs typeface="Trebuchet MS"/>
              </a:rPr>
              <a:t>gateway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endParaRPr sz="1300">
              <a:latin typeface="Trebuchet MS"/>
              <a:cs typeface="Trebuchet MS"/>
            </a:endParaRPr>
          </a:p>
          <a:p>
            <a:pPr marL="469900" marR="225425">
              <a:lnSpc>
                <a:spcPct val="115100"/>
              </a:lnSpc>
              <a:spcBef>
                <a:spcPts val="5"/>
              </a:spcBef>
            </a:pP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fraud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prevention </a:t>
            </a:r>
            <a:r>
              <a:rPr sz="130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measures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risk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payment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rebuchet MS"/>
                <a:cs typeface="Trebuchet MS"/>
              </a:rPr>
              <a:t>processing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disputes</a:t>
            </a:r>
            <a:endParaRPr sz="1300">
              <a:latin typeface="Trebuchet MS"/>
              <a:cs typeface="Trebuchet MS"/>
            </a:endParaRPr>
          </a:p>
          <a:p>
            <a:pPr marL="469900" indent="-299085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SzPct val="84615"/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disaster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recovery</a:t>
            </a:r>
            <a:r>
              <a:rPr sz="1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rebuchet MS"/>
                <a:cs typeface="Trebuchet MS"/>
              </a:rPr>
              <a:t>regularly</a:t>
            </a:r>
            <a:endParaRPr sz="1300">
              <a:latin typeface="Trebuchet MS"/>
              <a:cs typeface="Trebuchet MS"/>
            </a:endParaRPr>
          </a:p>
          <a:p>
            <a:pPr marL="469900" marR="5080">
              <a:lnSpc>
                <a:spcPct val="114599"/>
              </a:lnSpc>
              <a:spcBef>
                <a:spcPts val="10"/>
              </a:spcBef>
            </a:pPr>
            <a:r>
              <a:rPr sz="1300" spc="50" dirty="0">
                <a:solidFill>
                  <a:srgbClr val="FFFFFF"/>
                </a:solidFill>
                <a:latin typeface="Trebuchet MS"/>
                <a:cs typeface="Trebuchet MS"/>
              </a:rPr>
              <a:t>backup</a:t>
            </a:r>
            <a:r>
              <a:rPr sz="1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3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prevent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rebuchet MS"/>
                <a:cs typeface="Trebuchet MS"/>
              </a:rPr>
              <a:t>technical</a:t>
            </a:r>
            <a:r>
              <a:rPr sz="1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rebuchet MS"/>
                <a:cs typeface="Trebuchet MS"/>
              </a:rPr>
              <a:t>failures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13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300" spc="-3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13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rebuchet MS"/>
                <a:cs typeface="Trebuchet MS"/>
              </a:rPr>
              <a:t>downtime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3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FFFFFF"/>
                </a:solidFill>
                <a:latin typeface="Trebuchet MS"/>
                <a:cs typeface="Trebuchet MS"/>
              </a:rPr>
              <a:t>corruption.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815</Words>
  <Application>Microsoft Macintosh PowerPoint</Application>
  <PresentationFormat>On-screen Show (16:9)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ArialMT</vt:lpstr>
      <vt:lpstr>Calibri</vt:lpstr>
      <vt:lpstr>Trebuchet MS</vt:lpstr>
      <vt:lpstr>Office Theme</vt:lpstr>
      <vt:lpstr>E-COMMERCE WEBAPP Task 1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PowerPoint Presentation</vt:lpstr>
      <vt:lpstr>PowerPoint Presentation</vt:lpstr>
      <vt:lpstr> Lorem ipsum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Kevin Richard</cp:lastModifiedBy>
  <cp:revision>3</cp:revision>
  <dcterms:created xsi:type="dcterms:W3CDTF">2023-05-10T12:51:02Z</dcterms:created>
  <dcterms:modified xsi:type="dcterms:W3CDTF">2023-05-11T17:18:13Z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2023-05-10T00:00:00Z</vt:filetime>
  </property>
</Properties>
</file>