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77" r:id="rId6"/>
    <p:sldId id="258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857E-E7AA-D229-DB43-3CA55D4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85AF0-0B48-C00A-94D5-248496ACC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205A-EDCE-BAB6-56F4-F2532480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C4AC-BFB7-4657-A31C-36712805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C739-B535-8BD6-FF94-CF1657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2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703-7E32-597E-F12E-E18EAA8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1701-D4CD-43A0-9217-4DA9B8A3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474C-883A-A9B0-3DC9-2472E715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609F-EF45-3134-9C85-5EEAD216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2E56-E2B4-94EB-E9B9-07A71DD6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3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DA24A-A4E8-7A3B-10AE-CEFFE0103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596E-D3D2-0455-C887-ACC732D53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0436-0AF8-FF03-AF3D-AE77D1A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C999-4960-D1E2-3C72-02803E11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F9C7-D9F9-61C9-487C-5A3ED1C5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BCD-ACAC-67CC-3DF5-4ED19837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64DC-80D3-4ED2-A4B4-99C7B9E6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2883-BF8D-D87D-6AB1-000AE05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631E-972C-E753-3141-D45006DF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9A98-397A-298D-F32D-FCEC6D35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9780-3E8A-224A-A181-5CAA7818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BDE2-7379-5595-5FB0-96E5DCB0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D987-FDE1-1721-4AE4-93CA31A2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F631-3E3F-8B45-285D-3D4E1A6A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F597-67CE-501C-3074-12D5082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6B3-9D0D-076A-9F8A-38F668D8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730C-1A40-8967-90D7-00758FB5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A40E3-8539-BFE8-3B18-06CC2963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F3FC-7999-BAC9-43E8-3A7CF0C1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6254-5A4E-0E15-C9C5-C6F0EB2B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14E2-83F9-32C9-B2E2-D96F3C9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FADF-0CC1-326D-FD5F-26E8453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94A3-D093-8CA3-430B-5984A7A0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3D1A7-0420-65A6-8037-B45C3D7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637F4-2930-59E0-6F07-474E7106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E0183-FCC1-E311-06D7-DC34DD2CE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BFAE2-10CD-4F56-7962-9ED7B49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6D002-37EA-F016-38D9-136136A2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E5160-6778-410A-B832-A809F9D3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C811-BEDD-65A3-A1CE-534EE721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D6513-FD37-91AD-D222-7006B799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CB38C-EF37-76DA-64DF-A7DE1BD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4ED1B-BF7A-28F5-01DE-DCA86698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33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DF2FF-F6BF-3F9F-0CAD-DB2323F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2C39A-972F-2A04-123A-DAACB759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BAD5F-1C41-0BB0-16A5-0F88921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8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F7CC-0691-A754-A494-30B035FE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DE85-C846-BB35-1017-B268B5F9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17AB-B200-F860-1248-889E730E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FD89-05F5-8985-B725-3F2308FC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A5EE-8E01-2354-0E83-FA346E2B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9C26-2246-E19B-5F41-24E17541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6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030F-E364-D98F-2AC9-D5FDABF0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54C95-EF3A-9952-3246-AF37CC02A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52C4-5800-0F7D-D697-9906B4DD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F69D-1068-13F1-B5C8-DC31DDE6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204B-07F5-F2FA-0D8C-8DAF2674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4FD9-A1CF-F130-4240-9458E6F3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1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D987-F29B-AD48-F9C8-8FB7B805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B8C5-30D1-A8E6-B62C-63E6A6A1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8244-2DE9-AFEF-12E1-6668E1ED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CC4E-736B-4A58-9907-3AFB2876E07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58A5-AF4D-5763-7513-5B24A5FD9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51F8-E75D-6240-A0EF-8D384D16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01F8C-060D-4775-E8A2-DB823016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97FAE-BB5F-5AE0-81B1-458AC0BC901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V.AI – Victor</a:t>
            </a:r>
          </a:p>
        </p:txBody>
      </p:sp>
      <p:pic>
        <p:nvPicPr>
          <p:cNvPr id="4" name="Graphic 3" descr="Chat with solid fill">
            <a:extLst>
              <a:ext uri="{FF2B5EF4-FFF2-40B4-BE49-F238E27FC236}">
                <a16:creationId xmlns:a16="http://schemas.microsoft.com/office/drawing/2014/main" id="{A5DDC209-3786-1CBA-0185-A7AC879F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567E4-D5A0-7706-78BD-209CE4309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0608A-0F4E-B232-889F-BC52770D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1" y="783429"/>
            <a:ext cx="7216765" cy="1051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4A04E-6301-10AF-0116-AA098A15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246" y="962514"/>
            <a:ext cx="1729890" cy="693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60746-F7C7-72FF-815B-1F87773D5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55" y="2353155"/>
            <a:ext cx="7018628" cy="88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3B5C40-D0E9-E629-F8D2-F5013BB1A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246" y="2353155"/>
            <a:ext cx="1470787" cy="594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25D2F-101F-091A-DC01-D12CBE003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01" y="3620849"/>
            <a:ext cx="7201524" cy="1234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D1B30-2366-433D-025D-AA8DA81F6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422" y="3736887"/>
            <a:ext cx="3848433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314D6-73D6-0F6D-3EF0-7F6EA29B4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58CAD-16F1-FEA9-9897-AFB4EE6E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5" y="2406122"/>
            <a:ext cx="6022887" cy="124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80C80-02EF-2040-5122-3E453D01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74" y="2649653"/>
            <a:ext cx="5329431" cy="5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82D3-8118-5498-BD5D-65F040A1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62525-39F4-FCC3-C0A8-8FC07C15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1" y="322386"/>
            <a:ext cx="7361558" cy="446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68A88-C0D6-0EAD-E87B-726C58BB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792" y="1968448"/>
            <a:ext cx="2956816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A7B7-CA38-1656-20E8-EDD5978D8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9EE7D-4AF5-E2F5-C328-934C7A63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" y="675891"/>
            <a:ext cx="7102455" cy="486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EA727-CF89-7E4C-BAA4-89250206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9" y="5271952"/>
            <a:ext cx="7102455" cy="113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1057B-0017-8742-9180-0D6921320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831" r="46689"/>
          <a:stretch/>
        </p:blipFill>
        <p:spPr>
          <a:xfrm>
            <a:off x="8794697" y="2491669"/>
            <a:ext cx="225083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BC1B-D961-9FA9-7A24-83BCC6D81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60F5E-72A4-11EA-9C21-92FAD1EA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7" y="1727582"/>
            <a:ext cx="7232007" cy="184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60642-BE50-6E80-4057-946BDD0D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705" y="2287700"/>
            <a:ext cx="2651990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A7D3D-0B33-1170-7D14-2681F3C76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87" y="4275114"/>
            <a:ext cx="720914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7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f925ea-3aa2-4fed-a81d-c5f7bd859a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BEE6C4308EAE408A1CD4A514B7D7DC" ma:contentTypeVersion="8" ma:contentTypeDescription="Create a new document." ma:contentTypeScope="" ma:versionID="c66f46df319678d29c57da7c0b94350e">
  <xsd:schema xmlns:xsd="http://www.w3.org/2001/XMLSchema" xmlns:xs="http://www.w3.org/2001/XMLSchema" xmlns:p="http://schemas.microsoft.com/office/2006/metadata/properties" xmlns:ns3="c1f925ea-3aa2-4fed-a81d-c5f7bd859a1e" xmlns:ns4="3b217e99-bd5b-428e-8232-09408e5140cf" targetNamespace="http://schemas.microsoft.com/office/2006/metadata/properties" ma:root="true" ma:fieldsID="daea9b7fedc8fd496f7fc1b9b34e0673" ns3:_="" ns4:_="">
    <xsd:import namespace="c1f925ea-3aa2-4fed-a81d-c5f7bd859a1e"/>
    <xsd:import namespace="3b217e99-bd5b-428e-8232-09408e5140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925ea-3aa2-4fed-a81d-c5f7bd859a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17e99-bd5b-428e-8232-09408e5140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B05F63-382C-47F2-9549-E1ED3FF1FF27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3b217e99-bd5b-428e-8232-09408e5140cf"/>
    <ds:schemaRef ds:uri="http://schemas.microsoft.com/office/infopath/2007/PartnerControls"/>
    <ds:schemaRef ds:uri="http://schemas.openxmlformats.org/package/2006/metadata/core-properties"/>
    <ds:schemaRef ds:uri="c1f925ea-3aa2-4fed-a81d-c5f7bd859a1e"/>
  </ds:schemaRefs>
</ds:datastoreItem>
</file>

<file path=customXml/itemProps2.xml><?xml version="1.0" encoding="utf-8"?>
<ds:datastoreItem xmlns:ds="http://schemas.openxmlformats.org/officeDocument/2006/customXml" ds:itemID="{B06F8C40-8E36-4B6A-9E7B-C4A309308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2A2AC3-FD0B-4218-B9B9-375D2FBF3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f925ea-3aa2-4fed-a81d-c5f7bd859a1e"/>
    <ds:schemaRef ds:uri="3b217e99-bd5b-428e-8232-09408e5140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Arunav Das</dc:creator>
  <cp:lastModifiedBy>Arunav Das</cp:lastModifiedBy>
  <cp:revision>3</cp:revision>
  <dcterms:created xsi:type="dcterms:W3CDTF">2024-02-24T19:48:25Z</dcterms:created>
  <dcterms:modified xsi:type="dcterms:W3CDTF">2024-02-25T05:55:47Z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0x01010041BEE6C4308EAE408A1CD4A514B7D7DC</vt:lpwstr>
  </property>
</Properties>
</file>