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7" r:id="rId5"/>
    <p:sldId id="257" r:id="rId6"/>
    <p:sldId id="274" r:id="rId7"/>
    <p:sldId id="275" r:id="rId8"/>
    <p:sldId id="266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73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FA2DD-6EEF-4972-903D-E514B56FF18B}" v="56" dt="2024-02-25T05:17:35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857E-E7AA-D229-DB43-3CA55D454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85AF0-0B48-C00A-94D5-248496ACC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9205A-EDCE-BAB6-56F4-F2532480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CC4E-736B-4A58-9907-3AFB2876E07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EC4AC-BFB7-4657-A31C-36712805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C739-B535-8BD6-FF94-CF1657EA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DF7C-90F0-4F4C-87B0-C93051B17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32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5703-7E32-597E-F12E-E18EAA8E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01701-D4CD-43A0-9217-4DA9B8A34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F474C-883A-A9B0-3DC9-2472E715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CC4E-736B-4A58-9907-3AFB2876E07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D609F-EF45-3134-9C85-5EEAD216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A2E56-E2B4-94EB-E9B9-07A71DD6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DF7C-90F0-4F4C-87B0-C93051B17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53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DA24A-A4E8-7A3B-10AE-CEFFE0103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2596E-D3D2-0455-C887-ACC732D53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50436-0AF8-FF03-AF3D-AE77D1A3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CC4E-736B-4A58-9907-3AFB2876E07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4C999-4960-D1E2-3C72-02803E11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AF9C7-D9F9-61C9-487C-5A3ED1C5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DF7C-90F0-4F4C-87B0-C93051B17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82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BBCD-ACAC-67CC-3DF5-4ED19837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464DC-80D3-4ED2-A4B4-99C7B9E62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D2883-BF8D-D87D-6AB1-000AE056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CC4E-736B-4A58-9907-3AFB2876E07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4631E-972C-E753-3141-D45006DF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29A98-397A-298D-F32D-FCEC6D35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DF7C-90F0-4F4C-87B0-C93051B17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44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9780-3E8A-224A-A181-5CAA7818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BDE2-7379-5595-5FB0-96E5DCB00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3D987-FDE1-1721-4AE4-93CA31A2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CC4E-736B-4A58-9907-3AFB2876E07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DF631-3E3F-8B45-285D-3D4E1A6A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9F597-67CE-501C-3074-12D50822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DF7C-90F0-4F4C-87B0-C93051B17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B6B3-9D0D-076A-9F8A-38F668D8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3730C-1A40-8967-90D7-00758FB59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A40E3-8539-BFE8-3B18-06CC29630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1F3FC-7999-BAC9-43E8-3A7CF0C1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CC4E-736B-4A58-9907-3AFB2876E07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06254-5A4E-0E15-C9C5-C6F0EB2B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B14E2-83F9-32C9-B2E2-D96F3C9B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DF7C-90F0-4F4C-87B0-C93051B17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6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FADF-0CC1-326D-FD5F-26E84537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D94A3-D093-8CA3-430B-5984A7A00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3D1A7-0420-65A6-8037-B45C3D7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637F4-2930-59E0-6F07-474E7106C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E0183-FCC1-E311-06D7-DC34DD2CE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BFAE2-10CD-4F56-7962-9ED7B496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CC4E-736B-4A58-9907-3AFB2876E07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6D002-37EA-F016-38D9-136136A2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E5160-6778-410A-B832-A809F9D3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DF7C-90F0-4F4C-87B0-C93051B17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94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C811-BEDD-65A3-A1CE-534EE721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D6513-FD37-91AD-D222-7006B799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CC4E-736B-4A58-9907-3AFB2876E07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CB38C-EF37-76DA-64DF-A7DE1BDC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4ED1B-BF7A-28F5-01DE-DCA86698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DF7C-90F0-4F4C-87B0-C93051B17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33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DF2FF-F6BF-3F9F-0CAD-DB2323FD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CC4E-736B-4A58-9907-3AFB2876E07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2C39A-972F-2A04-123A-DAACB759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BAD5F-1C41-0BB0-16A5-0F88921C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DF7C-90F0-4F4C-87B0-C93051B17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98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F7CC-0691-A754-A494-30B035FE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CDE85-C846-BB35-1017-B268B5F9F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E17AB-B200-F860-1248-889E730E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4FD89-05F5-8985-B725-3F2308FC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CC4E-736B-4A58-9907-3AFB2876E07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5A5EE-8E01-2354-0E83-FA346E2B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A9C26-2246-E19B-5F41-24E17541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DF7C-90F0-4F4C-87B0-C93051B17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06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030F-E364-D98F-2AC9-D5FDABF0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54C95-EF3A-9952-3246-AF37CC02A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F52C4-5800-0F7D-D697-9906B4DDA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AF69D-1068-13F1-B5C8-DC31DDE6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CC4E-736B-4A58-9907-3AFB2876E07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7204B-07F5-F2FA-0D8C-8DAF2674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F4FD9-A1CF-F130-4240-9458E6F3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DF7C-90F0-4F4C-87B0-C93051B17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61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7D987-F29B-AD48-F9C8-8FB7B805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3B8C5-30D1-A8E6-B62C-63E6A6A12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8244-2DE9-AFEF-12E1-6668E1EDE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6CC4E-736B-4A58-9907-3AFB2876E07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158A5-AF4D-5763-7513-5B24A5FD9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C51F8-E75D-6240-A0EF-8D384D160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ADF7C-90F0-4F4C-87B0-C93051B17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2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329D1-1A50-F033-E9EE-557C45197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40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GB" b="1" u="sng" dirty="0"/>
              <a:t>System Design</a:t>
            </a:r>
            <a:endParaRPr lang="en-GB" b="1" u="sng"/>
          </a:p>
          <a:p>
            <a:pPr algn="l"/>
            <a:r>
              <a:rPr lang="en-GB" dirty="0"/>
              <a:t>Role, Goals, Sub-Goals, Context, Constraints, Rules</a:t>
            </a:r>
            <a:endParaRPr lang="en-GB"/>
          </a:p>
        </p:txBody>
      </p:sp>
      <p:pic>
        <p:nvPicPr>
          <p:cNvPr id="5" name="Picture 4" descr="A blue circles in the dark&#10;&#10;Description automatically generated with medium confidence">
            <a:extLst>
              <a:ext uri="{FF2B5EF4-FFF2-40B4-BE49-F238E27FC236}">
                <a16:creationId xmlns:a16="http://schemas.microsoft.com/office/drawing/2014/main" id="{5C44182B-A3BD-152B-EF77-60A54166D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59" r="-1" b="-1"/>
          <a:stretch/>
        </p:blipFill>
        <p:spPr>
          <a:xfrm>
            <a:off x="2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6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1676C-82ED-C240-AE90-08B627270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4F9D6-A4B7-A587-1A63-40E87EA7A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4" y="245023"/>
            <a:ext cx="7422523" cy="4663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8D38DC-1964-4A2B-DB44-0AF6B631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689" y="1493840"/>
            <a:ext cx="2636748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74804-71EE-D1BF-0410-AE7548D47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BA46B9-9250-4713-96CA-74FE31F79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7" y="351003"/>
            <a:ext cx="7529212" cy="4846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B24EFD-D571-D8ED-B3C6-1D1E87917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761" y="1812489"/>
            <a:ext cx="3421677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9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E4DAD-E535-44C2-796B-09F4DE7A1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7CF4B8-0F64-CB17-C13C-45FB935F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9" y="718224"/>
            <a:ext cx="7399661" cy="3093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D650CB-897A-F014-FDAF-2E1F7231E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79" y="3812212"/>
            <a:ext cx="7399661" cy="1219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02885D-09FF-59D8-4D73-FD4AE2D9B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067" y="2139808"/>
            <a:ext cx="1882303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8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3B313-D0CD-528F-7022-5928A09B7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6F9A08-3D03-C87D-97AA-32555C045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5" y="148405"/>
            <a:ext cx="7399661" cy="4275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6512B-A16F-3599-2D77-D4B84DA1C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15" y="4423595"/>
            <a:ext cx="7407282" cy="2255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3F0EF9-D9AF-7B46-5949-80D7529821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552"/>
          <a:stretch/>
        </p:blipFill>
        <p:spPr>
          <a:xfrm>
            <a:off x="8934471" y="2507639"/>
            <a:ext cx="2433183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5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46086-E657-7BF3-3C68-B5C9CF1A1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29EEBF-5024-4B4F-E7DB-C4C172E74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0" y="1239869"/>
            <a:ext cx="7300593" cy="2591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206ADF-CCED-280C-1963-BE59ADC09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925" y="2086122"/>
            <a:ext cx="2301439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28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B54ED-B45A-081C-80FE-86BF9C47A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AE9395-4019-68FE-084E-460851E99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2" y="1128610"/>
            <a:ext cx="7468247" cy="4351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4922A2-E681-AA7B-C70C-7DB28AE2E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528" y="2496558"/>
            <a:ext cx="1447925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5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3575D-BFBC-3146-C5A7-C22BCB485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1CB53E-2B68-10D3-B4D3-E3621D318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7" y="2094763"/>
            <a:ext cx="7369179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5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782D3-8118-5498-BD5D-65F040A1C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16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E838E9-19CF-C670-5232-2128C57E3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37" r="47756"/>
          <a:stretch/>
        </p:blipFill>
        <p:spPr>
          <a:xfrm>
            <a:off x="644236" y="1298864"/>
            <a:ext cx="6369627" cy="4680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9DB50D-82F6-E669-D914-F45A35B09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12"/>
          <a:stretch/>
        </p:blipFill>
        <p:spPr>
          <a:xfrm>
            <a:off x="7505700" y="74799"/>
            <a:ext cx="4156364" cy="41534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261B0-96DA-AA76-3974-F108DD1A8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996" y="4440058"/>
            <a:ext cx="4681771" cy="185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5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4B2547-EF07-C40B-CE97-AD104A3ED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view of a track and field lane in the dark">
            <a:extLst>
              <a:ext uri="{FF2B5EF4-FFF2-40B4-BE49-F238E27FC236}">
                <a16:creationId xmlns:a16="http://schemas.microsoft.com/office/drawing/2014/main" id="{B12745CF-E322-49A4-52B7-EC1425F0A5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DC3253-2421-4A17-7909-780EB5FFAD2C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Challenges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F4D8D-909A-50C2-C996-109BCCF01146}"/>
              </a:ext>
            </a:extLst>
          </p:cNvPr>
          <p:cNvSpPr txBox="1"/>
          <p:nvPr/>
        </p:nvSpPr>
        <p:spPr>
          <a:xfrm>
            <a:off x="7924800" y="4795520"/>
            <a:ext cx="409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Prompt Engineering is a non-trivial tasks</a:t>
            </a:r>
          </a:p>
        </p:txBody>
      </p:sp>
    </p:spTree>
    <p:extLst>
      <p:ext uri="{BB962C8B-B14F-4D97-AF65-F5344CB8AC3E}">
        <p14:creationId xmlns:p14="http://schemas.microsoft.com/office/powerpoint/2010/main" val="110743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E4470-FEF8-BA21-7721-67E3DDD03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7A1BCC-AF90-DF2E-6065-9E31F9E57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55" y="1164999"/>
            <a:ext cx="4220765" cy="2673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9B81B6-5129-27E0-4D24-3E52200B9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554" y="528674"/>
            <a:ext cx="7148179" cy="1272650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5A9A4-D5F3-6178-1120-F7BE81FCA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554" y="2774542"/>
            <a:ext cx="7460627" cy="225571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27900-D4EB-CDCB-C612-3D96FD73EB10}"/>
              </a:ext>
            </a:extLst>
          </p:cNvPr>
          <p:cNvSpPr txBox="1"/>
          <p:nvPr/>
        </p:nvSpPr>
        <p:spPr>
          <a:xfrm>
            <a:off x="345440" y="335280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set of prompts</a:t>
            </a:r>
          </a:p>
        </p:txBody>
      </p:sp>
    </p:spTree>
    <p:extLst>
      <p:ext uri="{BB962C8B-B14F-4D97-AF65-F5344CB8AC3E}">
        <p14:creationId xmlns:p14="http://schemas.microsoft.com/office/powerpoint/2010/main" val="31164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001F8C-060D-4775-E8A2-DB8230165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197FAE-BB5F-5AE0-81B1-458AC0BC901B}"/>
              </a:ext>
            </a:extLst>
          </p:cNvPr>
          <p:cNvSpPr txBox="1"/>
          <p:nvPr/>
        </p:nvSpPr>
        <p:spPr>
          <a:xfrm>
            <a:off x="838200" y="647593"/>
            <a:ext cx="4467792" cy="3060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V.AI - Olivia</a:t>
            </a:r>
          </a:p>
        </p:txBody>
      </p:sp>
      <p:pic>
        <p:nvPicPr>
          <p:cNvPr id="4" name="Graphic 3" descr="Chat with solid fill">
            <a:extLst>
              <a:ext uri="{FF2B5EF4-FFF2-40B4-BE49-F238E27FC236}">
                <a16:creationId xmlns:a16="http://schemas.microsoft.com/office/drawing/2014/main" id="{A5DDC209-3786-1CBA-0185-A7AC879F4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1468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314D6-73D6-0F6D-3EF0-7F6EA29B4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39634A-E545-0E23-8040-4058CA3D7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405" b="27482"/>
          <a:stretch/>
        </p:blipFill>
        <p:spPr>
          <a:xfrm>
            <a:off x="8688711" y="339715"/>
            <a:ext cx="2503839" cy="6079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E844B3-960B-7DA1-4E8A-C85100F2E5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45" b="5004"/>
          <a:stretch/>
        </p:blipFill>
        <p:spPr>
          <a:xfrm>
            <a:off x="338770" y="1167212"/>
            <a:ext cx="7121904" cy="723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0E6534-37CF-CC27-E14F-88EEA290A6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38" b="287"/>
          <a:stretch/>
        </p:blipFill>
        <p:spPr>
          <a:xfrm>
            <a:off x="338771" y="315139"/>
            <a:ext cx="7121904" cy="6079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E92521-21F4-8B9A-20EF-81B2AF07C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440" y="1153725"/>
            <a:ext cx="1745131" cy="7163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C9C28B-1923-3460-D77B-12D2A3FB46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770" y="2103005"/>
            <a:ext cx="7033870" cy="13259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6D9A98-3E32-FDB0-D62F-5A89C4AB62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2172" b="-695"/>
          <a:stretch/>
        </p:blipFill>
        <p:spPr>
          <a:xfrm>
            <a:off x="8705440" y="2203300"/>
            <a:ext cx="2830808" cy="5985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3C16CD-44EF-DA6F-9885-FADF218842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770" y="3640860"/>
            <a:ext cx="7209145" cy="15774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D01291A-EC51-98F4-0567-C5BEE082C18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1" r="8787" b="7244"/>
          <a:stretch/>
        </p:blipFill>
        <p:spPr>
          <a:xfrm>
            <a:off x="8688711" y="3821959"/>
            <a:ext cx="3503289" cy="60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9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17A44-F632-6D8E-A46A-47C69537F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5D9636-47D4-2A24-93F6-B67F98141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1" y="137708"/>
            <a:ext cx="7232007" cy="1562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4B8A53-BB2B-DBAC-2A46-6DBA8585C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721" y="1820207"/>
            <a:ext cx="7475868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4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88647-1EDD-2E6A-CDB8-8F95B37E7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245951-390F-CFD0-ADC7-B2461E0AF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6" y="182338"/>
            <a:ext cx="7361558" cy="4519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35F9A9-F150-AAD0-693F-4DCF54CEF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604"/>
          <a:stretch/>
        </p:blipFill>
        <p:spPr>
          <a:xfrm>
            <a:off x="7932445" y="2283191"/>
            <a:ext cx="3975538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4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B13CE-FA22-5124-7578-1B57FBBC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DAD39-B3DD-10C1-0A44-5C597085B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98" y="677070"/>
            <a:ext cx="7224386" cy="1638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37BF6-7298-2CB1-2069-3259F7E99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915" y="1157171"/>
            <a:ext cx="4679085" cy="678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2A1CCA-E0FA-F336-00E6-50B7F128A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98" y="2550115"/>
            <a:ext cx="7392041" cy="37112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C01928-9238-739C-0AD2-7A3D423DA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7224" y="3698794"/>
            <a:ext cx="4564776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8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BEE6C4308EAE408A1CD4A514B7D7DC" ma:contentTypeVersion="8" ma:contentTypeDescription="Create a new document." ma:contentTypeScope="" ma:versionID="c66f46df319678d29c57da7c0b94350e">
  <xsd:schema xmlns:xsd="http://www.w3.org/2001/XMLSchema" xmlns:xs="http://www.w3.org/2001/XMLSchema" xmlns:p="http://schemas.microsoft.com/office/2006/metadata/properties" xmlns:ns3="c1f925ea-3aa2-4fed-a81d-c5f7bd859a1e" xmlns:ns4="3b217e99-bd5b-428e-8232-09408e5140cf" targetNamespace="http://schemas.microsoft.com/office/2006/metadata/properties" ma:root="true" ma:fieldsID="daea9b7fedc8fd496f7fc1b9b34e0673" ns3:_="" ns4:_="">
    <xsd:import namespace="c1f925ea-3aa2-4fed-a81d-c5f7bd859a1e"/>
    <xsd:import namespace="3b217e99-bd5b-428e-8232-09408e5140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925ea-3aa2-4fed-a81d-c5f7bd859a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17e99-bd5b-428e-8232-09408e5140c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1f925ea-3aa2-4fed-a81d-c5f7bd859a1e" xsi:nil="true"/>
  </documentManagement>
</p:properties>
</file>

<file path=customXml/itemProps1.xml><?xml version="1.0" encoding="utf-8"?>
<ds:datastoreItem xmlns:ds="http://schemas.openxmlformats.org/officeDocument/2006/customXml" ds:itemID="{662A2AC3-FD0B-4218-B9B9-375D2FBF3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f925ea-3aa2-4fed-a81d-c5f7bd859a1e"/>
    <ds:schemaRef ds:uri="3b217e99-bd5b-428e-8232-09408e5140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6F8C40-8E36-4B6A-9E7B-C4A309308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B05F63-382C-47F2-9549-E1ED3FF1FF27}">
  <ds:schemaRefs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3b217e99-bd5b-428e-8232-09408e5140cf"/>
    <ds:schemaRef ds:uri="http://schemas.microsoft.com/office/infopath/2007/PartnerControls"/>
    <ds:schemaRef ds:uri="http://schemas.openxmlformats.org/package/2006/metadata/core-properties"/>
    <ds:schemaRef ds:uri="c1f925ea-3aa2-4fed-a81d-c5f7bd859a1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29</Words>
  <Application>Microsoft Office PowerPoint</Application>
  <PresentationFormat>Widescreen</PresentationFormat>
  <Paragraphs>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Arunav Das</dc:creator>
  <cp:lastModifiedBy>Arunav Das</cp:lastModifiedBy>
  <cp:revision>2</cp:revision>
  <dcterms:created xsi:type="dcterms:W3CDTF">2024-02-24T19:48:25Z</dcterms:created>
  <dcterms:modified xsi:type="dcterms:W3CDTF">2024-02-25T05:18:52Z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0x01010041BEE6C4308EAE408A1CD4A514B7D7DC</vt:lpwstr>
  </property>
</Properties>
</file>