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2634" y="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B51030-DCB4-01D2-49FA-79555B37AB62}"/>
              </a:ext>
            </a:extLst>
          </p:cNvPr>
          <p:cNvSpPr/>
          <p:nvPr/>
        </p:nvSpPr>
        <p:spPr>
          <a:xfrm>
            <a:off x="408372" y="150920"/>
            <a:ext cx="4506527" cy="1171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Procedural Programming: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Focuses on a sequence of instructions or procedures to solve problems.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Uses functions to organize code and perform tasks.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5DEEE-7B78-2F06-F6A2-CF4828E2A02A}"/>
              </a:ext>
            </a:extLst>
          </p:cNvPr>
          <p:cNvSpPr/>
          <p:nvPr/>
        </p:nvSpPr>
        <p:spPr>
          <a:xfrm>
            <a:off x="408374" y="1520300"/>
            <a:ext cx="4506525" cy="1171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Object-Oriented Programming (OOP)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classes and objects to organize code.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key OOP principles like encapsulation, inheritance, 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polymorphism. </a:t>
            </a:r>
          </a:p>
          <a:p>
            <a:pPr algn="ctr"/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4744F-0B19-1463-A816-C59725036822}"/>
              </a:ext>
            </a:extLst>
          </p:cNvPr>
          <p:cNvSpPr/>
          <p:nvPr/>
        </p:nvSpPr>
        <p:spPr>
          <a:xfrm>
            <a:off x="408375" y="2854172"/>
            <a:ext cx="4506524" cy="1171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Generic Programming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templates to write code that works with any data type.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creating general-purpose algorithms and data structures.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EA8D0-B99C-4C5C-D268-E2B27FB76947}"/>
              </a:ext>
            </a:extLst>
          </p:cNvPr>
          <p:cNvSpPr/>
          <p:nvPr/>
        </p:nvSpPr>
        <p:spPr>
          <a:xfrm>
            <a:off x="408373" y="4194699"/>
            <a:ext cx="4506524" cy="1171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Programming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lambda expressions, higher-order functions, and the use of STL algorithms.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Emphasizes immutability and pure functions.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CFD59C-A4B3-BAC1-EF34-16BBE3C4442D}"/>
              </a:ext>
            </a:extLst>
          </p:cNvPr>
          <p:cNvSpPr/>
          <p:nvPr/>
        </p:nvSpPr>
        <p:spPr>
          <a:xfrm>
            <a:off x="408371" y="5546324"/>
            <a:ext cx="4506527" cy="1171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Programming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Divides programs into separate, independent modules.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separate compilation and namespaces for better organization and maintainability. </a:t>
            </a:r>
          </a:p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2CB06F-61FD-2308-4695-79B08AEEAACC}"/>
              </a:ext>
            </a:extLst>
          </p:cNvPr>
          <p:cNvSpPr/>
          <p:nvPr/>
        </p:nvSpPr>
        <p:spPr>
          <a:xfrm>
            <a:off x="7750205" y="1491448"/>
            <a:ext cx="985421" cy="7901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D10B5A-5116-6DC3-8BF9-8FF95FF54063}"/>
              </a:ext>
            </a:extLst>
          </p:cNvPr>
          <p:cNvSpPr/>
          <p:nvPr/>
        </p:nvSpPr>
        <p:spPr>
          <a:xfrm>
            <a:off x="7750205" y="4194700"/>
            <a:ext cx="985421" cy="7901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2C4A49B-7AC3-F6B1-F5FD-C6399414A182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rot="10800000">
            <a:off x="4914899" y="736847"/>
            <a:ext cx="2835306" cy="38529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49903E1-03ED-A7CA-AD43-FBF76DA228A6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914899" y="2106227"/>
            <a:ext cx="2835306" cy="24835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C9E31D-C1FF-B1F9-B0A2-9DD6E2EA7933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rot="10800000">
            <a:off x="4914899" y="3440099"/>
            <a:ext cx="2835306" cy="11496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BD3D4F0-7C87-41E1-C16B-24A5FA0FD67C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rot="10800000" flipV="1">
            <a:off x="4914897" y="4589756"/>
            <a:ext cx="2835308" cy="19086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0BE5180-8253-FA69-9263-738DF43A4B10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rot="10800000" flipV="1">
            <a:off x="4914899" y="4589757"/>
            <a:ext cx="2835307" cy="15424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4ADF63-D9A7-983E-7170-C8E31E7B107D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914899" y="736847"/>
            <a:ext cx="2835306" cy="1149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7E6600-264F-EF6C-8786-EDF183C488A0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4914899" y="1886505"/>
            <a:ext cx="2835306" cy="2197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00C55668-0155-17AD-C913-7126707C8215}"/>
              </a:ext>
            </a:extLst>
          </p:cNvPr>
          <p:cNvSpPr/>
          <p:nvPr/>
        </p:nvSpPr>
        <p:spPr>
          <a:xfrm>
            <a:off x="6591300" y="157576"/>
            <a:ext cx="2144326" cy="963231"/>
          </a:xfrm>
          <a:prstGeom prst="wedgeRectCallout">
            <a:avLst>
              <a:gd name="adj1" fmla="val -46984"/>
              <a:gd name="adj2" fmla="val 1388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can natively support OOP using function pointer or structure, but it is not as simple as C++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882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Paradigms Supported by C and C++</dc:title>
  <dc:subject/>
  <dc:creator/>
  <cp:keywords/>
  <dc:description>generated using python-pptx</dc:description>
  <cp:lastModifiedBy>Paul Arunava (RBEI/EBB4)</cp:lastModifiedBy>
  <cp:revision>3</cp:revision>
  <dcterms:created xsi:type="dcterms:W3CDTF">2013-01-27T09:14:16Z</dcterms:created>
  <dcterms:modified xsi:type="dcterms:W3CDTF">2024-11-13T09:22:21Z</dcterms:modified>
  <cp:category/>
</cp:coreProperties>
</file>