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7" d="100"/>
          <a:sy n="67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810D-DF7F-4DDD-B7B5-4C5857F4EC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98F8-0D75-427E-981D-A0DFEA28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abcfastfoodfranchis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f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096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 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Success with ABC Fast Food </a:t>
            </a:r>
            <a:r>
              <a:rPr lang="en-US" sz="3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Franchise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2" y="990600"/>
            <a:ext cx="8839200" cy="55626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Delicious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Await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80" y="2438400"/>
            <a:ext cx="4215619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28600" y="1551087"/>
            <a:ext cx="4314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to ABC Fast Food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2.Industry Overview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3.Investment Overview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4.Unique selling proposition(USP)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5.Menu Diversity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6.SWOT Analysis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7.Competitor Analysis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8.Why ABC Fast Food?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-Strength and Advantages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-Positive Customer Review &amp; Testimonial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-Growth Statistics and customer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atisfaction Trend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9.Support and Training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10.Marketing Strategies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11.Financial Projection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12.Call to Action</a:t>
            </a:r>
          </a:p>
        </p:txBody>
      </p:sp>
    </p:spTree>
    <p:extLst>
      <p:ext uri="{BB962C8B-B14F-4D97-AF65-F5344CB8AC3E}">
        <p14:creationId xmlns:p14="http://schemas.microsoft.com/office/powerpoint/2010/main" val="8174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5053" y="152400"/>
            <a:ext cx="439389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Positive Customer Reviews and Testimonials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Our Customers Say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Delicious food with a variety of options!"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"ABC Fast Food never disappoints – consistently tasty."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"Excellent service and quality; my go-to fast-food choice."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4249584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85" y="2209800"/>
            <a:ext cx="4513416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82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100" y="304800"/>
            <a:ext cx="52578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Growth Statistics and Customer Satisfaction Trends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Growth Statistics: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X%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(specific numeric value)increase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sales over the past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Expanded to X new locations, reaching a broader audience.</a:t>
            </a:r>
          </a:p>
          <a:p>
            <a:r>
              <a:rPr lang="en-US" b="1" dirty="0"/>
              <a:t>Customer Satisfaction Trends: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Graph showing the upward trend in customer satisfaction scores.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" y="2590800"/>
            <a:ext cx="4541045" cy="3734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90800"/>
            <a:ext cx="411480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850" y="228600"/>
            <a:ext cx="2176301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Support and Training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Training Program: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training sessions for franchisees.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 development in food preparation, customer service, and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Ongoing support and refresher courses.</a:t>
            </a:r>
          </a:p>
          <a:p>
            <a:r>
              <a:rPr lang="en-US" b="1" dirty="0"/>
              <a:t>Support Services: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Dedicated support team available for assistance.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check-ins and updates to ensure franchisee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an online knowledge base and resources.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200399"/>
            <a:ext cx="4352925" cy="2667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00398"/>
            <a:ext cx="4267200" cy="2667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43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41" y="304800"/>
            <a:ext cx="216411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Marketing Strategies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89465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Targeted Advertising: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Digital marketing campaigns tailored for specific demographics.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Utilization of social media platforms for brand visibility.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Collaborations with influencers for increased reach.</a:t>
            </a:r>
          </a:p>
          <a:p>
            <a:r>
              <a:rPr lang="en-US" b="1" dirty="0"/>
              <a:t>Promotions and Loyalty Programs: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Regular promotions to attract new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Implementing a customer loyalty program to retain and reward frequent visitors.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Limited-time offers and discounts for increased footfall.</a:t>
            </a:r>
          </a:p>
          <a:p>
            <a:r>
              <a:rPr lang="en-US" b="1" dirty="0"/>
              <a:t>Community Engagement: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Localized marketing initiatives to connect with the community.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Sponsorship of local events and partnerships with nearby businesses.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Participation in community fundraisers or charity events.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3996004"/>
            <a:ext cx="4320559" cy="26474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41" y="3996004"/>
            <a:ext cx="4320559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11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5231" y="152400"/>
            <a:ext cx="215353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Financial Projections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Projected Revenue: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Anticipated revenue growth based on market trends and expansion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Detailed breakdown by product category (pizzas, burgers, chicken-based offerings).</a:t>
            </a:r>
          </a:p>
          <a:p>
            <a:r>
              <a:rPr lang="en-US" b="1" dirty="0"/>
              <a:t>Profit Margins: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Expected profit margins for the next fiscal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Factors influencing profit margins, such as cost control and operational efficiency.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4419600" cy="3278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69" y="2819399"/>
            <a:ext cx="4562031" cy="2819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17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2794" y="152400"/>
            <a:ext cx="145841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Call to 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85800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Next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"Ready to Join the ABC Fast Food Success Story?"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"Contact us to Begin Your Franchise Journey!"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"Explore the Exciting Opportunities Waiting for You."</a:t>
            </a:r>
          </a:p>
          <a:p>
            <a:r>
              <a:rPr lang="en-US" b="1" dirty="0"/>
              <a:t>Contact Information: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Email: franchise@abcfastfood.com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Phone: +123 456 7890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Website: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www.abcfastfoodfranchise.com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/>
              <a:t>How to Proceed: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Schedule a one-on-one consultation with our franchise experts.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Complete the franchise application form on our website.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Attend our upcoming franchise information sessions for in-depth insights.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648200"/>
            <a:ext cx="5715000" cy="147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14400"/>
            <a:ext cx="2514600" cy="109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70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49" y="536525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Brief Overview of ABC Fast Food: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ABC Fast Food is a dynamic player in the food industry, offering a delectable range of pizzas, burgers, and chicken-based fast food. Established with a passion for serving high-quality, flavorful meals, ABC Fast Food has quickly become a favorite among food enthusiasts.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4405" y="184189"/>
            <a:ext cx="303519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Introduction to ABC Fast Food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4" y="1736854"/>
            <a:ext cx="8848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Mission and Vision Statement: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Our mission is to provide a delightful dining experience by delivering mouthwatering dishes prepared with top-notch ingredients and unparalleled culinary expertise. We envision becoming a global leader in the fast-food industry, synonymous with quality, innovation, and customer satisfaction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349" y="2937183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Values That Set ABC Fast Food Apart:</a:t>
            </a:r>
            <a:endParaRPr lang="en-US" dirty="0"/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Quality: We are committed to using the finest ingredients to ensure the highest standards in taste and freshness.</a:t>
            </a:r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Innovation: Constantly evolving our menu to excite taste buds and stay ahead of culinary trends.</a:t>
            </a:r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Customer-Centric: Putting our customers first by delivering exceptional service and a diverse menu to cater to various preferences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004226"/>
            <a:ext cx="2667001" cy="1576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7" y="5138909"/>
            <a:ext cx="3467861" cy="1441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138908"/>
            <a:ext cx="2438400" cy="1604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08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997" y="152400"/>
            <a:ext cx="194200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Industry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Snapshot of the Fast-Food Industry:</a:t>
            </a:r>
            <a:endParaRPr lang="en-US" dirty="0"/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fast-food industry is a robust and ever-expanding market, catering to the on-the-go lifestyle of modern consumers.</a:t>
            </a:r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Rapid urbanization, busy schedules, and changing eating habits contribute to the industry's consistent growth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86928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Trends and Growth Statistics: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Emphasis on Health: Increasing demand for healthier fast-food alternatives, including salads, grilled options, and plant-based choices.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Digital Transformation: Integration of technology for online ordering, delivery services, and mobile apps, enhancing customer convenience.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Global Expansion: Fast-food chains are exploring new markets, contributing to international growth.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39029"/>
            <a:ext cx="8458199" cy="24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8586" y="152400"/>
            <a:ext cx="2226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Investment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85800"/>
            <a:ext cx="5351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Investment Required: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₹50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Space Requirement: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1,000 SQ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ROI (Return on Investment):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Within 24 Months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1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6165" y="228600"/>
            <a:ext cx="329167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Unique Selling Proposition (USP)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797511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Key Features</a:t>
            </a:r>
            <a:r>
              <a:rPr lang="en-US" b="1" dirty="0" smtClean="0"/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Quality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Ingredients: We source the finest ingredients to ensure the highest standards in taste and freshness.</a:t>
            </a:r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Exceptional Taste: Our culinary expertise and commitment to perfection result in a taste that stands out in the fast-food industry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37338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2209800"/>
            <a:ext cx="47244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91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1166" y="196334"/>
            <a:ext cx="16416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Menu Diversity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8580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Extensive Menu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Pizzas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A delightful array of handcrafted pizzas featuring unique flavors and premium toppings.</a:t>
            </a:r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Burgers: Mouth-watering burgers prepared with quality ingredients and innovative combinations.</a:t>
            </a:r>
          </a:p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Chicken-Based Offerings: Our diverse selection of chicken dishes, from crispy tenders to flavorful wings.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16313"/>
            <a:ext cx="716280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4250" y="228600"/>
            <a:ext cx="1595501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SWOT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" y="228600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Quality Ingredients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Established Brand Reputation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Diverse Menu Selection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Strong Customer Loyalty</a:t>
            </a:r>
          </a:p>
          <a:p>
            <a:r>
              <a:rPr lang="en-US" b="1" dirty="0"/>
              <a:t>Weaknesses: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Limited Online Presence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Reliance on Seasonal Ingredients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Operational Complexity in Peak Hours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Regional Concentration of Stores</a:t>
            </a:r>
          </a:p>
          <a:p>
            <a:r>
              <a:rPr lang="en-US" b="1" dirty="0"/>
              <a:t>Opportunities: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Market Expansion in Untapped Regions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Introduction of Healthier Menu Options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Collaborations with Food Delivery Platforms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Incorporating Tech for Online Ordering</a:t>
            </a:r>
          </a:p>
          <a:p>
            <a:r>
              <a:rPr lang="en-US" b="1" dirty="0"/>
              <a:t>Threats: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Intense Competition from Established Chains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Fluctuating Food Prices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Changing Consumer Preferences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Regulatory Changes in the Food Industry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685925"/>
            <a:ext cx="3224213" cy="154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4" y="85725"/>
            <a:ext cx="2895601" cy="143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3352800"/>
            <a:ext cx="3319463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5181600"/>
            <a:ext cx="3319463" cy="140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5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923" y="152400"/>
            <a:ext cx="21061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Competitor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00087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Competitors</a:t>
            </a:r>
            <a:r>
              <a:rPr lang="en-US" b="1" dirty="0" smtClean="0"/>
              <a:t>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Competitor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Bingo Burger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Competitor 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Sabari Fast Food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Competitor 3: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Pizza Hut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900415"/>
            <a:ext cx="350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Strengths: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ABC Fast Food: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Diverse and Popular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Strong Brand Loyalty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Efficient Operational Model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Competitor 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Very Good Taste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Competitor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Community support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Competitor 3: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Advertising and Popularity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7526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Weaknesses: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ABC Fast Food: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Limited Online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Regional Concentration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Seasonal Ingredient Reliance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Competitor 1: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Well Known Location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Competitor 2: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Ambience s is Not Good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Competitor 3: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Stocked Food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039736"/>
            <a:ext cx="4038600" cy="1606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39736"/>
            <a:ext cx="4495800" cy="1606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90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9023" y="152400"/>
            <a:ext cx="278595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Why ABC Fast Food?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804862"/>
            <a:ext cx="2669257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Strengths and Advantages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Quality Ingredients: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Sourcing the finest ingredients for a superior taste.</a:t>
            </a:r>
          </a:p>
          <a:p>
            <a:r>
              <a:rPr lang="en-US" b="1" dirty="0"/>
              <a:t>Diverse Menu: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Extensive choices with pizzas, burgers, and chicken-based offerings.</a:t>
            </a:r>
          </a:p>
          <a:p>
            <a:r>
              <a:rPr lang="en-US" b="1" dirty="0"/>
              <a:t>Established Brand: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strong and recognized brand in the fast-food industry</a:t>
            </a:r>
            <a:r>
              <a:rPr lang="en-US" dirty="0"/>
              <a:t>.</a:t>
            </a:r>
          </a:p>
          <a:p>
            <a:r>
              <a:rPr lang="en-US" b="1" dirty="0"/>
              <a:t>Customer Loyalty: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Building strong relationships through exceptional service.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3733801"/>
            <a:ext cx="4005263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76" y="3733800"/>
            <a:ext cx="4550624" cy="2971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40386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33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1063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Invest in Success with ABC Fast Food Franchise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</cp:revision>
  <dcterms:created xsi:type="dcterms:W3CDTF">2024-01-30T04:38:33Z</dcterms:created>
  <dcterms:modified xsi:type="dcterms:W3CDTF">2024-01-30T08:52:37Z</dcterms:modified>
</cp:coreProperties>
</file>