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cb2BkAM3Z7U4H52DiekyQlBFq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7CD2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>
            <p:ph type="ctrTitle"/>
          </p:nvPr>
        </p:nvSpPr>
        <p:spPr>
          <a:xfrm>
            <a:off x="2618950" y="1611000"/>
            <a:ext cx="71166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000">
                <a:latin typeface="Arial"/>
                <a:ea typeface="Arial"/>
                <a:cs typeface="Arial"/>
                <a:sym typeface="Arial"/>
              </a:rPr>
              <a:t>ARUN A</a:t>
            </a:r>
            <a:endParaRPr b="1" sz="7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837524" y="3604225"/>
            <a:ext cx="4413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Naan Mudhalvan Project</a:t>
            </a:r>
            <a:endParaRPr b="0" i="0" sz="2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742950" y="2546950"/>
            <a:ext cx="1228725" cy="1057275"/>
          </a:xfrm>
          <a:custGeom>
            <a:rect b="b" l="l" r="r" t="t"/>
            <a:pathLst>
              <a:path extrusionOk="0" h="1057275" w="122872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802275" y="3153000"/>
            <a:ext cx="1228725" cy="1057275"/>
          </a:xfrm>
          <a:custGeom>
            <a:rect b="b" l="l" r="r" t="t"/>
            <a:pathLst>
              <a:path extrusionOk="0" h="1057275" w="122872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A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800475" y="59322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449675" y="48799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5796275" y="2628900"/>
            <a:ext cx="503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B.Tech AI &amp; DS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796275" y="3019213"/>
            <a:ext cx="479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SINCET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025" y="1543500"/>
            <a:ext cx="9582725" cy="53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5995199" y="-1878970"/>
            <a:ext cx="735175" cy="685797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3598850" y="1288400"/>
            <a:ext cx="676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Which is the price location by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zip code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7" name="Google Shape;77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254300" y="6785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type="title"/>
          </p:nvPr>
        </p:nvSpPr>
        <p:spPr>
          <a:xfrm>
            <a:off x="250200" y="563825"/>
            <a:ext cx="63576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50"/>
              <a:t>Predicting House price using CNN</a:t>
            </a:r>
            <a:endParaRPr sz="4850"/>
          </a:p>
        </p:txBody>
      </p:sp>
      <p:grpSp>
        <p:nvGrpSpPr>
          <p:cNvPr id="91" name="Google Shape;91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4425" y="2429583"/>
            <a:ext cx="6208900" cy="38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2" name="Google Shape;102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3"/>
          <p:cNvGrpSpPr/>
          <p:nvPr/>
        </p:nvGrpSpPr>
        <p:grpSpPr>
          <a:xfrm>
            <a:off x="-1" y="3848097"/>
            <a:ext cx="3990697" cy="3009898"/>
            <a:chOff x="47625" y="3819523"/>
            <a:chExt cx="4124325" cy="3009898"/>
          </a:xfrm>
        </p:grpSpPr>
        <p:pic>
          <p:nvPicPr>
            <p:cNvPr id="117" name="Google Shape;11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739775" y="445400"/>
            <a:ext cx="34323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300"/>
              <a:t>AGENDA</a:t>
            </a:r>
            <a:endParaRPr sz="5300"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665525" y="1618438"/>
            <a:ext cx="7759200" cy="5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mic Sans M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Overview of the importance of house price prediction in real estate markets.</a:t>
            </a:r>
            <a:endParaRPr b="0" i="0" sz="3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mic Sans M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the conventional methods of house price prediction.</a:t>
            </a:r>
            <a:endParaRPr b="0" i="0" sz="3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omic Sans MS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Brief explanation of the application of CNNs in the field of predictive modeling.</a:t>
            </a:r>
            <a:endParaRPr b="0" i="0" sz="3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4"/>
          <p:cNvGrpSpPr/>
          <p:nvPr/>
        </p:nvGrpSpPr>
        <p:grpSpPr>
          <a:xfrm>
            <a:off x="8943875" y="3209925"/>
            <a:ext cx="2762250" cy="3257550"/>
            <a:chOff x="7991475" y="2933700"/>
            <a:chExt cx="2762250" cy="3257550"/>
          </a:xfrm>
        </p:grpSpPr>
        <p:sp>
          <p:nvSpPr>
            <p:cNvPr id="127" name="Google Shape;12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4"/>
          <p:cNvSpPr txBox="1"/>
          <p:nvPr>
            <p:ph type="title"/>
          </p:nvPr>
        </p:nvSpPr>
        <p:spPr>
          <a:xfrm>
            <a:off x="541250" y="455525"/>
            <a:ext cx="79098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350"/>
              <a:t>PROBLEM	STATEMENT</a:t>
            </a:r>
            <a:endParaRPr sz="5350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676275" y="1666300"/>
            <a:ext cx="8402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Develop a CNN model to accurately predict house prices based on various features and image data.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Utilize a dataset containing both numerical attributes and images of houses to train the CNN for regression-based prediction tasks.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Optimize the CNN architecture and training process to achieve high performance in estimating house prices.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9371575" y="32852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5"/>
          <p:cNvSpPr txBox="1"/>
          <p:nvPr>
            <p:ph type="title"/>
          </p:nvPr>
        </p:nvSpPr>
        <p:spPr>
          <a:xfrm>
            <a:off x="676275" y="258275"/>
            <a:ext cx="6570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150"/>
              <a:t>PROJECT OVERVIEW</a:t>
            </a:r>
            <a:endParaRPr sz="515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89525" y="1067675"/>
            <a:ext cx="9386100" cy="6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7CD2F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Objective:</a:t>
            </a:r>
            <a:r>
              <a:rPr b="0" i="0" lang="en-US" sz="2600" u="none" cap="none" strike="noStrike">
                <a:solidFill>
                  <a:srgbClr val="7CD2F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project aims to develop a CNN model to predict house prices based on input images of residential properties.</a:t>
            </a:r>
            <a:endParaRPr b="0" i="0" sz="2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7CD2F0"/>
                </a:solidFill>
                <a:latin typeface="Trebuchet MS"/>
                <a:ea typeface="Trebuchet MS"/>
                <a:cs typeface="Trebuchet MS"/>
                <a:sym typeface="Trebuchet MS"/>
              </a:rPr>
              <a:t>Methodology: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project involves collecting a dataset of labeled images of houses along with their respective prices. </a:t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7CD2F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Outcome: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Upon completion, the project anticipates delivering a robust CNN model capable of accurately predicting house prices based solely on input images.</a:t>
            </a:r>
            <a:endParaRPr b="0" i="0" sz="2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699452" y="463493"/>
            <a:ext cx="50145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WHO ARE THE END USERS?</a:t>
            </a:r>
            <a:endParaRPr sz="44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236000" y="2310300"/>
            <a:ext cx="7655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Real Estate Agents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Home Buyers and Sellers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Property Investors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Financial Institutions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Government Agencies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Research Institutions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Software Developers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c Sans MS"/>
              <a:buAutoNum type="arabicPeriod"/>
            </a:pPr>
            <a:r>
              <a:rPr b="0" i="0" lang="en-US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General Public</a:t>
            </a:r>
            <a:endParaRPr b="0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 rot="-578873">
            <a:off x="8340135" y="3268359"/>
            <a:ext cx="2762373" cy="3257694"/>
            <a:chOff x="7991475" y="2933700"/>
            <a:chExt cx="2762251" cy="3257550"/>
          </a:xfrm>
        </p:grpSpPr>
        <p:sp>
          <p:nvSpPr>
            <p:cNvPr id="155" name="Google Shape;155;p6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212626" y="312950"/>
            <a:ext cx="11031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SOLUTION AND ITS VALUE PROPOSITION</a:t>
            </a:r>
            <a:endParaRPr sz="34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7050" y="1870025"/>
            <a:ext cx="4087499" cy="44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2168313" y="1250300"/>
            <a:ext cx="37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Price vs Square Feet</a:t>
            </a:r>
            <a:endParaRPr b="0" i="0" sz="2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835300"/>
            <a:ext cx="6856575" cy="43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7865550" y="1311950"/>
            <a:ext cx="37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Value and Worthiness</a:t>
            </a:r>
            <a:endParaRPr b="0" i="0" sz="2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10267950" y="53429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267950" y="5895975"/>
            <a:ext cx="228481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type="title"/>
          </p:nvPr>
        </p:nvSpPr>
        <p:spPr>
          <a:xfrm>
            <a:off x="367475" y="498163"/>
            <a:ext cx="7543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645150" y="1767025"/>
            <a:ext cx="96228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Revolutionizing Real Estate: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House Price Forecasting with Cutting-Edge CNN Technology.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7CD2F0"/>
                </a:solidFill>
                <a:latin typeface="Trebuchet MS"/>
                <a:ea typeface="Trebuchet MS"/>
                <a:cs typeface="Trebuchet MS"/>
                <a:sym typeface="Trebuchet MS"/>
              </a:rPr>
              <a:t>Breaking Ground: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CNN-Powered House Price Prediction for Future Real Estate Trends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Unlocking the Future: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CNN Driven Predictive Modeling for House Prices.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1" i="0" lang="en-US" sz="2600" u="none" cap="none" strike="noStrike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Next-Gen Real Estate: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Forecasting House Prices Using CNN Innovation.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700600" y="173597"/>
            <a:ext cx="3303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b="0" i="0" sz="4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491125" y="1132200"/>
            <a:ext cx="91029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5FCAEE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Collection and Preprocessing: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Collect a dataset containing images of houses along with their corresponding prices.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5FCAEE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Augmentation: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Perform data augmentation techniques such as rotation, flipping, and scaling to increase the diversity of the dataset and improve model generalization.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mic Sans MS"/>
              <a:buChar char="●"/>
            </a:pPr>
            <a:r>
              <a:rPr b="0" i="0" lang="en-US" sz="2600" u="none" cap="none" strike="noStrike">
                <a:solidFill>
                  <a:srgbClr val="5FCAE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Architecture: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a CNN architecture suitable for image regression tasks. You can start with a simple architecture consisting of convolutional layers followed by pooling layers, flattening layer, and dense layers.</a:t>
            </a:r>
            <a:endParaRPr b="0" i="0" sz="2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6" name="Google Shape;186;p9"/>
          <p:cNvGrpSpPr/>
          <p:nvPr/>
        </p:nvGrpSpPr>
        <p:grpSpPr>
          <a:xfrm>
            <a:off x="8960075" y="3187275"/>
            <a:ext cx="3533775" cy="3810000"/>
            <a:chOff x="8658225" y="2647950"/>
            <a:chExt cx="3533775" cy="3810000"/>
          </a:xfrm>
        </p:grpSpPr>
        <p:sp>
          <p:nvSpPr>
            <p:cNvPr id="187" name="Google Shape;187;p9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9" name="Google Shape;18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2024-03-28T08:08:24Z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