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56" r:id="rId5"/>
    <p:sldId id="277" r:id="rId6"/>
    <p:sldId id="290" r:id="rId7"/>
    <p:sldId id="268" r:id="rId8"/>
    <p:sldId id="292" r:id="rId9"/>
    <p:sldId id="2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04" autoAdjust="0"/>
  </p:normalViewPr>
  <p:slideViewPr>
    <p:cSldViewPr snapToGrid="0">
      <p:cViewPr varScale="1">
        <p:scale>
          <a:sx n="82" d="100"/>
          <a:sy n="82" d="100"/>
        </p:scale>
        <p:origin x="720" y="72"/>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4/7/2024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4/7/2024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2482613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510226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2371032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3607125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rundhathi-Nayak/DLTE-JAVA-FULL-STACK-ARUNDHATHI-NAYAK-2024/tree/master/PROJECT"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714772" y="677918"/>
            <a:ext cx="6856292" cy="3590596"/>
          </a:xfrm>
        </p:spPr>
        <p:txBody>
          <a:bodyPr>
            <a:normAutofit/>
          </a:bodyPr>
          <a:lstStyle/>
          <a:p>
            <a:r>
              <a:rPr lang="en-US"/>
              <a:t>My BANK </a:t>
            </a:r>
            <a:r>
              <a:rPr lang="en-US" dirty="0"/>
              <a:t>BANKING APPLICARTION</a:t>
            </a:r>
          </a:p>
        </p:txBody>
      </p:sp>
      <p:sp>
        <p:nvSpPr>
          <p:cNvPr id="7" name="TextBox 6">
            <a:extLst>
              <a:ext uri="{FF2B5EF4-FFF2-40B4-BE49-F238E27FC236}">
                <a16:creationId xmlns:a16="http://schemas.microsoft.com/office/drawing/2014/main" id="{1D58B2B8-300A-8545-CFDC-F46DE25BAF04}"/>
              </a:ext>
            </a:extLst>
          </p:cNvPr>
          <p:cNvSpPr txBox="1"/>
          <p:nvPr/>
        </p:nvSpPr>
        <p:spPr>
          <a:xfrm>
            <a:off x="7860591" y="5701004"/>
            <a:ext cx="4130351" cy="646331"/>
          </a:xfrm>
          <a:prstGeom prst="rect">
            <a:avLst/>
          </a:prstGeom>
          <a:noFill/>
        </p:spPr>
        <p:txBody>
          <a:bodyPr wrap="square" rtlCol="0">
            <a:spAutoFit/>
          </a:bodyPr>
          <a:lstStyle/>
          <a:p>
            <a:r>
              <a:rPr lang="en-US" b="1" dirty="0">
                <a:solidFill>
                  <a:schemeClr val="bg1"/>
                </a:solidFill>
              </a:rPr>
              <a:t>TEAM         :  FINANCE TITANCE</a:t>
            </a:r>
          </a:p>
          <a:p>
            <a:r>
              <a:rPr lang="en-US" b="1" dirty="0">
                <a:solidFill>
                  <a:schemeClr val="bg1"/>
                </a:solidFill>
              </a:rPr>
              <a:t>MODULE   :  PAYMENT TRANSFER</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429461"/>
            <a:ext cx="6343650" cy="2668463"/>
          </a:xfrm>
        </p:spPr>
        <p:txBody>
          <a:bodyPr>
            <a:normAutofit/>
          </a:bodyPr>
          <a:lstStyle/>
          <a:p>
            <a:r>
              <a:rPr lang="en-US" dirty="0"/>
              <a:t>Agenda</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4938713" y="3300413"/>
            <a:ext cx="6338887" cy="2668587"/>
          </a:xfrm>
        </p:spPr>
        <p:txBody>
          <a:bodyPr>
            <a:normAutofit/>
          </a:bodyPr>
          <a:lstStyle/>
          <a:p>
            <a:r>
              <a:rPr lang="en-US" dirty="0"/>
              <a:t>Introduction</a:t>
            </a:r>
          </a:p>
          <a:p>
            <a:r>
              <a:rPr lang="en-US" dirty="0"/>
              <a:t>DB design</a:t>
            </a:r>
          </a:p>
          <a:p>
            <a:r>
              <a:rPr lang="en-US" dirty="0"/>
              <a:t>Flow Diagram</a:t>
            </a:r>
          </a:p>
          <a:p>
            <a:r>
              <a:rPr lang="en-US" dirty="0"/>
              <a:t>Jar file and git hub links</a:t>
            </a:r>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833694" y="544286"/>
            <a:ext cx="6594768" cy="724678"/>
          </a:xfrm>
        </p:spPr>
        <p:txBody>
          <a:bodyPr>
            <a:normAutofit fontScale="90000"/>
          </a:bodyPr>
          <a:lstStyle/>
          <a:p>
            <a:r>
              <a:rPr lang="en-US" dirty="0"/>
              <a:t>INTRODUCTION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829789" y="1539551"/>
            <a:ext cx="6594768" cy="4542017"/>
          </a:xfrm>
        </p:spPr>
        <p:txBody>
          <a:bodyPr/>
          <a:lstStyle/>
          <a:p>
            <a:pPr algn="just"/>
            <a:r>
              <a:rPr lang="en-US" dirty="0"/>
              <a:t>The payment transfer module is a fundamental component within financial systems, enabling the movement of funds between accounts. This includes transfers within the same financial institution or between different institutions, as well as processing different types of payments like one-time, recurring, and scheduled payments. </a:t>
            </a:r>
          </a:p>
        </p:txBody>
      </p:sp>
      <p:pic>
        <p:nvPicPr>
          <p:cNvPr id="13" name="Picture Placeholder 12" descr="Low angle view of tall buildings">
            <a:extLst>
              <a:ext uri="{FF2B5EF4-FFF2-40B4-BE49-F238E27FC236}">
                <a16:creationId xmlns:a16="http://schemas.microsoft.com/office/drawing/2014/main" id="{1DFE730E-30E7-DA99-A3EE-ACB889D161E9}"/>
              </a:ext>
            </a:extLst>
          </p:cNvPr>
          <p:cNvPicPr>
            <a:picLocks noGrp="1" noChangeAspect="1"/>
          </p:cNvPicPr>
          <p:nvPr>
            <p:ph type="pic" sz="quarter" idx="13"/>
          </p:nvPr>
        </p:nvPicPr>
        <p:blipFill>
          <a:blip r:embed="rId3"/>
          <a:srcRect l="43" r="43"/>
          <a:stretch/>
        </p:blipFill>
        <p:spPr>
          <a:xfrm>
            <a:off x="0" y="-1"/>
            <a:ext cx="4076118" cy="6096678"/>
          </a:xfrm>
        </p:spPr>
      </p:pic>
      <p:sp>
        <p:nvSpPr>
          <p:cNvPr id="44" name="Oval 43">
            <a:extLst>
              <a:ext uri="{FF2B5EF4-FFF2-40B4-BE49-F238E27FC236}">
                <a16:creationId xmlns:a16="http://schemas.microsoft.com/office/drawing/2014/main" id="{5F855448-57DF-E468-AF41-00CAAC2D7C74}"/>
              </a:ext>
              <a:ext uri="{C183D7F6-B498-43B3-948B-1728B52AA6E4}">
                <adec:decorative xmlns:adec="http://schemas.microsoft.com/office/drawing/2017/decorative" val="1"/>
              </a:ext>
            </a:extLst>
          </p:cNvPr>
          <p:cNvSpPr/>
          <p:nvPr/>
        </p:nvSpPr>
        <p:spPr>
          <a:xfrm>
            <a:off x="3903349" y="5895479"/>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752FDA21-768F-9929-E6D6-D78CD4F8EA24}"/>
              </a:ext>
              <a:ext uri="{C183D7F6-B498-43B3-948B-1728B52AA6E4}">
                <adec:decorative xmlns:adec="http://schemas.microsoft.com/office/drawing/2017/decorative" val="1"/>
              </a:ext>
            </a:extLst>
          </p:cNvPr>
          <p:cNvCxnSpPr>
            <a:cxnSpLocks/>
          </p:cNvCxnSpPr>
          <p:nvPr/>
        </p:nvCxnSpPr>
        <p:spPr>
          <a:xfrm>
            <a:off x="-97971" y="1909602"/>
            <a:ext cx="4160955" cy="414915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53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39368" y="324612"/>
            <a:ext cx="9389288" cy="718084"/>
          </a:xfrm>
        </p:spPr>
        <p:txBody>
          <a:bodyPr/>
          <a:lstStyle/>
          <a:p>
            <a:r>
              <a:rPr lang="en-US" dirty="0"/>
              <a:t>DB DESIGN</a:t>
            </a: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4</a:t>
            </a:fld>
            <a:endParaRPr lang="en-US" dirty="0"/>
          </a:p>
        </p:txBody>
      </p:sp>
      <p:pic>
        <p:nvPicPr>
          <p:cNvPr id="11" name="Picture 10" descr="A screenshot of a computer&#10;&#10;Description automatically generated">
            <a:extLst>
              <a:ext uri="{FF2B5EF4-FFF2-40B4-BE49-F238E27FC236}">
                <a16:creationId xmlns:a16="http://schemas.microsoft.com/office/drawing/2014/main" id="{FF8D8038-A529-66AB-D2D0-BFD529D3F566}"/>
              </a:ext>
            </a:extLst>
          </p:cNvPr>
          <p:cNvPicPr>
            <a:picLocks noChangeAspect="1"/>
          </p:cNvPicPr>
          <p:nvPr/>
        </p:nvPicPr>
        <p:blipFill rotWithShape="1">
          <a:blip r:embed="rId3"/>
          <a:srcRect l="47854"/>
          <a:stretch/>
        </p:blipFill>
        <p:spPr>
          <a:xfrm>
            <a:off x="2714625" y="1042696"/>
            <a:ext cx="4743450" cy="5429250"/>
          </a:xfrm>
          <a:prstGeom prst="rect">
            <a:avLst/>
          </a:prstGeom>
        </p:spPr>
      </p:pic>
    </p:spTree>
    <p:extLst>
      <p:ext uri="{BB962C8B-B14F-4D97-AF65-F5344CB8AC3E}">
        <p14:creationId xmlns:p14="http://schemas.microsoft.com/office/powerpoint/2010/main" val="4151694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C883-7528-F9C5-D6FA-15EC059A3021}"/>
              </a:ext>
            </a:extLst>
          </p:cNvPr>
          <p:cNvSpPr>
            <a:spLocks noGrp="1"/>
          </p:cNvSpPr>
          <p:nvPr>
            <p:ph type="title"/>
          </p:nvPr>
        </p:nvSpPr>
        <p:spPr>
          <a:xfrm>
            <a:off x="757375" y="386145"/>
            <a:ext cx="10668000" cy="751713"/>
          </a:xfrm>
        </p:spPr>
        <p:txBody>
          <a:bodyPr/>
          <a:lstStyle/>
          <a:p>
            <a:r>
              <a:rPr lang="en-US" dirty="0"/>
              <a:t>DATAFLOW DIAGRAM​</a:t>
            </a:r>
          </a:p>
        </p:txBody>
      </p:sp>
      <p:sp>
        <p:nvSpPr>
          <p:cNvPr id="3" name="Slide Number Placeholder 2">
            <a:extLst>
              <a:ext uri="{FF2B5EF4-FFF2-40B4-BE49-F238E27FC236}">
                <a16:creationId xmlns:a16="http://schemas.microsoft.com/office/drawing/2014/main" id="{8D3FE259-B742-148B-88EA-EAE84226FE5A}"/>
              </a:ext>
            </a:extLst>
          </p:cNvPr>
          <p:cNvSpPr>
            <a:spLocks noGrp="1"/>
          </p:cNvSpPr>
          <p:nvPr>
            <p:ph type="sldNum" sz="quarter" idx="12"/>
          </p:nvPr>
        </p:nvSpPr>
        <p:spPr/>
        <p:txBody>
          <a:bodyPr/>
          <a:lstStyle/>
          <a:p>
            <a:fld id="{B5CEABB6-07DC-46E8-9B57-56EC44A396E5}" type="slidenum">
              <a:rPr lang="en-US" smtClean="0"/>
              <a:pPr/>
              <a:t>5</a:t>
            </a:fld>
            <a:endParaRPr lang="en-US" dirty="0"/>
          </a:p>
        </p:txBody>
      </p:sp>
      <p:pic>
        <p:nvPicPr>
          <p:cNvPr id="11" name="Picture 10" descr="A diagram of a number">
            <a:extLst>
              <a:ext uri="{FF2B5EF4-FFF2-40B4-BE49-F238E27FC236}">
                <a16:creationId xmlns:a16="http://schemas.microsoft.com/office/drawing/2014/main" id="{6D8D168F-2AA1-A1B8-EA89-9B9567C65D73}"/>
              </a:ext>
            </a:extLst>
          </p:cNvPr>
          <p:cNvPicPr>
            <a:picLocks noChangeAspect="1"/>
          </p:cNvPicPr>
          <p:nvPr/>
        </p:nvPicPr>
        <p:blipFill>
          <a:blip r:embed="rId3"/>
          <a:stretch>
            <a:fillRect/>
          </a:stretch>
        </p:blipFill>
        <p:spPr>
          <a:xfrm>
            <a:off x="3019425" y="1599216"/>
            <a:ext cx="5286375" cy="4582509"/>
          </a:xfrm>
          <a:prstGeom prst="rect">
            <a:avLst/>
          </a:prstGeom>
        </p:spPr>
      </p:pic>
    </p:spTree>
    <p:extLst>
      <p:ext uri="{BB962C8B-B14F-4D97-AF65-F5344CB8AC3E}">
        <p14:creationId xmlns:p14="http://schemas.microsoft.com/office/powerpoint/2010/main" val="2390678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130385" y="280336"/>
            <a:ext cx="5528217" cy="859973"/>
          </a:xfrm>
        </p:spPr>
        <p:txBody>
          <a:bodyPr/>
          <a:lstStyle/>
          <a:p>
            <a:r>
              <a:rPr lang="en-US" dirty="0"/>
              <a:t>              LINKS</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142954" y="1291472"/>
            <a:ext cx="7574564" cy="3016577"/>
          </a:xfrm>
        </p:spPr>
        <p:txBody>
          <a:bodyPr bIns="0">
            <a:normAutofit fontScale="92500" lnSpcReduction="10000"/>
          </a:bodyPr>
          <a:lstStyle/>
          <a:p>
            <a:r>
              <a:rPr lang="en-US" b="1" dirty="0"/>
              <a:t>Git Hub  :</a:t>
            </a:r>
            <a:r>
              <a:rPr lang="en-US" dirty="0">
                <a:hlinkClick r:id="rId3"/>
              </a:rPr>
              <a:t>https://github.com/Arundhathi-Nayak/DLTE-JAVA-FULL-STACK-ARUNDHATHI-NAYAK-2024/tree/master/PROJECT</a:t>
            </a:r>
            <a:endParaRPr lang="en-US" dirty="0"/>
          </a:p>
          <a:p>
            <a:r>
              <a:rPr lang="en-US" b="1" dirty="0"/>
              <a:t>Jar Files : </a:t>
            </a:r>
          </a:p>
          <a:p>
            <a:r>
              <a:rPr lang="en-US" b="1" dirty="0"/>
              <a:t>         DAO  :  payment-0.0.1-SNAPSHOT.jar</a:t>
            </a:r>
          </a:p>
          <a:p>
            <a:r>
              <a:rPr lang="en-US" b="1" dirty="0"/>
              <a:t>         Web Service :  webservice-0.0.1-SNAPSHOT.war</a:t>
            </a:r>
          </a:p>
          <a:p>
            <a:r>
              <a:rPr lang="en-US" b="1" dirty="0"/>
              <a:t>  </a:t>
            </a:r>
          </a:p>
          <a:p>
            <a:endParaRPr lang="en-US" b="1" dirty="0"/>
          </a:p>
          <a:p>
            <a:endParaRPr lang="en-US" dirty="0"/>
          </a:p>
          <a:p>
            <a:endParaRPr lang="en-US" dirty="0"/>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2.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{905CF67A-8E53-4176-9912-2C412E35056D}tf33968143_win32</Template>
  <TotalTime>48</TotalTime>
  <Words>126</Words>
  <Application>Microsoft Office PowerPoint</Application>
  <PresentationFormat>Widescreen</PresentationFormat>
  <Paragraphs>28</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Avenir Next LT Pro</vt:lpstr>
      <vt:lpstr>Calibri</vt:lpstr>
      <vt:lpstr>Custom</vt:lpstr>
      <vt:lpstr>My BANK BANKING APPLICARTION</vt:lpstr>
      <vt:lpstr>Agenda</vt:lpstr>
      <vt:lpstr>INTRODUCTION</vt:lpstr>
      <vt:lpstr>DB DESIGN</vt:lpstr>
      <vt:lpstr>DATAFLOW DIAGRAM​</vt:lpstr>
      <vt:lpstr>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MyBANK BANKING APPLICARTION</dc:title>
  <dc:creator>Arundhathi Nayak (Ext)</dc:creator>
  <cp:lastModifiedBy>Arundhathi Nayak (Ext)</cp:lastModifiedBy>
  <cp:revision>4</cp:revision>
  <dcterms:created xsi:type="dcterms:W3CDTF">2024-04-07T08:51:22Z</dcterms:created>
  <dcterms:modified xsi:type="dcterms:W3CDTF">2024-04-07T09:40:12Z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