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7" r:id="rId6"/>
    <p:sldId id="290" r:id="rId7"/>
    <p:sldId id="293" r:id="rId8"/>
    <p:sldId id="294" r:id="rId9"/>
    <p:sldId id="268" r:id="rId10"/>
    <p:sldId id="292" r:id="rId11"/>
    <p:sldId id="276"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04" autoAdjust="0"/>
  </p:normalViewPr>
  <p:slideViewPr>
    <p:cSldViewPr snapToGrid="0">
      <p:cViewPr varScale="1">
        <p:scale>
          <a:sx n="82" d="100"/>
          <a:sy n="82" d="100"/>
        </p:scale>
        <p:origin x="720" y="77"/>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4/8/2024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rundhathi-Nayak/DLTE-JAVA-FULL-STACK-ARUNDHATHI-NAYAK-2024/tree/master/PROJEC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My BANK BANKING APPLICATION</a:t>
            </a:r>
          </a:p>
        </p:txBody>
      </p:sp>
      <p:sp>
        <p:nvSpPr>
          <p:cNvPr id="7" name="TextBox 6">
            <a:extLst>
              <a:ext uri="{FF2B5EF4-FFF2-40B4-BE49-F238E27FC236}">
                <a16:creationId xmlns:a16="http://schemas.microsoft.com/office/drawing/2014/main" id="{1D58B2B8-300A-8545-CFDC-F46DE25BAF04}"/>
              </a:ext>
            </a:extLst>
          </p:cNvPr>
          <p:cNvSpPr txBox="1"/>
          <p:nvPr/>
        </p:nvSpPr>
        <p:spPr>
          <a:xfrm>
            <a:off x="7860591" y="5701004"/>
            <a:ext cx="4130351" cy="646331"/>
          </a:xfrm>
          <a:prstGeom prst="rect">
            <a:avLst/>
          </a:prstGeom>
          <a:noFill/>
        </p:spPr>
        <p:txBody>
          <a:bodyPr wrap="square" rtlCol="0">
            <a:spAutoFit/>
          </a:bodyPr>
          <a:lstStyle/>
          <a:p>
            <a:r>
              <a:rPr lang="en-US" b="1" dirty="0">
                <a:solidFill>
                  <a:schemeClr val="bg1"/>
                </a:solidFill>
              </a:rPr>
              <a:t>TEAM         :  FINANCE TITANS</a:t>
            </a:r>
          </a:p>
          <a:p>
            <a:r>
              <a:rPr lang="en-US" b="1" dirty="0">
                <a:solidFill>
                  <a:schemeClr val="bg1"/>
                </a:solidFill>
              </a:rPr>
              <a:t>MODULE   :  PAYMENT TRANSFER</a:t>
            </a:r>
          </a:p>
        </p:txBody>
      </p:sp>
    </p:spTree>
    <p:extLst>
      <p:ext uri="{BB962C8B-B14F-4D97-AF65-F5344CB8AC3E}">
        <p14:creationId xmlns:p14="http://schemas.microsoft.com/office/powerpoint/2010/main" val="16424253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fontScale="92500" lnSpcReduction="20000"/>
          </a:bodyPr>
          <a:lstStyle/>
          <a:p>
            <a:r>
              <a:rPr lang="en-US" dirty="0"/>
              <a:t>Introduction</a:t>
            </a:r>
          </a:p>
          <a:p>
            <a:r>
              <a:rPr lang="en-US" dirty="0"/>
              <a:t>Features</a:t>
            </a:r>
          </a:p>
          <a:p>
            <a:r>
              <a:rPr lang="en-US" dirty="0"/>
              <a:t>Architecture Diagram</a:t>
            </a:r>
          </a:p>
          <a:p>
            <a:r>
              <a:rPr lang="en-US" dirty="0"/>
              <a:t>DB design</a:t>
            </a:r>
          </a:p>
          <a:p>
            <a:r>
              <a:rPr lang="en-US" dirty="0"/>
              <a:t>Flow Diagram</a:t>
            </a:r>
          </a:p>
          <a:p>
            <a:r>
              <a:rPr lang="en-US" dirty="0"/>
              <a:t>Jar file and git hub links</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33694" y="544286"/>
            <a:ext cx="6594768" cy="724678"/>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29789" y="1539551"/>
            <a:ext cx="6594768" cy="4542017"/>
          </a:xfrm>
        </p:spPr>
        <p:txBody>
          <a:bodyPr/>
          <a:lstStyle/>
          <a:p>
            <a:pPr algn="just"/>
            <a:r>
              <a:rPr lang="en-US" dirty="0"/>
              <a:t>The payment transfer module is a fundamental component within financial systems, enabling the movement of funds between accounts. This includes transfers within the same financial institution or between different institutions, as well as processing different types of payments like one-time, recurring, and scheduled payments. </a:t>
            </a:r>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392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C437-DEDC-45FB-FDA2-8C4FC1723382}"/>
              </a:ext>
            </a:extLst>
          </p:cNvPr>
          <p:cNvSpPr>
            <a:spLocks noGrp="1"/>
          </p:cNvSpPr>
          <p:nvPr>
            <p:ph type="title"/>
          </p:nvPr>
        </p:nvSpPr>
        <p:spPr>
          <a:xfrm>
            <a:off x="3812332" y="477479"/>
            <a:ext cx="7606895" cy="697011"/>
          </a:xfrm>
        </p:spPr>
        <p:txBody>
          <a:bodyPr/>
          <a:lstStyle/>
          <a:p>
            <a:r>
              <a:rPr lang="en-US" dirty="0"/>
              <a:t>Features</a:t>
            </a:r>
          </a:p>
        </p:txBody>
      </p:sp>
      <p:sp>
        <p:nvSpPr>
          <p:cNvPr id="4" name="Content Placeholder 3">
            <a:extLst>
              <a:ext uri="{FF2B5EF4-FFF2-40B4-BE49-F238E27FC236}">
                <a16:creationId xmlns:a16="http://schemas.microsoft.com/office/drawing/2014/main" id="{D4F69D5D-CD6C-F37C-012A-67E358C87ABD}"/>
              </a:ext>
            </a:extLst>
          </p:cNvPr>
          <p:cNvSpPr>
            <a:spLocks noGrp="1"/>
          </p:cNvSpPr>
          <p:nvPr>
            <p:ph sz="half" idx="16"/>
          </p:nvPr>
        </p:nvSpPr>
        <p:spPr>
          <a:xfrm>
            <a:off x="3803953" y="1548882"/>
            <a:ext cx="7615274" cy="4688406"/>
          </a:xfrm>
        </p:spPr>
        <p:txBody>
          <a:bodyPr/>
          <a:lstStyle/>
          <a:p>
            <a:pPr marL="0" indent="0" rtl="0">
              <a:buNone/>
            </a:pPr>
            <a:r>
              <a:rPr lang="en-US" b="1" dirty="0">
                <a:effectLst/>
              </a:rPr>
              <a:t>Display Payee Details</a:t>
            </a:r>
          </a:p>
          <a:p>
            <a:pPr rtl="0"/>
            <a:endParaRPr lang="en-US" dirty="0">
              <a:effectLst/>
            </a:endParaRPr>
          </a:p>
          <a:p>
            <a:pPr algn="just" rtl="0">
              <a:lnSpc>
                <a:spcPct val="150000"/>
              </a:lnSpc>
            </a:pPr>
            <a:r>
              <a:rPr lang="en-US" b="1" dirty="0">
                <a:effectLst/>
              </a:rPr>
              <a:t>Description</a:t>
            </a:r>
            <a:r>
              <a:rPr lang="en-US" dirty="0">
                <a:effectLst/>
              </a:rPr>
              <a:t>: Users have the ability to access payee details by entering their account number.</a:t>
            </a:r>
          </a:p>
          <a:p>
            <a:pPr algn="just" rtl="0"/>
            <a:endParaRPr lang="en-US" dirty="0">
              <a:effectLst/>
            </a:endParaRPr>
          </a:p>
          <a:p>
            <a:pPr algn="just" rtl="0">
              <a:lnSpc>
                <a:spcPct val="150000"/>
              </a:lnSpc>
            </a:pPr>
            <a:r>
              <a:rPr lang="en-US" b="1" dirty="0">
                <a:effectLst/>
              </a:rPr>
              <a:t>Functionality</a:t>
            </a:r>
            <a:r>
              <a:rPr lang="en-US" dirty="0">
                <a:effectLst/>
              </a:rPr>
              <a:t>: Retrieves payee information from the system's database based on the provided account number. If the account number is not there it will display appropriate message.</a:t>
            </a:r>
          </a:p>
          <a:p>
            <a:pPr rtl="0"/>
            <a:endParaRPr lang="en-US" dirty="0">
              <a:effectLst/>
            </a:endParaRPr>
          </a:p>
          <a:p>
            <a:endParaRPr lang="en-US" dirty="0"/>
          </a:p>
        </p:txBody>
      </p:sp>
      <p:sp>
        <p:nvSpPr>
          <p:cNvPr id="5" name="Slide Number Placeholder 4">
            <a:extLst>
              <a:ext uri="{FF2B5EF4-FFF2-40B4-BE49-F238E27FC236}">
                <a16:creationId xmlns:a16="http://schemas.microsoft.com/office/drawing/2014/main" id="{78512D7B-D82E-7C56-630B-65169A84D7A3}"/>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27324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4EB4-9498-E3AE-A7FF-4E10B78F1D76}"/>
              </a:ext>
            </a:extLst>
          </p:cNvPr>
          <p:cNvSpPr>
            <a:spLocks noGrp="1"/>
          </p:cNvSpPr>
          <p:nvPr>
            <p:ph type="title"/>
          </p:nvPr>
        </p:nvSpPr>
        <p:spPr>
          <a:xfrm>
            <a:off x="2358700" y="302008"/>
            <a:ext cx="7093209" cy="764857"/>
          </a:xfrm>
        </p:spPr>
        <p:txBody>
          <a:bodyPr>
            <a:normAutofit fontScale="90000"/>
          </a:bodyPr>
          <a:lstStyle/>
          <a:p>
            <a:r>
              <a:rPr lang="en-US" dirty="0"/>
              <a:t>ARCHITECTURE DIAGRAM</a:t>
            </a:r>
          </a:p>
        </p:txBody>
      </p:sp>
      <p:sp>
        <p:nvSpPr>
          <p:cNvPr id="4" name="Slide Number Placeholder 3">
            <a:extLst>
              <a:ext uri="{FF2B5EF4-FFF2-40B4-BE49-F238E27FC236}">
                <a16:creationId xmlns:a16="http://schemas.microsoft.com/office/drawing/2014/main" id="{A8B97019-20B1-BDBF-2B36-604209444F03}"/>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22" name="Content Placeholder 21" descr="A diagram of a service&#10;&#10;Description automatically generated">
            <a:extLst>
              <a:ext uri="{FF2B5EF4-FFF2-40B4-BE49-F238E27FC236}">
                <a16:creationId xmlns:a16="http://schemas.microsoft.com/office/drawing/2014/main" id="{BDE59E93-3701-E149-C8AC-65B83F993FA4}"/>
              </a:ext>
            </a:extLst>
          </p:cNvPr>
          <p:cNvPicPr>
            <a:picLocks noGrp="1" noChangeAspect="1"/>
          </p:cNvPicPr>
          <p:nvPr>
            <p:ph sz="half" idx="14"/>
          </p:nvPr>
        </p:nvPicPr>
        <p:blipFill>
          <a:blip r:embed="rId2"/>
          <a:stretch>
            <a:fillRect/>
          </a:stretch>
        </p:blipFill>
        <p:spPr>
          <a:xfrm>
            <a:off x="4270342" y="1480009"/>
            <a:ext cx="7503736" cy="4488992"/>
          </a:xfrm>
        </p:spPr>
      </p:pic>
    </p:spTree>
    <p:extLst>
      <p:ext uri="{BB962C8B-B14F-4D97-AF65-F5344CB8AC3E}">
        <p14:creationId xmlns:p14="http://schemas.microsoft.com/office/powerpoint/2010/main" val="49015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39368" y="324612"/>
            <a:ext cx="9389288" cy="718084"/>
          </a:xfrm>
        </p:spPr>
        <p:txBody>
          <a:bodyPr/>
          <a:lstStyle/>
          <a:p>
            <a:r>
              <a:rPr lang="en-US" dirty="0"/>
              <a:t>DB DESIGN</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11" name="Picture 10" descr="A screenshot of a computer&#10;&#10;Description automatically generated">
            <a:extLst>
              <a:ext uri="{FF2B5EF4-FFF2-40B4-BE49-F238E27FC236}">
                <a16:creationId xmlns:a16="http://schemas.microsoft.com/office/drawing/2014/main" id="{FF8D8038-A529-66AB-D2D0-BFD529D3F566}"/>
              </a:ext>
            </a:extLst>
          </p:cNvPr>
          <p:cNvPicPr>
            <a:picLocks noChangeAspect="1"/>
          </p:cNvPicPr>
          <p:nvPr/>
        </p:nvPicPr>
        <p:blipFill rotWithShape="1">
          <a:blip r:embed="rId3"/>
          <a:srcRect l="47854"/>
          <a:stretch/>
        </p:blipFill>
        <p:spPr>
          <a:xfrm>
            <a:off x="2714625" y="1042696"/>
            <a:ext cx="4743450" cy="5429250"/>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57375" y="386145"/>
            <a:ext cx="10668000" cy="751713"/>
          </a:xfrm>
        </p:spPr>
        <p:txBody>
          <a:bodyPr/>
          <a:lstStyle/>
          <a:p>
            <a:r>
              <a:rPr lang="en-US" dirty="0"/>
              <a:t>DATAFLOW DIAGRAM​</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11" name="Picture 10" descr="A diagram of a number">
            <a:extLst>
              <a:ext uri="{FF2B5EF4-FFF2-40B4-BE49-F238E27FC236}">
                <a16:creationId xmlns:a16="http://schemas.microsoft.com/office/drawing/2014/main" id="{6D8D168F-2AA1-A1B8-EA89-9B9567C65D73}"/>
              </a:ext>
            </a:extLst>
          </p:cNvPr>
          <p:cNvPicPr>
            <a:picLocks noChangeAspect="1"/>
          </p:cNvPicPr>
          <p:nvPr/>
        </p:nvPicPr>
        <p:blipFill>
          <a:blip r:embed="rId3"/>
          <a:stretch>
            <a:fillRect/>
          </a:stretch>
        </p:blipFill>
        <p:spPr>
          <a:xfrm>
            <a:off x="3019425" y="1599216"/>
            <a:ext cx="5286375" cy="4582509"/>
          </a:xfrm>
          <a:prstGeom prst="rect">
            <a:avLst/>
          </a:prstGeom>
        </p:spPr>
      </p:pic>
    </p:spTree>
    <p:extLst>
      <p:ext uri="{BB962C8B-B14F-4D97-AF65-F5344CB8AC3E}">
        <p14:creationId xmlns:p14="http://schemas.microsoft.com/office/powerpoint/2010/main" val="23906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130385" y="280336"/>
            <a:ext cx="5528217" cy="859973"/>
          </a:xfrm>
        </p:spPr>
        <p:txBody>
          <a:bodyPr/>
          <a:lstStyle/>
          <a:p>
            <a:r>
              <a:rPr lang="en-US" dirty="0"/>
              <a:t>              LINKS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142954" y="1291472"/>
            <a:ext cx="7574564" cy="3016577"/>
          </a:xfrm>
        </p:spPr>
        <p:txBody>
          <a:bodyPr bIns="0">
            <a:normAutofit fontScale="92500" lnSpcReduction="10000"/>
          </a:bodyPr>
          <a:lstStyle/>
          <a:p>
            <a:r>
              <a:rPr lang="en-US" b="1" dirty="0"/>
              <a:t>Git Hub  :</a:t>
            </a:r>
            <a:r>
              <a:rPr lang="en-US" dirty="0">
                <a:hlinkClick r:id="rId3"/>
              </a:rPr>
              <a:t>https://github.com/Arundhathi-Nayak/DLTE-JAVA-FULL-STACK-ARUNDHATHI-NAYAK-2024/tree/master/PROJECT</a:t>
            </a:r>
            <a:endParaRPr lang="en-US" dirty="0"/>
          </a:p>
          <a:p>
            <a:r>
              <a:rPr lang="en-US" b="1" dirty="0"/>
              <a:t>Jar Files : </a:t>
            </a:r>
          </a:p>
          <a:p>
            <a:r>
              <a:rPr lang="en-US" b="1" dirty="0"/>
              <a:t>         DAO  :  payment-0.0.1-SNAPSHOT.jar</a:t>
            </a:r>
          </a:p>
          <a:p>
            <a:r>
              <a:rPr lang="en-US" b="1" dirty="0"/>
              <a:t>         Web Service :  webservice-0.0.1-SNAPSHOT.war</a:t>
            </a:r>
          </a:p>
          <a:p>
            <a:r>
              <a:rPr lang="en-US" b="1" dirty="0"/>
              <a:t>  </a:t>
            </a:r>
          </a:p>
          <a:p>
            <a:endParaRPr lang="en-US" b="1" dirty="0"/>
          </a:p>
          <a:p>
            <a:endParaRPr lang="en-US" dirty="0"/>
          </a:p>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38D6-977A-6D8E-2CD6-9B6C4C324D69}"/>
              </a:ext>
            </a:extLst>
          </p:cNvPr>
          <p:cNvSpPr>
            <a:spLocks noGrp="1"/>
          </p:cNvSpPr>
          <p:nvPr>
            <p:ph type="title"/>
          </p:nvPr>
        </p:nvSpPr>
        <p:spPr>
          <a:xfrm>
            <a:off x="883299" y="3051483"/>
            <a:ext cx="6589150" cy="914027"/>
          </a:xfrm>
        </p:spPr>
        <p:txBody>
          <a:bodyPr/>
          <a:lstStyle/>
          <a:p>
            <a:r>
              <a:rPr lang="en-US" dirty="0"/>
              <a:t>           THANK YOU</a:t>
            </a:r>
          </a:p>
        </p:txBody>
      </p:sp>
      <p:sp>
        <p:nvSpPr>
          <p:cNvPr id="3" name="Slide Number Placeholder 2">
            <a:extLst>
              <a:ext uri="{FF2B5EF4-FFF2-40B4-BE49-F238E27FC236}">
                <a16:creationId xmlns:a16="http://schemas.microsoft.com/office/drawing/2014/main" id="{4F45881D-BC82-23B5-B043-401DB2559689}"/>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217215347"/>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{905CF67A-8E53-4176-9912-2C412E35056D}tf33968143_win32</Template>
  <TotalTime>461</TotalTime>
  <Words>186</Words>
  <Application>Microsoft Office PowerPoint</Application>
  <PresentationFormat>Widescreen</PresentationFormat>
  <Paragraphs>41</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Custom</vt:lpstr>
      <vt:lpstr>My BANK BANKING APPLICATION</vt:lpstr>
      <vt:lpstr>Agenda</vt:lpstr>
      <vt:lpstr>INTRODUCTION</vt:lpstr>
      <vt:lpstr>Features</vt:lpstr>
      <vt:lpstr>ARCHITECTURE DIAGRAM</vt:lpstr>
      <vt:lpstr>DB DESIGN</vt:lpstr>
      <vt:lpstr>DATAFLOW DIAGRAM​</vt:lpstr>
      <vt:lpstr>              LINKS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MyBANK BANKING APPLICARTION</dc:title>
  <dc:creator>Arundhathi Nayak (Ext)</dc:creator>
  <cp:lastModifiedBy>Arundhathi Nayak (Ext)</cp:lastModifiedBy>
  <cp:revision>12</cp:revision>
  <dcterms:created xsi:type="dcterms:W3CDTF">2024-04-07T08:51:22Z</dcterms:created>
  <dcterms:modified xsi:type="dcterms:W3CDTF">2024-04-08T10:50:02Z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