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90" r:id="rId7"/>
    <p:sldId id="293" r:id="rId8"/>
    <p:sldId id="294" r:id="rId9"/>
    <p:sldId id="268" r:id="rId10"/>
    <p:sldId id="292" r:id="rId11"/>
    <p:sldId id="297" r:id="rId12"/>
    <p:sldId id="296" r:id="rId13"/>
    <p:sldId id="276"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4" autoAdjust="0"/>
  </p:normalViewPr>
  <p:slideViewPr>
    <p:cSldViewPr snapToGrid="0">
      <p:cViewPr varScale="1">
        <p:scale>
          <a:sx n="80" d="100"/>
          <a:sy n="80" d="100"/>
        </p:scale>
        <p:origin x="58" y="11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4/14/2024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rundhathi-Nayak/DLTE-JAVA-FULL-STACK-ARUNDHATHI-NAYAK-2024/tree/master/PROJEC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My BANK BANKING APPLICATION</a:t>
            </a:r>
          </a:p>
        </p:txBody>
      </p:sp>
      <p:sp>
        <p:nvSpPr>
          <p:cNvPr id="7" name="TextBox 6">
            <a:extLst>
              <a:ext uri="{FF2B5EF4-FFF2-40B4-BE49-F238E27FC236}">
                <a16:creationId xmlns:a16="http://schemas.microsoft.com/office/drawing/2014/main" id="{1D58B2B8-300A-8545-CFDC-F46DE25BAF04}"/>
              </a:ext>
            </a:extLst>
          </p:cNvPr>
          <p:cNvSpPr txBox="1"/>
          <p:nvPr/>
        </p:nvSpPr>
        <p:spPr>
          <a:xfrm>
            <a:off x="7860591" y="5701004"/>
            <a:ext cx="4130351" cy="646331"/>
          </a:xfrm>
          <a:prstGeom prst="rect">
            <a:avLst/>
          </a:prstGeom>
          <a:noFill/>
        </p:spPr>
        <p:txBody>
          <a:bodyPr wrap="square" rtlCol="0">
            <a:spAutoFit/>
          </a:bodyPr>
          <a:lstStyle/>
          <a:p>
            <a:r>
              <a:rPr lang="en-US" b="1" dirty="0">
                <a:solidFill>
                  <a:schemeClr val="bg1"/>
                </a:solidFill>
              </a:rPr>
              <a:t>TEAM         :  FINANCE TITANS</a:t>
            </a:r>
          </a:p>
          <a:p>
            <a:r>
              <a:rPr lang="en-US" b="1" dirty="0">
                <a:solidFill>
                  <a:schemeClr val="bg1"/>
                </a:solidFill>
              </a:rPr>
              <a:t>MODULE   :  PAYMENT TRANSFER</a:t>
            </a: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30385" y="280336"/>
            <a:ext cx="5528217" cy="859973"/>
          </a:xfrm>
        </p:spPr>
        <p:txBody>
          <a:bodyPr/>
          <a:lstStyle/>
          <a:p>
            <a:r>
              <a:rPr lang="en-US" dirty="0"/>
              <a:t>              LINKS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42954" y="1291472"/>
            <a:ext cx="7574564" cy="3016577"/>
          </a:xfrm>
        </p:spPr>
        <p:txBody>
          <a:bodyPr bIns="0">
            <a:normAutofit fontScale="92500" lnSpcReduction="10000"/>
          </a:bodyPr>
          <a:lstStyle/>
          <a:p>
            <a:r>
              <a:rPr lang="en-US" b="1" dirty="0"/>
              <a:t>Git Hub  :</a:t>
            </a:r>
            <a:r>
              <a:rPr lang="en-US" dirty="0">
                <a:hlinkClick r:id="rId3"/>
              </a:rPr>
              <a:t>https://github.com/Arundhathi-Nayak/DLTE-JAVA-FULL-STACK-ARUNDHATHI-NAYAK-2024/tree/master/PROJECT</a:t>
            </a:r>
            <a:endParaRPr lang="en-US" dirty="0"/>
          </a:p>
          <a:p>
            <a:r>
              <a:rPr lang="en-US" b="1" dirty="0"/>
              <a:t>Jar Files : </a:t>
            </a:r>
          </a:p>
          <a:p>
            <a:r>
              <a:rPr lang="en-US" b="1" dirty="0"/>
              <a:t>         DAO  :  payment-0.0.1-SNAPSHOT.jar</a:t>
            </a:r>
          </a:p>
          <a:p>
            <a:r>
              <a:rPr lang="en-US" b="1" dirty="0"/>
              <a:t>         Web Service :  webservice-0.0.1-SNAPSHOT.war</a:t>
            </a:r>
          </a:p>
          <a:p>
            <a:r>
              <a:rPr lang="en-US" b="1" dirty="0"/>
              <a:t>  </a:t>
            </a:r>
          </a:p>
          <a:p>
            <a:endParaRPr lang="en-US" b="1" dirty="0"/>
          </a:p>
          <a:p>
            <a:endParaRPr lang="en-US" dirty="0"/>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38D6-977A-6D8E-2CD6-9B6C4C324D69}"/>
              </a:ext>
            </a:extLst>
          </p:cNvPr>
          <p:cNvSpPr>
            <a:spLocks noGrp="1"/>
          </p:cNvSpPr>
          <p:nvPr>
            <p:ph type="title"/>
          </p:nvPr>
        </p:nvSpPr>
        <p:spPr>
          <a:xfrm>
            <a:off x="883299" y="3051483"/>
            <a:ext cx="6589150" cy="914027"/>
          </a:xfrm>
        </p:spPr>
        <p:txBody>
          <a:bodyPr/>
          <a:lstStyle/>
          <a:p>
            <a:r>
              <a:rPr lang="en-US" dirty="0"/>
              <a:t>           THANK YOU</a:t>
            </a:r>
          </a:p>
        </p:txBody>
      </p:sp>
      <p:sp>
        <p:nvSpPr>
          <p:cNvPr id="3" name="Slide Number Placeholder 2">
            <a:extLst>
              <a:ext uri="{FF2B5EF4-FFF2-40B4-BE49-F238E27FC236}">
                <a16:creationId xmlns:a16="http://schemas.microsoft.com/office/drawing/2014/main" id="{4F45881D-BC82-23B5-B043-401DB2559689}"/>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21721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92500" lnSpcReduction="20000"/>
          </a:bodyPr>
          <a:lstStyle/>
          <a:p>
            <a:r>
              <a:rPr lang="en-US" dirty="0"/>
              <a:t>Introduction</a:t>
            </a:r>
          </a:p>
          <a:p>
            <a:r>
              <a:rPr lang="en-US" dirty="0"/>
              <a:t>Features</a:t>
            </a:r>
          </a:p>
          <a:p>
            <a:r>
              <a:rPr lang="en-US" dirty="0"/>
              <a:t>Architecture Diagram</a:t>
            </a:r>
          </a:p>
          <a:p>
            <a:r>
              <a:rPr lang="en-US" dirty="0"/>
              <a:t>DB design</a:t>
            </a:r>
          </a:p>
          <a:p>
            <a:r>
              <a:rPr lang="en-US" dirty="0"/>
              <a:t>Flow Diagram</a:t>
            </a:r>
          </a:p>
          <a:p>
            <a:r>
              <a:rPr lang="en-US" dirty="0"/>
              <a:t>Jar file and git hub links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6"/>
            <a:ext cx="6594768" cy="724678"/>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1539551"/>
            <a:ext cx="6594768" cy="4542017"/>
          </a:xfrm>
        </p:spPr>
        <p:txBody>
          <a:bodyPr/>
          <a:lstStyle/>
          <a:p>
            <a:pPr algn="just"/>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one-time, recurring, and scheduled payments. </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C437-DEDC-45FB-FDA2-8C4FC1723382}"/>
              </a:ext>
            </a:extLst>
          </p:cNvPr>
          <p:cNvSpPr>
            <a:spLocks noGrp="1"/>
          </p:cNvSpPr>
          <p:nvPr>
            <p:ph type="title"/>
          </p:nvPr>
        </p:nvSpPr>
        <p:spPr>
          <a:xfrm>
            <a:off x="3812332" y="477479"/>
            <a:ext cx="7606895" cy="697011"/>
          </a:xfrm>
        </p:spPr>
        <p:txBody>
          <a:bodyPr/>
          <a:lstStyle/>
          <a:p>
            <a:r>
              <a:rPr lang="en-US" dirty="0"/>
              <a:t>Features</a:t>
            </a:r>
          </a:p>
        </p:txBody>
      </p:sp>
      <p:sp>
        <p:nvSpPr>
          <p:cNvPr id="4" name="Content Placeholder 3">
            <a:extLst>
              <a:ext uri="{FF2B5EF4-FFF2-40B4-BE49-F238E27FC236}">
                <a16:creationId xmlns:a16="http://schemas.microsoft.com/office/drawing/2014/main" id="{D4F69D5D-CD6C-F37C-012A-67E358C87ABD}"/>
              </a:ext>
            </a:extLst>
          </p:cNvPr>
          <p:cNvSpPr>
            <a:spLocks noGrp="1"/>
          </p:cNvSpPr>
          <p:nvPr>
            <p:ph sz="half" idx="16"/>
          </p:nvPr>
        </p:nvSpPr>
        <p:spPr>
          <a:xfrm>
            <a:off x="3803953" y="1548882"/>
            <a:ext cx="7615274" cy="4688406"/>
          </a:xfrm>
        </p:spPr>
        <p:txBody>
          <a:bodyPr/>
          <a:lstStyle/>
          <a:p>
            <a:pPr marL="0" indent="0" rtl="0">
              <a:buNone/>
            </a:pPr>
            <a:r>
              <a:rPr lang="en-US" b="1" dirty="0">
                <a:effectLst/>
              </a:rPr>
              <a:t>Display Payee Details</a:t>
            </a:r>
          </a:p>
          <a:p>
            <a:pPr rtl="0"/>
            <a:endParaRPr lang="en-US" dirty="0">
              <a:effectLst/>
            </a:endParaRPr>
          </a:p>
          <a:p>
            <a:pPr algn="just" rtl="0">
              <a:lnSpc>
                <a:spcPct val="150000"/>
              </a:lnSpc>
            </a:pPr>
            <a:r>
              <a:rPr lang="en-US" b="1" dirty="0">
                <a:effectLst/>
              </a:rPr>
              <a:t>Description</a:t>
            </a:r>
            <a:r>
              <a:rPr lang="en-US" dirty="0">
                <a:effectLst/>
              </a:rPr>
              <a:t>: Users have the ability to access payee details by entering their account number.</a:t>
            </a:r>
          </a:p>
          <a:p>
            <a:pPr algn="just" rtl="0"/>
            <a:endParaRPr lang="en-US" dirty="0">
              <a:effectLst/>
            </a:endParaRPr>
          </a:p>
          <a:p>
            <a:pPr algn="just" rtl="0">
              <a:lnSpc>
                <a:spcPct val="150000"/>
              </a:lnSpc>
            </a:pPr>
            <a:r>
              <a:rPr lang="en-US" b="1" dirty="0">
                <a:effectLst/>
              </a:rPr>
              <a:t>Functionality</a:t>
            </a:r>
            <a:r>
              <a:rPr lang="en-US" dirty="0">
                <a:effectLst/>
              </a:rPr>
              <a:t>: Retrieves payee information from the system's database based on the provided account number. If the account number is not there it will display appropriate message.</a:t>
            </a:r>
          </a:p>
          <a:p>
            <a:pPr rtl="0"/>
            <a:endParaRPr lang="en-US" dirty="0">
              <a:effectLst/>
            </a:endParaRPr>
          </a:p>
          <a:p>
            <a:endParaRPr lang="en-US" dirty="0"/>
          </a:p>
        </p:txBody>
      </p:sp>
      <p:sp>
        <p:nvSpPr>
          <p:cNvPr id="5" name="Slide Number Placeholder 4">
            <a:extLst>
              <a:ext uri="{FF2B5EF4-FFF2-40B4-BE49-F238E27FC236}">
                <a16:creationId xmlns:a16="http://schemas.microsoft.com/office/drawing/2014/main" id="{78512D7B-D82E-7C56-630B-65169A84D7A3}"/>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27324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4EB4-9498-E3AE-A7FF-4E10B78F1D76}"/>
              </a:ext>
            </a:extLst>
          </p:cNvPr>
          <p:cNvSpPr>
            <a:spLocks noGrp="1"/>
          </p:cNvSpPr>
          <p:nvPr>
            <p:ph type="title"/>
          </p:nvPr>
        </p:nvSpPr>
        <p:spPr>
          <a:xfrm>
            <a:off x="2358700" y="302008"/>
            <a:ext cx="7093209" cy="764857"/>
          </a:xfrm>
        </p:spPr>
        <p:txBody>
          <a:bodyPr>
            <a:normAutofit fontScale="90000"/>
          </a:bodyPr>
          <a:lstStyle/>
          <a:p>
            <a:r>
              <a:rPr lang="en-US" dirty="0"/>
              <a:t>ARCHITECTURE DIAGRAM</a:t>
            </a:r>
          </a:p>
        </p:txBody>
      </p:sp>
      <p:sp>
        <p:nvSpPr>
          <p:cNvPr id="4" name="Slide Number Placeholder 3">
            <a:extLst>
              <a:ext uri="{FF2B5EF4-FFF2-40B4-BE49-F238E27FC236}">
                <a16:creationId xmlns:a16="http://schemas.microsoft.com/office/drawing/2014/main" id="{A8B97019-20B1-BDBF-2B36-604209444F03}"/>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22" name="Content Placeholder 21" descr="A diagram of a service&#10;&#10;Description automatically generated">
            <a:extLst>
              <a:ext uri="{FF2B5EF4-FFF2-40B4-BE49-F238E27FC236}">
                <a16:creationId xmlns:a16="http://schemas.microsoft.com/office/drawing/2014/main" id="{BDE59E93-3701-E149-C8AC-65B83F993FA4}"/>
              </a:ext>
            </a:extLst>
          </p:cNvPr>
          <p:cNvPicPr>
            <a:picLocks noGrp="1" noChangeAspect="1"/>
          </p:cNvPicPr>
          <p:nvPr>
            <p:ph sz="half" idx="14"/>
          </p:nvPr>
        </p:nvPicPr>
        <p:blipFill>
          <a:blip r:embed="rId2"/>
          <a:stretch>
            <a:fillRect/>
          </a:stretch>
        </p:blipFill>
        <p:spPr>
          <a:xfrm>
            <a:off x="4270342" y="1480009"/>
            <a:ext cx="7503736" cy="4488992"/>
          </a:xfrm>
        </p:spPr>
      </p:pic>
    </p:spTree>
    <p:extLst>
      <p:ext uri="{BB962C8B-B14F-4D97-AF65-F5344CB8AC3E}">
        <p14:creationId xmlns:p14="http://schemas.microsoft.com/office/powerpoint/2010/main" val="49015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39368" y="324612"/>
            <a:ext cx="9389288" cy="718084"/>
          </a:xfrm>
        </p:spPr>
        <p:txBody>
          <a:bodyPr/>
          <a:lstStyle/>
          <a:p>
            <a:r>
              <a:rPr lang="en-US" dirty="0"/>
              <a:t>DB DESIGN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11" name="Picture 10" descr="A screenshot of a computer&#10;&#10;Description automatically generated">
            <a:extLst>
              <a:ext uri="{FF2B5EF4-FFF2-40B4-BE49-F238E27FC236}">
                <a16:creationId xmlns:a16="http://schemas.microsoft.com/office/drawing/2014/main" id="{FF8D8038-A529-66AB-D2D0-BFD529D3F566}"/>
              </a:ext>
            </a:extLst>
          </p:cNvPr>
          <p:cNvPicPr>
            <a:picLocks noChangeAspect="1"/>
          </p:cNvPicPr>
          <p:nvPr/>
        </p:nvPicPr>
        <p:blipFill rotWithShape="1">
          <a:blip r:embed="rId3"/>
          <a:srcRect l="47854"/>
          <a:stretch/>
        </p:blipFill>
        <p:spPr>
          <a:xfrm>
            <a:off x="2714625" y="1042696"/>
            <a:ext cx="4743450" cy="542925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57375" y="386145"/>
            <a:ext cx="10668000" cy="751713"/>
          </a:xfrm>
        </p:spPr>
        <p:txBody>
          <a:bodyPr/>
          <a:lstStyle/>
          <a:p>
            <a:r>
              <a:rPr lang="en-US" dirty="0"/>
              <a:t>DATAFLOW DIAGRAM​</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1" name="Picture 10" descr="A diagram of a number">
            <a:extLst>
              <a:ext uri="{FF2B5EF4-FFF2-40B4-BE49-F238E27FC236}">
                <a16:creationId xmlns:a16="http://schemas.microsoft.com/office/drawing/2014/main" id="{6D8D168F-2AA1-A1B8-EA89-9B9567C65D73}"/>
              </a:ext>
            </a:extLst>
          </p:cNvPr>
          <p:cNvPicPr>
            <a:picLocks noChangeAspect="1"/>
          </p:cNvPicPr>
          <p:nvPr/>
        </p:nvPicPr>
        <p:blipFill>
          <a:blip r:embed="rId3"/>
          <a:stretch>
            <a:fillRect/>
          </a:stretch>
        </p:blipFill>
        <p:spPr>
          <a:xfrm>
            <a:off x="3019425" y="1599216"/>
            <a:ext cx="5286375" cy="4582509"/>
          </a:xfrm>
          <a:prstGeom prst="rect">
            <a:avLst/>
          </a:prstGeom>
        </p:spPr>
      </p:pic>
    </p:spTree>
    <p:extLst>
      <p:ext uri="{BB962C8B-B14F-4D97-AF65-F5344CB8AC3E}">
        <p14:creationId xmlns:p14="http://schemas.microsoft.com/office/powerpoint/2010/main" val="23906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AF16-2871-934C-D853-B12228F70869}"/>
              </a:ext>
            </a:extLst>
          </p:cNvPr>
          <p:cNvSpPr>
            <a:spLocks noGrp="1"/>
          </p:cNvSpPr>
          <p:nvPr>
            <p:ph type="title"/>
          </p:nvPr>
        </p:nvSpPr>
        <p:spPr>
          <a:xfrm>
            <a:off x="4933950" y="429461"/>
            <a:ext cx="6343650" cy="2668463"/>
          </a:xfrm>
        </p:spPr>
        <p:txBody>
          <a:bodyPr anchor="b">
            <a:normAutofit/>
          </a:bodyPr>
          <a:lstStyle/>
          <a:p>
            <a:r>
              <a:rPr lang="en-US" dirty="0"/>
              <a:t>Second Module</a:t>
            </a:r>
            <a:br>
              <a:rPr lang="en-US" dirty="0"/>
            </a:br>
            <a:r>
              <a:rPr lang="en-US" dirty="0"/>
              <a:t>(DELETE PAYEE)</a:t>
            </a:r>
          </a:p>
        </p:txBody>
      </p:sp>
      <p:sp>
        <p:nvSpPr>
          <p:cNvPr id="15" name="Content Placeholder 3">
            <a:extLst>
              <a:ext uri="{FF2B5EF4-FFF2-40B4-BE49-F238E27FC236}">
                <a16:creationId xmlns:a16="http://schemas.microsoft.com/office/drawing/2014/main" id="{14EE8218-EDD5-E0EE-488A-DEE487A8B985}"/>
              </a:ext>
            </a:extLst>
          </p:cNvPr>
          <p:cNvSpPr>
            <a:spLocks noGrp="1"/>
          </p:cNvSpPr>
          <p:nvPr>
            <p:ph sz="half" idx="14"/>
          </p:nvPr>
        </p:nvSpPr>
        <p:spPr>
          <a:xfrm>
            <a:off x="4938712" y="3299953"/>
            <a:ext cx="6338888" cy="2668463"/>
          </a:xfrm>
        </p:spPr>
        <p:txBody>
          <a:bodyPr>
            <a:normAutofit/>
          </a:bodyPr>
          <a:lstStyle/>
          <a:p>
            <a:pPr marL="0" indent="0">
              <a:lnSpc>
                <a:spcPct val="140000"/>
              </a:lnSpc>
              <a:spcAft>
                <a:spcPts val="600"/>
              </a:spcAft>
              <a:buNone/>
            </a:pPr>
            <a:r>
              <a:rPr lang="en-US" sz="2000"/>
              <a:t>Entering the payee details which includes payee id, payee account number, sender account number and payee name.</a:t>
            </a:r>
          </a:p>
          <a:p>
            <a:pPr marL="0" indent="0">
              <a:lnSpc>
                <a:spcPct val="140000"/>
              </a:lnSpc>
              <a:spcAft>
                <a:spcPts val="600"/>
              </a:spcAft>
              <a:buNone/>
            </a:pPr>
            <a:r>
              <a:rPr lang="en-US" sz="2000"/>
              <a:t>If the payee exists then delete payee.</a:t>
            </a:r>
          </a:p>
          <a:p>
            <a:pPr marL="0" indent="0">
              <a:lnSpc>
                <a:spcPct val="140000"/>
              </a:lnSpc>
              <a:spcAft>
                <a:spcPts val="600"/>
              </a:spcAft>
              <a:buNone/>
            </a:pPr>
            <a:r>
              <a:rPr lang="en-US" sz="2000"/>
              <a:t>If payee not exists it display an appropriate message</a:t>
            </a:r>
          </a:p>
        </p:txBody>
      </p:sp>
      <p:sp>
        <p:nvSpPr>
          <p:cNvPr id="5" name="Slide Number Placeholder 4">
            <a:extLst>
              <a:ext uri="{FF2B5EF4-FFF2-40B4-BE49-F238E27FC236}">
                <a16:creationId xmlns:a16="http://schemas.microsoft.com/office/drawing/2014/main" id="{F2B3E39B-317E-D076-D35A-0C199E7E4A92}"/>
              </a:ext>
            </a:extLst>
          </p:cNvPr>
          <p:cNvSpPr>
            <a:spLocks noGrp="1"/>
          </p:cNvSpPr>
          <p:nvPr>
            <p:ph type="sldNum" sz="quarter" idx="12"/>
          </p:nvPr>
        </p:nvSpPr>
        <p:spPr>
          <a:xfrm>
            <a:off x="10967357" y="6356350"/>
            <a:ext cx="457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1931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83A-9455-E2AE-EFC9-F3F758EC1714}"/>
              </a:ext>
            </a:extLst>
          </p:cNvPr>
          <p:cNvSpPr>
            <a:spLocks noGrp="1"/>
          </p:cNvSpPr>
          <p:nvPr>
            <p:ph type="title"/>
          </p:nvPr>
        </p:nvSpPr>
        <p:spPr>
          <a:xfrm>
            <a:off x="762001" y="896112"/>
            <a:ext cx="6589150" cy="1988706"/>
          </a:xfrm>
        </p:spPr>
        <p:txBody>
          <a:bodyPr anchor="t">
            <a:normAutofit/>
          </a:bodyPr>
          <a:lstStyle/>
          <a:p>
            <a:r>
              <a:rPr lang="en-US" dirty="0"/>
              <a:t>Module 2</a:t>
            </a:r>
            <a:br>
              <a:rPr lang="en-US" dirty="0"/>
            </a:br>
            <a:r>
              <a:rPr lang="en-US" dirty="0"/>
              <a:t>DATAFLOW DIAGRAM</a:t>
            </a:r>
          </a:p>
        </p:txBody>
      </p:sp>
      <p:sp>
        <p:nvSpPr>
          <p:cNvPr id="4" name="Slide Number Placeholder 3">
            <a:extLst>
              <a:ext uri="{FF2B5EF4-FFF2-40B4-BE49-F238E27FC236}">
                <a16:creationId xmlns:a16="http://schemas.microsoft.com/office/drawing/2014/main" id="{329E2946-9268-6B9C-1F66-B4CC49D19518}"/>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pic>
        <p:nvPicPr>
          <p:cNvPr id="6" name="Picture 5" descr="A diagram of a flowchart&#10;&#10;Description automatically generated">
            <a:extLst>
              <a:ext uri="{FF2B5EF4-FFF2-40B4-BE49-F238E27FC236}">
                <a16:creationId xmlns:a16="http://schemas.microsoft.com/office/drawing/2014/main" id="{CDEC12B1-34C5-9E0B-706C-35F6A38B1041}"/>
              </a:ext>
            </a:extLst>
          </p:cNvPr>
          <p:cNvPicPr>
            <a:picLocks noChangeAspect="1"/>
          </p:cNvPicPr>
          <p:nvPr/>
        </p:nvPicPr>
        <p:blipFill>
          <a:blip r:embed="rId2"/>
          <a:stretch>
            <a:fillRect/>
          </a:stretch>
        </p:blipFill>
        <p:spPr>
          <a:xfrm>
            <a:off x="1852891" y="2371725"/>
            <a:ext cx="4709833" cy="3983355"/>
          </a:xfrm>
          <a:prstGeom prst="rect">
            <a:avLst/>
          </a:prstGeom>
          <a:noFill/>
        </p:spPr>
      </p:pic>
    </p:spTree>
    <p:extLst>
      <p:ext uri="{BB962C8B-B14F-4D97-AF65-F5344CB8AC3E}">
        <p14:creationId xmlns:p14="http://schemas.microsoft.com/office/powerpoint/2010/main" val="3383834304"/>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{905CF67A-8E53-4176-9912-2C412E35056D}tf33968143_win32</Template>
  <TotalTime>461</TotalTime>
  <Words>237</Words>
  <Application>Microsoft Office PowerPoint</Application>
  <PresentationFormat>Widescreen</PresentationFormat>
  <Paragraphs>48</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Custom</vt:lpstr>
      <vt:lpstr>My BANK BANKING APPLICATION</vt:lpstr>
      <vt:lpstr>Agenda</vt:lpstr>
      <vt:lpstr>INTRODUCTION</vt:lpstr>
      <vt:lpstr>Features</vt:lpstr>
      <vt:lpstr>ARCHITECTURE DIAGRAM</vt:lpstr>
      <vt:lpstr>DB DESIGN</vt:lpstr>
      <vt:lpstr>DATAFLOW DIAGRAM​</vt:lpstr>
      <vt:lpstr>Second Module (DELETE PAYEE)</vt:lpstr>
      <vt:lpstr>Module 2 DATAFLOW DIAGRAM</vt:lpstr>
      <vt:lpstr>              LINKS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MyBANK BANKING APPLICARTION</dc:title>
  <dc:creator>Arundhathi Nayak (Ext)</dc:creator>
  <cp:lastModifiedBy>Arundhathi Nayak (Ext)</cp:lastModifiedBy>
  <cp:revision>14</cp:revision>
  <dcterms:created xsi:type="dcterms:W3CDTF">2024-04-07T08:51:22Z</dcterms:created>
  <dcterms:modified xsi:type="dcterms:W3CDTF">2024-04-14T11:10:16Z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623b29-abd1-4de3-a20c-27566d79b7c7_Enabled">
    <vt:lpwstr>true</vt:lpwstr>
  </property>
  <property fmtid="{D5CDD505-2E9C-101B-9397-08002B2CF9AE}" pid="4" name="MSIP_Label_3b623b29-abd1-4de3-a20c-27566d79b7c7_SetDate">
    <vt:lpwstr>2024-04-14T11:09:25Z</vt:lpwstr>
  </property>
  <property fmtid="{D5CDD505-2E9C-101B-9397-08002B2CF9AE}" pid="5" name="MSIP_Label_3b623b29-abd1-4de3-a20c-27566d79b7c7_Method">
    <vt:lpwstr>Standard</vt:lpwstr>
  </property>
  <property fmtid="{D5CDD505-2E9C-101B-9397-08002B2CF9AE}" pid="6" name="MSIP_Label_3b623b29-abd1-4de3-a20c-27566d79b7c7_Name">
    <vt:lpwstr>3b623b29-abd1-4de3-a20c-27566d79b7c7</vt:lpwstr>
  </property>
  <property fmtid="{D5CDD505-2E9C-101B-9397-08002B2CF9AE}" pid="7" name="MSIP_Label_3b623b29-abd1-4de3-a20c-27566d79b7c7_SiteId">
    <vt:lpwstr>cbede638-a3d9-459f-8f4e-24ced73b4e5e</vt:lpwstr>
  </property>
  <property fmtid="{D5CDD505-2E9C-101B-9397-08002B2CF9AE}" pid="8" name="MSIP_Label_3b623b29-abd1-4de3-a20c-27566d79b7c7_ActionId">
    <vt:lpwstr>1b21ca0a-71c9-444c-a949-085f8d41d277</vt:lpwstr>
  </property>
  <property fmtid="{D5CDD505-2E9C-101B-9397-08002B2CF9AE}" pid="9" name="MSIP_Label_3b623b29-abd1-4de3-a20c-27566d79b7c7_ContentBits">
    <vt:lpwstr>0</vt:lpwstr>
  </property>
</Properties>
</file>