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B19C9-7BD0-4F63-A39D-7C77ECCCB770}" v="832" dt="2021-06-09T10:46:24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cs typeface="Calibri Light"/>
              </a:rPr>
              <a:t>Web application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cs typeface="Calibri"/>
              </a:rPr>
              <a:t>Arundhati Roy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95A9D-A968-4F67-86FA-994F4FD7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  <a:ln w="57150">
            <a:noFill/>
          </a:ln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Web Api using Asp.Net Framework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6EE29C-EADA-45C4-87F1-2D42FE07D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9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1EAA7F-AEE1-4687-AB58-AA348BA02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Connection string is used for </a:t>
            </a:r>
            <a:r>
              <a:rPr lang="en-US" sz="2200">
                <a:cs typeface="Calibri"/>
              </a:rPr>
              <a:t>connecting to the mssql database.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Functions like btnAdd_Click are </a:t>
            </a:r>
            <a:r>
              <a:rPr lang="en-US" sz="2200">
                <a:cs typeface="Calibri"/>
              </a:rPr>
              <a:t>used to define how to insert new values into the database.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64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7E4F4-EFF1-48C7-B037-31D1117F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MSSql Database for Web Api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5D8314D-70FB-409A-A01B-40F70264E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9" b="-3"/>
          <a:stretch/>
        </p:blipFill>
        <p:spPr>
          <a:xfrm>
            <a:off x="2793873" y="2373902"/>
            <a:ext cx="6629114" cy="389830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C3785F-CFB5-4F8F-9AF7-21DE2D32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192" y="6386307"/>
            <a:ext cx="3815810" cy="56456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200">
                <a:cs typeface="Calibri"/>
              </a:rPr>
              <a:t>Fig: Integrated database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83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7C08-9706-48ED-9CD6-8B0D8FB6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03188"/>
            <a:ext cx="10979943" cy="1254125"/>
          </a:xfr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UI of Web Api using Asp.Net Framework</a:t>
            </a:r>
          </a:p>
        </p:txBody>
      </p:sp>
      <p:pic>
        <p:nvPicPr>
          <p:cNvPr id="4" name="Picture 4" descr="Graphical user interface, text, application, table, Word, Excel&#10;&#10;Description automatically generated">
            <a:extLst>
              <a:ext uri="{FF2B5EF4-FFF2-40B4-BE49-F238E27FC236}">
                <a16:creationId xmlns:a16="http://schemas.microsoft.com/office/drawing/2014/main" id="{C189AD7E-9122-41E8-BC1B-3F7926451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3" r="67246" b="-238"/>
          <a:stretch/>
        </p:blipFill>
        <p:spPr>
          <a:xfrm>
            <a:off x="3049677" y="1572948"/>
            <a:ext cx="2919842" cy="5032659"/>
          </a:xfrm>
        </p:spPr>
      </p:pic>
      <p:pic>
        <p:nvPicPr>
          <p:cNvPr id="5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18C68DC-BDFD-47C5-84B6-22A4D3D1AB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41" b="-237"/>
          <a:stretch/>
        </p:blipFill>
        <p:spPr>
          <a:xfrm>
            <a:off x="4954684" y="1563944"/>
            <a:ext cx="7115380" cy="5043504"/>
          </a:xfrm>
          <a:prstGeom prst="rect">
            <a:avLst/>
          </a:prstGeom>
        </p:spPr>
      </p:pic>
      <p:pic>
        <p:nvPicPr>
          <p:cNvPr id="7" name="Picture 7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4835EEBC-6C18-48AE-8A58-DD5F109542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929" b="-1493"/>
          <a:stretch/>
        </p:blipFill>
        <p:spPr>
          <a:xfrm>
            <a:off x="104775" y="1572846"/>
            <a:ext cx="3081355" cy="51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2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2AB9-8CC8-4D6E-BFA4-2294FF62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136525"/>
            <a:ext cx="11150600" cy="13509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Web Api using Asp.Net Core and Angular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AE7ACA-5AD2-4550-ABCD-D327774CC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367" y="1970988"/>
            <a:ext cx="7735712" cy="4351338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A2AB20F-E642-43BE-ADA9-EA87839DC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83" b="-192"/>
          <a:stretch/>
        </p:blipFill>
        <p:spPr>
          <a:xfrm>
            <a:off x="5690331" y="1981855"/>
            <a:ext cx="6506137" cy="434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8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497B-63D1-47E8-A743-038E0B50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136525"/>
            <a:ext cx="11112500" cy="14144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MSSql Database for Web Api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A6C7C8-00A7-4FF7-B46F-5CC5365C0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544" y="1711325"/>
            <a:ext cx="8954912" cy="5037138"/>
          </a:xfrm>
        </p:spPr>
      </p:pic>
    </p:spTree>
    <p:extLst>
      <p:ext uri="{BB962C8B-B14F-4D97-AF65-F5344CB8AC3E}">
        <p14:creationId xmlns:p14="http://schemas.microsoft.com/office/powerpoint/2010/main" val="41847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5244-52E3-4822-A238-A697DF84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38125"/>
            <a:ext cx="11036300" cy="13382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Angular for front end</a:t>
            </a:r>
            <a:endParaRPr lang="en-US"/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F83BB0-B915-4B7E-9DA3-C88CC4F6A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64" r="38903"/>
          <a:stretch/>
        </p:blipFill>
        <p:spPr>
          <a:xfrm>
            <a:off x="6210855" y="1893923"/>
            <a:ext cx="4726312" cy="4380235"/>
          </a:xfrm>
        </p:spPr>
      </p:pic>
      <p:pic>
        <p:nvPicPr>
          <p:cNvPr id="10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9E9E82-8B4D-4EB5-9C03-639D4BAE1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9" r="43831" b="46198"/>
          <a:stretch/>
        </p:blipFill>
        <p:spPr>
          <a:xfrm>
            <a:off x="1320437" y="3631371"/>
            <a:ext cx="4659962" cy="2729129"/>
          </a:xfrm>
          <a:prstGeom prst="rect">
            <a:avLst/>
          </a:prstGeom>
        </p:spPr>
      </p:pic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CB3A4C-6BB9-41B9-9848-27738795FB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63" t="11704" r="46004" b="46816"/>
          <a:stretch/>
        </p:blipFill>
        <p:spPr>
          <a:xfrm>
            <a:off x="1320392" y="1946594"/>
            <a:ext cx="4822593" cy="232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4269-E06E-4378-AB15-164BC545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918" y="75758"/>
            <a:ext cx="10318349" cy="1103715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UI of Web Api using Angular</a:t>
            </a:r>
            <a:endParaRPr lang="en-US">
              <a:solidFill>
                <a:schemeClr val="bg1"/>
              </a:solidFill>
              <a:ea typeface="+mj-lt"/>
              <a:cs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6138E90-43FB-4115-815B-FA546DBE0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452" y="1401220"/>
            <a:ext cx="4307516" cy="239103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D123A02-A7E7-4B93-8C20-EDD4D3C23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929" y="1403552"/>
            <a:ext cx="4237781" cy="2424654"/>
          </a:xfrm>
          <a:prstGeom prst="rect">
            <a:avLst/>
          </a:prstGeom>
        </p:spPr>
      </p:pic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3106D7A4-B8E5-4BD2-A2A9-65BA52B94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072" y="4201087"/>
            <a:ext cx="4242281" cy="2399255"/>
          </a:xfrm>
          <a:prstGeom prst="rect">
            <a:avLst/>
          </a:prstGeom>
        </p:spPr>
      </p:pic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EEA1256-0D29-48DC-991A-BA8067590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506" y="4201089"/>
            <a:ext cx="4311408" cy="23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BC54D-0F63-46C5-9CD5-14999A5B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0225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Web application</vt:lpstr>
      <vt:lpstr>Web Api using Asp.Net Framework</vt:lpstr>
      <vt:lpstr>MSSql Database for Web Api</vt:lpstr>
      <vt:lpstr>UI of Web Api using Asp.Net Framework</vt:lpstr>
      <vt:lpstr>Web Api using Asp.Net Core and Angular</vt:lpstr>
      <vt:lpstr>MSSql Database for Web Api</vt:lpstr>
      <vt:lpstr>Angular for front end</vt:lpstr>
      <vt:lpstr>UI of Web Api using Angular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261</cp:revision>
  <dcterms:created xsi:type="dcterms:W3CDTF">2021-06-09T09:02:04Z</dcterms:created>
  <dcterms:modified xsi:type="dcterms:W3CDTF">2021-06-09T10:47:20Z</dcterms:modified>
</cp:coreProperties>
</file>