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36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 Arundhati Das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ustomer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nalysis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885950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+mn-lt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sym typeface="Arial"/>
              </a:rPr>
              <a:t>As we can see, mostly our new customers are between 25 to 48 years old.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+mn-lt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</a:rPr>
              <a:t>Number of customers from 48 to 59 years old has big drops on percentages.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+mn-lt"/>
              <a:sym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+mn-lt"/>
              <a:sym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</a:rPr>
              <a:t>It looks like the percentages of under 25 years old not really change.</a:t>
            </a:r>
            <a:endParaRPr lang="en-US" sz="1400" dirty="0">
              <a:latin typeface="+mn-lt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The rest industries </a:t>
            </a: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are</a:t>
            </a: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still </a:t>
            </a: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in same order.</a:t>
            </a:r>
            <a:endParaRPr lang="en-US" sz="14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cs typeface="Times New Roman" panose="02020603050405020304" pitchFamily="18" charset="0"/>
              </a:rPr>
              <a:t>Wealth segments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/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514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AK DAS</cp:lastModifiedBy>
  <cp:revision>7</cp:revision>
  <dcterms:modified xsi:type="dcterms:W3CDTF">2020-08-21T14:02:50Z</dcterms:modified>
</cp:coreProperties>
</file>