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219193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83901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E936EF-5A75-4C47-B777-98CE9103A3C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2935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460744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E936EF-5A75-4C47-B777-98CE9103A3C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42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731119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2588869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252459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79249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91818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72658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DBA75-5224-469A-B857-9AFD44736FBD}"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0046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FDBA75-5224-469A-B857-9AFD44736FBD}"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311298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DBA75-5224-469A-B857-9AFD44736FBD}"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237754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46331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43482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FDBA75-5224-469A-B857-9AFD44736FBD}" type="datetimeFigureOut">
              <a:rPr lang="en-IN" smtClean="0"/>
              <a:t>27-09-2023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E936EF-5A75-4C47-B777-98CE9103A3C1}" type="slidenum">
              <a:rPr lang="en-IN" smtClean="0"/>
              <a:t>‹#›</a:t>
            </a:fld>
            <a:endParaRPr lang="en-IN"/>
          </a:p>
        </p:txBody>
      </p:sp>
    </p:spTree>
    <p:extLst>
      <p:ext uri="{BB962C8B-B14F-4D97-AF65-F5344CB8AC3E}">
        <p14:creationId xmlns:p14="http://schemas.microsoft.com/office/powerpoint/2010/main" val="24447223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26FE-A858-5EEE-994F-F5A90E0FF4BD}"/>
              </a:ext>
            </a:extLst>
          </p:cNvPr>
          <p:cNvSpPr>
            <a:spLocks noGrp="1"/>
          </p:cNvSpPr>
          <p:nvPr>
            <p:ph type="ctrTitle"/>
          </p:nvPr>
        </p:nvSpPr>
        <p:spPr>
          <a:xfrm>
            <a:off x="1952364" y="357253"/>
            <a:ext cx="9144000" cy="2022054"/>
          </a:xfrm>
          <a:ln>
            <a:noFill/>
          </a:ln>
          <a:effectLst>
            <a:glow rad="139700">
              <a:schemeClr val="accent5">
                <a:satMod val="175000"/>
                <a:alpha val="40000"/>
              </a:schemeClr>
            </a:glow>
          </a:effectLst>
        </p:spPr>
        <p:txBody>
          <a:bodyPr>
            <a:normAutofit/>
          </a:bodyPr>
          <a:lstStyle/>
          <a:p>
            <a:r>
              <a:rPr lang="en-IN" sz="44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IMAGE RECOGNITION WITH IBM    CLOUD VISUAL RECOGNITION</a:t>
            </a:r>
          </a:p>
        </p:txBody>
      </p:sp>
      <p:sp>
        <p:nvSpPr>
          <p:cNvPr id="3" name="Subtitle 2">
            <a:extLst>
              <a:ext uri="{FF2B5EF4-FFF2-40B4-BE49-F238E27FC236}">
                <a16:creationId xmlns:a16="http://schemas.microsoft.com/office/drawing/2014/main" id="{121622CD-25D4-98B7-10FF-FD4ABF28459E}"/>
              </a:ext>
            </a:extLst>
          </p:cNvPr>
          <p:cNvSpPr>
            <a:spLocks noGrp="1"/>
          </p:cNvSpPr>
          <p:nvPr>
            <p:ph type="subTitle" idx="1"/>
          </p:nvPr>
        </p:nvSpPr>
        <p:spPr>
          <a:xfrm>
            <a:off x="2066665" y="4040261"/>
            <a:ext cx="8915399" cy="1530115"/>
          </a:xfrm>
        </p:spPr>
        <p:txBody>
          <a:bodyPr>
            <a:normAutofit fontScale="70000" lnSpcReduction="20000"/>
          </a:bodyPr>
          <a:lstStyle/>
          <a:p>
            <a:r>
              <a:rPr lang="en-IN" sz="2900" b="1" dirty="0">
                <a:latin typeface="Times New Roman" panose="02020603050405020304" pitchFamily="18" charset="0"/>
                <a:cs typeface="Times New Roman" panose="02020603050405020304" pitchFamily="18" charset="0"/>
              </a:rPr>
              <a:t>SUBMIITED BY    </a:t>
            </a:r>
          </a:p>
          <a:p>
            <a:r>
              <a:rPr lang="en-IN" sz="3200" dirty="0" err="1">
                <a:latin typeface="Times New Roman" panose="02020603050405020304" pitchFamily="18" charset="0"/>
                <a:cs typeface="Times New Roman" panose="02020603050405020304" pitchFamily="18" charset="0"/>
              </a:rPr>
              <a:t>C.Arun</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Dept. of Electronics and Communication Engineering </a:t>
            </a:r>
          </a:p>
          <a:p>
            <a:r>
              <a:rPr lang="en-IN" sz="3200" dirty="0">
                <a:latin typeface="Times New Roman" panose="02020603050405020304" pitchFamily="18" charset="0"/>
                <a:cs typeface="Times New Roman" panose="02020603050405020304" pitchFamily="18" charset="0"/>
              </a:rPr>
              <a:t>Anna University Regional Campus Coimbatore</a:t>
            </a:r>
          </a:p>
        </p:txBody>
      </p:sp>
    </p:spTree>
    <p:extLst>
      <p:ext uri="{BB962C8B-B14F-4D97-AF65-F5344CB8AC3E}">
        <p14:creationId xmlns:p14="http://schemas.microsoft.com/office/powerpoint/2010/main" val="370557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AF64-3641-0B57-403A-75379F4E76CF}"/>
              </a:ext>
            </a:extLst>
          </p:cNvPr>
          <p:cNvSpPr>
            <a:spLocks noGrp="1"/>
          </p:cNvSpPr>
          <p:nvPr>
            <p:ph type="title"/>
          </p:nvPr>
        </p:nvSpPr>
        <p:spPr>
          <a:xfrm>
            <a:off x="838200" y="59839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9253BA32-5001-A526-825A-FA003F748A4F}"/>
              </a:ext>
            </a:extLst>
          </p:cNvPr>
          <p:cNvSpPr>
            <a:spLocks noGrp="1"/>
          </p:cNvSpPr>
          <p:nvPr>
            <p:ph idx="1"/>
          </p:nvPr>
        </p:nvSpPr>
        <p:spPr>
          <a:xfrm>
            <a:off x="1062135" y="2104312"/>
            <a:ext cx="10515600" cy="4351338"/>
          </a:xfrm>
        </p:spPr>
        <p:txBody>
          <a:bodyPr/>
          <a:lstStyle/>
          <a:p>
            <a:r>
              <a:rPr lang="en-US" sz="3200" dirty="0">
                <a:latin typeface="Times New Roman" panose="02020603050405020304" pitchFamily="18" charset="0"/>
                <a:cs typeface="Times New Roman" panose="02020603050405020304" pitchFamily="18" charset="0"/>
              </a:rPr>
              <a:t>Image Recognition is a field of computer vision that has seen tremendous growth in recent years. With IBM Cloud Visual Recognition, we can unlock the full potential of this technology and create powerful applications that can analyze and understand images. In this presentation, we will explore the capabilities of IBM Cloud Visual Recognition and how it can benefit your business.</a:t>
            </a:r>
            <a:r>
              <a:rPr lang="en-US" dirty="0"/>
              <a:t> </a:t>
            </a:r>
            <a:endParaRPr lang="en-IN" dirty="0"/>
          </a:p>
        </p:txBody>
      </p:sp>
    </p:spTree>
    <p:extLst>
      <p:ext uri="{BB962C8B-B14F-4D97-AF65-F5344CB8AC3E}">
        <p14:creationId xmlns:p14="http://schemas.microsoft.com/office/powerpoint/2010/main" val="377727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D3E-76F9-7FED-3C66-EEEB16A61C3E}"/>
              </a:ext>
            </a:extLst>
          </p:cNvPr>
          <p:cNvSpPr>
            <a:spLocks noGrp="1"/>
          </p:cNvSpPr>
          <p:nvPr>
            <p:ph type="title"/>
          </p:nvPr>
        </p:nvSpPr>
        <p:spPr>
          <a:xfrm>
            <a:off x="987490" y="617052"/>
            <a:ext cx="10515600" cy="1361038"/>
          </a:xfrm>
        </p:spPr>
        <p:txBody>
          <a:bodyPr/>
          <a:lstStyle/>
          <a:p>
            <a:r>
              <a:rPr lang="en-US"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What is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EFEBF-BCFB-5D17-B8CD-1158B2F71152}"/>
              </a:ext>
            </a:extLst>
          </p:cNvPr>
          <p:cNvSpPr>
            <a:spLocks noGrp="1"/>
          </p:cNvSpPr>
          <p:nvPr>
            <p:ph idx="1"/>
          </p:nvPr>
        </p:nvSpPr>
        <p:spPr>
          <a:xfrm>
            <a:off x="1062135" y="2161526"/>
            <a:ext cx="10515600" cy="4351338"/>
          </a:xfrm>
        </p:spPr>
        <p:txBody>
          <a:bodyPr>
            <a:noAutofit/>
          </a:bodyPr>
          <a:lstStyle/>
          <a:p>
            <a:r>
              <a:rPr lang="en-US" sz="3200" dirty="0">
                <a:latin typeface="Times New Roman" panose="02020603050405020304" pitchFamily="18" charset="0"/>
                <a:cs typeface="Times New Roman" panose="02020603050405020304" pitchFamily="18" charset="0"/>
              </a:rPr>
              <a:t>IBM Cloud Visual Recognition is a powerful AI tool that can analyze images and videos to recognize objects, scenes, and faces. With its machine learning capabilities, it can be trained to recognize custom objects and even perform visual search. It can be integrated into various applications and platforms to enhance their capabilities.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65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6118-CA92-A6BE-C8B9-F4325A355F08}"/>
              </a:ext>
            </a:extLst>
          </p:cNvPr>
          <p:cNvSpPr>
            <a:spLocks noGrp="1"/>
          </p:cNvSpPr>
          <p:nvPr>
            <p:ph type="title"/>
          </p:nvPr>
        </p:nvSpPr>
        <p:spPr>
          <a:xfrm>
            <a:off x="838200" y="58906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Benefifits</a:t>
            </a:r>
            <a:r>
              <a:rPr lang="en-US" sz="4000" b="1" dirty="0">
                <a:latin typeface="Times New Roman" panose="02020603050405020304" pitchFamily="18" charset="0"/>
                <a:cs typeface="Times New Roman" panose="02020603050405020304" pitchFamily="18" charset="0"/>
              </a:rPr>
              <a:t> of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1FA37E-C58C-FCC1-F1ED-AAEFBF36F21F}"/>
              </a:ext>
            </a:extLst>
          </p:cNvPr>
          <p:cNvSpPr>
            <a:spLocks noGrp="1"/>
          </p:cNvSpPr>
          <p:nvPr>
            <p:ph idx="1"/>
          </p:nvPr>
        </p:nvSpPr>
        <p:spPr>
          <a:xfrm>
            <a:off x="1099457" y="2264164"/>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can provide numerous benefits for businesses, including automating image analysis tasks, improving accuracy and efficiency, and enabling new use cases such as visual search and content moderation. It can also help businesses gain valuable insights from visual data that can inform decision-making.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85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BADF-363A-A7B1-3519-24D20529E334}"/>
              </a:ext>
            </a:extLst>
          </p:cNvPr>
          <p:cNvSpPr>
            <a:spLocks noGrp="1"/>
          </p:cNvSpPr>
          <p:nvPr>
            <p:ph type="title"/>
          </p:nvPr>
        </p:nvSpPr>
        <p:spPr>
          <a:xfrm>
            <a:off x="838200" y="645043"/>
            <a:ext cx="10741090" cy="1325563"/>
          </a:xfrm>
        </p:spPr>
        <p:txBody>
          <a:bodyPr>
            <a:normAutofit/>
          </a:bodyPr>
          <a:lstStyle/>
          <a:p>
            <a:r>
              <a:rPr lang="en-US" sz="4000" b="1" dirty="0">
                <a:latin typeface="Times New Roman" panose="02020603050405020304" pitchFamily="18" charset="0"/>
                <a:cs typeface="Times New Roman" panose="02020603050405020304" pitchFamily="18" charset="0"/>
              </a:rPr>
              <a:t>     How IBM Cloud Visual  Recognition Works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3157A-5298-3F2D-9EF4-1A7F48C278AC}"/>
              </a:ext>
            </a:extLst>
          </p:cNvPr>
          <p:cNvSpPr>
            <a:spLocks noGrp="1"/>
          </p:cNvSpPr>
          <p:nvPr>
            <p:ph idx="1"/>
          </p:nvPr>
        </p:nvSpPr>
        <p:spPr>
          <a:xfrm>
            <a:off x="1063690" y="2152098"/>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uses deep learning algorithms to analyze images and videos. It can recognize objects, scenes, and faces by comparing them to a vast database of visual data. It can also be trained on custom data sets to recognize specific objects or attributes. The API can be accessed through various programming languages and integrated into applications and platforms.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87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B635-A37D-F914-0E03-CA1B534D250B}"/>
              </a:ext>
            </a:extLst>
          </p:cNvPr>
          <p:cNvSpPr>
            <a:spLocks noGrp="1"/>
          </p:cNvSpPr>
          <p:nvPr>
            <p:ph type="title"/>
          </p:nvPr>
        </p:nvSpPr>
        <p:spPr>
          <a:xfrm>
            <a:off x="838200" y="598391"/>
            <a:ext cx="10918371" cy="1325563"/>
          </a:xfrm>
        </p:spPr>
        <p:txBody>
          <a:bodyPr>
            <a:normAutofit/>
          </a:bodyPr>
          <a:lstStyle/>
          <a:p>
            <a:r>
              <a:rPr lang="en-US" sz="4000" b="1" dirty="0">
                <a:latin typeface="Times New Roman" panose="02020603050405020304" pitchFamily="18" charset="0"/>
                <a:cs typeface="Times New Roman" panose="02020603050405020304" pitchFamily="18" charset="0"/>
              </a:rPr>
              <a:t>      Use Cases for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7F308F-BF22-F3A3-60AA-3FF3044CCEEE}"/>
              </a:ext>
            </a:extLst>
          </p:cNvPr>
          <p:cNvSpPr>
            <a:spLocks noGrp="1"/>
          </p:cNvSpPr>
          <p:nvPr>
            <p:ph idx="1"/>
          </p:nvPr>
        </p:nvSpPr>
        <p:spPr>
          <a:xfrm>
            <a:off x="1039585" y="2245405"/>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can be used in a variety of industries and applications, including retail, healthcare, manufacturing, and security. It can be used to analyze product images, identify medical conditions, detect defects in manufacturing, and monitor security cameras. It can also be used for brand monitoring and social media analysis.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6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7697-30B1-488B-4AF8-46DC8C638D87}"/>
              </a:ext>
            </a:extLst>
          </p:cNvPr>
          <p:cNvSpPr>
            <a:spLocks noGrp="1"/>
          </p:cNvSpPr>
          <p:nvPr>
            <p:ph type="title"/>
          </p:nvPr>
        </p:nvSpPr>
        <p:spPr>
          <a:xfrm>
            <a:off x="838200" y="607721"/>
            <a:ext cx="10515600" cy="1325563"/>
          </a:xfrm>
        </p:spPr>
        <p:txBody>
          <a:bodyPr/>
          <a:lstStyle/>
          <a:p>
            <a:r>
              <a:rPr lang="en-IN"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CA3BFC59-904D-B845-5FFA-75C40EC0F499}"/>
              </a:ext>
            </a:extLst>
          </p:cNvPr>
          <p:cNvSpPr>
            <a:spLocks noGrp="1"/>
          </p:cNvSpPr>
          <p:nvPr>
            <p:ph idx="1"/>
          </p:nvPr>
        </p:nvSpPr>
        <p:spPr>
          <a:xfrm>
            <a:off x="1024812" y="2124107"/>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is a powerful tool that can unlock the full potential of image recognition technology. Its machine learning capabilities, customizability, and ease of integration make it a valuable asset for businesses looking to analyze and understand visual data. With IBM Cloud Visual Recognition, the possibilities are endless.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1205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TotalTime>
  <Words>419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 IMAGE RECOGNITION WITH IBM    CLOUD VISUAL RECOGNITION</vt:lpstr>
      <vt:lpstr>      INTRODUCTION:</vt:lpstr>
      <vt:lpstr>      What is IBM Cloud Visual Recognition?</vt:lpstr>
      <vt:lpstr>      Benefifits of IBM Cloud Visual Recognition</vt:lpstr>
      <vt:lpstr>     How IBM Cloud Visual  Recognition Works ?</vt:lpstr>
      <vt:lpstr>      Use Cases for IBM Cloud Visual Recognition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IMAGE RECOGNITION WITH IBM    CLOUD VISUAL RECOGNITION</dc:title>
  <dc:creator>Karthik Raja</dc:creator>
  <cp:lastModifiedBy>Karthik Raja</cp:lastModifiedBy>
  <cp:revision>1</cp:revision>
  <dcterms:created xsi:type="dcterms:W3CDTF">2023-09-27T07:13:23Z</dcterms:created>
  <dcterms:modified xsi:type="dcterms:W3CDTF">2023-09-27T07:53:38Z</dcterms:modified>
</cp:coreProperties>
</file>