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31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IMAGE RECOGNITON USING IBM CLOUD VISUAL 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124200"/>
            <a:ext cx="7924800" cy="3124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SUBMITTED BY </a:t>
            </a:r>
          </a:p>
          <a:p>
            <a:r>
              <a:rPr lang="en-US" sz="2000" dirty="0" smtClean="0"/>
              <a:t>ARUN </a:t>
            </a:r>
            <a:r>
              <a:rPr lang="en-US" sz="2000" dirty="0" smtClean="0"/>
              <a:t>C</a:t>
            </a:r>
            <a:r>
              <a:rPr lang="en-US" sz="2000" b="1" dirty="0" smtClean="0"/>
              <a:t>(710021106005)</a:t>
            </a:r>
            <a:endParaRPr lang="en-US" sz="2000" b="1" dirty="0" smtClean="0"/>
          </a:p>
          <a:p>
            <a:r>
              <a:rPr lang="en-US" sz="2000" b="1" dirty="0" smtClean="0"/>
              <a:t>Anna university regional campus Coimbatore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IN" dirty="0" smtClean="0"/>
              <a:t>THANK YOU!!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OF IMAGE RECOGNITION</a:t>
            </a:r>
          </a:p>
          <a:p>
            <a:r>
              <a:rPr lang="en-IN" dirty="0" smtClean="0"/>
              <a:t>WEATHER CLASSIFICATION</a:t>
            </a:r>
          </a:p>
          <a:p>
            <a:r>
              <a:rPr lang="en-IN" dirty="0" smtClean="0"/>
              <a:t>REAL TIME USE CASES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1.Meteorologist</a:t>
            </a:r>
          </a:p>
          <a:p>
            <a:pPr algn="just">
              <a:buNone/>
            </a:pPr>
            <a:r>
              <a:rPr lang="en-US" dirty="0" smtClean="0"/>
              <a:t>                     2.Traveler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3.</a:t>
            </a:r>
            <a:r>
              <a:rPr lang="en-IN" dirty="0" smtClean="0"/>
              <a:t>Smart Home Company</a:t>
            </a:r>
          </a:p>
          <a:p>
            <a:r>
              <a:rPr lang="en-IN" dirty="0" smtClean="0"/>
              <a:t>PROJECT DEVELOPMENT AND DEPLOYMENT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APPLICATIONS OF IMAGE RECOGNITION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image recognition, we can recognize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scenes, and faces.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deep learning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ML model can be trained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custom objects and even perform visual search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applications are,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classification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 classification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algn="ctr">
              <a:buFont typeface="Wingdings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WEATHER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Weather classification makes it possible </a:t>
            </a:r>
            <a:r>
              <a:rPr lang="en-US" sz="2800" dirty="0"/>
              <a:t>to </a:t>
            </a:r>
            <a:r>
              <a:rPr lang="en-US" sz="2800" dirty="0" smtClean="0"/>
              <a:t>gather weather information simultaneously </a:t>
            </a:r>
            <a:r>
              <a:rPr lang="en-US" sz="2800" dirty="0"/>
              <a:t>without human assistance and satellite assistance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Thus we can employ deep learning techniques to detect images.</a:t>
            </a:r>
            <a:endParaRPr lang="en-IN" sz="2800" dirty="0" smtClean="0"/>
          </a:p>
          <a:p>
            <a:endParaRPr lang="en-US" sz="2800" dirty="0"/>
          </a:p>
        </p:txBody>
      </p:sp>
      <p:pic>
        <p:nvPicPr>
          <p:cNvPr id="4" name="Picture 3" descr="rain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3400"/>
            <a:ext cx="3276600" cy="1905000"/>
          </a:xfrm>
          <a:prstGeom prst="rect">
            <a:avLst/>
          </a:prstGeom>
        </p:spPr>
      </p:pic>
      <p:pic>
        <p:nvPicPr>
          <p:cNvPr id="5" name="Picture 4" descr="sunrise8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67200"/>
            <a:ext cx="3200400" cy="1858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stellar" pitchFamily="18" charset="0"/>
              </a:rPr>
              <a:t>              Rainy                                             SUNRISE</a:t>
            </a:r>
            <a:endParaRPr lang="en-US" b="1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Meteorologist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Meteorologist </a:t>
            </a:r>
            <a:r>
              <a:rPr lang="en-US" dirty="0"/>
              <a:t>m</a:t>
            </a:r>
            <a:r>
              <a:rPr lang="en-US" dirty="0" smtClean="0"/>
              <a:t>onitor </a:t>
            </a:r>
            <a:r>
              <a:rPr lang="en-US" dirty="0"/>
              <a:t>climates in multiple </a:t>
            </a:r>
            <a:r>
              <a:rPr lang="en-US" dirty="0" smtClean="0"/>
              <a:t>places. But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not possible to gather the climate details of multiple places simultaneously. 	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So this model gives solution to the above problem by updating the weather of multiple places time to time.</a:t>
            </a: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Traveler: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Traveler needs to know </a:t>
            </a:r>
            <a:r>
              <a:rPr lang="en-US" dirty="0"/>
              <a:t>the climate in a particular </a:t>
            </a:r>
            <a:r>
              <a:rPr lang="en-US" dirty="0" smtClean="0"/>
              <a:t>place. But It is not possible to get an up to date information.</a:t>
            </a:r>
            <a:r>
              <a:rPr lang="en-US" dirty="0"/>
              <a:t>	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He/She</a:t>
            </a:r>
            <a:r>
              <a:rPr lang="en-US" dirty="0" smtClean="0"/>
              <a:t> may be worried </a:t>
            </a:r>
            <a:r>
              <a:rPr lang="en-US" dirty="0"/>
              <a:t>about the unknown weather in a place and it spoils </a:t>
            </a:r>
            <a:r>
              <a:rPr lang="en-US" dirty="0" smtClean="0"/>
              <a:t>his/her </a:t>
            </a:r>
            <a:r>
              <a:rPr lang="en-US" dirty="0"/>
              <a:t>travel plan. 	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Thus this model massively helps in solving a traveler's problem.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Smart Home Company: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Smart Home Company needs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the climate of a particular </a:t>
            </a:r>
            <a:r>
              <a:rPr lang="en-US" dirty="0" smtClean="0"/>
              <a:t>region. But It is not usually accurate and updated. 	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hus this model massively helps in solving a smart home company’s problem.	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PROJECT DEVELOPMENT AND DEPLOYMENT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5157788"/>
          </a:xfrm>
        </p:spPr>
        <p:txBody>
          <a:bodyPr>
            <a:normAutofit/>
          </a:bodyPr>
          <a:lstStyle/>
          <a:p>
            <a:r>
              <a:rPr lang="en-US" dirty="0" smtClean="0"/>
              <a:t>Our Target here is to create an ML Model which is used to classify the images based on the deep learning technique called “Transfer Learning”.</a:t>
            </a:r>
          </a:p>
          <a:p>
            <a:r>
              <a:rPr lang="en-US" dirty="0" smtClean="0"/>
              <a:t>Our first step is to collect datasets and follow some preprocessing techniques to structure the data.</a:t>
            </a:r>
          </a:p>
          <a:p>
            <a:r>
              <a:rPr lang="en-US" dirty="0" smtClean="0"/>
              <a:t>The next step is to extract the useful features. This step is called feature extraction. In this project we can use VGG19 as a feature extractor.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PROJECT DEVELOPMENT AND DEPLOYMENT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model we use transfer learning</a:t>
            </a:r>
          </a:p>
          <a:p>
            <a:r>
              <a:rPr lang="en-IN" dirty="0" smtClean="0"/>
              <a:t>Transfer </a:t>
            </a:r>
            <a:r>
              <a:rPr lang="en-IN" dirty="0" err="1" smtClean="0"/>
              <a:t>leaarning</a:t>
            </a:r>
            <a:r>
              <a:rPr lang="en-IN" dirty="0" smtClean="0"/>
              <a:t> utilizes pre-trained CNN model(</a:t>
            </a:r>
            <a:r>
              <a:rPr lang="en-IN" dirty="0" err="1" smtClean="0"/>
              <a:t>convolutional</a:t>
            </a:r>
            <a:r>
              <a:rPr lang="en-IN" dirty="0" smtClean="0"/>
              <a:t> </a:t>
            </a:r>
            <a:r>
              <a:rPr lang="en-IN" dirty="0"/>
              <a:t>N</a:t>
            </a:r>
            <a:r>
              <a:rPr lang="en-IN" dirty="0" smtClean="0"/>
              <a:t>eural Network)</a:t>
            </a:r>
          </a:p>
          <a:p>
            <a:r>
              <a:rPr lang="en-IN" dirty="0" smtClean="0"/>
              <a:t>Thus we can Fine-tune the pre-trained model on the weather dataset using transfer learning approaches.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</TotalTime>
  <Words>332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IMAGE RECOGNITON USING IBM CLOUD VISUAL RECOGNITION </vt:lpstr>
      <vt:lpstr>CONTENTS</vt:lpstr>
      <vt:lpstr>APPLICATIONS OF IMAGE RECOGNITION</vt:lpstr>
      <vt:lpstr>WEATHER CLASSIFICATION</vt:lpstr>
      <vt:lpstr>REAL TIME USE CASES</vt:lpstr>
      <vt:lpstr>REAL TIME USE CASES</vt:lpstr>
      <vt:lpstr>REAL TIME USE CASES</vt:lpstr>
      <vt:lpstr>PROJECT DEVELOPMENT AND DEPLOYMENT</vt:lpstr>
      <vt:lpstr>PROJECT DEVELOPMENT AND DEPLOYMENT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RECOGNITON USING IBM CLOUD VISUAL RECOGNITION</dc:title>
  <dc:creator>WELCOME</dc:creator>
  <cp:lastModifiedBy>WELCOME</cp:lastModifiedBy>
  <cp:revision>24</cp:revision>
  <dcterms:created xsi:type="dcterms:W3CDTF">2023-10-11T10:53:41Z</dcterms:created>
  <dcterms:modified xsi:type="dcterms:W3CDTF">2023-10-11T12:54:02Z</dcterms:modified>
</cp:coreProperties>
</file>