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6" autoAdjust="0"/>
    <p:restoredTop sz="94660"/>
  </p:normalViewPr>
  <p:slideViewPr>
    <p:cSldViewPr>
      <p:cViewPr varScale="1">
        <p:scale>
          <a:sx n="60" d="100"/>
          <a:sy n="60" d="100"/>
        </p:scale>
        <p:origin x="-1310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097284-2EEE-410F-8751-727A0C518BF3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B6B176-4211-430C-87CD-224686EB34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Weather Classification using IBM Cloud Visual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Submitted by</a:t>
            </a: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Arun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C(710021106005</a:t>
            </a:r>
            <a:r>
              <a:rPr lang="en-US" b="1" smtClean="0">
                <a:latin typeface="Calibri" pitchFamily="34" charset="0"/>
                <a:cs typeface="Calibri" pitchFamily="34" charset="0"/>
              </a:rPr>
              <a:t>)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Anna university Regional Campus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Coimbatore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Screenshot (16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4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 </a:t>
            </a:r>
          </a:p>
          <a:p>
            <a:r>
              <a:rPr lang="en-US" dirty="0" smtClean="0"/>
              <a:t>Training the model</a:t>
            </a:r>
          </a:p>
          <a:p>
            <a:r>
              <a:rPr lang="en-US" dirty="0" smtClean="0"/>
              <a:t>Testing the model</a:t>
            </a:r>
          </a:p>
          <a:p>
            <a:r>
              <a:rPr lang="en-US" dirty="0" smtClean="0"/>
              <a:t>Evaluation of  Accuracy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Feature engineering in machine learning involves selecting, transforming, or creating meaningful input variables from raw data to improve model performance.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encompasses tasks such as feature selection, data transformation, dealing with categorical data, and handling missing values.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Effective feature engineering can significantly enhance the accuracy and generalization of machine learning models, often requiring domain knowledge and an iterative approach to refine feature choices.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US" dirty="0"/>
          </a:p>
        </p:txBody>
      </p:sp>
      <p:pic>
        <p:nvPicPr>
          <p:cNvPr id="4" name="Content Placeholder 3" descr="feature engine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419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optimizer used by our model is “Adam”, it is the most common optimizer used in image classification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Loss function used here is “Categorical </a:t>
            </a:r>
            <a:r>
              <a:rPr lang="en-US" sz="2800" dirty="0" err="1"/>
              <a:t>Crossentropy</a:t>
            </a:r>
            <a:r>
              <a:rPr lang="en-US" sz="2800" dirty="0"/>
              <a:t>” which is usually used in the multiclass classification problems where the target variable is </a:t>
            </a:r>
            <a:r>
              <a:rPr lang="en-US" sz="2800" dirty="0" err="1"/>
              <a:t>labelled</a:t>
            </a:r>
            <a:r>
              <a:rPr lang="en-US" sz="2800" dirty="0"/>
              <a:t> not numbered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After training the model we achieved an Accuracy of 85.71% . Then the model file with h5 extension is saved and it is downloaded as “wcv.h5” </a:t>
            </a:r>
            <a:r>
              <a:rPr lang="en-US" sz="2800" dirty="0" smtClean="0"/>
              <a:t>2!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ain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4832"/>
            <a:ext cx="8229600" cy="417009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saving the model we started testing the model with random images from the test </a:t>
            </a:r>
            <a:r>
              <a:rPr lang="en-US" dirty="0" err="1"/>
              <a:t>datset</a:t>
            </a:r>
            <a:r>
              <a:rPr lang="en-US" dirty="0"/>
              <a:t> which our model never seen before I.e., the images in the test set and </a:t>
            </a:r>
            <a:r>
              <a:rPr lang="en-US" dirty="0" err="1"/>
              <a:t>and</a:t>
            </a:r>
            <a:r>
              <a:rPr lang="en-US" dirty="0"/>
              <a:t> training set are different.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tested our model with two random images both are predicted correctly.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tresting the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724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is an important metric in building an ML model. </a:t>
            </a:r>
          </a:p>
          <a:p>
            <a:r>
              <a:rPr lang="en-US" dirty="0" smtClean="0"/>
              <a:t>The Accuracy of our model is found to be 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85.71 %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276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Weather Classification using IBM Cloud Visual Recognition</vt:lpstr>
      <vt:lpstr>Contents</vt:lpstr>
      <vt:lpstr>Feature engineering</vt:lpstr>
      <vt:lpstr>code</vt:lpstr>
      <vt:lpstr>Training the model</vt:lpstr>
      <vt:lpstr>code</vt:lpstr>
      <vt:lpstr>Testing the model</vt:lpstr>
      <vt:lpstr>code</vt:lpstr>
      <vt:lpstr>Evaluation of Accuracy</vt:lpstr>
      <vt:lpstr>code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Classification using IBM Cloud Visual Recognition</dc:title>
  <dc:creator>WELCOME</dc:creator>
  <cp:lastModifiedBy>WELCOME</cp:lastModifiedBy>
  <cp:revision>11</cp:revision>
  <dcterms:created xsi:type="dcterms:W3CDTF">2023-10-26T14:35:48Z</dcterms:created>
  <dcterms:modified xsi:type="dcterms:W3CDTF">2023-10-26T16:18:43Z</dcterms:modified>
</cp:coreProperties>
</file>