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1" r:id="rId1"/>
  </p:sldMasterIdLst>
  <p:sldIdLst>
    <p:sldId id="256" r:id="rId2"/>
    <p:sldId id="257"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2957CE-1ADE-42A6-810C-C9E02BBB01E5}" v="7" dt="2024-11-15T17:14:17.4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92" d="100"/>
          <a:sy n="92" d="100"/>
        </p:scale>
        <p:origin x="106"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hika shri" userId="f4851ab4d98bf166" providerId="LiveId" clId="{FA2957CE-1ADE-42A6-810C-C9E02BBB01E5}"/>
    <pc:docChg chg="undo custSel addSld delSld modSld">
      <pc:chgData name="Harshika shri" userId="f4851ab4d98bf166" providerId="LiveId" clId="{FA2957CE-1ADE-42A6-810C-C9E02BBB01E5}" dt="2024-11-15T17:14:28.956" v="34" actId="1076"/>
      <pc:docMkLst>
        <pc:docMk/>
      </pc:docMkLst>
      <pc:sldChg chg="modSp mod">
        <pc:chgData name="Harshika shri" userId="f4851ab4d98bf166" providerId="LiveId" clId="{FA2957CE-1ADE-42A6-810C-C9E02BBB01E5}" dt="2024-11-15T17:06:51.791" v="0" actId="20577"/>
        <pc:sldMkLst>
          <pc:docMk/>
          <pc:sldMk cId="179966433" sldId="256"/>
        </pc:sldMkLst>
        <pc:spChg chg="mod">
          <ac:chgData name="Harshika shri" userId="f4851ab4d98bf166" providerId="LiveId" clId="{FA2957CE-1ADE-42A6-810C-C9E02BBB01E5}" dt="2024-11-15T17:06:51.791" v="0" actId="20577"/>
          <ac:spMkLst>
            <pc:docMk/>
            <pc:sldMk cId="179966433" sldId="256"/>
            <ac:spMk id="3" creationId="{7ACE7AB9-C02B-458F-9BDE-2419256B73A1}"/>
          </ac:spMkLst>
        </pc:spChg>
      </pc:sldChg>
      <pc:sldChg chg="addSp delSp modSp mod">
        <pc:chgData name="Harshika shri" userId="f4851ab4d98bf166" providerId="LiveId" clId="{FA2957CE-1ADE-42A6-810C-C9E02BBB01E5}" dt="2024-11-15T17:13:04.139" v="17" actId="1076"/>
        <pc:sldMkLst>
          <pc:docMk/>
          <pc:sldMk cId="3543281678" sldId="277"/>
        </pc:sldMkLst>
        <pc:picChg chg="del">
          <ac:chgData name="Harshika shri" userId="f4851ab4d98bf166" providerId="LiveId" clId="{FA2957CE-1ADE-42A6-810C-C9E02BBB01E5}" dt="2024-11-15T17:11:52.990" v="5" actId="478"/>
          <ac:picMkLst>
            <pc:docMk/>
            <pc:sldMk cId="3543281678" sldId="277"/>
            <ac:picMk id="4" creationId="{3063EEF8-4A23-4059-A08B-E9D0E4F691F4}"/>
          </ac:picMkLst>
        </pc:picChg>
        <pc:picChg chg="add del mod">
          <ac:chgData name="Harshika shri" userId="f4851ab4d98bf166" providerId="LiveId" clId="{FA2957CE-1ADE-42A6-810C-C9E02BBB01E5}" dt="2024-11-15T17:12:27.057" v="10" actId="478"/>
          <ac:picMkLst>
            <pc:docMk/>
            <pc:sldMk cId="3543281678" sldId="277"/>
            <ac:picMk id="5" creationId="{3249BDE2-707B-591A-A325-40CB525A90CD}"/>
          </ac:picMkLst>
        </pc:picChg>
        <pc:picChg chg="add del mod">
          <ac:chgData name="Harshika shri" userId="f4851ab4d98bf166" providerId="LiveId" clId="{FA2957CE-1ADE-42A6-810C-C9E02BBB01E5}" dt="2024-11-15T17:12:27.057" v="10" actId="478"/>
          <ac:picMkLst>
            <pc:docMk/>
            <pc:sldMk cId="3543281678" sldId="277"/>
            <ac:picMk id="7" creationId="{181275D4-9F99-FBA9-790E-65523FF0D2F1}"/>
          </ac:picMkLst>
        </pc:picChg>
        <pc:picChg chg="add mod">
          <ac:chgData name="Harshika shri" userId="f4851ab4d98bf166" providerId="LiveId" clId="{FA2957CE-1ADE-42A6-810C-C9E02BBB01E5}" dt="2024-11-15T17:12:45.519" v="13" actId="1076"/>
          <ac:picMkLst>
            <pc:docMk/>
            <pc:sldMk cId="3543281678" sldId="277"/>
            <ac:picMk id="9" creationId="{C3631E49-2B6E-41AD-F920-BED972FBB47F}"/>
          </ac:picMkLst>
        </pc:picChg>
        <pc:picChg chg="add mod">
          <ac:chgData name="Harshika shri" userId="f4851ab4d98bf166" providerId="LiveId" clId="{FA2957CE-1ADE-42A6-810C-C9E02BBB01E5}" dt="2024-11-15T17:13:04.139" v="17" actId="1076"/>
          <ac:picMkLst>
            <pc:docMk/>
            <pc:sldMk cId="3543281678" sldId="277"/>
            <ac:picMk id="11" creationId="{CF1BF057-DA1F-7BF5-296A-0F37BFBD43D0}"/>
          </ac:picMkLst>
        </pc:picChg>
      </pc:sldChg>
      <pc:sldChg chg="addSp delSp modSp add del mod">
        <pc:chgData name="Harshika shri" userId="f4851ab4d98bf166" providerId="LiveId" clId="{FA2957CE-1ADE-42A6-810C-C9E02BBB01E5}" dt="2024-11-15T17:13:51.653" v="26" actId="1076"/>
        <pc:sldMkLst>
          <pc:docMk/>
          <pc:sldMk cId="2500331150" sldId="278"/>
        </pc:sldMkLst>
        <pc:picChg chg="del">
          <ac:chgData name="Harshika shri" userId="f4851ab4d98bf166" providerId="LiveId" clId="{FA2957CE-1ADE-42A6-810C-C9E02BBB01E5}" dt="2024-11-15T17:11:49.426" v="4" actId="478"/>
          <ac:picMkLst>
            <pc:docMk/>
            <pc:sldMk cId="2500331150" sldId="278"/>
            <ac:picMk id="3" creationId="{DFCF87F3-1761-40C9-9CBE-8764E65320C0}"/>
          </ac:picMkLst>
        </pc:picChg>
        <pc:picChg chg="add mod">
          <ac:chgData name="Harshika shri" userId="f4851ab4d98bf166" providerId="LiveId" clId="{FA2957CE-1ADE-42A6-810C-C9E02BBB01E5}" dt="2024-11-15T17:13:27.321" v="20" actId="1076"/>
          <ac:picMkLst>
            <pc:docMk/>
            <pc:sldMk cId="2500331150" sldId="278"/>
            <ac:picMk id="4" creationId="{94E7938C-A0B7-7DA3-A4E6-BF9FA31D325E}"/>
          </ac:picMkLst>
        </pc:picChg>
        <pc:picChg chg="add mod">
          <ac:chgData name="Harshika shri" userId="f4851ab4d98bf166" providerId="LiveId" clId="{FA2957CE-1ADE-42A6-810C-C9E02BBB01E5}" dt="2024-11-15T17:13:51.653" v="26" actId="1076"/>
          <ac:picMkLst>
            <pc:docMk/>
            <pc:sldMk cId="2500331150" sldId="278"/>
            <ac:picMk id="6" creationId="{27CBFC34-9BB3-5C11-95BD-E9AD362497E7}"/>
          </ac:picMkLst>
        </pc:picChg>
      </pc:sldChg>
      <pc:sldChg chg="addSp delSp modSp mod delAnim">
        <pc:chgData name="Harshika shri" userId="f4851ab4d98bf166" providerId="LiveId" clId="{FA2957CE-1ADE-42A6-810C-C9E02BBB01E5}" dt="2024-11-15T17:14:28.956" v="34" actId="1076"/>
        <pc:sldMkLst>
          <pc:docMk/>
          <pc:sldMk cId="2772014432" sldId="279"/>
        </pc:sldMkLst>
        <pc:picChg chg="del">
          <ac:chgData name="Harshika shri" userId="f4851ab4d98bf166" providerId="LiveId" clId="{FA2957CE-1ADE-42A6-810C-C9E02BBB01E5}" dt="2024-11-15T17:11:41.113" v="1" actId="478"/>
          <ac:picMkLst>
            <pc:docMk/>
            <pc:sldMk cId="2772014432" sldId="279"/>
            <ac:picMk id="2" creationId="{03AA65FA-28AA-45E5-A930-96129AAEE6AA}"/>
          </ac:picMkLst>
        </pc:picChg>
        <pc:picChg chg="add mod">
          <ac:chgData name="Harshika shri" userId="f4851ab4d98bf166" providerId="LiveId" clId="{FA2957CE-1ADE-42A6-810C-C9E02BBB01E5}" dt="2024-11-15T17:14:08.230" v="30" actId="1076"/>
          <ac:picMkLst>
            <pc:docMk/>
            <pc:sldMk cId="2772014432" sldId="279"/>
            <ac:picMk id="4" creationId="{4D33C839-02EA-D733-DFF9-51AC9009C9AC}"/>
          </ac:picMkLst>
        </pc:picChg>
        <pc:picChg chg="add mod">
          <ac:chgData name="Harshika shri" userId="f4851ab4d98bf166" providerId="LiveId" clId="{FA2957CE-1ADE-42A6-810C-C9E02BBB01E5}" dt="2024-11-15T17:14:28.956" v="34" actId="1076"/>
          <ac:picMkLst>
            <pc:docMk/>
            <pc:sldMk cId="2772014432" sldId="279"/>
            <ac:picMk id="6" creationId="{273DEEB3-4F33-C90B-B52F-0FF1BE96460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4CC4C1-AAD8-4BD7-851D-4E8B330A8A0F}" type="datetimeFigureOut">
              <a:rPr lang="en-US" smtClean="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1809949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3680930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820015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2953524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34815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13292260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4CC4C1-AAD8-4BD7-851D-4E8B330A8A0F}" type="datetimeFigureOut">
              <a:rPr lang="en-US" smtClean="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1496758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4CC4C1-AAD8-4BD7-851D-4E8B330A8A0F}" type="datetimeFigureOut">
              <a:rPr lang="en-US" smtClean="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1367662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4CC4C1-AAD8-4BD7-851D-4E8B330A8A0F}" type="datetimeFigureOut">
              <a:rPr lang="en-US" smtClean="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875589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2823032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4CC4C1-AAD8-4BD7-851D-4E8B330A8A0F}" type="datetimeFigureOut">
              <a:rPr lang="en-US" smtClean="0"/>
              <a:t>11/15/2024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2243487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4CC4C1-AAD8-4BD7-851D-4E8B330A8A0F}" type="datetimeFigureOut">
              <a:rPr lang="en-US" smtClean="0"/>
              <a:t>11/15/2024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3209796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4CC4C1-AAD8-4BD7-851D-4E8B330A8A0F}" type="datetimeFigureOut">
              <a:rPr lang="en-US" smtClean="0"/>
              <a:t>11/15/2024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2808923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4CC4C1-AAD8-4BD7-851D-4E8B330A8A0F}" type="datetimeFigureOut">
              <a:rPr lang="en-US" smtClean="0"/>
              <a:t>11/15/2024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1416569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4CC4C1-AAD8-4BD7-851D-4E8B330A8A0F}" type="datetimeFigureOut">
              <a:rPr lang="en-US" smtClean="0"/>
              <a:t>11/15/2024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2830558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E383BD-D717-4165-9F4C-143E4E233FF6}" type="slidenum">
              <a:rPr lang="en-US" smtClean="0"/>
              <a:t>‹#›</a:t>
            </a:fld>
            <a:endParaRPr lang="en-US"/>
          </a:p>
        </p:txBody>
      </p:sp>
      <p:sp>
        <p:nvSpPr>
          <p:cNvPr id="5" name="Date Placeholder 4"/>
          <p:cNvSpPr>
            <a:spLocks noGrp="1"/>
          </p:cNvSpPr>
          <p:nvPr>
            <p:ph type="dt" sz="half" idx="10"/>
          </p:nvPr>
        </p:nvSpPr>
        <p:spPr/>
        <p:txBody>
          <a:bodyPr/>
          <a:lstStyle/>
          <a:p>
            <a:fld id="{674CC4C1-AAD8-4BD7-851D-4E8B330A8A0F}" type="datetimeFigureOut">
              <a:rPr lang="en-US" smtClean="0"/>
              <a:t>11/15/2024</a:t>
            </a:fld>
            <a:endParaRPr lang="en-US"/>
          </a:p>
        </p:txBody>
      </p:sp>
    </p:spTree>
    <p:extLst>
      <p:ext uri="{BB962C8B-B14F-4D97-AF65-F5344CB8AC3E}">
        <p14:creationId xmlns:p14="http://schemas.microsoft.com/office/powerpoint/2010/main" val="552223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74CC4C1-AAD8-4BD7-851D-4E8B330A8A0F}" type="datetimeFigureOut">
              <a:rPr lang="en-US" smtClean="0"/>
              <a:t>11/15/2024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EE383BD-D717-4165-9F4C-143E4E233FF6}" type="slidenum">
              <a:rPr lang="en-US" smtClean="0"/>
              <a:t>‹#›</a:t>
            </a:fld>
            <a:endParaRPr lang="en-US"/>
          </a:p>
        </p:txBody>
      </p:sp>
    </p:spTree>
    <p:extLst>
      <p:ext uri="{BB962C8B-B14F-4D97-AF65-F5344CB8AC3E}">
        <p14:creationId xmlns:p14="http://schemas.microsoft.com/office/powerpoint/2010/main" val="2862768509"/>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 id="2147483856" r:id="rId15"/>
    <p:sldLayoutId id="214748385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8702D-8405-4FF4-B318-84563025CCA5}"/>
              </a:ext>
            </a:extLst>
          </p:cNvPr>
          <p:cNvSpPr>
            <a:spLocks noGrp="1"/>
          </p:cNvSpPr>
          <p:nvPr>
            <p:ph type="ctrTitle"/>
          </p:nvPr>
        </p:nvSpPr>
        <p:spPr>
          <a:xfrm>
            <a:off x="1524000" y="406400"/>
            <a:ext cx="9144000" cy="3022600"/>
          </a:xfrm>
        </p:spPr>
        <p:txBody>
          <a:bodyPr>
            <a:normAutofit fontScale="90000"/>
          </a:bodyPr>
          <a:lstStyle/>
          <a:p>
            <a:pPr algn="ctr"/>
            <a:br>
              <a:rPr lang="en-US" sz="4400" dirty="0">
                <a:latin typeface="Times New Roman" panose="02020603050405020304" pitchFamily="18" charset="0"/>
                <a:cs typeface="Times New Roman" panose="02020603050405020304" pitchFamily="18" charset="0"/>
              </a:rPr>
            </a:br>
            <a:br>
              <a:rPr lang="en-US" sz="4400" dirty="0">
                <a:latin typeface="Times New Roman" panose="02020603050405020304" pitchFamily="18" charset="0"/>
                <a:cs typeface="Times New Roman" panose="02020603050405020304" pitchFamily="18" charset="0"/>
              </a:rPr>
            </a:br>
            <a:br>
              <a:rPr lang="en-US" sz="4400" dirty="0">
                <a:latin typeface="Times New Roman" panose="02020603050405020304" pitchFamily="18" charset="0"/>
                <a:cs typeface="Times New Roman" panose="02020603050405020304" pitchFamily="18" charset="0"/>
              </a:rPr>
            </a:br>
            <a:br>
              <a:rPr lang="en-US" sz="4400" dirty="0">
                <a:latin typeface="Times New Roman" panose="02020603050405020304" pitchFamily="18" charset="0"/>
                <a:cs typeface="Times New Roman" panose="02020603050405020304" pitchFamily="18" charset="0"/>
              </a:rPr>
            </a:br>
            <a:br>
              <a:rPr lang="en-US" sz="4400"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CHAT CONNECT APP</a:t>
            </a:r>
          </a:p>
        </p:txBody>
      </p:sp>
      <p:sp>
        <p:nvSpPr>
          <p:cNvPr id="3" name="Subtitle 2">
            <a:extLst>
              <a:ext uri="{FF2B5EF4-FFF2-40B4-BE49-F238E27FC236}">
                <a16:creationId xmlns:a16="http://schemas.microsoft.com/office/drawing/2014/main" id="{7ACE7AB9-C02B-458F-9BDE-2419256B73A1}"/>
              </a:ext>
            </a:extLst>
          </p:cNvPr>
          <p:cNvSpPr>
            <a:spLocks noGrp="1"/>
          </p:cNvSpPr>
          <p:nvPr>
            <p:ph type="subTitle" idx="1"/>
          </p:nvPr>
        </p:nvSpPr>
        <p:spPr>
          <a:xfrm>
            <a:off x="2730500" y="5062538"/>
            <a:ext cx="9144000" cy="1655762"/>
          </a:xfrm>
        </p:spPr>
        <p:txBody>
          <a:bodyPr>
            <a:normAutofit/>
          </a:bodyPr>
          <a:lstStyle/>
          <a:p>
            <a:r>
              <a:rPr lang="en-US" dirty="0"/>
              <a:t>                                             </a:t>
            </a:r>
          </a:p>
          <a:p>
            <a:endParaRPr lang="en-US" dirty="0"/>
          </a:p>
          <a:p>
            <a:r>
              <a:rPr lang="en-US" dirty="0"/>
              <a:t>                                                                                                </a:t>
            </a:r>
          </a:p>
        </p:txBody>
      </p:sp>
    </p:spTree>
    <p:extLst>
      <p:ext uri="{BB962C8B-B14F-4D97-AF65-F5344CB8AC3E}">
        <p14:creationId xmlns:p14="http://schemas.microsoft.com/office/powerpoint/2010/main" val="179966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65B4F9-28BA-4427-BC2A-5527DFD858B6}"/>
              </a:ext>
            </a:extLst>
          </p:cNvPr>
          <p:cNvSpPr txBox="1"/>
          <p:nvPr/>
        </p:nvSpPr>
        <p:spPr>
          <a:xfrm>
            <a:off x="-1" y="0"/>
            <a:ext cx="12005733" cy="6740307"/>
          </a:xfrm>
          <a:prstGeom prst="rect">
            <a:avLst/>
          </a:prstGeom>
          <a:noFill/>
        </p:spPr>
        <p:txBody>
          <a:bodyPr wrap="square">
            <a:spAutoFit/>
          </a:bodyPr>
          <a:lstStyle/>
          <a:p>
            <a:r>
              <a:rPr lang="en-US" b="1" u="sng" dirty="0" err="1"/>
              <a:t>UsersAdapter.kt</a:t>
            </a:r>
            <a:r>
              <a:rPr lang="en-US" b="1" u="sng" dirty="0"/>
              <a:t>:</a:t>
            </a:r>
          </a:p>
          <a:p>
            <a:endParaRPr lang="en-US" b="1" u="sng" dirty="0"/>
          </a:p>
          <a:p>
            <a:r>
              <a:rPr lang="en-IN" dirty="0"/>
              <a:t>package </a:t>
            </a:r>
            <a:r>
              <a:rPr lang="en-IN" dirty="0" err="1"/>
              <a:t>com.arun.chatingapp.adapter</a:t>
            </a:r>
            <a:r>
              <a:rPr lang="en-IN" dirty="0"/>
              <a:t> </a:t>
            </a:r>
          </a:p>
          <a:p>
            <a:r>
              <a:rPr lang="en-IN" dirty="0"/>
              <a:t>import </a:t>
            </a:r>
            <a:r>
              <a:rPr lang="en-IN" dirty="0" err="1"/>
              <a:t>android.view.LayoutInflater</a:t>
            </a:r>
            <a:r>
              <a:rPr lang="en-IN" dirty="0"/>
              <a:t> </a:t>
            </a:r>
          </a:p>
          <a:p>
            <a:r>
              <a:rPr lang="en-IN" dirty="0"/>
              <a:t>import </a:t>
            </a:r>
            <a:r>
              <a:rPr lang="en-IN" dirty="0" err="1"/>
              <a:t>android.view.ViewGroup</a:t>
            </a:r>
            <a:r>
              <a:rPr lang="en-IN" dirty="0"/>
              <a:t> </a:t>
            </a:r>
          </a:p>
          <a:p>
            <a:r>
              <a:rPr lang="en-IN" dirty="0"/>
              <a:t>import </a:t>
            </a:r>
            <a:r>
              <a:rPr lang="en-IN" dirty="0" err="1"/>
              <a:t>androidx.recyclerview.widget.DiffUtil</a:t>
            </a:r>
            <a:endParaRPr lang="en-IN" dirty="0"/>
          </a:p>
          <a:p>
            <a:r>
              <a:rPr lang="en-IN" dirty="0"/>
              <a:t> import </a:t>
            </a:r>
            <a:r>
              <a:rPr lang="en-IN" dirty="0" err="1"/>
              <a:t>androidx.recyclerview.widget.ListAdapter</a:t>
            </a:r>
            <a:endParaRPr lang="en-IN" dirty="0"/>
          </a:p>
          <a:p>
            <a:r>
              <a:rPr lang="en-IN" dirty="0"/>
              <a:t> import </a:t>
            </a:r>
            <a:r>
              <a:rPr lang="en-IN" dirty="0" err="1"/>
              <a:t>androidx.recyclerview.widget.RecyclerView</a:t>
            </a:r>
            <a:r>
              <a:rPr lang="en-IN" dirty="0"/>
              <a:t> </a:t>
            </a:r>
          </a:p>
          <a:p>
            <a:r>
              <a:rPr lang="en-IN" dirty="0"/>
              <a:t>import </a:t>
            </a:r>
            <a:r>
              <a:rPr lang="en-IN" dirty="0" err="1"/>
              <a:t>com.arun.chatingapp.databinding.ItemUserListBinding</a:t>
            </a:r>
            <a:endParaRPr lang="en-IN" dirty="0"/>
          </a:p>
          <a:p>
            <a:r>
              <a:rPr lang="en-IN" dirty="0"/>
              <a:t> import </a:t>
            </a:r>
            <a:r>
              <a:rPr lang="en-IN" dirty="0" err="1"/>
              <a:t>com.arun.chatingapp.model.User</a:t>
            </a:r>
            <a:r>
              <a:rPr lang="en-IN" dirty="0"/>
              <a:t> </a:t>
            </a:r>
          </a:p>
          <a:p>
            <a:r>
              <a:rPr lang="en-IN" dirty="0"/>
              <a:t>import </a:t>
            </a:r>
            <a:r>
              <a:rPr lang="en-IN" dirty="0" err="1"/>
              <a:t>com.arun.chatingapp.utils.decodeToBitmap</a:t>
            </a:r>
            <a:r>
              <a:rPr lang="en-IN" dirty="0"/>
              <a:t> </a:t>
            </a:r>
          </a:p>
          <a:p>
            <a:r>
              <a:rPr lang="en-IN" dirty="0"/>
              <a:t>import </a:t>
            </a:r>
            <a:r>
              <a:rPr lang="en-IN" dirty="0" err="1"/>
              <a:t>javax.inject.Inject</a:t>
            </a:r>
            <a:endParaRPr lang="en-IN" dirty="0"/>
          </a:p>
          <a:p>
            <a:endParaRPr lang="en-IN" b="1" u="sng" dirty="0"/>
          </a:p>
          <a:p>
            <a:r>
              <a:rPr lang="en-IN" dirty="0"/>
              <a:t>class </a:t>
            </a:r>
            <a:r>
              <a:rPr lang="en-IN" dirty="0" err="1"/>
              <a:t>UsersAdapter</a:t>
            </a:r>
            <a:r>
              <a:rPr lang="en-IN" dirty="0"/>
              <a:t> @Inject constructor() : </a:t>
            </a:r>
            <a:r>
              <a:rPr lang="en-IN" dirty="0" err="1"/>
              <a:t>ListAdapter</a:t>
            </a:r>
            <a:r>
              <a:rPr lang="en-IN" dirty="0"/>
              <a:t>&lt;User, </a:t>
            </a:r>
            <a:r>
              <a:rPr lang="en-IN" dirty="0" err="1"/>
              <a:t>UsersAdapter.UserViewHolder</a:t>
            </a:r>
            <a:r>
              <a:rPr lang="en-IN" dirty="0"/>
              <a:t>&gt;(</a:t>
            </a:r>
            <a:r>
              <a:rPr lang="en-IN" dirty="0" err="1"/>
              <a:t>UserDiffer</a:t>
            </a:r>
            <a:r>
              <a:rPr lang="en-IN" dirty="0"/>
              <a:t>()) {</a:t>
            </a:r>
          </a:p>
          <a:p>
            <a:r>
              <a:rPr lang="en-IN" dirty="0"/>
              <a:t>	 class </a:t>
            </a:r>
            <a:r>
              <a:rPr lang="en-IN" dirty="0" err="1"/>
              <a:t>UserViewHolder</a:t>
            </a:r>
            <a:r>
              <a:rPr lang="en-IN" dirty="0"/>
              <a:t>(</a:t>
            </a:r>
            <a:r>
              <a:rPr lang="en-IN" dirty="0" err="1"/>
              <a:t>val</a:t>
            </a:r>
            <a:r>
              <a:rPr lang="en-IN" dirty="0"/>
              <a:t> binding: </a:t>
            </a:r>
            <a:r>
              <a:rPr lang="en-IN" dirty="0" err="1"/>
              <a:t>ItemUserListBinding</a:t>
            </a:r>
            <a:r>
              <a:rPr lang="en-IN" dirty="0"/>
              <a:t>) : </a:t>
            </a:r>
            <a:r>
              <a:rPr lang="en-IN" dirty="0" err="1"/>
              <a:t>RecyclerView.ViewHolder</a:t>
            </a:r>
            <a:r>
              <a:rPr lang="en-IN" dirty="0"/>
              <a:t>(</a:t>
            </a:r>
            <a:r>
              <a:rPr lang="en-IN" dirty="0" err="1"/>
              <a:t>binding.root</a:t>
            </a:r>
            <a:r>
              <a:rPr lang="en-IN" dirty="0"/>
              <a:t>) { </a:t>
            </a:r>
          </a:p>
          <a:p>
            <a:r>
              <a:rPr lang="en-IN" dirty="0"/>
              <a:t>			fun </a:t>
            </a:r>
            <a:r>
              <a:rPr lang="en-IN" dirty="0" err="1"/>
              <a:t>onUserBind</a:t>
            </a:r>
            <a:r>
              <a:rPr lang="en-IN" dirty="0"/>
              <a:t>(user: User) {</a:t>
            </a:r>
          </a:p>
          <a:p>
            <a:r>
              <a:rPr lang="en-IN" dirty="0"/>
              <a:t>				 </a:t>
            </a:r>
            <a:r>
              <a:rPr lang="en-IN" dirty="0" err="1"/>
              <a:t>binding.apply</a:t>
            </a:r>
            <a:r>
              <a:rPr lang="en-IN" dirty="0"/>
              <a:t> {</a:t>
            </a:r>
          </a:p>
          <a:p>
            <a:r>
              <a:rPr lang="en-IN" dirty="0"/>
              <a:t>					 </a:t>
            </a:r>
            <a:r>
              <a:rPr lang="en-IN" dirty="0" err="1"/>
              <a:t>tvName.text</a:t>
            </a:r>
            <a:r>
              <a:rPr lang="en-IN" dirty="0"/>
              <a:t> = user.name </a:t>
            </a:r>
          </a:p>
          <a:p>
            <a:r>
              <a:rPr lang="en-IN" dirty="0"/>
              <a:t>					</a:t>
            </a:r>
            <a:r>
              <a:rPr lang="en-IN" dirty="0" err="1"/>
              <a:t>tvEmail.text</a:t>
            </a:r>
            <a:r>
              <a:rPr lang="en-IN" dirty="0"/>
              <a:t> = </a:t>
            </a:r>
            <a:r>
              <a:rPr lang="en-IN" dirty="0" err="1"/>
              <a:t>user.email</a:t>
            </a:r>
            <a:r>
              <a:rPr lang="en-IN" dirty="0"/>
              <a:t> </a:t>
            </a:r>
          </a:p>
          <a:p>
            <a:r>
              <a:rPr lang="en-IN" dirty="0"/>
              <a:t>					</a:t>
            </a:r>
            <a:r>
              <a:rPr lang="en-IN" dirty="0" err="1"/>
              <a:t>ivProfile.setImageBitmap</a:t>
            </a:r>
            <a:r>
              <a:rPr lang="en-IN" dirty="0"/>
              <a:t>(user.image?.</a:t>
            </a:r>
            <a:r>
              <a:rPr lang="en-IN" dirty="0" err="1"/>
              <a:t>decodeToBitmap</a:t>
            </a:r>
            <a:r>
              <a:rPr lang="en-IN" dirty="0"/>
              <a:t>()) </a:t>
            </a:r>
          </a:p>
          <a:p>
            <a:r>
              <a:rPr lang="en-IN" dirty="0"/>
              <a:t>}</a:t>
            </a:r>
          </a:p>
          <a:p>
            <a:r>
              <a:rPr lang="en-IN" dirty="0"/>
              <a:t> </a:t>
            </a:r>
          </a:p>
          <a:p>
            <a:r>
              <a:rPr lang="en-IN" dirty="0"/>
              <a:t>}</a:t>
            </a:r>
          </a:p>
          <a:p>
            <a:r>
              <a:rPr lang="en-IN" dirty="0"/>
              <a:t> }</a:t>
            </a:r>
            <a:endParaRPr lang="en-US" b="1" u="sng" dirty="0"/>
          </a:p>
        </p:txBody>
      </p:sp>
    </p:spTree>
    <p:extLst>
      <p:ext uri="{BB962C8B-B14F-4D97-AF65-F5344CB8AC3E}">
        <p14:creationId xmlns:p14="http://schemas.microsoft.com/office/powerpoint/2010/main" val="3984108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16A2B3-DC3A-40B8-B9BA-56A7E6A01558}"/>
              </a:ext>
            </a:extLst>
          </p:cNvPr>
          <p:cNvSpPr txBox="1"/>
          <p:nvPr/>
        </p:nvSpPr>
        <p:spPr>
          <a:xfrm>
            <a:off x="0" y="114300"/>
            <a:ext cx="11430000" cy="6186309"/>
          </a:xfrm>
          <a:prstGeom prst="rect">
            <a:avLst/>
          </a:prstGeom>
          <a:noFill/>
        </p:spPr>
        <p:txBody>
          <a:bodyPr wrap="square">
            <a:spAutoFit/>
          </a:bodyPr>
          <a:lstStyle/>
          <a:p>
            <a:r>
              <a:rPr lang="en-IN" dirty="0"/>
              <a:t>class </a:t>
            </a:r>
            <a:r>
              <a:rPr lang="en-IN" dirty="0" err="1"/>
              <a:t>UserDiffer</a:t>
            </a:r>
            <a:r>
              <a:rPr lang="en-IN" dirty="0"/>
              <a:t> : </a:t>
            </a:r>
            <a:r>
              <a:rPr lang="en-IN" dirty="0" err="1"/>
              <a:t>DiffUtil.ItemCallback</a:t>
            </a:r>
            <a:r>
              <a:rPr lang="en-IN" dirty="0"/>
              <a:t>&lt;User&gt;() { </a:t>
            </a:r>
          </a:p>
          <a:p>
            <a:r>
              <a:rPr lang="en-IN" dirty="0"/>
              <a:t>	override fun </a:t>
            </a:r>
            <a:r>
              <a:rPr lang="en-IN" dirty="0" err="1"/>
              <a:t>areItemsTheSame</a:t>
            </a:r>
            <a:r>
              <a:rPr lang="en-IN" dirty="0"/>
              <a:t>(</a:t>
            </a:r>
            <a:r>
              <a:rPr lang="en-IN" dirty="0" err="1"/>
              <a:t>oldItem</a:t>
            </a:r>
            <a:r>
              <a:rPr lang="en-IN" dirty="0"/>
              <a:t>: User, </a:t>
            </a:r>
            <a:r>
              <a:rPr lang="en-IN" dirty="0" err="1"/>
              <a:t>newItem</a:t>
            </a:r>
            <a:r>
              <a:rPr lang="en-IN" dirty="0"/>
              <a:t>: User): Boolean {</a:t>
            </a:r>
          </a:p>
          <a:p>
            <a:r>
              <a:rPr lang="en-IN" dirty="0"/>
              <a:t>		 return </a:t>
            </a:r>
            <a:r>
              <a:rPr lang="en-IN" dirty="0" err="1"/>
              <a:t>oldItem.token</a:t>
            </a:r>
            <a:r>
              <a:rPr lang="en-IN" dirty="0"/>
              <a:t> == </a:t>
            </a:r>
            <a:r>
              <a:rPr lang="en-IN" dirty="0" err="1"/>
              <a:t>newItem.token</a:t>
            </a:r>
            <a:r>
              <a:rPr lang="en-IN" dirty="0"/>
              <a:t> </a:t>
            </a:r>
          </a:p>
          <a:p>
            <a:r>
              <a:rPr lang="en-IN" dirty="0"/>
              <a:t>} </a:t>
            </a:r>
          </a:p>
          <a:p>
            <a:endParaRPr lang="en-IN" dirty="0"/>
          </a:p>
          <a:p>
            <a:r>
              <a:rPr lang="en-IN" dirty="0"/>
              <a:t>override fun </a:t>
            </a:r>
            <a:r>
              <a:rPr lang="en-IN" dirty="0" err="1"/>
              <a:t>areContentsTheSame</a:t>
            </a:r>
            <a:r>
              <a:rPr lang="en-IN" dirty="0"/>
              <a:t>(</a:t>
            </a:r>
            <a:r>
              <a:rPr lang="en-IN" dirty="0" err="1"/>
              <a:t>oldItem</a:t>
            </a:r>
            <a:r>
              <a:rPr lang="en-IN" dirty="0"/>
              <a:t>: User, </a:t>
            </a:r>
            <a:r>
              <a:rPr lang="en-IN" dirty="0" err="1"/>
              <a:t>newItem</a:t>
            </a:r>
            <a:r>
              <a:rPr lang="en-IN" dirty="0"/>
              <a:t>: User): Boolean {</a:t>
            </a:r>
          </a:p>
          <a:p>
            <a:r>
              <a:rPr lang="en-IN" dirty="0"/>
              <a:t>		 return </a:t>
            </a:r>
            <a:r>
              <a:rPr lang="en-IN" dirty="0" err="1"/>
              <a:t>oldItem.hashCode</a:t>
            </a:r>
            <a:r>
              <a:rPr lang="en-IN" dirty="0"/>
              <a:t>() == </a:t>
            </a:r>
            <a:r>
              <a:rPr lang="en-IN" dirty="0" err="1"/>
              <a:t>newItem.hashCode</a:t>
            </a:r>
            <a:r>
              <a:rPr lang="en-IN" dirty="0"/>
              <a:t>() </a:t>
            </a:r>
          </a:p>
          <a:p>
            <a:r>
              <a:rPr lang="en-IN" dirty="0"/>
              <a:t>}</a:t>
            </a:r>
          </a:p>
          <a:p>
            <a:r>
              <a:rPr lang="en-IN" dirty="0"/>
              <a:t>}</a:t>
            </a:r>
          </a:p>
          <a:p>
            <a:endParaRPr lang="en-IN" dirty="0"/>
          </a:p>
          <a:p>
            <a:r>
              <a:rPr lang="en-IN" dirty="0"/>
              <a:t>override fun </a:t>
            </a:r>
            <a:r>
              <a:rPr lang="en-IN" dirty="0" err="1"/>
              <a:t>onCreateViewHolder</a:t>
            </a:r>
            <a:r>
              <a:rPr lang="en-IN" dirty="0"/>
              <a:t>(parent: </a:t>
            </a:r>
            <a:r>
              <a:rPr lang="en-IN" dirty="0" err="1"/>
              <a:t>ViewGroup</a:t>
            </a:r>
            <a:r>
              <a:rPr lang="en-IN" dirty="0"/>
              <a:t>, </a:t>
            </a:r>
            <a:r>
              <a:rPr lang="en-IN" dirty="0" err="1"/>
              <a:t>viewType</a:t>
            </a:r>
            <a:r>
              <a:rPr lang="en-IN" dirty="0"/>
              <a:t>: Int) = 	</a:t>
            </a:r>
            <a:r>
              <a:rPr lang="en-IN" dirty="0" err="1"/>
              <a:t>UserViewHolder</a:t>
            </a:r>
            <a:r>
              <a:rPr lang="en-IN" dirty="0"/>
              <a:t>(</a:t>
            </a:r>
            <a:r>
              <a:rPr lang="en-IN" dirty="0" err="1"/>
              <a:t>ItemUserListBinding.inflate</a:t>
            </a:r>
            <a:r>
              <a:rPr lang="en-IN" dirty="0"/>
              <a:t>(</a:t>
            </a:r>
            <a:r>
              <a:rPr lang="en-IN" dirty="0" err="1"/>
              <a:t>LayoutInflater.from</a:t>
            </a:r>
            <a:r>
              <a:rPr lang="en-IN" dirty="0"/>
              <a:t>(</a:t>
            </a:r>
            <a:r>
              <a:rPr lang="en-IN" dirty="0" err="1"/>
              <a:t>parent.context</a:t>
            </a:r>
            <a:r>
              <a:rPr lang="en-IN" dirty="0"/>
              <a:t>), parent, false))</a:t>
            </a:r>
          </a:p>
          <a:p>
            <a:endParaRPr lang="en-IN" dirty="0"/>
          </a:p>
          <a:p>
            <a:r>
              <a:rPr lang="en-IN" dirty="0"/>
              <a:t> override fun </a:t>
            </a:r>
            <a:r>
              <a:rPr lang="en-IN" dirty="0" err="1"/>
              <a:t>onBindViewHolder</a:t>
            </a:r>
            <a:r>
              <a:rPr lang="en-IN" dirty="0"/>
              <a:t>(holder: </a:t>
            </a:r>
            <a:r>
              <a:rPr lang="en-IN" dirty="0" err="1"/>
              <a:t>UserViewHolder</a:t>
            </a:r>
            <a:r>
              <a:rPr lang="en-IN" dirty="0"/>
              <a:t>, position: Int) { </a:t>
            </a:r>
          </a:p>
          <a:p>
            <a:r>
              <a:rPr lang="en-IN" dirty="0"/>
              <a:t>		</a:t>
            </a:r>
            <a:r>
              <a:rPr lang="en-IN" dirty="0" err="1"/>
              <a:t>val</a:t>
            </a:r>
            <a:r>
              <a:rPr lang="en-IN" dirty="0"/>
              <a:t> user = </a:t>
            </a:r>
            <a:r>
              <a:rPr lang="en-IN" dirty="0" err="1"/>
              <a:t>currentList</a:t>
            </a:r>
            <a:r>
              <a:rPr lang="en-IN" dirty="0"/>
              <a:t>[position] </a:t>
            </a:r>
          </a:p>
          <a:p>
            <a:r>
              <a:rPr lang="en-IN" dirty="0"/>
              <a:t>		</a:t>
            </a:r>
            <a:r>
              <a:rPr lang="en-IN" dirty="0" err="1"/>
              <a:t>holder.onUserBind</a:t>
            </a:r>
            <a:r>
              <a:rPr lang="en-IN" dirty="0"/>
              <a:t>(user)</a:t>
            </a:r>
          </a:p>
          <a:p>
            <a:r>
              <a:rPr lang="en-IN" dirty="0"/>
              <a:t>		 </a:t>
            </a:r>
            <a:r>
              <a:rPr lang="en-IN" dirty="0" err="1"/>
              <a:t>holder.binding.root.setOnClickListener</a:t>
            </a:r>
            <a:r>
              <a:rPr lang="en-IN" dirty="0"/>
              <a:t> { </a:t>
            </a:r>
          </a:p>
          <a:p>
            <a:r>
              <a:rPr lang="en-IN" dirty="0"/>
              <a:t>			</a:t>
            </a:r>
            <a:r>
              <a:rPr lang="en-IN" dirty="0" err="1"/>
              <a:t>onUserClick</a:t>
            </a:r>
            <a:r>
              <a:rPr lang="en-IN" dirty="0"/>
              <a:t>?.let { it1 -&gt; it1(user) } </a:t>
            </a:r>
          </a:p>
          <a:p>
            <a:r>
              <a:rPr lang="en-IN" dirty="0"/>
              <a:t>}</a:t>
            </a:r>
          </a:p>
          <a:p>
            <a:r>
              <a:rPr lang="en-IN" dirty="0"/>
              <a:t> }</a:t>
            </a:r>
          </a:p>
          <a:p>
            <a:r>
              <a:rPr lang="en-IN" dirty="0"/>
              <a:t> var </a:t>
            </a:r>
            <a:r>
              <a:rPr lang="en-IN" dirty="0" err="1"/>
              <a:t>onUserClick</a:t>
            </a:r>
            <a:r>
              <a:rPr lang="en-IN" dirty="0"/>
              <a:t>: ((User) -&gt; Unit)? = null</a:t>
            </a:r>
          </a:p>
          <a:p>
            <a:r>
              <a:rPr lang="en-IN" dirty="0"/>
              <a:t> }</a:t>
            </a:r>
            <a:endParaRPr lang="en-US" dirty="0"/>
          </a:p>
        </p:txBody>
      </p:sp>
    </p:spTree>
    <p:extLst>
      <p:ext uri="{BB962C8B-B14F-4D97-AF65-F5344CB8AC3E}">
        <p14:creationId xmlns:p14="http://schemas.microsoft.com/office/powerpoint/2010/main" val="264473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889F53-B6A5-4417-AC3E-5E48F3FD5597}"/>
              </a:ext>
            </a:extLst>
          </p:cNvPr>
          <p:cNvSpPr txBox="1"/>
          <p:nvPr/>
        </p:nvSpPr>
        <p:spPr>
          <a:xfrm>
            <a:off x="101599" y="101599"/>
            <a:ext cx="11446933" cy="5632311"/>
          </a:xfrm>
          <a:prstGeom prst="rect">
            <a:avLst/>
          </a:prstGeom>
          <a:noFill/>
        </p:spPr>
        <p:txBody>
          <a:bodyPr wrap="square">
            <a:spAutoFit/>
          </a:bodyPr>
          <a:lstStyle/>
          <a:p>
            <a:r>
              <a:rPr lang="en-US" b="1" u="sng" dirty="0" err="1"/>
              <a:t>ExampleInstrumentedTest.kt</a:t>
            </a:r>
            <a:r>
              <a:rPr lang="en-US" b="1" u="sng" dirty="0"/>
              <a:t>:</a:t>
            </a:r>
          </a:p>
          <a:p>
            <a:endParaRPr lang="en-US" b="1" u="sng" dirty="0"/>
          </a:p>
          <a:p>
            <a:r>
              <a:rPr lang="en-US" dirty="0"/>
              <a:t>package </a:t>
            </a:r>
            <a:r>
              <a:rPr lang="en-US" dirty="0" err="1"/>
              <a:t>com.arun.chatingapp</a:t>
            </a:r>
            <a:endParaRPr lang="en-US" dirty="0"/>
          </a:p>
          <a:p>
            <a:endParaRPr lang="en-US" dirty="0"/>
          </a:p>
          <a:p>
            <a:r>
              <a:rPr lang="en-US" dirty="0"/>
              <a:t>import </a:t>
            </a:r>
            <a:r>
              <a:rPr lang="en-US" dirty="0" err="1"/>
              <a:t>androidx.test.platform.app.InstrumentationRegistry</a:t>
            </a:r>
            <a:endParaRPr lang="en-US" dirty="0"/>
          </a:p>
          <a:p>
            <a:r>
              <a:rPr lang="en-US" dirty="0"/>
              <a:t>import androidx.test.ext.junit.runners.AndroidJUnit4</a:t>
            </a:r>
          </a:p>
          <a:p>
            <a:r>
              <a:rPr lang="en-US" dirty="0"/>
              <a:t>import </a:t>
            </a:r>
            <a:r>
              <a:rPr lang="en-US" dirty="0" err="1"/>
              <a:t>org.junit.Test</a:t>
            </a:r>
            <a:endParaRPr lang="en-US" dirty="0"/>
          </a:p>
          <a:p>
            <a:r>
              <a:rPr lang="en-US" dirty="0"/>
              <a:t>import </a:t>
            </a:r>
            <a:r>
              <a:rPr lang="en-US" dirty="0" err="1"/>
              <a:t>org.junit.runner.RunWith</a:t>
            </a:r>
            <a:endParaRPr lang="en-US" dirty="0"/>
          </a:p>
          <a:p>
            <a:r>
              <a:rPr lang="en-US" dirty="0"/>
              <a:t>import org.junit.Assert.*</a:t>
            </a:r>
          </a:p>
          <a:p>
            <a:endParaRPr lang="en-US" dirty="0"/>
          </a:p>
          <a:p>
            <a:r>
              <a:rPr lang="en-US" dirty="0"/>
              <a:t>@RunWith(AndroidJUnit4::class)</a:t>
            </a:r>
          </a:p>
          <a:p>
            <a:r>
              <a:rPr lang="en-US" dirty="0"/>
              <a:t>class </a:t>
            </a:r>
            <a:r>
              <a:rPr lang="en-US" dirty="0" err="1"/>
              <a:t>ExampleInstrumentedTest</a:t>
            </a:r>
            <a:r>
              <a:rPr lang="en-US" dirty="0"/>
              <a:t> {</a:t>
            </a:r>
          </a:p>
          <a:p>
            <a:r>
              <a:rPr lang="en-US" dirty="0"/>
              <a:t>    @Test</a:t>
            </a:r>
          </a:p>
          <a:p>
            <a:r>
              <a:rPr lang="en-US" dirty="0"/>
              <a:t>    fun </a:t>
            </a:r>
            <a:r>
              <a:rPr lang="en-US" dirty="0" err="1"/>
              <a:t>useAppContext</a:t>
            </a:r>
            <a:r>
              <a:rPr lang="en-US" dirty="0"/>
              <a:t>() {</a:t>
            </a:r>
          </a:p>
          <a:p>
            <a:r>
              <a:rPr lang="en-US" dirty="0"/>
              <a:t>        // Context of the app under test.</a:t>
            </a:r>
          </a:p>
          <a:p>
            <a:r>
              <a:rPr lang="en-US" dirty="0"/>
              <a:t>        </a:t>
            </a:r>
            <a:r>
              <a:rPr lang="en-US" dirty="0" err="1"/>
              <a:t>val</a:t>
            </a:r>
            <a:r>
              <a:rPr lang="en-US" dirty="0"/>
              <a:t> </a:t>
            </a:r>
            <a:r>
              <a:rPr lang="en-US" dirty="0" err="1"/>
              <a:t>appContext</a:t>
            </a:r>
            <a:r>
              <a:rPr lang="en-US" dirty="0"/>
              <a:t> = </a:t>
            </a:r>
            <a:r>
              <a:rPr lang="en-US" dirty="0" err="1"/>
              <a:t>InstrumentationRegistry.getInstrumentation</a:t>
            </a:r>
            <a:r>
              <a:rPr lang="en-US" dirty="0"/>
              <a:t>().</a:t>
            </a:r>
            <a:r>
              <a:rPr lang="en-US" dirty="0" err="1"/>
              <a:t>targetContext</a:t>
            </a:r>
            <a:endParaRPr lang="en-US" dirty="0"/>
          </a:p>
          <a:p>
            <a:r>
              <a:rPr lang="en-US" dirty="0"/>
              <a:t>        </a:t>
            </a:r>
            <a:r>
              <a:rPr lang="en-US" dirty="0" err="1"/>
              <a:t>assertEquals</a:t>
            </a:r>
            <a:r>
              <a:rPr lang="en-US" dirty="0"/>
              <a:t>("</a:t>
            </a:r>
            <a:r>
              <a:rPr lang="en-US" dirty="0" err="1"/>
              <a:t>com.arun.chatingapp</a:t>
            </a:r>
            <a:r>
              <a:rPr lang="en-US" dirty="0"/>
              <a:t>", </a:t>
            </a:r>
            <a:r>
              <a:rPr lang="en-US" dirty="0" err="1"/>
              <a:t>appContext.packageName</a:t>
            </a:r>
            <a:r>
              <a:rPr lang="en-US" dirty="0"/>
              <a:t>)</a:t>
            </a:r>
          </a:p>
          <a:p>
            <a:r>
              <a:rPr lang="en-US" dirty="0"/>
              <a:t>    }</a:t>
            </a:r>
          </a:p>
          <a:p>
            <a:r>
              <a:rPr lang="en-US" dirty="0"/>
              <a:t>}</a:t>
            </a:r>
          </a:p>
          <a:p>
            <a:endParaRPr lang="en-US" b="1" u="sng" dirty="0"/>
          </a:p>
        </p:txBody>
      </p:sp>
    </p:spTree>
    <p:extLst>
      <p:ext uri="{BB962C8B-B14F-4D97-AF65-F5344CB8AC3E}">
        <p14:creationId xmlns:p14="http://schemas.microsoft.com/office/powerpoint/2010/main" val="176820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853705-5479-4488-9FFE-2470EAF0D7BD}"/>
              </a:ext>
            </a:extLst>
          </p:cNvPr>
          <p:cNvSpPr txBox="1"/>
          <p:nvPr/>
        </p:nvSpPr>
        <p:spPr>
          <a:xfrm>
            <a:off x="-1" y="-1"/>
            <a:ext cx="11751733" cy="6463308"/>
          </a:xfrm>
          <a:prstGeom prst="rect">
            <a:avLst/>
          </a:prstGeom>
          <a:noFill/>
        </p:spPr>
        <p:txBody>
          <a:bodyPr wrap="square">
            <a:spAutoFit/>
          </a:bodyPr>
          <a:lstStyle/>
          <a:p>
            <a:r>
              <a:rPr lang="en-US" b="1" u="sng" dirty="0" err="1"/>
              <a:t>ChatFragment.kt</a:t>
            </a:r>
            <a:r>
              <a:rPr lang="en-US" b="1" u="sng" dirty="0"/>
              <a:t>:</a:t>
            </a:r>
          </a:p>
          <a:p>
            <a:endParaRPr lang="en-US" dirty="0"/>
          </a:p>
          <a:p>
            <a:r>
              <a:rPr lang="en-US" dirty="0"/>
              <a:t>package </a:t>
            </a:r>
            <a:r>
              <a:rPr lang="en-US" dirty="0" err="1"/>
              <a:t>com.arun.chatingapp.ui.chat</a:t>
            </a:r>
            <a:endParaRPr lang="en-US" dirty="0"/>
          </a:p>
          <a:p>
            <a:endParaRPr lang="en-US" dirty="0"/>
          </a:p>
          <a:p>
            <a:r>
              <a:rPr lang="en-US" dirty="0"/>
              <a:t>import </a:t>
            </a:r>
            <a:r>
              <a:rPr lang="en-US" dirty="0" err="1"/>
              <a:t>android.content.SharedPreferences</a:t>
            </a:r>
            <a:endParaRPr lang="en-US" dirty="0"/>
          </a:p>
          <a:p>
            <a:r>
              <a:rPr lang="en-US" dirty="0"/>
              <a:t>import </a:t>
            </a:r>
            <a:r>
              <a:rPr lang="en-US" dirty="0" err="1"/>
              <a:t>android.os.Bundle</a:t>
            </a:r>
            <a:endParaRPr lang="en-US" dirty="0"/>
          </a:p>
          <a:p>
            <a:r>
              <a:rPr lang="en-US" dirty="0"/>
              <a:t>import </a:t>
            </a:r>
            <a:r>
              <a:rPr lang="en-US" dirty="0" err="1"/>
              <a:t>android.view.View</a:t>
            </a:r>
            <a:endParaRPr lang="en-US" dirty="0"/>
          </a:p>
          <a:p>
            <a:r>
              <a:rPr lang="en-US" dirty="0"/>
              <a:t>import </a:t>
            </a:r>
            <a:r>
              <a:rPr lang="en-US" dirty="0" err="1"/>
              <a:t>androidx.core.view.isVisible</a:t>
            </a:r>
            <a:endParaRPr lang="en-US" dirty="0"/>
          </a:p>
          <a:p>
            <a:r>
              <a:rPr lang="en-US" dirty="0"/>
              <a:t>import </a:t>
            </a:r>
            <a:r>
              <a:rPr lang="en-US" dirty="0" err="1"/>
              <a:t>androidx.fragment.app.Fragment</a:t>
            </a:r>
            <a:endParaRPr lang="en-US" dirty="0"/>
          </a:p>
          <a:p>
            <a:r>
              <a:rPr lang="en-US" dirty="0"/>
              <a:t>import </a:t>
            </a:r>
            <a:r>
              <a:rPr lang="en-US" dirty="0" err="1"/>
              <a:t>androidx.fragment.app.viewModels</a:t>
            </a:r>
            <a:endParaRPr lang="en-US" dirty="0"/>
          </a:p>
          <a:p>
            <a:r>
              <a:rPr lang="en-US" dirty="0"/>
              <a:t>import </a:t>
            </a:r>
            <a:r>
              <a:rPr lang="en-US" dirty="0" err="1"/>
              <a:t>androidx.navigation.fragment.findNavController</a:t>
            </a:r>
            <a:endParaRPr lang="en-US" dirty="0"/>
          </a:p>
          <a:p>
            <a:r>
              <a:rPr lang="en-US" dirty="0"/>
              <a:t>import </a:t>
            </a:r>
            <a:r>
              <a:rPr lang="en-US" dirty="0" err="1"/>
              <a:t>androidx.recyclerview.widget.LinearLayoutManager</a:t>
            </a:r>
            <a:endParaRPr lang="en-US" dirty="0"/>
          </a:p>
          <a:p>
            <a:r>
              <a:rPr lang="en-US" dirty="0"/>
              <a:t>import </a:t>
            </a:r>
            <a:r>
              <a:rPr lang="en-US" dirty="0" err="1"/>
              <a:t>com.arun.chatingapp.R</a:t>
            </a:r>
            <a:endParaRPr lang="en-US" dirty="0"/>
          </a:p>
          <a:p>
            <a:r>
              <a:rPr lang="en-US" dirty="0"/>
              <a:t>import </a:t>
            </a:r>
            <a:r>
              <a:rPr lang="en-US" dirty="0" err="1"/>
              <a:t>com.arun.chatingapp.adapter.ChatAdapter</a:t>
            </a:r>
            <a:endParaRPr lang="en-US" dirty="0"/>
          </a:p>
          <a:p>
            <a:r>
              <a:rPr lang="en-US" dirty="0"/>
              <a:t>import </a:t>
            </a:r>
            <a:r>
              <a:rPr lang="en-US" dirty="0" err="1"/>
              <a:t>com.arun.chatingapp.databinding.ChatFragmentBinding</a:t>
            </a:r>
            <a:endParaRPr lang="en-US" dirty="0"/>
          </a:p>
          <a:p>
            <a:r>
              <a:rPr lang="en-US" dirty="0"/>
              <a:t>import </a:t>
            </a:r>
            <a:r>
              <a:rPr lang="en-US" dirty="0" err="1"/>
              <a:t>com.arun.chatingapp.model.ChatMessage</a:t>
            </a:r>
            <a:endParaRPr lang="en-US" dirty="0"/>
          </a:p>
          <a:p>
            <a:r>
              <a:rPr lang="en-US" dirty="0"/>
              <a:t>import </a:t>
            </a:r>
            <a:r>
              <a:rPr lang="en-US" dirty="0" err="1"/>
              <a:t>com.arun.chatingapp.model.User</a:t>
            </a:r>
            <a:endParaRPr lang="en-US" dirty="0"/>
          </a:p>
          <a:p>
            <a:r>
              <a:rPr lang="en-US" dirty="0"/>
              <a:t>import </a:t>
            </a:r>
            <a:r>
              <a:rPr lang="en-US" dirty="0" err="1"/>
              <a:t>com.arun.chatingapp.utils.Constant</a:t>
            </a:r>
            <a:endParaRPr lang="en-US" dirty="0"/>
          </a:p>
          <a:p>
            <a:r>
              <a:rPr lang="en-US" dirty="0"/>
              <a:t>import </a:t>
            </a:r>
            <a:r>
              <a:rPr lang="en-US" dirty="0" err="1"/>
              <a:t>com.arun.chatingapp.utils.decodeToBitmap</a:t>
            </a:r>
            <a:endParaRPr lang="en-US" dirty="0"/>
          </a:p>
          <a:p>
            <a:r>
              <a:rPr lang="en-US" dirty="0"/>
              <a:t>import </a:t>
            </a:r>
            <a:r>
              <a:rPr lang="en-US" dirty="0" err="1"/>
              <a:t>dagger.hilt.android.AndroidEntryPoint</a:t>
            </a:r>
            <a:endParaRPr lang="en-US" dirty="0"/>
          </a:p>
          <a:p>
            <a:r>
              <a:rPr lang="en-US" dirty="0"/>
              <a:t>import </a:t>
            </a:r>
            <a:r>
              <a:rPr lang="en-US" dirty="0" err="1"/>
              <a:t>javax.inject.Inject</a:t>
            </a:r>
            <a:endParaRPr lang="en-US" dirty="0"/>
          </a:p>
          <a:p>
            <a:endParaRPr lang="en-US" b="1" u="sng" dirty="0"/>
          </a:p>
          <a:p>
            <a:endParaRPr lang="en-US" b="1" u="sng" dirty="0"/>
          </a:p>
        </p:txBody>
      </p:sp>
    </p:spTree>
    <p:extLst>
      <p:ext uri="{BB962C8B-B14F-4D97-AF65-F5344CB8AC3E}">
        <p14:creationId xmlns:p14="http://schemas.microsoft.com/office/powerpoint/2010/main" val="3091102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8DBD8F-BCAA-4977-89F1-7500EB031790}"/>
              </a:ext>
            </a:extLst>
          </p:cNvPr>
          <p:cNvSpPr txBox="1"/>
          <p:nvPr/>
        </p:nvSpPr>
        <p:spPr>
          <a:xfrm>
            <a:off x="-1" y="0"/>
            <a:ext cx="11921067" cy="7294305"/>
          </a:xfrm>
          <a:prstGeom prst="rect">
            <a:avLst/>
          </a:prstGeom>
          <a:noFill/>
        </p:spPr>
        <p:txBody>
          <a:bodyPr wrap="square">
            <a:spAutoFit/>
          </a:bodyPr>
          <a:lstStyle/>
          <a:p>
            <a:endParaRPr lang="en-US" dirty="0"/>
          </a:p>
          <a:p>
            <a:r>
              <a:rPr lang="en-US" dirty="0"/>
              <a:t>@AndroidEntryPoint</a:t>
            </a:r>
          </a:p>
          <a:p>
            <a:r>
              <a:rPr lang="en-US" dirty="0"/>
              <a:t>class </a:t>
            </a:r>
            <a:r>
              <a:rPr lang="en-US" dirty="0" err="1"/>
              <a:t>ChatFragment</a:t>
            </a:r>
            <a:r>
              <a:rPr lang="en-US" dirty="0"/>
              <a:t> : Fragment(</a:t>
            </a:r>
            <a:r>
              <a:rPr lang="en-US" dirty="0" err="1"/>
              <a:t>R.layout.chat_fragment</a:t>
            </a:r>
            <a:r>
              <a:rPr lang="en-US" dirty="0"/>
              <a:t>) {</a:t>
            </a:r>
          </a:p>
          <a:p>
            <a:endParaRPr lang="en-US" dirty="0"/>
          </a:p>
          <a:p>
            <a:r>
              <a:rPr lang="en-US" dirty="0"/>
              <a:t>    private </a:t>
            </a:r>
            <a:r>
              <a:rPr lang="en-US" dirty="0" err="1"/>
              <a:t>lateinit</a:t>
            </a:r>
            <a:r>
              <a:rPr lang="en-US" dirty="0"/>
              <a:t> var binding: </a:t>
            </a:r>
            <a:r>
              <a:rPr lang="en-US" dirty="0" err="1"/>
              <a:t>ChatFragmentBinding</a:t>
            </a:r>
            <a:endParaRPr lang="en-US" dirty="0"/>
          </a:p>
          <a:p>
            <a:r>
              <a:rPr lang="en-US" dirty="0"/>
              <a:t>    private </a:t>
            </a:r>
            <a:r>
              <a:rPr lang="en-US" dirty="0" err="1"/>
              <a:t>val</a:t>
            </a:r>
            <a:r>
              <a:rPr lang="en-US" dirty="0"/>
              <a:t> </a:t>
            </a:r>
            <a:r>
              <a:rPr lang="en-US" dirty="0" err="1"/>
              <a:t>viewModel</a:t>
            </a:r>
            <a:r>
              <a:rPr lang="en-US" dirty="0"/>
              <a:t>: </a:t>
            </a:r>
            <a:r>
              <a:rPr lang="en-US" dirty="0" err="1"/>
              <a:t>ChatViewModel</a:t>
            </a:r>
            <a:r>
              <a:rPr lang="en-US" dirty="0"/>
              <a:t> by </a:t>
            </a:r>
            <a:r>
              <a:rPr lang="en-US" dirty="0" err="1"/>
              <a:t>viewModels</a:t>
            </a:r>
            <a:r>
              <a:rPr lang="en-US" dirty="0"/>
              <a:t>()</a:t>
            </a:r>
          </a:p>
          <a:p>
            <a:r>
              <a:rPr lang="en-US" dirty="0"/>
              <a:t>    private </a:t>
            </a:r>
            <a:r>
              <a:rPr lang="en-US" dirty="0" err="1"/>
              <a:t>lateinit</a:t>
            </a:r>
            <a:r>
              <a:rPr lang="en-US" dirty="0"/>
              <a:t> var user: User</a:t>
            </a:r>
          </a:p>
          <a:p>
            <a:r>
              <a:rPr lang="en-US" dirty="0"/>
              <a:t>    private </a:t>
            </a:r>
            <a:r>
              <a:rPr lang="en-US" dirty="0" err="1"/>
              <a:t>lateinit</a:t>
            </a:r>
            <a:r>
              <a:rPr lang="en-US" dirty="0"/>
              <a:t> var </a:t>
            </a:r>
            <a:r>
              <a:rPr lang="en-US" dirty="0" err="1"/>
              <a:t>chatAdapter</a:t>
            </a:r>
            <a:r>
              <a:rPr lang="en-US" dirty="0"/>
              <a:t>: </a:t>
            </a:r>
            <a:r>
              <a:rPr lang="en-US" dirty="0" err="1"/>
              <a:t>ChatAdapter</a:t>
            </a:r>
            <a:endParaRPr lang="en-US" dirty="0"/>
          </a:p>
          <a:p>
            <a:endParaRPr lang="en-US" dirty="0"/>
          </a:p>
          <a:p>
            <a:r>
              <a:rPr lang="en-US" dirty="0"/>
              <a:t>    @Inject</a:t>
            </a:r>
          </a:p>
          <a:p>
            <a:r>
              <a:rPr lang="en-US" dirty="0"/>
              <a:t>    </a:t>
            </a:r>
            <a:r>
              <a:rPr lang="en-US" dirty="0" err="1"/>
              <a:t>lateinit</a:t>
            </a:r>
            <a:r>
              <a:rPr lang="en-US" dirty="0"/>
              <a:t> var </a:t>
            </a:r>
            <a:r>
              <a:rPr lang="en-US" dirty="0" err="1"/>
              <a:t>pref</a:t>
            </a:r>
            <a:r>
              <a:rPr lang="en-US" dirty="0"/>
              <a:t>: </a:t>
            </a:r>
            <a:r>
              <a:rPr lang="en-US" dirty="0" err="1"/>
              <a:t>SharedPreferences</a:t>
            </a:r>
            <a:endParaRPr lang="en-US" dirty="0"/>
          </a:p>
          <a:p>
            <a:endParaRPr lang="en-US" dirty="0"/>
          </a:p>
          <a:p>
            <a:r>
              <a:rPr lang="en-US" dirty="0"/>
              <a:t>    override fun </a:t>
            </a:r>
            <a:r>
              <a:rPr lang="en-US" dirty="0" err="1"/>
              <a:t>onViewCreated</a:t>
            </a:r>
            <a:r>
              <a:rPr lang="en-US" dirty="0"/>
              <a:t>(view: View, </a:t>
            </a:r>
            <a:r>
              <a:rPr lang="en-US" dirty="0" err="1"/>
              <a:t>savedInstanceState</a:t>
            </a:r>
            <a:r>
              <a:rPr lang="en-US" dirty="0"/>
              <a:t>: Bundle?) {</a:t>
            </a:r>
          </a:p>
          <a:p>
            <a:r>
              <a:rPr lang="en-US" dirty="0"/>
              <a:t>        </a:t>
            </a:r>
            <a:r>
              <a:rPr lang="en-US" dirty="0" err="1"/>
              <a:t>super.onViewCreated</a:t>
            </a:r>
            <a:r>
              <a:rPr lang="en-US" dirty="0"/>
              <a:t>(view, </a:t>
            </a:r>
            <a:r>
              <a:rPr lang="en-US" dirty="0" err="1"/>
              <a:t>savedInstanceState</a:t>
            </a:r>
            <a:r>
              <a:rPr lang="en-US" dirty="0"/>
              <a:t>)</a:t>
            </a:r>
          </a:p>
          <a:p>
            <a:r>
              <a:rPr lang="en-US" dirty="0"/>
              <a:t>        binding = </a:t>
            </a:r>
            <a:r>
              <a:rPr lang="en-US" dirty="0" err="1"/>
              <a:t>ChatFragmentBinding.bind</a:t>
            </a:r>
            <a:r>
              <a:rPr lang="en-US" dirty="0"/>
              <a:t>(view)</a:t>
            </a:r>
          </a:p>
          <a:p>
            <a:endParaRPr lang="en-US" dirty="0"/>
          </a:p>
          <a:p>
            <a:r>
              <a:rPr lang="en-US" dirty="0"/>
              <a:t>        </a:t>
            </a:r>
            <a:r>
              <a:rPr lang="en-US" dirty="0" err="1"/>
              <a:t>getArgument</a:t>
            </a:r>
            <a:r>
              <a:rPr lang="en-US" dirty="0"/>
              <a:t>()</a:t>
            </a:r>
          </a:p>
          <a:p>
            <a:endParaRPr lang="en-US" dirty="0"/>
          </a:p>
          <a:p>
            <a:r>
              <a:rPr lang="en-US" dirty="0"/>
              <a:t>        </a:t>
            </a:r>
            <a:r>
              <a:rPr lang="en-US" dirty="0" err="1"/>
              <a:t>setClickListener</a:t>
            </a:r>
            <a:r>
              <a:rPr lang="en-US" dirty="0"/>
              <a:t>()</a:t>
            </a:r>
          </a:p>
          <a:p>
            <a:endParaRPr lang="en-US" dirty="0"/>
          </a:p>
          <a:p>
            <a:r>
              <a:rPr lang="en-US" dirty="0"/>
              <a:t>        </a:t>
            </a:r>
            <a:r>
              <a:rPr lang="en-US" dirty="0" err="1"/>
              <a:t>setRecyclerview</a:t>
            </a:r>
            <a:r>
              <a:rPr lang="en-US" dirty="0"/>
              <a:t>()</a:t>
            </a:r>
          </a:p>
          <a:p>
            <a:endParaRPr lang="en-US" dirty="0"/>
          </a:p>
          <a:p>
            <a:r>
              <a:rPr lang="en-US" dirty="0"/>
              <a:t>        </a:t>
            </a:r>
            <a:r>
              <a:rPr lang="en-US" dirty="0" err="1"/>
              <a:t>binding.tvName.text</a:t>
            </a:r>
            <a:r>
              <a:rPr lang="en-US" dirty="0"/>
              <a:t> = user.name</a:t>
            </a:r>
          </a:p>
          <a:p>
            <a:r>
              <a:rPr lang="en-US" dirty="0"/>
              <a:t>        </a:t>
            </a:r>
            <a:r>
              <a:rPr lang="en-US" dirty="0" err="1"/>
              <a:t>binding.ivUserImage.setImageBitmap</a:t>
            </a:r>
            <a:r>
              <a:rPr lang="en-US" dirty="0"/>
              <a:t>(user.image?.</a:t>
            </a:r>
            <a:r>
              <a:rPr lang="en-US" dirty="0" err="1"/>
              <a:t>decodeToBitmap</a:t>
            </a:r>
            <a:r>
              <a:rPr lang="en-US" dirty="0"/>
              <a:t>())</a:t>
            </a:r>
          </a:p>
          <a:p>
            <a:endParaRPr lang="en-US" dirty="0"/>
          </a:p>
          <a:p>
            <a:endParaRPr lang="en-US" dirty="0"/>
          </a:p>
        </p:txBody>
      </p:sp>
    </p:spTree>
    <p:extLst>
      <p:ext uri="{BB962C8B-B14F-4D97-AF65-F5344CB8AC3E}">
        <p14:creationId xmlns:p14="http://schemas.microsoft.com/office/powerpoint/2010/main" val="4235385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E4ABDB-8908-4005-8C0C-8328659E2A3B}"/>
              </a:ext>
            </a:extLst>
          </p:cNvPr>
          <p:cNvSpPr txBox="1"/>
          <p:nvPr/>
        </p:nvSpPr>
        <p:spPr>
          <a:xfrm>
            <a:off x="127000" y="0"/>
            <a:ext cx="9017000" cy="7571303"/>
          </a:xfrm>
          <a:prstGeom prst="rect">
            <a:avLst/>
          </a:prstGeom>
          <a:noFill/>
        </p:spPr>
        <p:txBody>
          <a:bodyPr wrap="square">
            <a:spAutoFit/>
          </a:bodyPr>
          <a:lstStyle/>
          <a:p>
            <a:r>
              <a:rPr lang="en-US" dirty="0"/>
              <a:t>  </a:t>
            </a:r>
            <a:r>
              <a:rPr lang="en-US" dirty="0" err="1"/>
              <a:t>observeChat</a:t>
            </a:r>
            <a:r>
              <a:rPr lang="en-US" dirty="0"/>
              <a:t>()</a:t>
            </a:r>
          </a:p>
          <a:p>
            <a:endParaRPr lang="en-US" dirty="0"/>
          </a:p>
          <a:p>
            <a:r>
              <a:rPr lang="en-US" dirty="0"/>
              <a:t>    }</a:t>
            </a:r>
          </a:p>
          <a:p>
            <a:r>
              <a:rPr lang="en-US" dirty="0"/>
              <a:t>    private fun </a:t>
            </a:r>
            <a:r>
              <a:rPr lang="en-US" dirty="0" err="1"/>
              <a:t>getArgument</a:t>
            </a:r>
            <a:r>
              <a:rPr lang="en-US" dirty="0"/>
              <a:t>() {</a:t>
            </a:r>
          </a:p>
          <a:p>
            <a:r>
              <a:rPr lang="en-US" dirty="0"/>
              <a:t>        </a:t>
            </a:r>
            <a:r>
              <a:rPr lang="en-US" dirty="0" err="1"/>
              <a:t>arguments?.let</a:t>
            </a:r>
            <a:r>
              <a:rPr lang="en-US" dirty="0"/>
              <a:t> {</a:t>
            </a:r>
          </a:p>
          <a:p>
            <a:r>
              <a:rPr lang="en-US" dirty="0"/>
              <a:t>            user = </a:t>
            </a:r>
            <a:r>
              <a:rPr lang="en-US" dirty="0" err="1"/>
              <a:t>ChatFragmentArgs.fromBundle</a:t>
            </a:r>
            <a:r>
              <a:rPr lang="en-US" dirty="0"/>
              <a:t>(it).user</a:t>
            </a:r>
          </a:p>
          <a:p>
            <a:r>
              <a:rPr lang="en-US" dirty="0"/>
              <a:t>        }</a:t>
            </a:r>
          </a:p>
          <a:p>
            <a:r>
              <a:rPr lang="en-US" dirty="0"/>
              <a:t>    }</a:t>
            </a:r>
          </a:p>
          <a:p>
            <a:endParaRPr lang="en-US" dirty="0"/>
          </a:p>
          <a:p>
            <a:r>
              <a:rPr lang="en-US" dirty="0"/>
              <a:t>    private fun </a:t>
            </a:r>
            <a:r>
              <a:rPr lang="en-US" dirty="0" err="1"/>
              <a:t>observeChat</a:t>
            </a:r>
            <a:r>
              <a:rPr lang="en-US" dirty="0"/>
              <a:t>() {</a:t>
            </a:r>
          </a:p>
          <a:p>
            <a:r>
              <a:rPr lang="en-US" dirty="0"/>
              <a:t>        </a:t>
            </a:r>
            <a:r>
              <a:rPr lang="en-US" dirty="0" err="1"/>
              <a:t>viewModel.eventListener</a:t>
            </a:r>
            <a:r>
              <a:rPr lang="en-US" dirty="0"/>
              <a:t>(user.id, object : </a:t>
            </a:r>
            <a:r>
              <a:rPr lang="en-US" dirty="0" err="1"/>
              <a:t>ChatObserver</a:t>
            </a:r>
            <a:r>
              <a:rPr lang="en-US" dirty="0"/>
              <a:t> {</a:t>
            </a:r>
          </a:p>
          <a:p>
            <a:r>
              <a:rPr lang="en-US" dirty="0"/>
              <a:t>            override fun </a:t>
            </a:r>
            <a:r>
              <a:rPr lang="en-US" dirty="0" err="1"/>
              <a:t>observeChat</a:t>
            </a:r>
            <a:r>
              <a:rPr lang="en-US" dirty="0"/>
              <a:t>(</a:t>
            </a:r>
            <a:r>
              <a:rPr lang="en-US" dirty="0" err="1"/>
              <a:t>newChat</a:t>
            </a:r>
            <a:r>
              <a:rPr lang="en-US" dirty="0"/>
              <a:t>: List&lt;</a:t>
            </a:r>
            <a:r>
              <a:rPr lang="en-US" dirty="0" err="1"/>
              <a:t>ChatMessage</a:t>
            </a:r>
            <a:r>
              <a:rPr lang="en-US" dirty="0"/>
              <a:t>&gt;) {</a:t>
            </a:r>
          </a:p>
          <a:p>
            <a:r>
              <a:rPr lang="en-US" dirty="0"/>
              <a:t>                if (</a:t>
            </a:r>
            <a:r>
              <a:rPr lang="en-US" dirty="0" err="1"/>
              <a:t>newChat.isNotEmpty</a:t>
            </a:r>
            <a:r>
              <a:rPr lang="en-US" dirty="0"/>
              <a:t>()) {</a:t>
            </a:r>
          </a:p>
          <a:p>
            <a:r>
              <a:rPr lang="en-US" dirty="0"/>
              <a:t>                    </a:t>
            </a:r>
            <a:r>
              <a:rPr lang="en-US" dirty="0" err="1"/>
              <a:t>chatAdapter.addMessage</a:t>
            </a:r>
            <a:r>
              <a:rPr lang="en-US" dirty="0"/>
              <a:t>(</a:t>
            </a:r>
            <a:r>
              <a:rPr lang="en-US" dirty="0" err="1"/>
              <a:t>newChat</a:t>
            </a:r>
            <a:r>
              <a:rPr lang="en-US" dirty="0"/>
              <a:t>, </a:t>
            </a:r>
            <a:r>
              <a:rPr lang="en-US" dirty="0" err="1"/>
              <a:t>binding.rvChat</a:t>
            </a:r>
            <a:r>
              <a:rPr lang="en-US" dirty="0"/>
              <a:t>)</a:t>
            </a:r>
          </a:p>
          <a:p>
            <a:r>
              <a:rPr lang="en-US" dirty="0"/>
              <a:t>                }</a:t>
            </a:r>
          </a:p>
          <a:p>
            <a:r>
              <a:rPr lang="en-US" dirty="0"/>
              <a:t>                </a:t>
            </a:r>
            <a:r>
              <a:rPr lang="en-US" dirty="0" err="1"/>
              <a:t>binding.pb.visibility</a:t>
            </a:r>
            <a:r>
              <a:rPr lang="en-US" dirty="0"/>
              <a:t> = </a:t>
            </a:r>
            <a:r>
              <a:rPr lang="en-US" dirty="0" err="1"/>
              <a:t>View.GONE</a:t>
            </a:r>
            <a:endParaRPr lang="en-US" dirty="0"/>
          </a:p>
          <a:p>
            <a:r>
              <a:rPr lang="en-US" dirty="0"/>
              <a:t>                </a:t>
            </a:r>
            <a:r>
              <a:rPr lang="en-US" dirty="0" err="1"/>
              <a:t>viewModel.conversionId.isEmpty</a:t>
            </a:r>
            <a:r>
              <a:rPr lang="en-US" dirty="0"/>
              <a:t>().let {</a:t>
            </a:r>
          </a:p>
          <a:p>
            <a:r>
              <a:rPr lang="en-US" dirty="0"/>
              <a:t>                    if (</a:t>
            </a:r>
            <a:r>
              <a:rPr lang="en-US" dirty="0" err="1"/>
              <a:t>chatAdapter.getMessageSize</a:t>
            </a:r>
            <a:r>
              <a:rPr lang="en-US" dirty="0"/>
              <a:t>() != 0) {</a:t>
            </a:r>
          </a:p>
          <a:p>
            <a:r>
              <a:rPr lang="en-US" dirty="0"/>
              <a:t>                        </a:t>
            </a:r>
            <a:r>
              <a:rPr lang="en-US" dirty="0" err="1"/>
              <a:t>viewModel.checkForConversation</a:t>
            </a:r>
            <a:r>
              <a:rPr lang="en-US" dirty="0"/>
              <a:t>(user.id)</a:t>
            </a:r>
          </a:p>
          <a:p>
            <a:r>
              <a:rPr lang="en-US" dirty="0"/>
              <a:t>                    }</a:t>
            </a:r>
          </a:p>
          <a:p>
            <a:r>
              <a:rPr lang="en-US" dirty="0"/>
              <a:t>                }</a:t>
            </a:r>
          </a:p>
          <a:p>
            <a:r>
              <a:rPr lang="en-US" dirty="0"/>
              <a:t>            }</a:t>
            </a:r>
          </a:p>
          <a:p>
            <a:r>
              <a:rPr lang="en-US" dirty="0"/>
              <a:t>        })</a:t>
            </a:r>
          </a:p>
          <a:p>
            <a:r>
              <a:rPr lang="en-US" dirty="0"/>
              <a:t>    }</a:t>
            </a:r>
          </a:p>
          <a:p>
            <a:endParaRPr lang="en-US" dirty="0"/>
          </a:p>
          <a:p>
            <a:endParaRPr lang="en-US" dirty="0"/>
          </a:p>
        </p:txBody>
      </p:sp>
    </p:spTree>
    <p:extLst>
      <p:ext uri="{BB962C8B-B14F-4D97-AF65-F5344CB8AC3E}">
        <p14:creationId xmlns:p14="http://schemas.microsoft.com/office/powerpoint/2010/main" val="3454318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861862-CDF0-44F5-943E-050758328DE8}"/>
              </a:ext>
            </a:extLst>
          </p:cNvPr>
          <p:cNvSpPr txBox="1"/>
          <p:nvPr/>
        </p:nvSpPr>
        <p:spPr>
          <a:xfrm>
            <a:off x="0" y="0"/>
            <a:ext cx="9144000" cy="7294305"/>
          </a:xfrm>
          <a:prstGeom prst="rect">
            <a:avLst/>
          </a:prstGeom>
          <a:noFill/>
        </p:spPr>
        <p:txBody>
          <a:bodyPr wrap="square">
            <a:spAutoFit/>
          </a:bodyPr>
          <a:lstStyle/>
          <a:p>
            <a:r>
              <a:rPr lang="en-US" dirty="0"/>
              <a:t>private fun </a:t>
            </a:r>
            <a:r>
              <a:rPr lang="en-US" dirty="0" err="1"/>
              <a:t>setClickListener</a:t>
            </a:r>
            <a:r>
              <a:rPr lang="en-US" dirty="0"/>
              <a:t>() {</a:t>
            </a:r>
          </a:p>
          <a:p>
            <a:r>
              <a:rPr lang="en-US" dirty="0"/>
              <a:t>        </a:t>
            </a:r>
            <a:r>
              <a:rPr lang="en-US" dirty="0" err="1"/>
              <a:t>binding.ivBack.setOnClickListener</a:t>
            </a:r>
            <a:r>
              <a:rPr lang="en-US" dirty="0"/>
              <a:t> { </a:t>
            </a:r>
            <a:r>
              <a:rPr lang="en-US" dirty="0" err="1"/>
              <a:t>findNavController</a:t>
            </a:r>
            <a:r>
              <a:rPr lang="en-US" dirty="0"/>
              <a:t>().</a:t>
            </a:r>
            <a:r>
              <a:rPr lang="en-US" dirty="0" err="1"/>
              <a:t>popBackStack</a:t>
            </a:r>
            <a:r>
              <a:rPr lang="en-US" dirty="0"/>
              <a:t>() }</a:t>
            </a:r>
          </a:p>
          <a:p>
            <a:endParaRPr lang="en-US" dirty="0"/>
          </a:p>
          <a:p>
            <a:r>
              <a:rPr lang="en-US" dirty="0"/>
              <a:t>        </a:t>
            </a:r>
            <a:r>
              <a:rPr lang="en-US" dirty="0" err="1"/>
              <a:t>binding.ivSend.setOnClickListener</a:t>
            </a:r>
            <a:r>
              <a:rPr lang="en-US" dirty="0"/>
              <a:t> {</a:t>
            </a:r>
          </a:p>
          <a:p>
            <a:r>
              <a:rPr lang="en-US" dirty="0"/>
              <a:t>            if (</a:t>
            </a:r>
            <a:r>
              <a:rPr lang="en-US" dirty="0" err="1"/>
              <a:t>binding.etMessage.text.isNullOrBlank</a:t>
            </a:r>
            <a:r>
              <a:rPr lang="en-US" dirty="0"/>
              <a:t>() &amp;&amp; </a:t>
            </a:r>
            <a:r>
              <a:rPr lang="en-US" dirty="0" err="1"/>
              <a:t>binding.etMessage.text.toString</a:t>
            </a:r>
            <a:r>
              <a:rPr lang="en-US" dirty="0"/>
              <a:t>().trim().length &lt; 0)</a:t>
            </a:r>
          </a:p>
          <a:p>
            <a:r>
              <a:rPr lang="en-US" dirty="0"/>
              <a:t>                </a:t>
            </a:r>
            <a:r>
              <a:rPr lang="en-US" dirty="0" err="1"/>
              <a:t>return@setOnClickListener</a:t>
            </a:r>
            <a:endParaRPr lang="en-US" dirty="0"/>
          </a:p>
          <a:p>
            <a:r>
              <a:rPr lang="en-US" dirty="0"/>
              <a:t>            </a:t>
            </a:r>
            <a:r>
              <a:rPr lang="en-US" dirty="0" err="1"/>
              <a:t>viewModel.sendMessage</a:t>
            </a:r>
            <a:r>
              <a:rPr lang="en-US" dirty="0"/>
              <a:t>(</a:t>
            </a:r>
            <a:r>
              <a:rPr lang="en-US" dirty="0" err="1"/>
              <a:t>binding.etMessage.text.trim</a:t>
            </a:r>
            <a:r>
              <a:rPr lang="en-US" dirty="0"/>
              <a:t>().</a:t>
            </a:r>
            <a:r>
              <a:rPr lang="en-US" dirty="0" err="1"/>
              <a:t>toString</a:t>
            </a:r>
            <a:r>
              <a:rPr lang="en-US" dirty="0"/>
              <a:t>(), user)</a:t>
            </a:r>
          </a:p>
          <a:p>
            <a:r>
              <a:rPr lang="en-US" dirty="0"/>
              <a:t>            </a:t>
            </a:r>
            <a:r>
              <a:rPr lang="en-US" dirty="0" err="1"/>
              <a:t>binding.etMessage.text.clear</a:t>
            </a:r>
            <a:r>
              <a:rPr lang="en-US" dirty="0"/>
              <a:t>()</a:t>
            </a:r>
          </a:p>
          <a:p>
            <a:r>
              <a:rPr lang="en-US" dirty="0"/>
              <a:t>        }</a:t>
            </a:r>
          </a:p>
          <a:p>
            <a:r>
              <a:rPr lang="en-US" dirty="0"/>
              <a:t>    }</a:t>
            </a:r>
          </a:p>
          <a:p>
            <a:endParaRPr lang="en-US" dirty="0"/>
          </a:p>
          <a:p>
            <a:r>
              <a:rPr lang="en-US" dirty="0"/>
              <a:t>    private fun </a:t>
            </a:r>
            <a:r>
              <a:rPr lang="en-US" dirty="0" err="1"/>
              <a:t>setRecyclerview</a:t>
            </a:r>
            <a:r>
              <a:rPr lang="en-US" dirty="0"/>
              <a:t>() {</a:t>
            </a:r>
          </a:p>
          <a:p>
            <a:r>
              <a:rPr lang="en-US" dirty="0"/>
              <a:t>        </a:t>
            </a:r>
            <a:r>
              <a:rPr lang="en-US" dirty="0" err="1"/>
              <a:t>chatAdapter</a:t>
            </a:r>
            <a:r>
              <a:rPr lang="en-US" dirty="0"/>
              <a:t> = </a:t>
            </a:r>
            <a:r>
              <a:rPr lang="en-US" dirty="0" err="1"/>
              <a:t>ChatAdapter</a:t>
            </a:r>
            <a:r>
              <a:rPr lang="en-US" dirty="0"/>
              <a:t>(</a:t>
            </a:r>
            <a:r>
              <a:rPr lang="en-US" dirty="0" err="1"/>
              <a:t>pref.getString</a:t>
            </a:r>
            <a:r>
              <a:rPr lang="en-US" dirty="0"/>
              <a:t>(</a:t>
            </a:r>
            <a:r>
              <a:rPr lang="en-US" dirty="0" err="1"/>
              <a:t>Constant.KEY_USER_ID</a:t>
            </a:r>
            <a:r>
              <a:rPr lang="en-US" dirty="0"/>
              <a:t>, null).</a:t>
            </a:r>
            <a:r>
              <a:rPr lang="en-US" dirty="0" err="1"/>
              <a:t>toString</a:t>
            </a:r>
            <a:r>
              <a:rPr lang="en-US" dirty="0"/>
              <a:t>(),</a:t>
            </a:r>
          </a:p>
          <a:p>
            <a:r>
              <a:rPr lang="en-US" dirty="0"/>
              <a:t>            </a:t>
            </a:r>
            <a:r>
              <a:rPr lang="en-US" dirty="0" err="1"/>
              <a:t>emptyList</a:t>
            </a:r>
            <a:r>
              <a:rPr lang="en-US" dirty="0"/>
              <a:t>())</a:t>
            </a:r>
          </a:p>
          <a:p>
            <a:r>
              <a:rPr lang="en-US" dirty="0"/>
              <a:t>        </a:t>
            </a:r>
            <a:r>
              <a:rPr lang="en-US" dirty="0" err="1"/>
              <a:t>user.image?.let</a:t>
            </a:r>
            <a:r>
              <a:rPr lang="en-US" dirty="0"/>
              <a:t> {</a:t>
            </a:r>
          </a:p>
          <a:p>
            <a:r>
              <a:rPr lang="en-US" dirty="0"/>
              <a:t>            </a:t>
            </a:r>
            <a:r>
              <a:rPr lang="en-US" dirty="0" err="1"/>
              <a:t>chatAdapter.setProfileImage</a:t>
            </a:r>
            <a:r>
              <a:rPr lang="en-US" dirty="0"/>
              <a:t>(</a:t>
            </a:r>
            <a:r>
              <a:rPr lang="en-US" dirty="0" err="1"/>
              <a:t>it.decodeToBitmap</a:t>
            </a:r>
            <a:r>
              <a:rPr lang="en-US" dirty="0"/>
              <a:t>())</a:t>
            </a:r>
          </a:p>
          <a:p>
            <a:r>
              <a:rPr lang="en-US" dirty="0"/>
              <a:t>        }</a:t>
            </a:r>
          </a:p>
          <a:p>
            <a:r>
              <a:rPr lang="en-US" dirty="0"/>
              <a:t>        </a:t>
            </a:r>
            <a:r>
              <a:rPr lang="en-US" dirty="0" err="1"/>
              <a:t>binding.rvChat.apply</a:t>
            </a:r>
            <a:r>
              <a:rPr lang="en-US" dirty="0"/>
              <a:t> {</a:t>
            </a:r>
          </a:p>
          <a:p>
            <a:r>
              <a:rPr lang="en-US" dirty="0"/>
              <a:t>            adapter = </a:t>
            </a:r>
            <a:r>
              <a:rPr lang="en-US" dirty="0" err="1"/>
              <a:t>chatAdapter</a:t>
            </a:r>
            <a:endParaRPr lang="en-US" dirty="0"/>
          </a:p>
          <a:p>
            <a:r>
              <a:rPr lang="en-US" dirty="0"/>
              <a:t>            </a:t>
            </a:r>
            <a:r>
              <a:rPr lang="en-US" dirty="0" err="1"/>
              <a:t>layoutManager</a:t>
            </a:r>
            <a:r>
              <a:rPr lang="en-US" dirty="0"/>
              <a:t> = </a:t>
            </a:r>
            <a:r>
              <a:rPr lang="en-US" dirty="0" err="1"/>
              <a:t>LinearLayoutManager</a:t>
            </a:r>
            <a:r>
              <a:rPr lang="en-US" dirty="0"/>
              <a:t>(</a:t>
            </a:r>
            <a:r>
              <a:rPr lang="en-US" dirty="0" err="1"/>
              <a:t>requireContext</a:t>
            </a:r>
            <a:r>
              <a:rPr lang="en-US" dirty="0"/>
              <a:t>())</a:t>
            </a:r>
          </a:p>
          <a:p>
            <a:r>
              <a:rPr lang="en-US" dirty="0"/>
              <a:t>        }</a:t>
            </a:r>
          </a:p>
          <a:p>
            <a:r>
              <a:rPr lang="en-US" dirty="0"/>
              <a:t>    }</a:t>
            </a:r>
          </a:p>
          <a:p>
            <a:endParaRPr lang="en-US" dirty="0"/>
          </a:p>
          <a:p>
            <a:endParaRPr lang="en-US" dirty="0"/>
          </a:p>
        </p:txBody>
      </p:sp>
    </p:spTree>
    <p:extLst>
      <p:ext uri="{BB962C8B-B14F-4D97-AF65-F5344CB8AC3E}">
        <p14:creationId xmlns:p14="http://schemas.microsoft.com/office/powerpoint/2010/main" val="3884942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83E7C6-874C-49B9-B6F6-A9E730F39959}"/>
              </a:ext>
            </a:extLst>
          </p:cNvPr>
          <p:cNvSpPr txBox="1"/>
          <p:nvPr/>
        </p:nvSpPr>
        <p:spPr>
          <a:xfrm>
            <a:off x="0" y="0"/>
            <a:ext cx="9144000" cy="5632311"/>
          </a:xfrm>
          <a:prstGeom prst="rect">
            <a:avLst/>
          </a:prstGeom>
          <a:noFill/>
        </p:spPr>
        <p:txBody>
          <a:bodyPr wrap="square">
            <a:spAutoFit/>
          </a:bodyPr>
          <a:lstStyle/>
          <a:p>
            <a:endParaRPr lang="en-US" dirty="0"/>
          </a:p>
          <a:p>
            <a:r>
              <a:rPr lang="en-US" dirty="0"/>
              <a:t>    interface </a:t>
            </a:r>
            <a:r>
              <a:rPr lang="en-US" dirty="0" err="1"/>
              <a:t>ChatObserver</a:t>
            </a:r>
            <a:r>
              <a:rPr lang="en-US" dirty="0"/>
              <a:t> {</a:t>
            </a:r>
          </a:p>
          <a:p>
            <a:r>
              <a:rPr lang="en-US" dirty="0"/>
              <a:t>        fun </a:t>
            </a:r>
            <a:r>
              <a:rPr lang="en-US" dirty="0" err="1"/>
              <a:t>observeChat</a:t>
            </a:r>
            <a:r>
              <a:rPr lang="en-US" dirty="0"/>
              <a:t>(</a:t>
            </a:r>
            <a:r>
              <a:rPr lang="en-US" dirty="0" err="1"/>
              <a:t>newChat</a:t>
            </a:r>
            <a:r>
              <a:rPr lang="en-US" dirty="0"/>
              <a:t>: List&lt;</a:t>
            </a:r>
            <a:r>
              <a:rPr lang="en-US" dirty="0" err="1"/>
              <a:t>ChatMessage</a:t>
            </a:r>
            <a:r>
              <a:rPr lang="en-US" dirty="0"/>
              <a:t>&gt;)</a:t>
            </a:r>
          </a:p>
          <a:p>
            <a:r>
              <a:rPr lang="en-US" dirty="0"/>
              <a:t>    }</a:t>
            </a:r>
          </a:p>
          <a:p>
            <a:endParaRPr lang="en-US" dirty="0"/>
          </a:p>
          <a:p>
            <a:r>
              <a:rPr lang="en-US" dirty="0"/>
              <a:t>    override fun </a:t>
            </a:r>
            <a:r>
              <a:rPr lang="en-US" dirty="0" err="1"/>
              <a:t>onResume</a:t>
            </a:r>
            <a:r>
              <a:rPr lang="en-US" dirty="0"/>
              <a:t>() {</a:t>
            </a:r>
          </a:p>
          <a:p>
            <a:r>
              <a:rPr lang="en-US" dirty="0"/>
              <a:t>        </a:t>
            </a:r>
            <a:r>
              <a:rPr lang="en-US" dirty="0" err="1"/>
              <a:t>super.onResume</a:t>
            </a:r>
            <a:r>
              <a:rPr lang="en-US" dirty="0"/>
              <a:t>()</a:t>
            </a:r>
          </a:p>
          <a:p>
            <a:r>
              <a:rPr lang="en-US" dirty="0"/>
              <a:t>        </a:t>
            </a:r>
            <a:r>
              <a:rPr lang="en-US" dirty="0" err="1"/>
              <a:t>viewModel.listenerAvailabilityOfReceiver</a:t>
            </a:r>
            <a:r>
              <a:rPr lang="en-US" dirty="0"/>
              <a:t>(user.id) { availability, </a:t>
            </a:r>
            <a:r>
              <a:rPr lang="en-US" dirty="0" err="1"/>
              <a:t>fcm</a:t>
            </a:r>
            <a:r>
              <a:rPr lang="en-US" dirty="0"/>
              <a:t>, </a:t>
            </a:r>
            <a:r>
              <a:rPr lang="en-US" dirty="0" err="1"/>
              <a:t>profileImage</a:t>
            </a:r>
            <a:r>
              <a:rPr lang="en-US" dirty="0"/>
              <a:t> -&gt;</a:t>
            </a:r>
          </a:p>
          <a:p>
            <a:r>
              <a:rPr lang="en-US" dirty="0"/>
              <a:t>            </a:t>
            </a:r>
            <a:r>
              <a:rPr lang="en-US" dirty="0" err="1"/>
              <a:t>binding.tvAvailability.isVisible</a:t>
            </a:r>
            <a:r>
              <a:rPr lang="en-US" dirty="0"/>
              <a:t> = availability</a:t>
            </a:r>
          </a:p>
          <a:p>
            <a:r>
              <a:rPr lang="en-US" dirty="0"/>
              <a:t>            </a:t>
            </a:r>
            <a:r>
              <a:rPr lang="en-US" dirty="0" err="1"/>
              <a:t>user.token</a:t>
            </a:r>
            <a:r>
              <a:rPr lang="en-US" dirty="0"/>
              <a:t> = </a:t>
            </a:r>
            <a:r>
              <a:rPr lang="en-US" dirty="0" err="1"/>
              <a:t>fcm</a:t>
            </a:r>
            <a:endParaRPr lang="en-US" dirty="0"/>
          </a:p>
          <a:p>
            <a:r>
              <a:rPr lang="en-US" dirty="0"/>
              <a:t>            if (</a:t>
            </a:r>
            <a:r>
              <a:rPr lang="en-US" dirty="0" err="1"/>
              <a:t>user.image.isNullOrEmpty</a:t>
            </a:r>
            <a:r>
              <a:rPr lang="en-US" dirty="0"/>
              <a:t>()) {</a:t>
            </a:r>
          </a:p>
          <a:p>
            <a:r>
              <a:rPr lang="en-US" dirty="0"/>
              <a:t>                </a:t>
            </a:r>
            <a:r>
              <a:rPr lang="en-US" dirty="0" err="1"/>
              <a:t>user.image</a:t>
            </a:r>
            <a:r>
              <a:rPr lang="en-US" dirty="0"/>
              <a:t> = </a:t>
            </a:r>
            <a:r>
              <a:rPr lang="en-US" dirty="0" err="1"/>
              <a:t>profileImage</a:t>
            </a:r>
            <a:endParaRPr lang="en-US" dirty="0"/>
          </a:p>
          <a:p>
            <a:r>
              <a:rPr lang="en-US" dirty="0"/>
              <a:t>                </a:t>
            </a:r>
            <a:r>
              <a:rPr lang="en-US" dirty="0" err="1"/>
              <a:t>binding.ivUserImage.setImageBitmap</a:t>
            </a:r>
            <a:r>
              <a:rPr lang="en-US" dirty="0"/>
              <a:t>(user.image?.</a:t>
            </a:r>
            <a:r>
              <a:rPr lang="en-US" dirty="0" err="1"/>
              <a:t>decodeToBitmap</a:t>
            </a:r>
            <a:r>
              <a:rPr lang="en-US" dirty="0"/>
              <a:t>())</a:t>
            </a:r>
          </a:p>
          <a:p>
            <a:r>
              <a:rPr lang="en-US" dirty="0"/>
              <a:t>                </a:t>
            </a:r>
            <a:r>
              <a:rPr lang="en-US" dirty="0" err="1"/>
              <a:t>chatAdapter.setProfileImage</a:t>
            </a:r>
            <a:r>
              <a:rPr lang="en-US" dirty="0"/>
              <a:t>(user.image?.</a:t>
            </a:r>
            <a:r>
              <a:rPr lang="en-US" dirty="0" err="1"/>
              <a:t>decodeToBitmap</a:t>
            </a:r>
            <a:r>
              <a:rPr lang="en-US" dirty="0"/>
              <a:t>()!!)</a:t>
            </a:r>
          </a:p>
          <a:p>
            <a:r>
              <a:rPr lang="en-US" dirty="0"/>
              <a:t>            }</a:t>
            </a:r>
          </a:p>
          <a:p>
            <a:r>
              <a:rPr lang="en-US" dirty="0"/>
              <a:t>        }</a:t>
            </a:r>
          </a:p>
          <a:p>
            <a:r>
              <a:rPr lang="en-US" dirty="0"/>
              <a:t>    }</a:t>
            </a:r>
          </a:p>
          <a:p>
            <a:r>
              <a:rPr lang="en-US" dirty="0"/>
              <a:t>}</a:t>
            </a:r>
          </a:p>
          <a:p>
            <a:endParaRPr lang="en-US" dirty="0"/>
          </a:p>
        </p:txBody>
      </p:sp>
    </p:spTree>
    <p:extLst>
      <p:ext uri="{BB962C8B-B14F-4D97-AF65-F5344CB8AC3E}">
        <p14:creationId xmlns:p14="http://schemas.microsoft.com/office/powerpoint/2010/main" val="2623885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5EDCDE-0C68-4D81-90E7-5A59DE31D8C2}"/>
              </a:ext>
            </a:extLst>
          </p:cNvPr>
          <p:cNvSpPr txBox="1"/>
          <p:nvPr/>
        </p:nvSpPr>
        <p:spPr>
          <a:xfrm>
            <a:off x="0" y="0"/>
            <a:ext cx="9144000" cy="7017306"/>
          </a:xfrm>
          <a:prstGeom prst="rect">
            <a:avLst/>
          </a:prstGeom>
          <a:noFill/>
        </p:spPr>
        <p:txBody>
          <a:bodyPr wrap="square">
            <a:spAutoFit/>
          </a:bodyPr>
          <a:lstStyle/>
          <a:p>
            <a:r>
              <a:rPr lang="en-US" b="1" u="sng" dirty="0"/>
              <a:t>AndroidManifest.xml:</a:t>
            </a:r>
          </a:p>
          <a:p>
            <a:endParaRPr lang="en-US" dirty="0"/>
          </a:p>
          <a:p>
            <a:r>
              <a:rPr lang="en-US" dirty="0"/>
              <a:t>&lt;?xml version="1.0" encoding="utf-8"?&gt;</a:t>
            </a:r>
          </a:p>
          <a:p>
            <a:r>
              <a:rPr lang="en-US" dirty="0"/>
              <a:t>&lt;manifest </a:t>
            </a:r>
            <a:r>
              <a:rPr lang="en-US" dirty="0" err="1"/>
              <a:t>xmlns:android</a:t>
            </a:r>
            <a:r>
              <a:rPr lang="en-US" dirty="0"/>
              <a:t>="http://schemas.android.com/</a:t>
            </a:r>
            <a:r>
              <a:rPr lang="en-US" dirty="0" err="1"/>
              <a:t>apk</a:t>
            </a:r>
            <a:r>
              <a:rPr lang="en-US" dirty="0"/>
              <a:t>/res/android"</a:t>
            </a:r>
          </a:p>
          <a:p>
            <a:r>
              <a:rPr lang="en-US" dirty="0"/>
              <a:t>    package="</a:t>
            </a:r>
            <a:r>
              <a:rPr lang="en-US" dirty="0" err="1"/>
              <a:t>com.arun.chatingapp</a:t>
            </a:r>
            <a:r>
              <a:rPr lang="en-US" dirty="0"/>
              <a:t>"&gt;</a:t>
            </a:r>
          </a:p>
          <a:p>
            <a:endParaRPr lang="en-US" dirty="0"/>
          </a:p>
          <a:p>
            <a:r>
              <a:rPr lang="en-US" dirty="0"/>
              <a:t>    &lt;uses-permission </a:t>
            </a:r>
            <a:r>
              <a:rPr lang="en-US" dirty="0" err="1"/>
              <a:t>android:name</a:t>
            </a:r>
            <a:r>
              <a:rPr lang="en-US" dirty="0"/>
              <a:t>="</a:t>
            </a:r>
            <a:r>
              <a:rPr lang="en-US" dirty="0" err="1"/>
              <a:t>android.permission.INTERNET</a:t>
            </a:r>
            <a:r>
              <a:rPr lang="en-US" dirty="0"/>
              <a:t>"/&gt;</a:t>
            </a:r>
          </a:p>
          <a:p>
            <a:endParaRPr lang="en-US" dirty="0"/>
          </a:p>
          <a:p>
            <a:r>
              <a:rPr lang="en-US" dirty="0"/>
              <a:t>    &lt;application</a:t>
            </a:r>
          </a:p>
          <a:p>
            <a:r>
              <a:rPr lang="en-US" dirty="0"/>
              <a:t>        </a:t>
            </a:r>
            <a:r>
              <a:rPr lang="en-US" dirty="0" err="1"/>
              <a:t>android:allowBackup</a:t>
            </a:r>
            <a:r>
              <a:rPr lang="en-US" dirty="0"/>
              <a:t>="true"</a:t>
            </a:r>
          </a:p>
          <a:p>
            <a:r>
              <a:rPr lang="en-US" dirty="0"/>
              <a:t>        </a:t>
            </a:r>
            <a:r>
              <a:rPr lang="en-US" dirty="0" err="1"/>
              <a:t>android:icon</a:t>
            </a:r>
            <a:r>
              <a:rPr lang="en-US" dirty="0"/>
              <a:t>="@mipmap/</a:t>
            </a:r>
            <a:r>
              <a:rPr lang="en-US" dirty="0" err="1"/>
              <a:t>ic_launcher</a:t>
            </a:r>
            <a:r>
              <a:rPr lang="en-US" dirty="0"/>
              <a:t>"</a:t>
            </a:r>
          </a:p>
          <a:p>
            <a:r>
              <a:rPr lang="en-US" dirty="0"/>
              <a:t>        </a:t>
            </a:r>
            <a:r>
              <a:rPr lang="en-US" dirty="0" err="1"/>
              <a:t>android:label</a:t>
            </a:r>
            <a:r>
              <a:rPr lang="en-US" dirty="0"/>
              <a:t>="@string/</a:t>
            </a:r>
            <a:r>
              <a:rPr lang="en-US" dirty="0" err="1"/>
              <a:t>app_name</a:t>
            </a:r>
            <a:r>
              <a:rPr lang="en-US" dirty="0"/>
              <a:t>"</a:t>
            </a:r>
          </a:p>
          <a:p>
            <a:r>
              <a:rPr lang="en-US" dirty="0"/>
              <a:t>        </a:t>
            </a:r>
            <a:r>
              <a:rPr lang="en-US" dirty="0" err="1"/>
              <a:t>android:name</a:t>
            </a:r>
            <a:r>
              <a:rPr lang="en-US" dirty="0"/>
              <a:t>=".</a:t>
            </a:r>
            <a:r>
              <a:rPr lang="en-US" dirty="0" err="1"/>
              <a:t>ChatApplication</a:t>
            </a:r>
            <a:r>
              <a:rPr lang="en-US" dirty="0"/>
              <a:t>"</a:t>
            </a:r>
          </a:p>
          <a:p>
            <a:r>
              <a:rPr lang="en-US" dirty="0"/>
              <a:t>        </a:t>
            </a:r>
            <a:r>
              <a:rPr lang="en-US" dirty="0" err="1"/>
              <a:t>android:roundIcon</a:t>
            </a:r>
            <a:r>
              <a:rPr lang="en-US" dirty="0"/>
              <a:t>="@mipmap/</a:t>
            </a:r>
            <a:r>
              <a:rPr lang="en-US" dirty="0" err="1"/>
              <a:t>ic_launcher_round</a:t>
            </a:r>
            <a:r>
              <a:rPr lang="en-US" dirty="0"/>
              <a:t>"</a:t>
            </a:r>
          </a:p>
          <a:p>
            <a:r>
              <a:rPr lang="en-US" dirty="0"/>
              <a:t>        </a:t>
            </a:r>
            <a:r>
              <a:rPr lang="en-US" dirty="0" err="1"/>
              <a:t>android:supportsRtl</a:t>
            </a:r>
            <a:r>
              <a:rPr lang="en-US" dirty="0"/>
              <a:t>="true"</a:t>
            </a:r>
          </a:p>
          <a:p>
            <a:r>
              <a:rPr lang="en-US" dirty="0"/>
              <a:t>        </a:t>
            </a:r>
            <a:r>
              <a:rPr lang="en-US" dirty="0" err="1"/>
              <a:t>android:theme</a:t>
            </a:r>
            <a:r>
              <a:rPr lang="en-US" dirty="0"/>
              <a:t>="@style/</a:t>
            </a:r>
            <a:r>
              <a:rPr lang="en-US" dirty="0" err="1"/>
              <a:t>Theme.ChatApp</a:t>
            </a:r>
            <a:r>
              <a:rPr lang="en-US" dirty="0"/>
              <a:t>"&gt;</a:t>
            </a:r>
          </a:p>
          <a:p>
            <a:endParaRPr lang="en-US" dirty="0"/>
          </a:p>
          <a:p>
            <a:r>
              <a:rPr lang="en-US" dirty="0"/>
              <a:t>        &lt;activity</a:t>
            </a:r>
          </a:p>
          <a:p>
            <a:r>
              <a:rPr lang="en-US" dirty="0"/>
              <a:t>            </a:t>
            </a:r>
            <a:r>
              <a:rPr lang="en-US" dirty="0" err="1"/>
              <a:t>android:name</a:t>
            </a:r>
            <a:r>
              <a:rPr lang="en-US" dirty="0"/>
              <a:t>=".</a:t>
            </a:r>
            <a:r>
              <a:rPr lang="en-US" dirty="0" err="1"/>
              <a:t>ui.registration.RegistrationActivity</a:t>
            </a:r>
            <a:r>
              <a:rPr lang="en-US" dirty="0"/>
              <a:t>"</a:t>
            </a:r>
          </a:p>
          <a:p>
            <a:r>
              <a:rPr lang="en-US" dirty="0"/>
              <a:t>            </a:t>
            </a:r>
            <a:r>
              <a:rPr lang="en-US" dirty="0" err="1"/>
              <a:t>android:windowSoftInputMode</a:t>
            </a:r>
            <a:r>
              <a:rPr lang="en-US" dirty="0"/>
              <a:t>="</a:t>
            </a:r>
            <a:r>
              <a:rPr lang="en-US" dirty="0" err="1"/>
              <a:t>adjustResize</a:t>
            </a:r>
            <a:r>
              <a:rPr lang="en-US" dirty="0"/>
              <a:t>"</a:t>
            </a:r>
          </a:p>
          <a:p>
            <a:r>
              <a:rPr lang="en-US" dirty="0"/>
              <a:t>            </a:t>
            </a:r>
            <a:r>
              <a:rPr lang="en-US" dirty="0" err="1"/>
              <a:t>android:exported</a:t>
            </a:r>
            <a:r>
              <a:rPr lang="en-US" dirty="0"/>
              <a:t>="true"&gt;</a:t>
            </a:r>
          </a:p>
          <a:p>
            <a:r>
              <a:rPr lang="en-US" dirty="0"/>
              <a:t>            &lt;intent-filter&gt;</a:t>
            </a:r>
          </a:p>
          <a:p>
            <a:r>
              <a:rPr lang="en-US" dirty="0"/>
              <a:t>                &lt;action </a:t>
            </a:r>
            <a:r>
              <a:rPr lang="en-US" dirty="0" err="1"/>
              <a:t>android:name</a:t>
            </a:r>
            <a:r>
              <a:rPr lang="en-US" dirty="0"/>
              <a:t>="</a:t>
            </a:r>
            <a:r>
              <a:rPr lang="en-US" dirty="0" err="1"/>
              <a:t>android.intent.action.MAIN</a:t>
            </a:r>
            <a:r>
              <a:rPr lang="en-US" dirty="0"/>
              <a:t>" /&gt;</a:t>
            </a:r>
          </a:p>
          <a:p>
            <a:endParaRPr lang="en-US" dirty="0"/>
          </a:p>
          <a:p>
            <a:endParaRPr lang="en-US" dirty="0"/>
          </a:p>
        </p:txBody>
      </p:sp>
    </p:spTree>
    <p:extLst>
      <p:ext uri="{BB962C8B-B14F-4D97-AF65-F5344CB8AC3E}">
        <p14:creationId xmlns:p14="http://schemas.microsoft.com/office/powerpoint/2010/main" val="39027211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F891875-C94F-42BD-AA87-9FDBC58731A2}"/>
              </a:ext>
            </a:extLst>
          </p:cNvPr>
          <p:cNvSpPr txBox="1"/>
          <p:nvPr/>
        </p:nvSpPr>
        <p:spPr>
          <a:xfrm>
            <a:off x="101600" y="1"/>
            <a:ext cx="9042400" cy="6186309"/>
          </a:xfrm>
          <a:prstGeom prst="rect">
            <a:avLst/>
          </a:prstGeom>
          <a:noFill/>
        </p:spPr>
        <p:txBody>
          <a:bodyPr wrap="square">
            <a:spAutoFit/>
          </a:bodyPr>
          <a:lstStyle/>
          <a:p>
            <a:endParaRPr lang="en-US" dirty="0"/>
          </a:p>
          <a:p>
            <a:r>
              <a:rPr lang="en-US" dirty="0"/>
              <a:t>                &lt;category </a:t>
            </a:r>
            <a:r>
              <a:rPr lang="en-US" dirty="0" err="1"/>
              <a:t>android:name</a:t>
            </a:r>
            <a:r>
              <a:rPr lang="en-US" dirty="0"/>
              <a:t>="</a:t>
            </a:r>
            <a:r>
              <a:rPr lang="en-US" dirty="0" err="1"/>
              <a:t>android.intent.category.LAUNCHER</a:t>
            </a:r>
            <a:r>
              <a:rPr lang="en-US" dirty="0"/>
              <a:t>" /&gt;</a:t>
            </a:r>
          </a:p>
          <a:p>
            <a:r>
              <a:rPr lang="en-US" dirty="0"/>
              <a:t>            &lt;/intent-filter&gt;</a:t>
            </a:r>
          </a:p>
          <a:p>
            <a:r>
              <a:rPr lang="en-US" dirty="0"/>
              <a:t>        &lt;/activity&gt;</a:t>
            </a:r>
          </a:p>
          <a:p>
            <a:endParaRPr lang="en-US" dirty="0"/>
          </a:p>
          <a:p>
            <a:r>
              <a:rPr lang="en-US" dirty="0"/>
              <a:t>        &lt;activity</a:t>
            </a:r>
          </a:p>
          <a:p>
            <a:r>
              <a:rPr lang="en-US" dirty="0"/>
              <a:t>            </a:t>
            </a:r>
            <a:r>
              <a:rPr lang="en-US" dirty="0" err="1"/>
              <a:t>android:name</a:t>
            </a:r>
            <a:r>
              <a:rPr lang="en-US" dirty="0"/>
              <a:t>=".</a:t>
            </a:r>
            <a:r>
              <a:rPr lang="en-US" dirty="0" err="1"/>
              <a:t>ui.main.MainActivity</a:t>
            </a:r>
            <a:r>
              <a:rPr lang="en-US" dirty="0"/>
              <a:t>"</a:t>
            </a:r>
          </a:p>
          <a:p>
            <a:r>
              <a:rPr lang="en-US" dirty="0"/>
              <a:t>            </a:t>
            </a:r>
            <a:r>
              <a:rPr lang="en-US" dirty="0" err="1"/>
              <a:t>android:windowSoftInputMode</a:t>
            </a:r>
            <a:r>
              <a:rPr lang="en-US" dirty="0"/>
              <a:t>="</a:t>
            </a:r>
            <a:r>
              <a:rPr lang="en-US" dirty="0" err="1"/>
              <a:t>adjustResize</a:t>
            </a:r>
            <a:r>
              <a:rPr lang="en-US" dirty="0"/>
              <a:t>"</a:t>
            </a:r>
          </a:p>
          <a:p>
            <a:r>
              <a:rPr lang="en-US" dirty="0"/>
              <a:t>            </a:t>
            </a:r>
            <a:r>
              <a:rPr lang="en-US" dirty="0" err="1"/>
              <a:t>android:exported</a:t>
            </a:r>
            <a:r>
              <a:rPr lang="en-US" dirty="0"/>
              <a:t>="true"/&gt;</a:t>
            </a:r>
          </a:p>
          <a:p>
            <a:endParaRPr lang="en-US" dirty="0"/>
          </a:p>
          <a:p>
            <a:r>
              <a:rPr lang="en-US" dirty="0"/>
              <a:t>        &lt;service</a:t>
            </a:r>
          </a:p>
          <a:p>
            <a:r>
              <a:rPr lang="en-US" dirty="0"/>
              <a:t>            </a:t>
            </a:r>
            <a:r>
              <a:rPr lang="en-US" dirty="0" err="1"/>
              <a:t>android:name</a:t>
            </a:r>
            <a:r>
              <a:rPr lang="en-US" dirty="0"/>
              <a:t>=".</a:t>
            </a:r>
            <a:r>
              <a:rPr lang="en-US" dirty="0" err="1"/>
              <a:t>fcmservice.MessagingService</a:t>
            </a:r>
            <a:r>
              <a:rPr lang="en-US" dirty="0"/>
              <a:t>"</a:t>
            </a:r>
          </a:p>
          <a:p>
            <a:r>
              <a:rPr lang="en-US" dirty="0"/>
              <a:t>            </a:t>
            </a:r>
            <a:r>
              <a:rPr lang="en-US" dirty="0" err="1"/>
              <a:t>android:exported</a:t>
            </a:r>
            <a:r>
              <a:rPr lang="en-US" dirty="0"/>
              <a:t>="false"&gt;</a:t>
            </a:r>
          </a:p>
          <a:p>
            <a:r>
              <a:rPr lang="en-US" dirty="0"/>
              <a:t>            &lt;intent-filter&gt;</a:t>
            </a:r>
          </a:p>
          <a:p>
            <a:r>
              <a:rPr lang="en-US" dirty="0"/>
              <a:t>                &lt;action </a:t>
            </a:r>
            <a:r>
              <a:rPr lang="en-US" dirty="0" err="1"/>
              <a:t>android:name</a:t>
            </a:r>
            <a:r>
              <a:rPr lang="en-US" dirty="0"/>
              <a:t>="</a:t>
            </a:r>
            <a:r>
              <a:rPr lang="en-US" dirty="0" err="1"/>
              <a:t>com.google.firebase.MESSAGING_EVENT</a:t>
            </a:r>
            <a:r>
              <a:rPr lang="en-US" dirty="0"/>
              <a:t>"/&gt;</a:t>
            </a:r>
          </a:p>
          <a:p>
            <a:r>
              <a:rPr lang="en-US" dirty="0"/>
              <a:t>            &lt;/intent-filter&gt;</a:t>
            </a:r>
          </a:p>
          <a:p>
            <a:r>
              <a:rPr lang="en-US" dirty="0"/>
              <a:t>        &lt;/service&gt;</a:t>
            </a:r>
          </a:p>
          <a:p>
            <a:endParaRPr lang="en-US" dirty="0"/>
          </a:p>
          <a:p>
            <a:r>
              <a:rPr lang="en-US" dirty="0"/>
              <a:t>    &lt;/application&gt;</a:t>
            </a:r>
          </a:p>
          <a:p>
            <a:endParaRPr lang="en-US" dirty="0"/>
          </a:p>
          <a:p>
            <a:r>
              <a:rPr lang="en-US" dirty="0"/>
              <a:t>&lt;/manifest&gt;</a:t>
            </a:r>
          </a:p>
          <a:p>
            <a:endParaRPr lang="en-US" dirty="0"/>
          </a:p>
        </p:txBody>
      </p:sp>
    </p:spTree>
    <p:extLst>
      <p:ext uri="{BB962C8B-B14F-4D97-AF65-F5344CB8AC3E}">
        <p14:creationId xmlns:p14="http://schemas.microsoft.com/office/powerpoint/2010/main" val="210537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27DDA-C840-4036-BC0C-9F8FE940297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DESCRIPTION</a:t>
            </a:r>
          </a:p>
        </p:txBody>
      </p:sp>
      <p:sp>
        <p:nvSpPr>
          <p:cNvPr id="3" name="Content Placeholder 2">
            <a:extLst>
              <a:ext uri="{FF2B5EF4-FFF2-40B4-BE49-F238E27FC236}">
                <a16:creationId xmlns:a16="http://schemas.microsoft.com/office/drawing/2014/main" id="{057929BC-B025-4F06-81E7-FD419951C94E}"/>
              </a:ext>
            </a:extLst>
          </p:cNvPr>
          <p:cNvSpPr>
            <a:spLocks noGrp="1"/>
          </p:cNvSpPr>
          <p:nvPr>
            <p:ph idx="1"/>
          </p:nvPr>
        </p:nvSpPr>
        <p:spPr>
          <a:xfrm>
            <a:off x="364375" y="1189182"/>
            <a:ext cx="10515600" cy="5334000"/>
          </a:xfrm>
        </p:spPr>
        <p:txBody>
          <a:bodyPr>
            <a:normAutofit/>
          </a:bodyPr>
          <a:lstStyle/>
          <a:p>
            <a:pPr>
              <a:buFont typeface="Wingdings" panose="05000000000000000000" pitchFamily="2" charset="2"/>
              <a:buChar char="Ø"/>
            </a:pPr>
            <a:endParaRPr lang="en-US" dirty="0"/>
          </a:p>
          <a:p>
            <a:pPr marL="0" indent="0">
              <a:buNone/>
            </a:pPr>
            <a:endParaRPr lang="en-US" sz="1800" b="0" i="0" dirty="0">
              <a:solidFill>
                <a:srgbClr val="0D0D0D"/>
              </a:solidFill>
              <a:effectLst/>
              <a:latin typeface="Söhne"/>
            </a:endParaRPr>
          </a:p>
          <a:p>
            <a:pPr>
              <a:buFont typeface="Wingdings" panose="05000000000000000000" pitchFamily="2" charset="2"/>
              <a:buChar char="Ø"/>
            </a:pPr>
            <a:r>
              <a:rPr lang="en-US" sz="1800" b="0" i="0" dirty="0" err="1">
                <a:solidFill>
                  <a:srgbClr val="0D0D0D"/>
                </a:solidFill>
                <a:effectLst/>
                <a:latin typeface="Söhne"/>
              </a:rPr>
              <a:t>ChatConnect</a:t>
            </a:r>
            <a:r>
              <a:rPr lang="en-US" sz="1800" b="0" i="0" dirty="0">
                <a:solidFill>
                  <a:srgbClr val="0D0D0D"/>
                </a:solidFill>
                <a:effectLst/>
                <a:latin typeface="Söhne"/>
              </a:rPr>
              <a:t> is a native, real-time messaging application built with Kotlin, featuring the MVVM (Model-View-</a:t>
            </a:r>
            <a:r>
              <a:rPr lang="en-US" sz="1800" b="0" i="0" dirty="0" err="1">
                <a:solidFill>
                  <a:srgbClr val="0D0D0D"/>
                </a:solidFill>
                <a:effectLst/>
                <a:latin typeface="Söhne"/>
              </a:rPr>
              <a:t>ViewModel</a:t>
            </a:r>
            <a:r>
              <a:rPr lang="en-US" sz="1800" b="0" i="0" dirty="0">
                <a:solidFill>
                  <a:srgbClr val="0D0D0D"/>
                </a:solidFill>
                <a:effectLst/>
                <a:latin typeface="Söhne"/>
              </a:rPr>
              <a:t>) design pattern to provide a well-structured, scalable, and maintainable architecture. The app leverages Firebase </a:t>
            </a:r>
            <a:r>
              <a:rPr lang="en-US" sz="1800" b="0" i="0" dirty="0" err="1">
                <a:solidFill>
                  <a:srgbClr val="0D0D0D"/>
                </a:solidFill>
                <a:effectLst/>
                <a:latin typeface="Söhne"/>
              </a:rPr>
              <a:t>Firestore</a:t>
            </a:r>
            <a:r>
              <a:rPr lang="en-US" sz="1800" b="0" i="0" dirty="0">
                <a:solidFill>
                  <a:srgbClr val="0D0D0D"/>
                </a:solidFill>
                <a:effectLst/>
                <a:latin typeface="Söhne"/>
              </a:rPr>
              <a:t> for secure and efficient data storage, allowing users to exchange messages seamlessly and reliably. </a:t>
            </a:r>
          </a:p>
          <a:p>
            <a:pPr>
              <a:buFont typeface="Wingdings" panose="05000000000000000000" pitchFamily="2" charset="2"/>
              <a:buChar char="Ø"/>
            </a:pPr>
            <a:r>
              <a:rPr lang="en-US" sz="1800" b="0" i="0" dirty="0">
                <a:solidFill>
                  <a:srgbClr val="0D0D0D"/>
                </a:solidFill>
                <a:effectLst/>
                <a:latin typeface="Söhne"/>
              </a:rPr>
              <a:t>To ensure users are always updated, Firebase Cloud Messaging is integrated for real-time notifications, even when the app is closed, keeping users informed about new messages instantly.</a:t>
            </a:r>
          </a:p>
          <a:p>
            <a:pPr>
              <a:buFont typeface="Wingdings" panose="05000000000000000000" pitchFamily="2" charset="2"/>
              <a:buChar char="Ø"/>
            </a:pPr>
            <a:r>
              <a:rPr lang="en-US" sz="1800" b="0" i="0" dirty="0">
                <a:solidFill>
                  <a:srgbClr val="0D0D0D"/>
                </a:solidFill>
                <a:effectLst/>
                <a:latin typeface="Söhne"/>
              </a:rPr>
              <a:t>Background tasks and data flow are managed by Kotlin Coroutines, optimizing app responsiveness and enabling smooth multitasking without lag or delay. Dependency management is streamlined with Dagger Hilt, simplifying the code structure and making it easier to maintain and test.</a:t>
            </a:r>
          </a:p>
          <a:p>
            <a:pPr>
              <a:buFont typeface="Wingdings" panose="05000000000000000000" pitchFamily="2" charset="2"/>
              <a:buChar char="Ø"/>
            </a:pPr>
            <a:r>
              <a:rPr lang="en-US" sz="1800" b="0" i="0" dirty="0">
                <a:solidFill>
                  <a:srgbClr val="0D0D0D"/>
                </a:solidFill>
                <a:effectLst/>
                <a:latin typeface="Söhne"/>
              </a:rPr>
              <a:t> Additionally, Jetpack components like </a:t>
            </a:r>
            <a:r>
              <a:rPr lang="en-US" sz="1800" b="0" i="0" dirty="0" err="1">
                <a:solidFill>
                  <a:srgbClr val="0D0D0D"/>
                </a:solidFill>
                <a:effectLst/>
                <a:latin typeface="Söhne"/>
              </a:rPr>
              <a:t>ViewModel</a:t>
            </a:r>
            <a:r>
              <a:rPr lang="en-US" sz="1800" b="0" i="0" dirty="0">
                <a:solidFill>
                  <a:srgbClr val="0D0D0D"/>
                </a:solidFill>
                <a:effectLst/>
                <a:latin typeface="Söhne"/>
              </a:rPr>
              <a:t> and </a:t>
            </a:r>
            <a:r>
              <a:rPr lang="en-US" sz="1800" b="0" i="0" dirty="0" err="1">
                <a:solidFill>
                  <a:srgbClr val="0D0D0D"/>
                </a:solidFill>
                <a:effectLst/>
                <a:latin typeface="Söhne"/>
              </a:rPr>
              <a:t>LiveData</a:t>
            </a:r>
            <a:r>
              <a:rPr lang="en-US" sz="1800" b="0" i="0" dirty="0">
                <a:solidFill>
                  <a:srgbClr val="0D0D0D"/>
                </a:solidFill>
                <a:effectLst/>
                <a:latin typeface="Söhne"/>
              </a:rPr>
              <a:t> are utilized to improve performance, responsiveness, and overall user experience. Together, these technologies make </a:t>
            </a:r>
            <a:r>
              <a:rPr lang="en-US" sz="1800" b="0" i="0" dirty="0" err="1">
                <a:solidFill>
                  <a:srgbClr val="0D0D0D"/>
                </a:solidFill>
                <a:effectLst/>
                <a:latin typeface="Söhne"/>
              </a:rPr>
              <a:t>ChatConnect</a:t>
            </a:r>
            <a:r>
              <a:rPr lang="en-US" sz="1800" b="0" i="0" dirty="0">
                <a:solidFill>
                  <a:srgbClr val="0D0D0D"/>
                </a:solidFill>
                <a:effectLst/>
                <a:latin typeface="Söhne"/>
              </a:rPr>
              <a:t> a robust, efficient, and engaging platform for real-time communication..</a:t>
            </a:r>
          </a:p>
          <a:p>
            <a:pPr marL="0" indent="0">
              <a:buNone/>
            </a:pPr>
            <a:endParaRPr lang="en-US" sz="1600" dirty="0"/>
          </a:p>
        </p:txBody>
      </p:sp>
    </p:spTree>
    <p:extLst>
      <p:ext uri="{BB962C8B-B14F-4D97-AF65-F5344CB8AC3E}">
        <p14:creationId xmlns:p14="http://schemas.microsoft.com/office/powerpoint/2010/main" val="38844530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4EB25F-6A60-4B44-AA73-D15C07F3DA5C}"/>
              </a:ext>
            </a:extLst>
          </p:cNvPr>
          <p:cNvSpPr txBox="1"/>
          <p:nvPr/>
        </p:nvSpPr>
        <p:spPr>
          <a:xfrm>
            <a:off x="342900" y="406400"/>
            <a:ext cx="1022331" cy="369332"/>
          </a:xfrm>
          <a:prstGeom prst="rect">
            <a:avLst/>
          </a:prstGeom>
          <a:noFill/>
        </p:spPr>
        <p:txBody>
          <a:bodyPr wrap="none" rtlCol="0">
            <a:spAutoFit/>
          </a:bodyPr>
          <a:lstStyle/>
          <a:p>
            <a:r>
              <a:rPr lang="en-US" u="sng" dirty="0"/>
              <a:t>OUTPUT:</a:t>
            </a:r>
          </a:p>
        </p:txBody>
      </p:sp>
      <p:pic>
        <p:nvPicPr>
          <p:cNvPr id="9" name="Picture 8">
            <a:extLst>
              <a:ext uri="{FF2B5EF4-FFF2-40B4-BE49-F238E27FC236}">
                <a16:creationId xmlns:a16="http://schemas.microsoft.com/office/drawing/2014/main" id="{C3631E49-2B6E-41AD-F920-BED972FBB4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5757" y="406400"/>
            <a:ext cx="2798064" cy="6217920"/>
          </a:xfrm>
          <a:prstGeom prst="rect">
            <a:avLst/>
          </a:prstGeom>
        </p:spPr>
      </p:pic>
      <p:pic>
        <p:nvPicPr>
          <p:cNvPr id="11" name="Picture 10">
            <a:extLst>
              <a:ext uri="{FF2B5EF4-FFF2-40B4-BE49-F238E27FC236}">
                <a16:creationId xmlns:a16="http://schemas.microsoft.com/office/drawing/2014/main" id="{CF1BF057-DA1F-7BF5-296A-0F37BFBD43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8703" y="406400"/>
            <a:ext cx="2846693" cy="6325985"/>
          </a:xfrm>
          <a:prstGeom prst="rect">
            <a:avLst/>
          </a:prstGeom>
        </p:spPr>
      </p:pic>
    </p:spTree>
    <p:extLst>
      <p:ext uri="{BB962C8B-B14F-4D97-AF65-F5344CB8AC3E}">
        <p14:creationId xmlns:p14="http://schemas.microsoft.com/office/powerpoint/2010/main" val="35432816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4E7938C-A0B7-7DA3-A4E6-BF9FA31D32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7569" y="532014"/>
            <a:ext cx="2704546" cy="6010102"/>
          </a:xfrm>
          <a:prstGeom prst="rect">
            <a:avLst/>
          </a:prstGeom>
        </p:spPr>
      </p:pic>
      <p:pic>
        <p:nvPicPr>
          <p:cNvPr id="6" name="Picture 5">
            <a:extLst>
              <a:ext uri="{FF2B5EF4-FFF2-40B4-BE49-F238E27FC236}">
                <a16:creationId xmlns:a16="http://schemas.microsoft.com/office/drawing/2014/main" id="{27CBFC34-9BB3-5C11-95BD-E9AD362497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4135" y="532014"/>
            <a:ext cx="2771879" cy="6159731"/>
          </a:xfrm>
          <a:prstGeom prst="rect">
            <a:avLst/>
          </a:prstGeom>
        </p:spPr>
      </p:pic>
    </p:spTree>
    <p:extLst>
      <p:ext uri="{BB962C8B-B14F-4D97-AF65-F5344CB8AC3E}">
        <p14:creationId xmlns:p14="http://schemas.microsoft.com/office/powerpoint/2010/main" val="25003311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33C839-02EA-D733-DFF9-51AC9009C9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1437" y="278476"/>
            <a:ext cx="2835471" cy="6301047"/>
          </a:xfrm>
          <a:prstGeom prst="rect">
            <a:avLst/>
          </a:prstGeom>
        </p:spPr>
      </p:pic>
      <p:pic>
        <p:nvPicPr>
          <p:cNvPr id="6" name="Picture 5">
            <a:extLst>
              <a:ext uri="{FF2B5EF4-FFF2-40B4-BE49-F238E27FC236}">
                <a16:creationId xmlns:a16="http://schemas.microsoft.com/office/drawing/2014/main" id="{273DEEB3-4F33-C90B-B52F-0FF1BE9646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2942" y="278476"/>
            <a:ext cx="2876619" cy="6392487"/>
          </a:xfrm>
          <a:prstGeom prst="rect">
            <a:avLst/>
          </a:prstGeom>
        </p:spPr>
      </p:pic>
    </p:spTree>
    <p:extLst>
      <p:ext uri="{BB962C8B-B14F-4D97-AF65-F5344CB8AC3E}">
        <p14:creationId xmlns:p14="http://schemas.microsoft.com/office/powerpoint/2010/main" val="2772014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D55DF6-8905-469F-B97C-AE9C756778A5}"/>
              </a:ext>
            </a:extLst>
          </p:cNvPr>
          <p:cNvSpPr txBox="1"/>
          <p:nvPr/>
        </p:nvSpPr>
        <p:spPr>
          <a:xfrm>
            <a:off x="177800" y="139700"/>
            <a:ext cx="2976817" cy="461665"/>
          </a:xfrm>
          <a:prstGeom prst="rect">
            <a:avLst/>
          </a:prstGeom>
          <a:noFill/>
        </p:spPr>
        <p:txBody>
          <a:bodyPr wrap="square" rtlCol="0">
            <a:spAutoFit/>
          </a:bodyPr>
          <a:lstStyle/>
          <a:p>
            <a:r>
              <a:rPr lang="en-US" sz="2400" u="sng" dirty="0" err="1">
                <a:latin typeface="Times New Roman" panose="02020603050405020304" pitchFamily="18" charset="0"/>
                <a:cs typeface="Times New Roman" panose="02020603050405020304" pitchFamily="18" charset="0"/>
              </a:rPr>
              <a:t>ChatAdapter.kt</a:t>
            </a:r>
            <a:r>
              <a:rPr lang="en-US" sz="2400" u="sng" dirty="0">
                <a:latin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a16="http://schemas.microsoft.com/office/drawing/2014/main" id="{0D7AFF03-6A38-4BBD-89E4-2096120AB820}"/>
              </a:ext>
            </a:extLst>
          </p:cNvPr>
          <p:cNvSpPr txBox="1"/>
          <p:nvPr/>
        </p:nvSpPr>
        <p:spPr>
          <a:xfrm>
            <a:off x="177800" y="601365"/>
            <a:ext cx="8966200" cy="5909310"/>
          </a:xfrm>
          <a:prstGeom prst="rect">
            <a:avLst/>
          </a:prstGeom>
          <a:noFill/>
        </p:spPr>
        <p:txBody>
          <a:bodyPr wrap="square">
            <a:spAutoFit/>
          </a:bodyPr>
          <a:lstStyle/>
          <a:p>
            <a:r>
              <a:rPr lang="en-US" dirty="0"/>
              <a:t>package </a:t>
            </a:r>
            <a:r>
              <a:rPr lang="en-US" dirty="0" err="1"/>
              <a:t>com.arun.chatingapp.adapter</a:t>
            </a:r>
            <a:endParaRPr lang="en-US" dirty="0"/>
          </a:p>
          <a:p>
            <a:endParaRPr lang="en-US" dirty="0"/>
          </a:p>
          <a:p>
            <a:r>
              <a:rPr lang="en-US" dirty="0"/>
              <a:t>import </a:t>
            </a:r>
            <a:r>
              <a:rPr lang="en-US" dirty="0" err="1"/>
              <a:t>android.graphics.Bitmap</a:t>
            </a:r>
            <a:endParaRPr lang="en-US" dirty="0"/>
          </a:p>
          <a:p>
            <a:r>
              <a:rPr lang="en-US" dirty="0"/>
              <a:t>import </a:t>
            </a:r>
            <a:r>
              <a:rPr lang="en-US" dirty="0" err="1"/>
              <a:t>android.view.LayoutInflater</a:t>
            </a:r>
            <a:endParaRPr lang="en-US" dirty="0"/>
          </a:p>
          <a:p>
            <a:r>
              <a:rPr lang="en-US" dirty="0"/>
              <a:t>import </a:t>
            </a:r>
            <a:r>
              <a:rPr lang="en-US" dirty="0" err="1"/>
              <a:t>android.view.View</a:t>
            </a:r>
            <a:endParaRPr lang="en-US" dirty="0"/>
          </a:p>
          <a:p>
            <a:r>
              <a:rPr lang="en-US" dirty="0"/>
              <a:t>import </a:t>
            </a:r>
            <a:r>
              <a:rPr lang="en-US" dirty="0" err="1"/>
              <a:t>android.view.ViewGroup</a:t>
            </a:r>
            <a:endParaRPr lang="en-US" dirty="0"/>
          </a:p>
          <a:p>
            <a:r>
              <a:rPr lang="en-US" dirty="0"/>
              <a:t>import </a:t>
            </a:r>
            <a:r>
              <a:rPr lang="en-US" dirty="0" err="1"/>
              <a:t>androidx.recyclerview.widget.RecyclerView</a:t>
            </a:r>
            <a:endParaRPr lang="en-US" dirty="0"/>
          </a:p>
          <a:p>
            <a:r>
              <a:rPr lang="en-US" dirty="0"/>
              <a:t>import </a:t>
            </a:r>
            <a:r>
              <a:rPr lang="en-US" dirty="0" err="1"/>
              <a:t>com.arun.chatingapp.databinding.ItemReceivedMessageBinding</a:t>
            </a:r>
            <a:endParaRPr lang="en-US" dirty="0"/>
          </a:p>
          <a:p>
            <a:r>
              <a:rPr lang="en-US" dirty="0"/>
              <a:t>import </a:t>
            </a:r>
            <a:r>
              <a:rPr lang="en-US" dirty="0" err="1"/>
              <a:t>com.arun.chatingapp.databinding.ItemSendMessageBinding</a:t>
            </a:r>
            <a:endParaRPr lang="en-US" dirty="0"/>
          </a:p>
          <a:p>
            <a:r>
              <a:rPr lang="en-US" dirty="0"/>
              <a:t>import </a:t>
            </a:r>
            <a:r>
              <a:rPr lang="en-US" dirty="0" err="1"/>
              <a:t>com.arun.chatingapp.model.ChatMessage</a:t>
            </a:r>
            <a:endParaRPr lang="en-US" dirty="0"/>
          </a:p>
          <a:p>
            <a:r>
              <a:rPr lang="en-US" dirty="0"/>
              <a:t>import </a:t>
            </a:r>
            <a:r>
              <a:rPr lang="en-US" dirty="0" err="1"/>
              <a:t>com.arun.chatingapp.utils.Constant.VIEW_TYPE_RECEIVED</a:t>
            </a:r>
            <a:endParaRPr lang="en-US" dirty="0"/>
          </a:p>
          <a:p>
            <a:r>
              <a:rPr lang="en-US" dirty="0"/>
              <a:t>import </a:t>
            </a:r>
            <a:r>
              <a:rPr lang="en-US" dirty="0" err="1"/>
              <a:t>com.arun.chatingapp.utils.Constant.VIEW_TYPE_SEND</a:t>
            </a:r>
            <a:endParaRPr lang="en-US" dirty="0"/>
          </a:p>
          <a:p>
            <a:r>
              <a:rPr lang="en-US" dirty="0"/>
              <a:t>import java.util.*</a:t>
            </a:r>
          </a:p>
          <a:p>
            <a:endParaRPr lang="en-US" dirty="0"/>
          </a:p>
          <a:p>
            <a:r>
              <a:rPr lang="en-US" dirty="0"/>
              <a:t>class </a:t>
            </a:r>
            <a:r>
              <a:rPr lang="en-US" dirty="0" err="1"/>
              <a:t>ChatAdapter</a:t>
            </a:r>
            <a:r>
              <a:rPr lang="en-US" dirty="0"/>
              <a:t>(</a:t>
            </a:r>
          </a:p>
          <a:p>
            <a:r>
              <a:rPr lang="en-US" dirty="0"/>
              <a:t>    private </a:t>
            </a:r>
            <a:r>
              <a:rPr lang="en-US" dirty="0" err="1"/>
              <a:t>val</a:t>
            </a:r>
            <a:r>
              <a:rPr lang="en-US" dirty="0"/>
              <a:t> </a:t>
            </a:r>
            <a:r>
              <a:rPr lang="en-US" dirty="0" err="1"/>
              <a:t>senderId</a:t>
            </a:r>
            <a:r>
              <a:rPr lang="en-US" dirty="0"/>
              <a:t>: String,</a:t>
            </a:r>
          </a:p>
          <a:p>
            <a:r>
              <a:rPr lang="en-US" dirty="0"/>
              <a:t>    private </a:t>
            </a:r>
            <a:r>
              <a:rPr lang="en-US" dirty="0" err="1"/>
              <a:t>val</a:t>
            </a:r>
            <a:r>
              <a:rPr lang="en-US" dirty="0"/>
              <a:t> </a:t>
            </a:r>
            <a:r>
              <a:rPr lang="en-US" dirty="0" err="1"/>
              <a:t>chatMessages</a:t>
            </a:r>
            <a:r>
              <a:rPr lang="en-US" dirty="0"/>
              <a:t>: List&lt;</a:t>
            </a:r>
            <a:r>
              <a:rPr lang="en-US" dirty="0" err="1"/>
              <a:t>ChatMessage</a:t>
            </a:r>
            <a:r>
              <a:rPr lang="en-US" dirty="0"/>
              <a:t>&gt;</a:t>
            </a:r>
          </a:p>
          <a:p>
            <a:r>
              <a:rPr lang="en-US" dirty="0"/>
              <a:t>) :</a:t>
            </a:r>
          </a:p>
          <a:p>
            <a:r>
              <a:rPr lang="en-US" dirty="0"/>
              <a:t>    </a:t>
            </a:r>
            <a:r>
              <a:rPr lang="en-US" dirty="0" err="1"/>
              <a:t>RecyclerView.Adapter</a:t>
            </a:r>
            <a:r>
              <a:rPr lang="en-US" dirty="0"/>
              <a:t>&lt;</a:t>
            </a:r>
            <a:r>
              <a:rPr lang="en-US" dirty="0" err="1"/>
              <a:t>RecyclerView.ViewHolder</a:t>
            </a:r>
            <a:r>
              <a:rPr lang="en-US" dirty="0"/>
              <a:t>&gt;() {</a:t>
            </a:r>
          </a:p>
          <a:p>
            <a:endParaRPr lang="en-US" dirty="0"/>
          </a:p>
          <a:p>
            <a:r>
              <a:rPr lang="en-US" dirty="0"/>
              <a:t>    </a:t>
            </a:r>
          </a:p>
        </p:txBody>
      </p:sp>
    </p:spTree>
    <p:extLst>
      <p:ext uri="{BB962C8B-B14F-4D97-AF65-F5344CB8AC3E}">
        <p14:creationId xmlns:p14="http://schemas.microsoft.com/office/powerpoint/2010/main" val="2813769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19CFC3-497C-4E5F-9E30-95F69F18FF1D}"/>
              </a:ext>
            </a:extLst>
          </p:cNvPr>
          <p:cNvSpPr txBox="1"/>
          <p:nvPr/>
        </p:nvSpPr>
        <p:spPr>
          <a:xfrm>
            <a:off x="139700" y="1"/>
            <a:ext cx="9004300" cy="5909310"/>
          </a:xfrm>
          <a:prstGeom prst="rect">
            <a:avLst/>
          </a:prstGeom>
          <a:noFill/>
        </p:spPr>
        <p:txBody>
          <a:bodyPr wrap="square">
            <a:spAutoFit/>
          </a:bodyPr>
          <a:lstStyle/>
          <a:p>
            <a:r>
              <a:rPr lang="en-US" dirty="0"/>
              <a:t> private var </a:t>
            </a:r>
            <a:r>
              <a:rPr lang="en-US" dirty="0" err="1"/>
              <a:t>profileImage</a:t>
            </a:r>
            <a:r>
              <a:rPr lang="en-US" dirty="0"/>
              <a:t>: Bitmap? = null</a:t>
            </a:r>
          </a:p>
          <a:p>
            <a:endParaRPr lang="en-US" dirty="0"/>
          </a:p>
          <a:p>
            <a:r>
              <a:rPr lang="en-US" dirty="0"/>
              <a:t>    private var </a:t>
            </a:r>
            <a:r>
              <a:rPr lang="en-US" dirty="0" err="1"/>
              <a:t>chatMessagesList</a:t>
            </a:r>
            <a:r>
              <a:rPr lang="en-US" dirty="0"/>
              <a:t> = </a:t>
            </a:r>
            <a:r>
              <a:rPr lang="en-US" dirty="0" err="1"/>
              <a:t>mutableListOf</a:t>
            </a:r>
            <a:r>
              <a:rPr lang="en-US" dirty="0"/>
              <a:t>&lt;</a:t>
            </a:r>
            <a:r>
              <a:rPr lang="en-US" dirty="0" err="1"/>
              <a:t>ChatMessage</a:t>
            </a:r>
            <a:r>
              <a:rPr lang="en-US" dirty="0"/>
              <a:t>&gt;()</a:t>
            </a:r>
          </a:p>
          <a:p>
            <a:endParaRPr lang="en-US" dirty="0"/>
          </a:p>
          <a:p>
            <a:r>
              <a:rPr lang="en-US" dirty="0"/>
              <a:t>    </a:t>
            </a:r>
            <a:r>
              <a:rPr lang="en-US" dirty="0" err="1"/>
              <a:t>init</a:t>
            </a:r>
            <a:r>
              <a:rPr lang="en-US" dirty="0"/>
              <a:t> {</a:t>
            </a:r>
          </a:p>
          <a:p>
            <a:r>
              <a:rPr lang="en-US" dirty="0"/>
              <a:t>        </a:t>
            </a:r>
            <a:r>
              <a:rPr lang="en-US" dirty="0" err="1"/>
              <a:t>chatMessagesList.addAll</a:t>
            </a:r>
            <a:r>
              <a:rPr lang="en-US" dirty="0"/>
              <a:t>(</a:t>
            </a:r>
            <a:r>
              <a:rPr lang="en-US" dirty="0" err="1"/>
              <a:t>chatMessages</a:t>
            </a:r>
            <a:r>
              <a:rPr lang="en-US" dirty="0"/>
              <a:t>)</a:t>
            </a:r>
          </a:p>
          <a:p>
            <a:r>
              <a:rPr lang="en-US" dirty="0"/>
              <a:t>    }</a:t>
            </a:r>
          </a:p>
          <a:p>
            <a:endParaRPr lang="en-US" dirty="0"/>
          </a:p>
          <a:p>
            <a:r>
              <a:rPr lang="en-US" dirty="0"/>
              <a:t>    class </a:t>
            </a:r>
            <a:r>
              <a:rPr lang="en-US" dirty="0" err="1"/>
              <a:t>SendMessageViewHolder</a:t>
            </a:r>
            <a:r>
              <a:rPr lang="en-US" dirty="0"/>
              <a:t>(</a:t>
            </a:r>
            <a:r>
              <a:rPr lang="en-US" dirty="0" err="1"/>
              <a:t>val</a:t>
            </a:r>
            <a:r>
              <a:rPr lang="en-US" dirty="0"/>
              <a:t> binding: </a:t>
            </a:r>
            <a:r>
              <a:rPr lang="en-US" dirty="0" err="1"/>
              <a:t>ItemSendMessageBinding</a:t>
            </a:r>
            <a:r>
              <a:rPr lang="en-US" dirty="0"/>
              <a:t>) :</a:t>
            </a:r>
          </a:p>
          <a:p>
            <a:r>
              <a:rPr lang="en-US" dirty="0"/>
              <a:t>        </a:t>
            </a:r>
            <a:r>
              <a:rPr lang="en-US" dirty="0" err="1"/>
              <a:t>RecyclerView.ViewHolder</a:t>
            </a:r>
            <a:r>
              <a:rPr lang="en-US" dirty="0"/>
              <a:t>(</a:t>
            </a:r>
            <a:r>
              <a:rPr lang="en-US" dirty="0" err="1"/>
              <a:t>binding.root</a:t>
            </a:r>
            <a:r>
              <a:rPr lang="en-US" dirty="0"/>
              <a:t>) {</a:t>
            </a:r>
          </a:p>
          <a:p>
            <a:endParaRPr lang="en-US" dirty="0"/>
          </a:p>
          <a:p>
            <a:r>
              <a:rPr lang="en-US" dirty="0"/>
              <a:t>        fun </a:t>
            </a:r>
            <a:r>
              <a:rPr lang="en-US" dirty="0" err="1"/>
              <a:t>setData</a:t>
            </a:r>
            <a:r>
              <a:rPr lang="en-US" dirty="0"/>
              <a:t>(message: </a:t>
            </a:r>
            <a:r>
              <a:rPr lang="en-US" dirty="0" err="1"/>
              <a:t>ChatMessage</a:t>
            </a:r>
            <a:r>
              <a:rPr lang="en-US" dirty="0"/>
              <a:t>) {</a:t>
            </a:r>
          </a:p>
          <a:p>
            <a:r>
              <a:rPr lang="en-US" dirty="0"/>
              <a:t>            </a:t>
            </a:r>
            <a:r>
              <a:rPr lang="en-US" dirty="0" err="1"/>
              <a:t>binding.apply</a:t>
            </a:r>
            <a:r>
              <a:rPr lang="en-US" dirty="0"/>
              <a:t> {</a:t>
            </a:r>
          </a:p>
          <a:p>
            <a:r>
              <a:rPr lang="en-US" dirty="0"/>
              <a:t>                </a:t>
            </a:r>
            <a:r>
              <a:rPr lang="en-US" dirty="0" err="1"/>
              <a:t>tvMessage.text</a:t>
            </a:r>
            <a:r>
              <a:rPr lang="en-US" dirty="0"/>
              <a:t> = </a:t>
            </a:r>
            <a:r>
              <a:rPr lang="en-US" dirty="0" err="1"/>
              <a:t>message.message</a:t>
            </a:r>
            <a:endParaRPr lang="en-US" dirty="0"/>
          </a:p>
          <a:p>
            <a:r>
              <a:rPr lang="en-US" dirty="0"/>
              <a:t>                </a:t>
            </a:r>
            <a:r>
              <a:rPr lang="en-US" dirty="0" err="1"/>
              <a:t>tvDateTime.text</a:t>
            </a:r>
            <a:r>
              <a:rPr lang="en-US" dirty="0"/>
              <a:t> = </a:t>
            </a:r>
            <a:r>
              <a:rPr lang="en-US" dirty="0" err="1"/>
              <a:t>message.dateTime</a:t>
            </a:r>
            <a:endParaRPr lang="en-US" dirty="0"/>
          </a:p>
          <a:p>
            <a:r>
              <a:rPr lang="en-US" dirty="0"/>
              <a:t>            }</a:t>
            </a:r>
          </a:p>
          <a:p>
            <a:r>
              <a:rPr lang="en-US" dirty="0"/>
              <a:t>        }</a:t>
            </a:r>
          </a:p>
          <a:p>
            <a:r>
              <a:rPr lang="en-US" dirty="0"/>
              <a:t>    }</a:t>
            </a:r>
          </a:p>
          <a:p>
            <a:r>
              <a:rPr lang="en-US" dirty="0"/>
              <a:t>}</a:t>
            </a:r>
          </a:p>
          <a:p>
            <a:r>
              <a:rPr lang="en-US" dirty="0"/>
              <a:t> </a:t>
            </a:r>
          </a:p>
          <a:p>
            <a:r>
              <a:rPr lang="en-US" dirty="0"/>
              <a:t> </a:t>
            </a:r>
          </a:p>
        </p:txBody>
      </p:sp>
    </p:spTree>
    <p:extLst>
      <p:ext uri="{BB962C8B-B14F-4D97-AF65-F5344CB8AC3E}">
        <p14:creationId xmlns:p14="http://schemas.microsoft.com/office/powerpoint/2010/main" val="2143448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CE4C01-3211-4A73-A3BA-D63EAFA7A91B}"/>
              </a:ext>
            </a:extLst>
          </p:cNvPr>
          <p:cNvSpPr txBox="1"/>
          <p:nvPr/>
        </p:nvSpPr>
        <p:spPr>
          <a:xfrm>
            <a:off x="440267" y="491067"/>
            <a:ext cx="10481731" cy="5078313"/>
          </a:xfrm>
          <a:prstGeom prst="rect">
            <a:avLst/>
          </a:prstGeom>
          <a:noFill/>
        </p:spPr>
        <p:txBody>
          <a:bodyPr wrap="square">
            <a:spAutoFit/>
          </a:bodyPr>
          <a:lstStyle/>
          <a:p>
            <a:r>
              <a:rPr lang="en-IN" dirty="0"/>
              <a:t>class </a:t>
            </a:r>
            <a:r>
              <a:rPr lang="en-IN" dirty="0" err="1"/>
              <a:t>ReceivedMessageViewHolder</a:t>
            </a:r>
            <a:r>
              <a:rPr lang="en-IN" dirty="0"/>
              <a:t>(private </a:t>
            </a:r>
            <a:r>
              <a:rPr lang="en-IN" dirty="0" err="1"/>
              <a:t>val</a:t>
            </a:r>
            <a:r>
              <a:rPr lang="en-IN" dirty="0"/>
              <a:t> binding: </a:t>
            </a:r>
            <a:r>
              <a:rPr lang="en-IN" dirty="0" err="1"/>
              <a:t>ItemReceivedMessageBinding</a:t>
            </a:r>
            <a:r>
              <a:rPr lang="en-IN" dirty="0"/>
              <a:t>) :</a:t>
            </a:r>
          </a:p>
          <a:p>
            <a:r>
              <a:rPr lang="en-IN" dirty="0"/>
              <a:t> </a:t>
            </a:r>
            <a:r>
              <a:rPr lang="en-IN" dirty="0" err="1"/>
              <a:t>RecyclerView.ViewHolder</a:t>
            </a:r>
            <a:r>
              <a:rPr lang="en-IN" dirty="0"/>
              <a:t>(</a:t>
            </a:r>
            <a:r>
              <a:rPr lang="en-IN" dirty="0" err="1"/>
              <a:t>binding.root</a:t>
            </a:r>
            <a:r>
              <a:rPr lang="en-IN" dirty="0"/>
              <a:t>) { </a:t>
            </a:r>
          </a:p>
          <a:p>
            <a:r>
              <a:rPr lang="en-IN" dirty="0"/>
              <a:t>fun </a:t>
            </a:r>
            <a:r>
              <a:rPr lang="en-IN" dirty="0" err="1"/>
              <a:t>setData</a:t>
            </a:r>
            <a:r>
              <a:rPr lang="en-IN" dirty="0"/>
              <a:t>(message: </a:t>
            </a:r>
            <a:r>
              <a:rPr lang="en-IN" dirty="0" err="1"/>
              <a:t>ChatMessage</a:t>
            </a:r>
            <a:r>
              <a:rPr lang="en-IN" dirty="0"/>
              <a:t>, </a:t>
            </a:r>
            <a:r>
              <a:rPr lang="en-IN" dirty="0" err="1"/>
              <a:t>profileImage</a:t>
            </a:r>
            <a:r>
              <a:rPr lang="en-IN" dirty="0"/>
              <a:t>: Bitmap?) { </a:t>
            </a:r>
          </a:p>
          <a:p>
            <a:r>
              <a:rPr lang="en-IN" dirty="0" err="1"/>
              <a:t>binding.apply</a:t>
            </a:r>
            <a:r>
              <a:rPr lang="en-IN" dirty="0"/>
              <a:t> {</a:t>
            </a:r>
          </a:p>
          <a:p>
            <a:r>
              <a:rPr lang="en-IN" dirty="0"/>
              <a:t> </a:t>
            </a:r>
            <a:r>
              <a:rPr lang="en-IN" dirty="0" err="1"/>
              <a:t>tvMessage.text</a:t>
            </a:r>
            <a:r>
              <a:rPr lang="en-IN" dirty="0"/>
              <a:t> = </a:t>
            </a:r>
            <a:r>
              <a:rPr lang="en-IN" dirty="0" err="1"/>
              <a:t>message.message</a:t>
            </a:r>
            <a:r>
              <a:rPr lang="en-IN" dirty="0"/>
              <a:t> </a:t>
            </a:r>
          </a:p>
          <a:p>
            <a:r>
              <a:rPr lang="en-IN" dirty="0" err="1"/>
              <a:t>tvDateTime.text</a:t>
            </a:r>
            <a:r>
              <a:rPr lang="en-IN" dirty="0"/>
              <a:t> = </a:t>
            </a:r>
            <a:r>
              <a:rPr lang="en-IN" dirty="0" err="1"/>
              <a:t>message.dateTime</a:t>
            </a:r>
            <a:r>
              <a:rPr lang="en-IN" dirty="0"/>
              <a:t> </a:t>
            </a:r>
            <a:r>
              <a:rPr lang="en-IN" dirty="0" err="1"/>
              <a:t>profileImage</a:t>
            </a:r>
            <a:r>
              <a:rPr lang="en-IN" dirty="0"/>
              <a:t>?.let { </a:t>
            </a:r>
            <a:r>
              <a:rPr lang="en-IN" dirty="0" err="1"/>
              <a:t>ivProfile.setImageBitmap</a:t>
            </a:r>
            <a:r>
              <a:rPr lang="en-IN" dirty="0"/>
              <a:t>(</a:t>
            </a:r>
            <a:r>
              <a:rPr lang="en-IN" dirty="0" err="1"/>
              <a:t>profileImage</a:t>
            </a:r>
            <a:r>
              <a:rPr lang="en-IN" dirty="0"/>
              <a:t>) } </a:t>
            </a:r>
          </a:p>
          <a:p>
            <a:r>
              <a:rPr lang="en-IN" dirty="0"/>
              <a:t>}</a:t>
            </a:r>
          </a:p>
          <a:p>
            <a:r>
              <a:rPr lang="en-IN" dirty="0"/>
              <a:t> }</a:t>
            </a:r>
          </a:p>
          <a:p>
            <a:r>
              <a:rPr lang="en-IN" dirty="0"/>
              <a:t> }</a:t>
            </a:r>
          </a:p>
          <a:p>
            <a:endParaRPr lang="en-IN" dirty="0"/>
          </a:p>
          <a:p>
            <a:r>
              <a:rPr lang="en-IN" dirty="0"/>
              <a:t>fun </a:t>
            </a:r>
            <a:r>
              <a:rPr lang="en-IN" dirty="0" err="1"/>
              <a:t>addMessage</a:t>
            </a:r>
            <a:r>
              <a:rPr lang="en-IN" dirty="0"/>
              <a:t>(</a:t>
            </a:r>
            <a:r>
              <a:rPr lang="en-IN" dirty="0" err="1"/>
              <a:t>newMessage</a:t>
            </a:r>
            <a:r>
              <a:rPr lang="en-IN" dirty="0"/>
              <a:t>: List&lt;</a:t>
            </a:r>
            <a:r>
              <a:rPr lang="en-IN" dirty="0" err="1"/>
              <a:t>ChatMessage</a:t>
            </a:r>
            <a:r>
              <a:rPr lang="en-IN" dirty="0"/>
              <a:t>&gt;, </a:t>
            </a:r>
            <a:r>
              <a:rPr lang="en-IN" dirty="0" err="1"/>
              <a:t>rvChat</a:t>
            </a:r>
            <a:r>
              <a:rPr lang="en-IN" dirty="0"/>
              <a:t>: </a:t>
            </a:r>
            <a:r>
              <a:rPr lang="en-IN" dirty="0" err="1"/>
              <a:t>RecyclerView</a:t>
            </a:r>
            <a:r>
              <a:rPr lang="en-IN" dirty="0"/>
              <a:t>) { </a:t>
            </a:r>
            <a:r>
              <a:rPr lang="en-IN" dirty="0" err="1"/>
              <a:t>chatMessagesList.addAll</a:t>
            </a:r>
            <a:r>
              <a:rPr lang="en-IN" dirty="0"/>
              <a:t>(</a:t>
            </a:r>
            <a:r>
              <a:rPr lang="en-IN" dirty="0" err="1"/>
              <a:t>newMessage</a:t>
            </a:r>
            <a:r>
              <a:rPr lang="en-IN" dirty="0"/>
              <a:t>)</a:t>
            </a:r>
          </a:p>
          <a:p>
            <a:r>
              <a:rPr lang="en-IN" dirty="0"/>
              <a:t> </a:t>
            </a:r>
            <a:r>
              <a:rPr lang="en-IN" dirty="0" err="1"/>
              <a:t>chatMessagesList.sortBy</a:t>
            </a:r>
            <a:r>
              <a:rPr lang="en-IN" dirty="0"/>
              <a:t> { </a:t>
            </a:r>
            <a:r>
              <a:rPr lang="en-IN" dirty="0" err="1"/>
              <a:t>it.date</a:t>
            </a:r>
            <a:r>
              <a:rPr lang="en-IN" dirty="0"/>
              <a:t> }</a:t>
            </a:r>
          </a:p>
          <a:p>
            <a:r>
              <a:rPr lang="en-IN" dirty="0"/>
              <a:t> if (</a:t>
            </a:r>
            <a:r>
              <a:rPr lang="en-IN" dirty="0" err="1"/>
              <a:t>chatMessagesList.isNotEmpty</a:t>
            </a:r>
            <a:r>
              <a:rPr lang="en-IN" dirty="0"/>
              <a:t>()) {</a:t>
            </a:r>
          </a:p>
          <a:p>
            <a:r>
              <a:rPr lang="en-IN" dirty="0"/>
              <a:t> </a:t>
            </a:r>
            <a:r>
              <a:rPr lang="en-IN" dirty="0" err="1"/>
              <a:t>notifyItemRangeInserted</a:t>
            </a:r>
            <a:r>
              <a:rPr lang="en-IN" dirty="0"/>
              <a:t>(</a:t>
            </a:r>
            <a:r>
              <a:rPr lang="en-IN" dirty="0" err="1"/>
              <a:t>chatMessagesList.size</a:t>
            </a:r>
            <a:r>
              <a:rPr lang="en-IN" dirty="0"/>
              <a:t>, </a:t>
            </a:r>
            <a:r>
              <a:rPr lang="en-IN" dirty="0" err="1"/>
              <a:t>newMessage.size</a:t>
            </a:r>
            <a:r>
              <a:rPr lang="en-IN" dirty="0"/>
              <a:t>) </a:t>
            </a:r>
            <a:r>
              <a:rPr lang="en-IN" dirty="0" err="1"/>
              <a:t>rvChat.smoothScrollToPosition</a:t>
            </a:r>
            <a:r>
              <a:rPr lang="en-IN" dirty="0"/>
              <a:t>(</a:t>
            </a:r>
            <a:r>
              <a:rPr lang="en-IN" dirty="0" err="1"/>
              <a:t>chatMessagesList.size</a:t>
            </a:r>
            <a:r>
              <a:rPr lang="en-IN" dirty="0"/>
              <a:t> - 1) </a:t>
            </a:r>
          </a:p>
          <a:p>
            <a:r>
              <a:rPr lang="en-IN" dirty="0"/>
              <a:t>} </a:t>
            </a:r>
          </a:p>
          <a:p>
            <a:r>
              <a:rPr lang="en-IN" dirty="0" err="1"/>
              <a:t>rvChat.visibility</a:t>
            </a:r>
            <a:r>
              <a:rPr lang="en-IN" dirty="0"/>
              <a:t> = </a:t>
            </a:r>
            <a:r>
              <a:rPr lang="en-IN" dirty="0" err="1"/>
              <a:t>View.VISIBLE</a:t>
            </a:r>
            <a:r>
              <a:rPr lang="en-IN" dirty="0"/>
              <a:t> }</a:t>
            </a:r>
            <a:endParaRPr lang="en-US" dirty="0"/>
          </a:p>
        </p:txBody>
      </p:sp>
    </p:spTree>
    <p:extLst>
      <p:ext uri="{BB962C8B-B14F-4D97-AF65-F5344CB8AC3E}">
        <p14:creationId xmlns:p14="http://schemas.microsoft.com/office/powerpoint/2010/main" val="796394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74F98E-FD4B-419A-B6E4-4897616DBF72}"/>
              </a:ext>
            </a:extLst>
          </p:cNvPr>
          <p:cNvSpPr txBox="1"/>
          <p:nvPr/>
        </p:nvSpPr>
        <p:spPr>
          <a:xfrm>
            <a:off x="101600" y="0"/>
            <a:ext cx="9042400" cy="5632311"/>
          </a:xfrm>
          <a:prstGeom prst="rect">
            <a:avLst/>
          </a:prstGeom>
          <a:noFill/>
        </p:spPr>
        <p:txBody>
          <a:bodyPr wrap="square">
            <a:spAutoFit/>
          </a:bodyPr>
          <a:lstStyle/>
          <a:p>
            <a:r>
              <a:rPr lang="en-IN" dirty="0"/>
              <a:t>fun </a:t>
            </a:r>
            <a:r>
              <a:rPr lang="en-IN" dirty="0" err="1"/>
              <a:t>getMessageSize</a:t>
            </a:r>
            <a:r>
              <a:rPr lang="en-IN" dirty="0"/>
              <a:t>() = </a:t>
            </a:r>
            <a:r>
              <a:rPr lang="en-IN" dirty="0" err="1"/>
              <a:t>chatMessagesList.size</a:t>
            </a:r>
            <a:r>
              <a:rPr lang="en-IN" dirty="0"/>
              <a:t> </a:t>
            </a:r>
          </a:p>
          <a:p>
            <a:r>
              <a:rPr lang="en-IN" dirty="0"/>
              <a:t>override fun </a:t>
            </a:r>
            <a:r>
              <a:rPr lang="en-IN" dirty="0" err="1"/>
              <a:t>onCreateViewHolder</a:t>
            </a:r>
            <a:r>
              <a:rPr lang="en-IN" dirty="0"/>
              <a:t>(parent: </a:t>
            </a:r>
            <a:r>
              <a:rPr lang="en-IN" dirty="0" err="1"/>
              <a:t>ViewGroup</a:t>
            </a:r>
            <a:r>
              <a:rPr lang="en-IN" dirty="0"/>
              <a:t>, </a:t>
            </a:r>
            <a:r>
              <a:rPr lang="en-IN" dirty="0" err="1"/>
              <a:t>viewType</a:t>
            </a:r>
            <a:r>
              <a:rPr lang="en-IN" dirty="0"/>
              <a:t>: Int): </a:t>
            </a:r>
            <a:r>
              <a:rPr lang="en-IN" dirty="0" err="1"/>
              <a:t>RecyclerView.ViewHolder</a:t>
            </a:r>
            <a:r>
              <a:rPr lang="en-IN" dirty="0"/>
              <a:t> {</a:t>
            </a:r>
          </a:p>
          <a:p>
            <a:r>
              <a:rPr lang="en-IN" dirty="0"/>
              <a:t> return if (</a:t>
            </a:r>
            <a:r>
              <a:rPr lang="en-IN" dirty="0" err="1"/>
              <a:t>viewType</a:t>
            </a:r>
            <a:r>
              <a:rPr lang="en-IN" dirty="0"/>
              <a:t> == VIEW_TYPE_SEND) { </a:t>
            </a:r>
            <a:r>
              <a:rPr lang="en-IN" dirty="0" err="1"/>
              <a:t>SendMessageViewHolder</a:t>
            </a:r>
            <a:r>
              <a:rPr lang="en-IN" dirty="0"/>
              <a:t>(</a:t>
            </a:r>
            <a:r>
              <a:rPr lang="en-IN" dirty="0" err="1"/>
              <a:t>ItemSendMessageBinding.inflate</a:t>
            </a:r>
            <a:r>
              <a:rPr lang="en-IN" dirty="0"/>
              <a:t>(</a:t>
            </a:r>
            <a:r>
              <a:rPr lang="en-IN" dirty="0" err="1"/>
              <a:t>LayoutInflater.from</a:t>
            </a:r>
            <a:r>
              <a:rPr lang="en-IN" dirty="0"/>
              <a:t>(</a:t>
            </a:r>
            <a:r>
              <a:rPr lang="en-IN" dirty="0" err="1"/>
              <a:t>parent.context</a:t>
            </a:r>
            <a:r>
              <a:rPr lang="en-IN" dirty="0"/>
              <a:t>), parent, false)) }</a:t>
            </a:r>
          </a:p>
          <a:p>
            <a:r>
              <a:rPr lang="en-IN" dirty="0"/>
              <a:t> else { </a:t>
            </a:r>
            <a:r>
              <a:rPr lang="en-IN" dirty="0" err="1"/>
              <a:t>ReceivedMessageViewHolder</a:t>
            </a:r>
            <a:r>
              <a:rPr lang="en-IN" dirty="0"/>
              <a:t>(</a:t>
            </a:r>
            <a:r>
              <a:rPr lang="en-IN" dirty="0" err="1"/>
              <a:t>ItemReceivedMessageBinding.inflate</a:t>
            </a:r>
            <a:r>
              <a:rPr lang="en-IN" dirty="0"/>
              <a:t>(</a:t>
            </a:r>
            <a:r>
              <a:rPr lang="en-IN" dirty="0" err="1"/>
              <a:t>LayoutInflater.from</a:t>
            </a:r>
            <a:r>
              <a:rPr lang="en-IN" dirty="0"/>
              <a:t>(</a:t>
            </a:r>
            <a:r>
              <a:rPr lang="en-IN" dirty="0" err="1"/>
              <a:t>parent.context</a:t>
            </a:r>
            <a:r>
              <a:rPr lang="en-IN" dirty="0"/>
              <a:t>), parent, false)) }</a:t>
            </a:r>
          </a:p>
          <a:p>
            <a:r>
              <a:rPr lang="en-IN" dirty="0"/>
              <a:t> }</a:t>
            </a:r>
          </a:p>
          <a:p>
            <a:endParaRPr lang="en-IN" dirty="0"/>
          </a:p>
          <a:p>
            <a:endParaRPr lang="en-IN" dirty="0"/>
          </a:p>
          <a:p>
            <a:r>
              <a:rPr lang="en-IN" dirty="0"/>
              <a:t>override fun </a:t>
            </a:r>
            <a:r>
              <a:rPr lang="en-IN" dirty="0" err="1"/>
              <a:t>onBindViewHolder</a:t>
            </a:r>
            <a:r>
              <a:rPr lang="en-IN" dirty="0"/>
              <a:t>(holder: </a:t>
            </a:r>
            <a:r>
              <a:rPr lang="en-IN" dirty="0" err="1"/>
              <a:t>RecyclerView.ViewHolder</a:t>
            </a:r>
            <a:r>
              <a:rPr lang="en-IN" dirty="0"/>
              <a:t>, position: Int) {</a:t>
            </a:r>
          </a:p>
          <a:p>
            <a:r>
              <a:rPr lang="en-IN" dirty="0"/>
              <a:t> if (</a:t>
            </a:r>
            <a:r>
              <a:rPr lang="en-IN" dirty="0" err="1"/>
              <a:t>getItemViewType</a:t>
            </a:r>
            <a:r>
              <a:rPr lang="en-IN" dirty="0"/>
              <a:t>(position) == VIEW_TYPE_SEND) { </a:t>
            </a:r>
          </a:p>
          <a:p>
            <a:r>
              <a:rPr lang="en-IN" dirty="0" err="1"/>
              <a:t>val</a:t>
            </a:r>
            <a:r>
              <a:rPr lang="en-IN" dirty="0"/>
              <a:t> </a:t>
            </a:r>
            <a:r>
              <a:rPr lang="en-IN" dirty="0" err="1"/>
              <a:t>sendHolder</a:t>
            </a:r>
            <a:r>
              <a:rPr lang="en-IN" dirty="0"/>
              <a:t> = holder as </a:t>
            </a:r>
            <a:r>
              <a:rPr lang="en-IN" dirty="0" err="1"/>
              <a:t>SendMessageViewHolder</a:t>
            </a:r>
            <a:r>
              <a:rPr lang="en-IN" dirty="0"/>
              <a:t> </a:t>
            </a:r>
            <a:r>
              <a:rPr lang="en-IN" dirty="0" err="1"/>
              <a:t>sendHolder.setData</a:t>
            </a:r>
            <a:r>
              <a:rPr lang="en-IN" dirty="0"/>
              <a:t>(</a:t>
            </a:r>
            <a:r>
              <a:rPr lang="en-IN" dirty="0" err="1"/>
              <a:t>chatMessagesList</a:t>
            </a:r>
            <a:r>
              <a:rPr lang="en-IN" dirty="0"/>
              <a:t>[position]) } </a:t>
            </a:r>
          </a:p>
          <a:p>
            <a:r>
              <a:rPr lang="en-IN" dirty="0"/>
              <a:t>else {</a:t>
            </a:r>
          </a:p>
          <a:p>
            <a:r>
              <a:rPr lang="en-IN" dirty="0"/>
              <a:t> </a:t>
            </a:r>
            <a:r>
              <a:rPr lang="en-IN" dirty="0" err="1"/>
              <a:t>val</a:t>
            </a:r>
            <a:r>
              <a:rPr lang="en-IN" dirty="0"/>
              <a:t> </a:t>
            </a:r>
            <a:r>
              <a:rPr lang="en-IN" dirty="0" err="1"/>
              <a:t>receivedHolder</a:t>
            </a:r>
            <a:r>
              <a:rPr lang="en-IN" dirty="0"/>
              <a:t> = holder as </a:t>
            </a:r>
            <a:r>
              <a:rPr lang="en-IN" dirty="0" err="1"/>
              <a:t>ReceivedMessageViewHolder</a:t>
            </a:r>
            <a:r>
              <a:rPr lang="en-IN" dirty="0"/>
              <a:t> </a:t>
            </a:r>
            <a:r>
              <a:rPr lang="en-IN" dirty="0" err="1"/>
              <a:t>receivedHolder.setData</a:t>
            </a:r>
            <a:r>
              <a:rPr lang="en-IN" dirty="0"/>
              <a:t>(</a:t>
            </a:r>
            <a:r>
              <a:rPr lang="en-IN" dirty="0" err="1"/>
              <a:t>chatMessagesList</a:t>
            </a:r>
            <a:r>
              <a:rPr lang="en-IN" dirty="0"/>
              <a:t>[position], </a:t>
            </a:r>
            <a:r>
              <a:rPr lang="en-IN" dirty="0" err="1"/>
              <a:t>profileImage</a:t>
            </a:r>
            <a:r>
              <a:rPr lang="en-IN" dirty="0"/>
              <a:t>) </a:t>
            </a:r>
          </a:p>
          <a:p>
            <a:r>
              <a:rPr lang="en-IN" dirty="0"/>
              <a:t>} }</a:t>
            </a:r>
            <a:endParaRPr lang="en-US" dirty="0"/>
          </a:p>
        </p:txBody>
      </p:sp>
    </p:spTree>
    <p:extLst>
      <p:ext uri="{BB962C8B-B14F-4D97-AF65-F5344CB8AC3E}">
        <p14:creationId xmlns:p14="http://schemas.microsoft.com/office/powerpoint/2010/main" val="944001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9E2A31-04A7-41D0-8A7B-A87EE7FD3A82}"/>
              </a:ext>
            </a:extLst>
          </p:cNvPr>
          <p:cNvSpPr txBox="1"/>
          <p:nvPr/>
        </p:nvSpPr>
        <p:spPr>
          <a:xfrm>
            <a:off x="0" y="1"/>
            <a:ext cx="9144000" cy="6463308"/>
          </a:xfrm>
          <a:prstGeom prst="rect">
            <a:avLst/>
          </a:prstGeom>
          <a:noFill/>
        </p:spPr>
        <p:txBody>
          <a:bodyPr wrap="square">
            <a:spAutoFit/>
          </a:bodyPr>
          <a:lstStyle/>
          <a:p>
            <a:r>
              <a:rPr lang="en-IN" dirty="0"/>
              <a:t>fun </a:t>
            </a:r>
            <a:r>
              <a:rPr lang="en-IN" dirty="0" err="1"/>
              <a:t>setProfileImage</a:t>
            </a:r>
            <a:r>
              <a:rPr lang="en-IN" dirty="0"/>
              <a:t>(</a:t>
            </a:r>
            <a:r>
              <a:rPr lang="en-IN" dirty="0" err="1"/>
              <a:t>profileImage</a:t>
            </a:r>
            <a:r>
              <a:rPr lang="en-IN" dirty="0"/>
              <a:t>: Bitmap) { </a:t>
            </a:r>
          </a:p>
          <a:p>
            <a:r>
              <a:rPr lang="en-IN" dirty="0" err="1"/>
              <a:t>this.profileImage</a:t>
            </a:r>
            <a:r>
              <a:rPr lang="en-IN" dirty="0"/>
              <a:t> = </a:t>
            </a:r>
            <a:r>
              <a:rPr lang="en-IN" dirty="0" err="1"/>
              <a:t>profileImage</a:t>
            </a:r>
            <a:r>
              <a:rPr lang="en-IN" dirty="0"/>
              <a:t> </a:t>
            </a:r>
          </a:p>
          <a:p>
            <a:r>
              <a:rPr lang="en-IN" dirty="0" err="1"/>
              <a:t>notifyDataSetChanged</a:t>
            </a:r>
            <a:r>
              <a:rPr lang="en-IN" dirty="0"/>
              <a:t>()</a:t>
            </a:r>
          </a:p>
          <a:p>
            <a:r>
              <a:rPr lang="en-IN" dirty="0"/>
              <a:t> }</a:t>
            </a:r>
          </a:p>
          <a:p>
            <a:r>
              <a:rPr lang="en-IN" dirty="0"/>
              <a:t> override fun </a:t>
            </a:r>
            <a:r>
              <a:rPr lang="en-IN" dirty="0" err="1"/>
              <a:t>getItemCount</a:t>
            </a:r>
            <a:r>
              <a:rPr lang="en-IN" dirty="0"/>
              <a:t>() = </a:t>
            </a:r>
            <a:r>
              <a:rPr lang="en-IN" dirty="0" err="1"/>
              <a:t>chatMessagesList.size</a:t>
            </a:r>
            <a:r>
              <a:rPr lang="en-IN" dirty="0"/>
              <a:t> </a:t>
            </a:r>
          </a:p>
          <a:p>
            <a:r>
              <a:rPr lang="en-IN" dirty="0"/>
              <a:t>override fun </a:t>
            </a:r>
            <a:r>
              <a:rPr lang="en-IN" dirty="0" err="1"/>
              <a:t>getItemViewType</a:t>
            </a:r>
            <a:r>
              <a:rPr lang="en-IN" dirty="0"/>
              <a:t>(position: Int): Int {</a:t>
            </a:r>
          </a:p>
          <a:p>
            <a:r>
              <a:rPr lang="en-IN" dirty="0"/>
              <a:t> return if (</a:t>
            </a:r>
            <a:r>
              <a:rPr lang="en-IN" dirty="0" err="1"/>
              <a:t>chatMessagesList</a:t>
            </a:r>
            <a:r>
              <a:rPr lang="en-IN" dirty="0"/>
              <a:t>[position].</a:t>
            </a:r>
            <a:r>
              <a:rPr lang="en-IN" dirty="0" err="1"/>
              <a:t>senderId</a:t>
            </a:r>
            <a:r>
              <a:rPr lang="en-IN" dirty="0"/>
              <a:t> == </a:t>
            </a:r>
            <a:r>
              <a:rPr lang="en-IN" dirty="0" err="1"/>
              <a:t>senderId</a:t>
            </a:r>
            <a:r>
              <a:rPr lang="en-IN" dirty="0"/>
              <a:t>) </a:t>
            </a:r>
          </a:p>
          <a:p>
            <a:r>
              <a:rPr lang="en-IN" dirty="0"/>
              <a:t>VIEW_TYPE_SEND </a:t>
            </a:r>
          </a:p>
          <a:p>
            <a:r>
              <a:rPr lang="en-IN" dirty="0"/>
              <a:t>else</a:t>
            </a:r>
          </a:p>
          <a:p>
            <a:r>
              <a:rPr lang="en-IN" dirty="0"/>
              <a:t> VIEW_TYPE_RECEIVED </a:t>
            </a:r>
          </a:p>
          <a:p>
            <a:r>
              <a:rPr lang="en-IN" dirty="0"/>
              <a:t>} }</a:t>
            </a:r>
          </a:p>
          <a:p>
            <a:endParaRPr lang="en-IN" dirty="0"/>
          </a:p>
          <a:p>
            <a:r>
              <a:rPr lang="en-IN" u="sng" dirty="0" err="1"/>
              <a:t>RecentConversationsAdapter.kt</a:t>
            </a:r>
            <a:r>
              <a:rPr lang="en-IN" u="sng" dirty="0"/>
              <a:t>:</a:t>
            </a:r>
          </a:p>
          <a:p>
            <a:endParaRPr lang="en-IN" u="sng" dirty="0"/>
          </a:p>
          <a:p>
            <a:r>
              <a:rPr lang="en-IN" dirty="0"/>
              <a:t>package </a:t>
            </a:r>
            <a:r>
              <a:rPr lang="en-IN" dirty="0" err="1"/>
              <a:t>com.arun.chatingapp.adapter</a:t>
            </a:r>
            <a:r>
              <a:rPr lang="en-IN" dirty="0"/>
              <a:t> </a:t>
            </a:r>
          </a:p>
          <a:p>
            <a:r>
              <a:rPr lang="en-IN" dirty="0"/>
              <a:t>import </a:t>
            </a:r>
            <a:r>
              <a:rPr lang="en-IN" dirty="0" err="1"/>
              <a:t>android.view.LayoutInflater</a:t>
            </a:r>
            <a:r>
              <a:rPr lang="en-IN" dirty="0"/>
              <a:t> </a:t>
            </a:r>
          </a:p>
          <a:p>
            <a:r>
              <a:rPr lang="en-IN" dirty="0"/>
              <a:t>import </a:t>
            </a:r>
            <a:r>
              <a:rPr lang="en-IN" dirty="0" err="1"/>
              <a:t>android.view.ViewGroup</a:t>
            </a:r>
            <a:endParaRPr lang="en-IN" dirty="0"/>
          </a:p>
          <a:p>
            <a:r>
              <a:rPr lang="en-IN" dirty="0"/>
              <a:t> import </a:t>
            </a:r>
            <a:r>
              <a:rPr lang="en-IN" dirty="0" err="1"/>
              <a:t>androidx.recyclerview.widget.RecyclerView</a:t>
            </a:r>
            <a:endParaRPr lang="en-IN" dirty="0"/>
          </a:p>
          <a:p>
            <a:r>
              <a:rPr lang="en-IN" dirty="0"/>
              <a:t> import </a:t>
            </a:r>
            <a:r>
              <a:rPr lang="en-IN" dirty="0" err="1"/>
              <a:t>com.arun.chatingapp.databinding.ItemUserListBinding</a:t>
            </a:r>
            <a:endParaRPr lang="en-IN" dirty="0"/>
          </a:p>
          <a:p>
            <a:r>
              <a:rPr lang="en-IN" dirty="0"/>
              <a:t> import com.arun.chatingapp.databinding.ItemUserListRecentConversionBinding import </a:t>
            </a:r>
            <a:r>
              <a:rPr lang="en-IN" dirty="0" err="1"/>
              <a:t>com.arun.chatingapp.model.ChatMessage</a:t>
            </a:r>
            <a:endParaRPr lang="en-IN" dirty="0"/>
          </a:p>
          <a:p>
            <a:r>
              <a:rPr lang="en-IN" dirty="0"/>
              <a:t> import </a:t>
            </a:r>
            <a:r>
              <a:rPr lang="en-IN" dirty="0" err="1"/>
              <a:t>com.arun.chatingapp.model.User</a:t>
            </a:r>
            <a:r>
              <a:rPr lang="en-IN" dirty="0"/>
              <a:t> </a:t>
            </a:r>
          </a:p>
          <a:p>
            <a:r>
              <a:rPr lang="en-IN" dirty="0"/>
              <a:t>import </a:t>
            </a:r>
            <a:r>
              <a:rPr lang="en-IN" dirty="0" err="1"/>
              <a:t>com.arun.chatingapp.utils.decodeToBitmap</a:t>
            </a:r>
            <a:endParaRPr lang="en-US" u="sng" dirty="0"/>
          </a:p>
        </p:txBody>
      </p:sp>
    </p:spTree>
    <p:extLst>
      <p:ext uri="{BB962C8B-B14F-4D97-AF65-F5344CB8AC3E}">
        <p14:creationId xmlns:p14="http://schemas.microsoft.com/office/powerpoint/2010/main" val="3897568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F4B379-F690-48DC-ABC1-4211F0EECC2B}"/>
              </a:ext>
            </a:extLst>
          </p:cNvPr>
          <p:cNvSpPr txBox="1"/>
          <p:nvPr/>
        </p:nvSpPr>
        <p:spPr>
          <a:xfrm>
            <a:off x="101599" y="0"/>
            <a:ext cx="10600267" cy="5909310"/>
          </a:xfrm>
          <a:prstGeom prst="rect">
            <a:avLst/>
          </a:prstGeom>
          <a:noFill/>
        </p:spPr>
        <p:txBody>
          <a:bodyPr wrap="square">
            <a:spAutoFit/>
          </a:bodyPr>
          <a:lstStyle/>
          <a:p>
            <a:r>
              <a:rPr lang="en-IN" dirty="0"/>
              <a:t>class </a:t>
            </a:r>
            <a:r>
              <a:rPr lang="en-IN" dirty="0" err="1"/>
              <a:t>RecentConversationsAdapter</a:t>
            </a:r>
            <a:r>
              <a:rPr lang="en-IN" dirty="0"/>
              <a:t> : 	</a:t>
            </a:r>
            <a:r>
              <a:rPr lang="en-IN" dirty="0" err="1"/>
              <a:t>RecyclerView.Adapter</a:t>
            </a:r>
            <a:r>
              <a:rPr lang="en-IN" dirty="0"/>
              <a:t>&lt;</a:t>
            </a:r>
            <a:r>
              <a:rPr lang="en-IN" dirty="0" err="1"/>
              <a:t>RecentConversationsAdapter.ConversationViewHolder</a:t>
            </a:r>
            <a:r>
              <a:rPr lang="en-IN" dirty="0"/>
              <a:t>&gt;() { 	</a:t>
            </a:r>
          </a:p>
          <a:p>
            <a:r>
              <a:rPr lang="en-IN" dirty="0"/>
              <a:t>		private var </a:t>
            </a:r>
            <a:r>
              <a:rPr lang="en-IN" dirty="0" err="1"/>
              <a:t>recentConversationList</a:t>
            </a:r>
            <a:r>
              <a:rPr lang="en-IN" dirty="0"/>
              <a:t> = </a:t>
            </a:r>
            <a:r>
              <a:rPr lang="en-IN" dirty="0" err="1"/>
              <a:t>mutableListOf</a:t>
            </a:r>
            <a:r>
              <a:rPr lang="en-IN" dirty="0"/>
              <a:t>&lt;</a:t>
            </a:r>
            <a:r>
              <a:rPr lang="en-IN" dirty="0" err="1"/>
              <a:t>ChatMessage</a:t>
            </a:r>
            <a:r>
              <a:rPr lang="en-IN" dirty="0"/>
              <a:t>&gt;()</a:t>
            </a:r>
          </a:p>
          <a:p>
            <a:r>
              <a:rPr lang="en-IN" dirty="0"/>
              <a:t>	 	var </a:t>
            </a:r>
            <a:r>
              <a:rPr lang="en-IN" dirty="0" err="1"/>
              <a:t>onClickConversation</a:t>
            </a:r>
            <a:r>
              <a:rPr lang="en-IN" dirty="0"/>
              <a:t>: ((User) -&gt; Unit)? = null</a:t>
            </a:r>
          </a:p>
          <a:p>
            <a:r>
              <a:rPr lang="en-IN" dirty="0"/>
              <a:t>    override fun </a:t>
            </a:r>
            <a:r>
              <a:rPr lang="en-IN" dirty="0" err="1"/>
              <a:t>onCreateViewHolder</a:t>
            </a:r>
            <a:r>
              <a:rPr lang="en-IN" dirty="0"/>
              <a:t>(parent: </a:t>
            </a:r>
            <a:r>
              <a:rPr lang="en-IN" dirty="0" err="1"/>
              <a:t>ViewGroup</a:t>
            </a:r>
            <a:r>
              <a:rPr lang="en-IN" dirty="0"/>
              <a:t>, </a:t>
            </a:r>
            <a:r>
              <a:rPr lang="en-IN" dirty="0" err="1"/>
              <a:t>viewType</a:t>
            </a:r>
            <a:r>
              <a:rPr lang="en-IN" dirty="0"/>
              <a:t>: Int) = 	</a:t>
            </a:r>
            <a:r>
              <a:rPr lang="en-IN" dirty="0" err="1"/>
              <a:t>ConversationViewHolder</a:t>
            </a:r>
            <a:r>
              <a:rPr lang="en-IN" dirty="0"/>
              <a:t>(</a:t>
            </a:r>
            <a:r>
              <a:rPr lang="en-IN" dirty="0" err="1"/>
              <a:t>ItemUserListRecentConversionBinding.inflate</a:t>
            </a:r>
            <a:r>
              <a:rPr lang="en-IN" dirty="0"/>
              <a:t>(</a:t>
            </a:r>
            <a:r>
              <a:rPr lang="en-IN" dirty="0" err="1"/>
              <a:t>LayoutInflater.from</a:t>
            </a:r>
            <a:r>
              <a:rPr lang="en-IN" dirty="0"/>
              <a:t>(</a:t>
            </a:r>
            <a:r>
              <a:rPr lang="en-IN" dirty="0" err="1"/>
              <a:t>parent.context</a:t>
            </a:r>
            <a:r>
              <a:rPr lang="en-IN" dirty="0"/>
              <a:t>), parent, false)) </a:t>
            </a:r>
          </a:p>
          <a:p>
            <a:endParaRPr lang="en-IN" dirty="0"/>
          </a:p>
          <a:p>
            <a:r>
              <a:rPr lang="en-IN" dirty="0"/>
              <a:t>        override fun </a:t>
            </a:r>
            <a:r>
              <a:rPr lang="en-IN" dirty="0" err="1"/>
              <a:t>onBindViewHolder</a:t>
            </a:r>
            <a:r>
              <a:rPr lang="en-IN" dirty="0"/>
              <a:t>(holder: </a:t>
            </a:r>
            <a:r>
              <a:rPr lang="en-IN" dirty="0" err="1"/>
              <a:t>ConversationViewHolder</a:t>
            </a:r>
            <a:r>
              <a:rPr lang="en-IN" dirty="0"/>
              <a:t>, position: Int) { 				            </a:t>
            </a:r>
            <a:r>
              <a:rPr lang="en-IN" dirty="0" err="1"/>
              <a:t>holder.setData</a:t>
            </a:r>
            <a:r>
              <a:rPr lang="en-IN" dirty="0"/>
              <a:t>(</a:t>
            </a:r>
            <a:r>
              <a:rPr lang="en-IN" dirty="0" err="1"/>
              <a:t>recentConversationList</a:t>
            </a:r>
            <a:r>
              <a:rPr lang="en-IN" dirty="0"/>
              <a:t>[position]) </a:t>
            </a:r>
          </a:p>
          <a:p>
            <a:r>
              <a:rPr lang="en-IN" dirty="0"/>
              <a:t>}</a:t>
            </a:r>
          </a:p>
          <a:p>
            <a:endParaRPr lang="en-IN" dirty="0"/>
          </a:p>
          <a:p>
            <a:endParaRPr lang="en-IN" dirty="0"/>
          </a:p>
          <a:p>
            <a:r>
              <a:rPr lang="en-IN" dirty="0"/>
              <a:t>override fun </a:t>
            </a:r>
            <a:r>
              <a:rPr lang="en-IN" dirty="0" err="1"/>
              <a:t>getItemCount</a:t>
            </a:r>
            <a:r>
              <a:rPr lang="en-IN" dirty="0"/>
              <a:t>() = </a:t>
            </a:r>
            <a:r>
              <a:rPr lang="en-IN" dirty="0" err="1"/>
              <a:t>recentConversationList.size</a:t>
            </a:r>
            <a:endParaRPr lang="en-IN" dirty="0"/>
          </a:p>
          <a:p>
            <a:endParaRPr lang="en-IN" dirty="0"/>
          </a:p>
          <a:p>
            <a:r>
              <a:rPr lang="en-IN" dirty="0"/>
              <a:t> fun </a:t>
            </a:r>
            <a:r>
              <a:rPr lang="en-IN" dirty="0" err="1"/>
              <a:t>getRecentList</a:t>
            </a:r>
            <a:r>
              <a:rPr lang="en-IN" dirty="0"/>
              <a:t>() = </a:t>
            </a:r>
            <a:r>
              <a:rPr lang="en-IN" dirty="0" err="1"/>
              <a:t>recentConversationList</a:t>
            </a:r>
            <a:r>
              <a:rPr lang="en-IN" dirty="0"/>
              <a:t> </a:t>
            </a:r>
          </a:p>
          <a:p>
            <a:r>
              <a:rPr lang="en-IN" dirty="0"/>
              <a:t>fun </a:t>
            </a:r>
            <a:r>
              <a:rPr lang="en-IN" dirty="0" err="1"/>
              <a:t>updateRecentConversion</a:t>
            </a:r>
            <a:r>
              <a:rPr lang="en-IN" dirty="0"/>
              <a:t>(conversation: List&lt;</a:t>
            </a:r>
            <a:r>
              <a:rPr lang="en-IN" dirty="0" err="1"/>
              <a:t>ChatMessage</a:t>
            </a:r>
            <a:r>
              <a:rPr lang="en-IN" dirty="0"/>
              <a:t>&gt;) { </a:t>
            </a:r>
          </a:p>
          <a:p>
            <a:r>
              <a:rPr lang="en-IN" dirty="0"/>
              <a:t>		</a:t>
            </a:r>
            <a:r>
              <a:rPr lang="en-IN" dirty="0" err="1"/>
              <a:t>recentConversationList.clear</a:t>
            </a:r>
            <a:r>
              <a:rPr lang="en-IN" dirty="0"/>
              <a:t>() </a:t>
            </a:r>
          </a:p>
          <a:p>
            <a:r>
              <a:rPr lang="en-IN" dirty="0"/>
              <a:t>		</a:t>
            </a:r>
            <a:r>
              <a:rPr lang="en-IN" dirty="0" err="1"/>
              <a:t>recentConversationList.addAll</a:t>
            </a:r>
            <a:r>
              <a:rPr lang="en-IN" dirty="0"/>
              <a:t>(conversation) </a:t>
            </a:r>
          </a:p>
          <a:p>
            <a:r>
              <a:rPr lang="en-IN" dirty="0"/>
              <a:t>		</a:t>
            </a:r>
            <a:r>
              <a:rPr lang="en-IN" dirty="0" err="1"/>
              <a:t>notifyDataSetChanged</a:t>
            </a:r>
            <a:r>
              <a:rPr lang="en-IN" dirty="0"/>
              <a:t>() </a:t>
            </a:r>
          </a:p>
          <a:p>
            <a:r>
              <a:rPr lang="en-IN" dirty="0"/>
              <a:t>}</a:t>
            </a:r>
            <a:endParaRPr lang="en-US" dirty="0"/>
          </a:p>
        </p:txBody>
      </p:sp>
    </p:spTree>
    <p:extLst>
      <p:ext uri="{BB962C8B-B14F-4D97-AF65-F5344CB8AC3E}">
        <p14:creationId xmlns:p14="http://schemas.microsoft.com/office/powerpoint/2010/main" val="853912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AD3793-4DCD-4C93-88A2-3ECA9258C25F}"/>
              </a:ext>
            </a:extLst>
          </p:cNvPr>
          <p:cNvSpPr txBox="1"/>
          <p:nvPr/>
        </p:nvSpPr>
        <p:spPr>
          <a:xfrm>
            <a:off x="88900" y="114300"/>
            <a:ext cx="11645900" cy="4801314"/>
          </a:xfrm>
          <a:prstGeom prst="rect">
            <a:avLst/>
          </a:prstGeom>
          <a:noFill/>
        </p:spPr>
        <p:txBody>
          <a:bodyPr wrap="square">
            <a:spAutoFit/>
          </a:bodyPr>
          <a:lstStyle/>
          <a:p>
            <a:r>
              <a:rPr lang="en-IN" dirty="0"/>
              <a:t>inner class </a:t>
            </a:r>
            <a:r>
              <a:rPr lang="en-IN" dirty="0" err="1"/>
              <a:t>ConversationViewHolder</a:t>
            </a:r>
            <a:r>
              <a:rPr lang="en-IN" dirty="0"/>
              <a:t>(private </a:t>
            </a:r>
            <a:r>
              <a:rPr lang="en-IN" dirty="0" err="1"/>
              <a:t>val</a:t>
            </a:r>
            <a:r>
              <a:rPr lang="en-IN" dirty="0"/>
              <a:t> binding: </a:t>
            </a:r>
            <a:r>
              <a:rPr lang="en-IN" dirty="0" err="1"/>
              <a:t>ItemUserListRecentConversionBinding</a:t>
            </a:r>
            <a:r>
              <a:rPr lang="en-IN" dirty="0"/>
              <a:t>) : 	</a:t>
            </a:r>
            <a:r>
              <a:rPr lang="en-IN" dirty="0" err="1"/>
              <a:t>RecyclerView.ViewHolder</a:t>
            </a:r>
            <a:r>
              <a:rPr lang="en-IN" dirty="0"/>
              <a:t>(</a:t>
            </a:r>
            <a:r>
              <a:rPr lang="en-IN" dirty="0" err="1"/>
              <a:t>binding.root</a:t>
            </a:r>
            <a:r>
              <a:rPr lang="en-IN" dirty="0"/>
              <a:t>) { </a:t>
            </a:r>
          </a:p>
          <a:p>
            <a:r>
              <a:rPr lang="en-IN" dirty="0"/>
              <a:t>fun </a:t>
            </a:r>
            <a:r>
              <a:rPr lang="en-IN" dirty="0" err="1"/>
              <a:t>setData</a:t>
            </a:r>
            <a:r>
              <a:rPr lang="en-IN" dirty="0"/>
              <a:t>(</a:t>
            </a:r>
            <a:r>
              <a:rPr lang="en-IN" dirty="0" err="1"/>
              <a:t>chatMessage</a:t>
            </a:r>
            <a:r>
              <a:rPr lang="en-IN" dirty="0"/>
              <a:t>: </a:t>
            </a:r>
            <a:r>
              <a:rPr lang="en-IN" dirty="0" err="1"/>
              <a:t>ChatMessage</a:t>
            </a:r>
            <a:r>
              <a:rPr lang="en-IN" dirty="0"/>
              <a:t>) {</a:t>
            </a:r>
          </a:p>
          <a:p>
            <a:r>
              <a:rPr lang="en-IN" dirty="0"/>
              <a:t> with(binding) { </a:t>
            </a:r>
          </a:p>
          <a:p>
            <a:r>
              <a:rPr lang="en-IN" dirty="0"/>
              <a:t>		</a:t>
            </a:r>
            <a:r>
              <a:rPr lang="en-IN" dirty="0" err="1"/>
              <a:t>tvName.text</a:t>
            </a:r>
            <a:r>
              <a:rPr lang="en-IN" dirty="0"/>
              <a:t> = </a:t>
            </a:r>
            <a:r>
              <a:rPr lang="en-IN" dirty="0" err="1"/>
              <a:t>chatMessage.conversionName</a:t>
            </a:r>
            <a:endParaRPr lang="en-IN" dirty="0"/>
          </a:p>
          <a:p>
            <a:r>
              <a:rPr lang="en-IN" dirty="0"/>
              <a:t>		 </a:t>
            </a:r>
            <a:r>
              <a:rPr lang="en-IN" dirty="0" err="1"/>
              <a:t>tvRecentMessage.text</a:t>
            </a:r>
            <a:r>
              <a:rPr lang="en-IN" dirty="0"/>
              <a:t> = </a:t>
            </a:r>
            <a:r>
              <a:rPr lang="en-IN" dirty="0" err="1"/>
              <a:t>chatMessage.message</a:t>
            </a:r>
            <a:r>
              <a:rPr lang="en-IN" dirty="0"/>
              <a:t> 					  		 	</a:t>
            </a:r>
            <a:r>
              <a:rPr lang="en-IN" dirty="0" err="1"/>
              <a:t>ivProfile.setImageBitmap</a:t>
            </a:r>
            <a:r>
              <a:rPr lang="en-IN" dirty="0"/>
              <a:t>(chatMessage.</a:t>
            </a:r>
            <a:r>
              <a:rPr lang="en-IN" dirty="0" err="1"/>
              <a:t>conversionImage</a:t>
            </a:r>
            <a:r>
              <a:rPr lang="en-IN" dirty="0"/>
              <a:t>?.</a:t>
            </a:r>
            <a:r>
              <a:rPr lang="en-IN" dirty="0" err="1"/>
              <a:t>decodeToBitmap</a:t>
            </a:r>
            <a:r>
              <a:rPr lang="en-IN" dirty="0"/>
              <a:t>())</a:t>
            </a:r>
          </a:p>
          <a:p>
            <a:r>
              <a:rPr lang="en-IN" dirty="0"/>
              <a:t>	 </a:t>
            </a:r>
            <a:r>
              <a:rPr lang="en-IN" dirty="0" err="1"/>
              <a:t>root.setOnClickListener</a:t>
            </a:r>
            <a:r>
              <a:rPr lang="en-IN" dirty="0"/>
              <a:t> { </a:t>
            </a:r>
          </a:p>
          <a:p>
            <a:r>
              <a:rPr lang="en-IN" dirty="0"/>
              <a:t>		</a:t>
            </a:r>
            <a:r>
              <a:rPr lang="en-IN" dirty="0" err="1"/>
              <a:t>onClickConversation</a:t>
            </a:r>
            <a:r>
              <a:rPr lang="en-IN" dirty="0"/>
              <a:t>?.let { it1 -&gt;</a:t>
            </a:r>
          </a:p>
          <a:p>
            <a:r>
              <a:rPr lang="en-IN" dirty="0"/>
              <a:t> 			it1(User( </a:t>
            </a:r>
          </a:p>
          <a:p>
            <a:r>
              <a:rPr lang="en-IN" dirty="0"/>
              <a:t>				id = </a:t>
            </a:r>
            <a:r>
              <a:rPr lang="en-IN" dirty="0" err="1"/>
              <a:t>chatMessage.conversionId.toString</a:t>
            </a:r>
            <a:r>
              <a:rPr lang="en-IN" dirty="0"/>
              <a:t>(),</a:t>
            </a:r>
          </a:p>
          <a:p>
            <a:r>
              <a:rPr lang="en-IN" dirty="0"/>
              <a:t>				 name = </a:t>
            </a:r>
            <a:r>
              <a:rPr lang="en-IN" dirty="0" err="1"/>
              <a:t>chatMessage.conversionName.toString</a:t>
            </a:r>
            <a:r>
              <a:rPr lang="en-IN" dirty="0"/>
              <a:t>(),</a:t>
            </a:r>
          </a:p>
          <a:p>
            <a:r>
              <a:rPr lang="en-IN" dirty="0"/>
              <a:t>				 image = </a:t>
            </a:r>
            <a:r>
              <a:rPr lang="en-IN" dirty="0" err="1"/>
              <a:t>chatMessage.conversionImage.toString</a:t>
            </a:r>
            <a:r>
              <a:rPr lang="en-IN" dirty="0"/>
              <a:t>() ))</a:t>
            </a:r>
          </a:p>
          <a:p>
            <a:r>
              <a:rPr lang="en-IN" dirty="0"/>
              <a:t> } }</a:t>
            </a:r>
          </a:p>
          <a:p>
            <a:r>
              <a:rPr lang="en-IN" dirty="0"/>
              <a:t> } }</a:t>
            </a:r>
          </a:p>
          <a:p>
            <a:r>
              <a:rPr lang="en-IN" dirty="0"/>
              <a:t> } </a:t>
            </a:r>
          </a:p>
          <a:p>
            <a:r>
              <a:rPr lang="en-IN" dirty="0"/>
              <a:t>}</a:t>
            </a:r>
            <a:endParaRPr lang="en-US" dirty="0"/>
          </a:p>
        </p:txBody>
      </p:sp>
    </p:spTree>
    <p:extLst>
      <p:ext uri="{BB962C8B-B14F-4D97-AF65-F5344CB8AC3E}">
        <p14:creationId xmlns:p14="http://schemas.microsoft.com/office/powerpoint/2010/main" val="391090266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TM02900688[[fn=Facet]]</Template>
  <TotalTime>135</TotalTime>
  <Words>2535</Words>
  <Application>Microsoft Office PowerPoint</Application>
  <PresentationFormat>Widescreen</PresentationFormat>
  <Paragraphs>355</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Söhne</vt:lpstr>
      <vt:lpstr>Times New Roman</vt:lpstr>
      <vt:lpstr>Trebuchet MS</vt:lpstr>
      <vt:lpstr>Wingdings</vt:lpstr>
      <vt:lpstr>Wingdings 3</vt:lpstr>
      <vt:lpstr>Facet</vt:lpstr>
      <vt:lpstr>     CHAT CONNECT APP</vt:lpstr>
      <vt:lpstr>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 SCORE RECORDER APP</dc:title>
  <dc:creator>KOLLATI SREE SAI SRAVANI</dc:creator>
  <cp:lastModifiedBy>Harshika shri</cp:lastModifiedBy>
  <cp:revision>10</cp:revision>
  <dcterms:created xsi:type="dcterms:W3CDTF">2024-03-18T04:06:37Z</dcterms:created>
  <dcterms:modified xsi:type="dcterms:W3CDTF">2024-11-15T17:14:37Z</dcterms:modified>
</cp:coreProperties>
</file>