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k4DuqKs7fG5LCR5OabO4YhvjK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7cdcff3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7cdcff3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7cdcff3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7cdcff3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7cdcff36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7cdcff36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7cdcff36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7cdcff36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2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2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7;p2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2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2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2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2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3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3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3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7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3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8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3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9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9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3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2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2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2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2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2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2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1101307" y="2984739"/>
            <a:ext cx="9144000" cy="74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None/>
            </a:pPr>
            <a:r>
              <a:rPr lang="en-US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ChatConnect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App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7cdcff36b_0_0"/>
          <p:cNvSpPr txBox="1">
            <a:spLocks noGrp="1"/>
          </p:cNvSpPr>
          <p:nvPr>
            <p:ph type="title"/>
          </p:nvPr>
        </p:nvSpPr>
        <p:spPr>
          <a:xfrm>
            <a:off x="677334" y="435625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SCREENSHOTS</a:t>
            </a:r>
            <a:endParaRPr/>
          </a:p>
        </p:txBody>
      </p:sp>
      <p:sp>
        <p:nvSpPr>
          <p:cNvPr id="150" name="Google Shape;150;g317cdcff36b_0_0"/>
          <p:cNvSpPr txBox="1"/>
          <p:nvPr/>
        </p:nvSpPr>
        <p:spPr>
          <a:xfrm>
            <a:off x="5957554" y="3325221"/>
            <a:ext cx="249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1: SignUp page</a:t>
            </a:r>
            <a:endParaRPr sz="160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42F58-64EE-05F0-A40D-60E68C78F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656" y="1614115"/>
            <a:ext cx="2087814" cy="46395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7cdcff36b_0_8"/>
          <p:cNvSpPr txBox="1"/>
          <p:nvPr/>
        </p:nvSpPr>
        <p:spPr>
          <a:xfrm>
            <a:off x="5928532" y="3244359"/>
            <a:ext cx="2499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2: Login Page</a:t>
            </a:r>
            <a:endParaRPr sz="170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41694B-AC8C-9DD7-3837-7DB54CFD4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412" y="842838"/>
            <a:ext cx="2327545" cy="51723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7cdcff36b_0_13"/>
          <p:cNvSpPr txBox="1"/>
          <p:nvPr/>
        </p:nvSpPr>
        <p:spPr>
          <a:xfrm>
            <a:off x="3901835" y="6159738"/>
            <a:ext cx="3332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3: Sender’s side chat &amp; settings</a:t>
            </a:r>
            <a:endParaRPr sz="16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8D153A-4860-F83D-10AB-11BF3370A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406" y="429370"/>
            <a:ext cx="2470669" cy="5490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13253F-CAF3-753D-B041-AF332603E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933" y="298062"/>
            <a:ext cx="2610113" cy="58002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7cdcff36b_0_18"/>
          <p:cNvSpPr txBox="1"/>
          <p:nvPr/>
        </p:nvSpPr>
        <p:spPr>
          <a:xfrm>
            <a:off x="1301954" y="601558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4 : Sender</a:t>
            </a:r>
            <a:endParaRPr sz="16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0EF7C2-BB3F-8A2F-A88D-7BD583071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627" y="413425"/>
            <a:ext cx="2436677" cy="5414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88C852-4C2C-D8F2-673E-4855870C7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359" y="308304"/>
            <a:ext cx="2436677" cy="5414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C52B3D-101A-A7B0-B514-910BD4FE440E}"/>
              </a:ext>
            </a:extLst>
          </p:cNvPr>
          <p:cNvSpPr txBox="1"/>
          <p:nvPr/>
        </p:nvSpPr>
        <p:spPr>
          <a:xfrm>
            <a:off x="6933537" y="6107996"/>
            <a:ext cx="1827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Times New Roman"/>
                <a:cs typeface="Times New Roman"/>
              </a:rPr>
              <a:t>Fig 5: Receiver </a:t>
            </a:r>
            <a:endParaRPr lang="en-IN" sz="2000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Noto Sans Symbols</vt:lpstr>
      <vt:lpstr>Times New Roman</vt:lpstr>
      <vt:lpstr>Trebuchet MS</vt:lpstr>
      <vt:lpstr>Facet</vt:lpstr>
      <vt:lpstr>ChatConnect App</vt:lpstr>
      <vt:lpstr>OUTPUT SCREENSHOTS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KOLLATI SREE SAI SRAVANI</dc:creator>
  <cp:lastModifiedBy>Harshika shri</cp:lastModifiedBy>
  <cp:revision>1</cp:revision>
  <dcterms:created xsi:type="dcterms:W3CDTF">2024-03-18T04:06:37Z</dcterms:created>
  <dcterms:modified xsi:type="dcterms:W3CDTF">2024-11-15T18:57:36Z</dcterms:modified>
</cp:coreProperties>
</file>