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71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5" r:id="rId12"/>
    <p:sldId id="306" r:id="rId13"/>
    <p:sldId id="302" r:id="rId14"/>
    <p:sldId id="303" r:id="rId15"/>
    <p:sldId id="304" r:id="rId16"/>
    <p:sldId id="28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B16F-E233-4296-9BD6-0B1C2E9D487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BD85E-6015-4492-8F0B-E838F8B49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7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2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BD85E-6015-4492-8F0B-E838F8B498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197-4817-4F6E-8140-E47D97BBF283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48B2-35EF-46CA-97BA-427494F59CBF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7D88-9544-4431-B19F-B298D0A3E4ED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045-D517-4226-9CCF-0378FF1393C8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14CC-F97B-46A6-B2B7-65CCCCA6A532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30C-5F8D-4711-8B35-D0BFF60FEE19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F3FC-22FB-433A-A717-EB2E6E704A3F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2D3A-9F4B-4612-8BDA-039CAE790D3D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5584-6344-4376-BA7A-89FEB0E1FFC7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1936-FF3F-42FC-8BD8-1532F7D5B83E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E040-110C-436C-B1D9-59CCFD4A0DEC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4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CE8A-EB2D-47ED-BA3F-BF0439E5CFDA}" type="datetime2">
              <a:rPr lang="en-US" smtClean="0"/>
              <a:t>Thursday, May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40C6-7706-4CF4-A503-B5971061AA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339" y="2223056"/>
            <a:ext cx="8134066" cy="3562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Thilak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 G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20BIT026)</a:t>
            </a:r>
          </a:p>
          <a:p>
            <a:pPr lvl="8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Sangeeth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20BIT064)</a:t>
            </a:r>
          </a:p>
          <a:p>
            <a:pPr lvl="8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Arungarai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(20BIT072)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319" y="-109182"/>
            <a:ext cx="818866" cy="2852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 </a:t>
            </a:r>
            <a:r>
              <a:rPr lang="en-US" sz="3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9492" y="-109182"/>
            <a:ext cx="832514" cy="4804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and Creative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1131" y="289345"/>
            <a:ext cx="88620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Mahalingam College of Engineering and Technology </a:t>
            </a:r>
          </a:p>
          <a:p>
            <a:pPr algn="ctr"/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Pollachi, </a:t>
            </a:r>
            <a:r>
              <a:rPr lang="en-US" sz="23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r>
              <a:rPr lang="en-US" sz="2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 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19ITPN6601  Innovative and Creative Project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(2022-2023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- VI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Semester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6861" y="2481590"/>
            <a:ext cx="6751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BASED CHATBOT ASSISTANT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386651"/>
            <a:ext cx="1437444" cy="6982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38452" y="3725334"/>
            <a:ext cx="328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06653" y="3740815"/>
            <a:ext cx="41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Description: Description: http://3.bp.blogspot.com/-jc9s0jwkiHQ/UFEx20uanCI/AAAAAAAABrU/ac-5q1DwvEM/s1600/anna_university_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958" y="240783"/>
            <a:ext cx="1038860" cy="989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16B86-2995-41C3-A27A-9C30ECAE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Thursday, 25 May 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63B2D-A31A-4A4E-85E8-710AB9EF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Innovative and Creative Projects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8451" y="4421917"/>
            <a:ext cx="229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Arial" panose="020B0604020202020204"/>
              </a:rPr>
              <a:t>Mr.R.Govindaraj</a:t>
            </a:r>
            <a:r>
              <a:rPr lang="en-US" sz="2000" b="1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Arial" panose="020B0604020202020204"/>
              </a:rPr>
              <a:t>., </a:t>
            </a:r>
            <a:r>
              <a:rPr lang="en-US" sz="2000" b="1" dirty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Arial" panose="020B0604020202020204"/>
              </a:rPr>
              <a:t>AP / IT</a:t>
            </a:r>
            <a:endParaRPr lang="en-IN" sz="2000" b="1" dirty="0">
              <a:solidFill>
                <a:schemeClr val="dk1"/>
              </a:solidFill>
              <a:ea typeface="Times New Roman" panose="02020603050405020304"/>
              <a:cs typeface="Times New Roman" panose="020206030504050203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49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5" y="1196845"/>
            <a:ext cx="8694593" cy="489070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87" y="1131641"/>
            <a:ext cx="8926430" cy="50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87" y="1131641"/>
            <a:ext cx="8926430" cy="50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2" y="1661746"/>
            <a:ext cx="10515600" cy="451521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 smtClean="0"/>
              <a:t>Chatbot’s</a:t>
            </a:r>
            <a:r>
              <a:rPr lang="en-US" sz="2400" dirty="0" smtClean="0"/>
              <a:t> </a:t>
            </a:r>
            <a:r>
              <a:rPr lang="en-US" sz="2400" dirty="0"/>
              <a:t>can provide a human touch to various elements and make the discussion enjoyable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And they give information and carry out tasks for the people they engage with </a:t>
            </a:r>
            <a:r>
              <a:rPr lang="en-US" sz="2400" dirty="0" err="1"/>
              <a:t>with</a:t>
            </a:r>
            <a:r>
              <a:rPr lang="en-US" sz="2400" dirty="0"/>
              <a:t> full attention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Our </a:t>
            </a:r>
            <a:r>
              <a:rPr lang="en-US" sz="2400" dirty="0"/>
              <a:t>research suggests that a </a:t>
            </a:r>
            <a:r>
              <a:rPr lang="en-US" sz="2400" dirty="0" err="1"/>
              <a:t>chatbot</a:t>
            </a:r>
            <a:r>
              <a:rPr lang="en-US" sz="2400" dirty="0"/>
              <a:t> might provide a viable substitute for a kind, supportive companion for freshmen at a new school. </a:t>
            </a:r>
            <a:endParaRPr lang="en-IN" sz="2400" dirty="0"/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25 May 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Innovative and Creative Projects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systematic automated response system trained with FAQ sets.</a:t>
            </a:r>
          </a:p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our future and next modules will be the additional increment of some features like multilingual support and faster response system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more convincing UI design in the website module.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to create a unique Personal assistant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personal usage and references.</a:t>
            </a:r>
          </a:p>
          <a:p>
            <a:pPr algn="just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2" y="1459302"/>
            <a:ext cx="10515600" cy="471766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/>
              <a:t>[1] A Platform for Human-Chat bot Interaction Using Python </a:t>
            </a:r>
            <a:endParaRPr lang="en-IN" sz="2400" dirty="0" smtClean="0"/>
          </a:p>
          <a:p>
            <a:pPr algn="just">
              <a:lnSpc>
                <a:spcPct val="100000"/>
              </a:lnSpc>
            </a:pPr>
            <a:r>
              <a:rPr lang="en-IN" sz="2400" dirty="0" smtClean="0"/>
              <a:t>[</a:t>
            </a:r>
            <a:r>
              <a:rPr lang="en-IN" sz="2400" dirty="0"/>
              <a:t>2] </a:t>
            </a:r>
            <a:r>
              <a:rPr lang="en-IN" sz="2400" dirty="0" err="1"/>
              <a:t>Bhaumik</a:t>
            </a:r>
            <a:r>
              <a:rPr lang="en-IN" sz="2400" dirty="0"/>
              <a:t> </a:t>
            </a:r>
            <a:r>
              <a:rPr lang="en-IN" sz="2400" dirty="0" err="1"/>
              <a:t>Kohli</a:t>
            </a:r>
            <a:r>
              <a:rPr lang="en-IN" sz="2400" dirty="0"/>
              <a:t> , </a:t>
            </a:r>
            <a:r>
              <a:rPr lang="en-IN" sz="2400" dirty="0" err="1"/>
              <a:t>Tanupriya</a:t>
            </a:r>
            <a:r>
              <a:rPr lang="en-IN" sz="2400" dirty="0"/>
              <a:t> Choudhury, </a:t>
            </a:r>
            <a:r>
              <a:rPr lang="en-IN" sz="2400" dirty="0" err="1"/>
              <a:t>Shilpi</a:t>
            </a:r>
            <a:r>
              <a:rPr lang="en-IN" sz="2400" dirty="0"/>
              <a:t> Sharma, Praveen Kumar.,” A Platform for Human- Chat bot Interaction Using Python”, IEEE , 2018. </a:t>
            </a:r>
            <a:endParaRPr lang="en-IN" sz="2400" dirty="0" smtClean="0"/>
          </a:p>
          <a:p>
            <a:pPr algn="just">
              <a:lnSpc>
                <a:spcPct val="100000"/>
              </a:lnSpc>
            </a:pPr>
            <a:r>
              <a:rPr lang="en-IN" sz="2400" dirty="0" smtClean="0"/>
              <a:t>[</a:t>
            </a:r>
            <a:r>
              <a:rPr lang="en-IN" sz="2400" dirty="0"/>
              <a:t>3] </a:t>
            </a:r>
            <a:r>
              <a:rPr lang="en-IN" sz="2400" dirty="0" err="1"/>
              <a:t>Tussanai</a:t>
            </a:r>
            <a:r>
              <a:rPr lang="en-IN" sz="2400" dirty="0"/>
              <a:t> </a:t>
            </a:r>
            <a:r>
              <a:rPr lang="en-IN" sz="2400" dirty="0" err="1"/>
              <a:t>Parthornratt</a:t>
            </a:r>
            <a:r>
              <a:rPr lang="en-IN" sz="2400" dirty="0"/>
              <a:t>, </a:t>
            </a:r>
            <a:r>
              <a:rPr lang="en-IN" sz="2400" dirty="0" err="1"/>
              <a:t>Pasd</a:t>
            </a:r>
            <a:r>
              <a:rPr lang="en-IN" sz="2400" dirty="0"/>
              <a:t> </a:t>
            </a:r>
            <a:r>
              <a:rPr lang="en-IN" sz="2400" dirty="0" err="1"/>
              <a:t>Putthapipat</a:t>
            </a:r>
            <a:r>
              <a:rPr lang="en-IN" sz="2400" dirty="0"/>
              <a:t>, </a:t>
            </a:r>
            <a:r>
              <a:rPr lang="en-IN" sz="2400" dirty="0" err="1"/>
              <a:t>Dollachart</a:t>
            </a:r>
            <a:r>
              <a:rPr lang="en-IN" sz="2400" dirty="0"/>
              <a:t> </a:t>
            </a:r>
            <a:r>
              <a:rPr lang="en-IN" sz="2400" dirty="0" err="1"/>
              <a:t>Kitsawat</a:t>
            </a:r>
            <a:r>
              <a:rPr lang="en-IN" sz="2400" dirty="0"/>
              <a:t> , </a:t>
            </a:r>
            <a:r>
              <a:rPr lang="en-IN" sz="2400" dirty="0" err="1"/>
              <a:t>Prapap</a:t>
            </a:r>
            <a:r>
              <a:rPr lang="en-IN" sz="2400" dirty="0"/>
              <a:t> </a:t>
            </a:r>
            <a:r>
              <a:rPr lang="en-IN" sz="2400" dirty="0" err="1"/>
              <a:t>Koronjaruwat</a:t>
            </a:r>
            <a:r>
              <a:rPr lang="en-IN" sz="2400" dirty="0"/>
              <a:t>,” A Smart Home Automation via Facebook Chat bot and Raspberry Pi”, IEEE, 2018. </a:t>
            </a:r>
            <a:endParaRPr lang="en-IN" sz="2400" dirty="0" smtClean="0"/>
          </a:p>
          <a:p>
            <a:pPr algn="just">
              <a:lnSpc>
                <a:spcPct val="100000"/>
              </a:lnSpc>
            </a:pPr>
            <a:r>
              <a:rPr lang="en-IN" sz="2400" dirty="0" smtClean="0"/>
              <a:t>[</a:t>
            </a:r>
            <a:r>
              <a:rPr lang="en-IN" sz="2400" dirty="0"/>
              <a:t>4] </a:t>
            </a:r>
            <a:r>
              <a:rPr lang="en-IN" sz="2400" dirty="0" err="1"/>
              <a:t>Parth</a:t>
            </a:r>
            <a:r>
              <a:rPr lang="en-IN" sz="2400" dirty="0"/>
              <a:t> </a:t>
            </a:r>
            <a:r>
              <a:rPr lang="en-IN" sz="2400" dirty="0" err="1"/>
              <a:t>Thosani</a:t>
            </a:r>
            <a:r>
              <a:rPr lang="en-IN" sz="2400" dirty="0"/>
              <a:t> ,</a:t>
            </a:r>
            <a:r>
              <a:rPr lang="en-IN" sz="2400" dirty="0" err="1"/>
              <a:t>Manas</a:t>
            </a:r>
            <a:r>
              <a:rPr lang="en-IN" sz="2400" dirty="0"/>
              <a:t> </a:t>
            </a:r>
            <a:r>
              <a:rPr lang="en-IN" sz="2400" dirty="0" err="1"/>
              <a:t>Sinkar</a:t>
            </a:r>
            <a:r>
              <a:rPr lang="en-IN" sz="2400" dirty="0"/>
              <a:t> ,</a:t>
            </a:r>
            <a:r>
              <a:rPr lang="en-IN" sz="2400" dirty="0" err="1"/>
              <a:t>Jaydeep</a:t>
            </a:r>
            <a:r>
              <a:rPr lang="en-IN" sz="2400" dirty="0"/>
              <a:t> </a:t>
            </a:r>
            <a:r>
              <a:rPr lang="en-IN" sz="2400" dirty="0" err="1"/>
              <a:t>Vaghasiya</a:t>
            </a:r>
            <a:r>
              <a:rPr lang="en-IN" sz="2400" dirty="0"/>
              <a:t>, </a:t>
            </a:r>
            <a:r>
              <a:rPr lang="en-IN" sz="2400" dirty="0" err="1"/>
              <a:t>Radha</a:t>
            </a:r>
            <a:r>
              <a:rPr lang="en-IN" sz="2400" dirty="0"/>
              <a:t> </a:t>
            </a:r>
            <a:r>
              <a:rPr lang="en-IN" sz="2400" dirty="0" err="1"/>
              <a:t>Shankarmani</a:t>
            </a:r>
            <a:r>
              <a:rPr lang="en-IN" sz="2400" dirty="0"/>
              <a:t>,” A Self Learning Chat-Bot from User Interactions and Preferences”, IEEE , 2020. </a:t>
            </a:r>
            <a:endParaRPr lang="en-IN" sz="2400" dirty="0" smtClean="0"/>
          </a:p>
          <a:p>
            <a:pPr algn="just">
              <a:lnSpc>
                <a:spcPct val="100000"/>
              </a:lnSpc>
            </a:pPr>
            <a:r>
              <a:rPr lang="en-IN" sz="2400" dirty="0" smtClean="0"/>
              <a:t>[</a:t>
            </a:r>
            <a:r>
              <a:rPr lang="en-IN" sz="2400" dirty="0"/>
              <a:t>5] </a:t>
            </a:r>
            <a:r>
              <a:rPr lang="en-IN" sz="2400" dirty="0" err="1"/>
              <a:t>Prakhar</a:t>
            </a:r>
            <a:r>
              <a:rPr lang="en-IN" sz="2400" dirty="0"/>
              <a:t> Srivastava, </a:t>
            </a:r>
            <a:r>
              <a:rPr lang="en-IN" sz="2400" dirty="0" err="1"/>
              <a:t>Nishant</a:t>
            </a:r>
            <a:r>
              <a:rPr lang="en-IN" sz="2400" dirty="0"/>
              <a:t> Singh,” Automatized Medical Chat bot (</a:t>
            </a:r>
            <a:r>
              <a:rPr lang="en-IN" sz="2400" dirty="0" err="1"/>
              <a:t>Medibot</a:t>
            </a:r>
            <a:r>
              <a:rPr lang="en-IN" sz="2400" dirty="0"/>
              <a:t>)”, IEEE, 2020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19573-086B-4055-8599-BCBDD25927E8}"/>
              </a:ext>
            </a:extLst>
          </p:cNvPr>
          <p:cNvSpPr txBox="1"/>
          <p:nvPr/>
        </p:nvSpPr>
        <p:spPr>
          <a:xfrm>
            <a:off x="838199" y="798095"/>
            <a:ext cx="1020960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99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339" y="1787857"/>
            <a:ext cx="8134066" cy="35620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QUERIES?</a:t>
            </a:r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319" y="-109182"/>
            <a:ext cx="818866" cy="2852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9492" y="-109182"/>
            <a:ext cx="832514" cy="4804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339" y="1787857"/>
            <a:ext cx="8134066" cy="3562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319" y="-109182"/>
            <a:ext cx="818866" cy="2852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9492" y="-109182"/>
            <a:ext cx="832514" cy="4804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" y="3937333"/>
            <a:ext cx="1856094" cy="27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8358" y="1403923"/>
            <a:ext cx="8134066" cy="482400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800100" lvl="1" indent="-34290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327D7-409E-4B0F-B1C8-E752C4F3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A365-1CC4-4DB0-BED4-A13C8B3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</p:spTree>
    <p:extLst>
      <p:ext uri="{BB962C8B-B14F-4D97-AF65-F5344CB8AC3E}">
        <p14:creationId xmlns:p14="http://schemas.microsoft.com/office/powerpoint/2010/main" val="2003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2" y="1389185"/>
            <a:ext cx="10515600" cy="47877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conversational interfaces - a new way for individuals to interact with computer systems.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at the core of the rise of the </a:t>
            </a:r>
            <a:r>
              <a:rPr lang="en-GB" sz="2400" dirty="0" err="1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4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natural language processing (“NLP”).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have greatly improved the accuracy and effectiveness of NLP, making </a:t>
            </a:r>
            <a:r>
              <a:rPr lang="en-GB" sz="2400" dirty="0" err="1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4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viable option for many organizations.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 err="1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4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anywhere a human is interacting with a computer system</a:t>
            </a:r>
            <a:r>
              <a:rPr lang="en-GB" sz="24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1826" y="1424354"/>
            <a:ext cx="10515600" cy="47526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creation of a </a:t>
            </a:r>
            <a:r>
              <a:rPr lang="en-US" sz="2400" dirty="0" err="1"/>
              <a:t>chatbot</a:t>
            </a:r>
            <a:r>
              <a:rPr lang="en-US" sz="2400" dirty="0"/>
              <a:t> for personal use and help is the primary goal of this project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Intelligent </a:t>
            </a:r>
            <a:r>
              <a:rPr lang="en-US" sz="2400" dirty="0" err="1"/>
              <a:t>chatbots</a:t>
            </a:r>
            <a:r>
              <a:rPr lang="en-US" sz="2400" dirty="0"/>
              <a:t> are mostly employed to provide customer service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sort of digital assistant called a </a:t>
            </a:r>
            <a:r>
              <a:rPr lang="en-US" sz="2400" dirty="0" err="1"/>
              <a:t>chatbot</a:t>
            </a:r>
            <a:r>
              <a:rPr lang="en-US" sz="2400" dirty="0"/>
              <a:t> is intended to increase business productivity by automating repetitive customer service duties</a:t>
            </a:r>
            <a:r>
              <a:rPr lang="en-US" sz="2400" dirty="0" smtClean="0"/>
              <a:t>.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These </a:t>
            </a:r>
            <a:r>
              <a:rPr lang="en-US" sz="2400" dirty="0"/>
              <a:t>bots employ ML, AI, and NLP to comprehend and retain the conversation's context and the user's preferences.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2" y="1441939"/>
            <a:ext cx="10515600" cy="469985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novel approach for people to communicate with computers is through chat bots, or conversational interfaces as they are also known.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the past, </a:t>
            </a:r>
            <a:r>
              <a:rPr lang="en-US" sz="2400" dirty="0" err="1"/>
              <a:t>utilising</a:t>
            </a:r>
            <a:r>
              <a:rPr lang="en-US" sz="2400" dirty="0"/>
              <a:t> a search engine or filling out a form were the only ways to get a software </a:t>
            </a:r>
            <a:r>
              <a:rPr lang="en-US" sz="2400" dirty="0" err="1"/>
              <a:t>programme</a:t>
            </a:r>
            <a:r>
              <a:rPr lang="en-US" sz="2400" dirty="0"/>
              <a:t> to answer a query. </a:t>
            </a:r>
            <a:endParaRPr lang="en-US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With </a:t>
            </a:r>
            <a:r>
              <a:rPr lang="en-US" sz="2400" dirty="0"/>
              <a:t>the help of a chat bot, users can ask inquiries as they would to a real person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On </a:t>
            </a:r>
            <a:r>
              <a:rPr lang="en-US" sz="2400" dirty="0"/>
              <a:t>computer chat platforms, chat bots are, however, currently being used very frequently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Natural </a:t>
            </a:r>
            <a:r>
              <a:rPr lang="en-US" sz="2400" dirty="0"/>
              <a:t>language processing </a:t>
            </a:r>
            <a:r>
              <a:rPr lang="en-US" sz="2400" dirty="0" smtClean="0"/>
              <a:t>("</a:t>
            </a:r>
            <a:r>
              <a:rPr lang="en-US" sz="2400" dirty="0"/>
              <a:t>NLP") technology is the driving force behind the growth of chat bots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2" y="1459302"/>
            <a:ext cx="10515600" cy="471766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are preliminary evolution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basic assistance to the app/websites.</a:t>
            </a:r>
          </a:p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systems are manually controlled and replied to the customers.</a:t>
            </a:r>
          </a:p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are not implemented in most of the organisational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existing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personalized and interactive for personal usage.</a:t>
            </a:r>
          </a:p>
          <a:p>
            <a:pPr algn="just">
              <a:lnSpc>
                <a:spcPct val="10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some assistance are good but as a personal console based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remarkably 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19573-086B-4055-8599-BCBDD25927E8}"/>
              </a:ext>
            </a:extLst>
          </p:cNvPr>
          <p:cNvSpPr txBox="1"/>
          <p:nvPr/>
        </p:nvSpPr>
        <p:spPr>
          <a:xfrm>
            <a:off x="838199" y="798095"/>
            <a:ext cx="1020960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8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2" y="1415561"/>
            <a:ext cx="10515600" cy="4576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Our project is built on a </a:t>
            </a:r>
            <a:r>
              <a:rPr lang="en-US" sz="2400" dirty="0" err="1"/>
              <a:t>chatbot</a:t>
            </a:r>
            <a:r>
              <a:rPr lang="en-US" sz="2400" dirty="0"/>
              <a:t> that is driven by artificial intelligence.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Python </a:t>
            </a:r>
            <a:r>
              <a:rPr lang="en-US" sz="2400" dirty="0"/>
              <a:t>is software that offers a user-friendly interface to make connections to the internet and use of valid and dependable web services more convenient and easy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web-based platform offers a sizable cognitive base that can aid in simulating human problem-solving.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Our methodology calls for the creation of an API for a </a:t>
            </a:r>
            <a:r>
              <a:rPr lang="en-US" sz="2400" dirty="0" err="1"/>
              <a:t>chatbot</a:t>
            </a:r>
            <a:r>
              <a:rPr lang="en-US" sz="2400" dirty="0"/>
              <a:t> that will use </a:t>
            </a:r>
            <a:r>
              <a:rPr lang="en-US" sz="2400" dirty="0" err="1"/>
              <a:t>Javascript</a:t>
            </a:r>
            <a:r>
              <a:rPr lang="en-US" sz="2400" dirty="0"/>
              <a:t> to operate and a Cascading Style Sheet to handle all styling. 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REQUIREMENTS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389185"/>
            <a:ext cx="10618176" cy="46950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 smtClean="0"/>
              <a:t>HARDWARE </a:t>
            </a:r>
            <a:r>
              <a:rPr lang="en-IN" sz="2400" b="1" dirty="0"/>
              <a:t>SPECIFICATION </a:t>
            </a:r>
            <a:endParaRPr lang="en-IN" sz="2400" b="1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	Disk space      </a:t>
            </a:r>
            <a:r>
              <a:rPr lang="en-IN" sz="2400" dirty="0"/>
              <a:t>: 330MB for windows package </a:t>
            </a:r>
            <a:r>
              <a:rPr lang="en-IN" sz="2400" dirty="0" smtClean="0"/>
              <a:t>extraction.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/>
              <a:t>	</a:t>
            </a:r>
            <a:r>
              <a:rPr lang="en-IN" sz="2400" dirty="0" smtClean="0"/>
              <a:t>Graphics         : </a:t>
            </a:r>
            <a:r>
              <a:rPr lang="en-US" sz="2400" dirty="0"/>
              <a:t>No particular graphics card is necessary. </a:t>
            </a:r>
            <a:endParaRPr 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	RAM              : 4 Gigabytes per core is recommended. </a:t>
            </a:r>
            <a:endParaRPr 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IN" sz="2400" dirty="0" smtClean="0"/>
          </a:p>
          <a:p>
            <a:pPr algn="just">
              <a:lnSpc>
                <a:spcPct val="100000"/>
              </a:lnSpc>
            </a:pPr>
            <a:r>
              <a:rPr lang="en-IN" sz="2400" b="1" dirty="0" smtClean="0"/>
              <a:t>SOFTWARE </a:t>
            </a:r>
            <a:r>
              <a:rPr lang="en-IN" sz="2400" b="1" dirty="0"/>
              <a:t>SPECIFICATION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/>
              <a:t>	</a:t>
            </a:r>
            <a:r>
              <a:rPr lang="en-IN" sz="2400" dirty="0" smtClean="0"/>
              <a:t>Tool                      : </a:t>
            </a:r>
            <a:r>
              <a:rPr lang="en-IN" sz="2400" dirty="0" err="1"/>
              <a:t>Jupyter</a:t>
            </a:r>
            <a:r>
              <a:rPr lang="en-IN" sz="2400" dirty="0"/>
              <a:t> Notebook, </a:t>
            </a:r>
            <a:r>
              <a:rPr lang="en-IN" sz="2400" dirty="0" err="1" smtClean="0"/>
              <a:t>VSCode</a:t>
            </a:r>
            <a:r>
              <a:rPr lang="en-IN" sz="2400" dirty="0" smtClean="0"/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/>
              <a:t>	</a:t>
            </a:r>
            <a:r>
              <a:rPr lang="en-IN" sz="2400" dirty="0" smtClean="0"/>
              <a:t>Operating System</a:t>
            </a:r>
            <a:r>
              <a:rPr lang="en-IN" sz="2400" dirty="0"/>
              <a:t> : Windows or </a:t>
            </a:r>
            <a:r>
              <a:rPr lang="en-IN" sz="2400" dirty="0" smtClean="0"/>
              <a:t>Linux.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/>
              <a:t>	</a:t>
            </a:r>
            <a:r>
              <a:rPr lang="en-IN" sz="2400" dirty="0" smtClean="0"/>
              <a:t>Language              : </a:t>
            </a:r>
            <a:r>
              <a:rPr lang="en-IN" sz="2400" dirty="0"/>
              <a:t>Python, </a:t>
            </a:r>
            <a:r>
              <a:rPr lang="en-IN" sz="2400" dirty="0" smtClean="0"/>
              <a:t>AIML.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1069" y="-218364"/>
            <a:ext cx="4858603" cy="114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 smtClean="0"/>
              <a:t>MODULE 01</a:t>
            </a:r>
            <a:endParaRPr lang="en-IN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 smtClean="0"/>
              <a:t>		Simple Command-line based </a:t>
            </a:r>
            <a:r>
              <a:rPr lang="en-IN" sz="2400" dirty="0" err="1" smtClean="0"/>
              <a:t>Chatbot</a:t>
            </a:r>
            <a:r>
              <a:rPr lang="en-IN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IN" sz="2400" b="1" dirty="0"/>
              <a:t>MODULE </a:t>
            </a:r>
            <a:r>
              <a:rPr lang="en-IN" sz="2400" b="1" dirty="0" smtClean="0"/>
              <a:t>02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/>
              <a:t>		</a:t>
            </a:r>
            <a:r>
              <a:rPr lang="fr-FR" sz="2400" dirty="0" smtClean="0"/>
              <a:t>Instant Terminal </a:t>
            </a:r>
            <a:r>
              <a:rPr lang="fr-FR" sz="2400" dirty="0" err="1" smtClean="0"/>
              <a:t>based</a:t>
            </a:r>
            <a:r>
              <a:rPr lang="fr-FR" sz="2400" dirty="0" smtClean="0"/>
              <a:t> </a:t>
            </a:r>
            <a:r>
              <a:rPr lang="fr-FR" sz="2400" dirty="0" err="1" smtClean="0"/>
              <a:t>Chatbot</a:t>
            </a:r>
            <a:r>
              <a:rPr lang="fr-FR" sz="2400" dirty="0" smtClean="0"/>
              <a:t>.</a:t>
            </a:r>
            <a:endParaRPr lang="en-IN" sz="2400" dirty="0"/>
          </a:p>
          <a:p>
            <a:pPr algn="just">
              <a:lnSpc>
                <a:spcPct val="100000"/>
              </a:lnSpc>
            </a:pPr>
            <a:r>
              <a:rPr lang="en-IN" sz="2400" b="1" dirty="0"/>
              <a:t>MODULE </a:t>
            </a:r>
            <a:r>
              <a:rPr lang="en-IN" sz="2400" b="1" dirty="0" smtClean="0"/>
              <a:t>03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r>
              <a:rPr lang="en-IN" sz="2400" dirty="0" err="1" smtClean="0"/>
              <a:t>Chatbot</a:t>
            </a:r>
            <a:r>
              <a:rPr lang="en-IN" sz="2400" dirty="0" smtClean="0"/>
              <a:t> embedded in website with separate user input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and response space.</a:t>
            </a:r>
            <a:endParaRPr lang="en-IN" sz="2400" dirty="0"/>
          </a:p>
          <a:p>
            <a:pPr algn="just">
              <a:lnSpc>
                <a:spcPct val="100000"/>
              </a:lnSpc>
            </a:pP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25 May </a:t>
            </a:r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Innovative and Creative Projects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0C6-7706-4CF4-A503-B5971061AAE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937</Words>
  <Application>Microsoft Office PowerPoint</Application>
  <PresentationFormat>Widescreen</PresentationFormat>
  <Paragraphs>161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 Kannan</dc:creator>
  <cp:lastModifiedBy>Yazhini Manoharan</cp:lastModifiedBy>
  <cp:revision>279</cp:revision>
  <dcterms:created xsi:type="dcterms:W3CDTF">2019-03-07T20:00:18Z</dcterms:created>
  <dcterms:modified xsi:type="dcterms:W3CDTF">2023-05-25T07:26:48Z</dcterms:modified>
</cp:coreProperties>
</file>