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4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8" r:id="rId6"/>
    <p:sldId id="260" r:id="rId7"/>
    <p:sldId id="269" r:id="rId8"/>
    <p:sldId id="261" r:id="rId9"/>
    <p:sldId id="271" r:id="rId10"/>
    <p:sldId id="262" r:id="rId11"/>
    <p:sldId id="272" r:id="rId12"/>
    <p:sldId id="263" r:id="rId13"/>
    <p:sldId id="273" r:id="rId14"/>
    <p:sldId id="264" r:id="rId15"/>
    <p:sldId id="274" r:id="rId16"/>
    <p:sldId id="265" r:id="rId17"/>
    <p:sldId id="266" r:id="rId18"/>
    <p:sldId id="275" r:id="rId19"/>
    <p:sldId id="267" r:id="rId20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risty Agarwal" initials="SA" lastIdx="2" clrIdx="0">
    <p:extLst>
      <p:ext uri="{19B8F6BF-5375-455C-9EA6-DF929625EA0E}">
        <p15:presenceInfo xmlns:p15="http://schemas.microsoft.com/office/powerpoint/2012/main" userId="b103c8eea9cd61d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unimap170@outlook.com" userId="50eb05cc2ded9530" providerId="LiveId" clId="{21D14DBB-6DEC-4EDB-891B-DB9150B67819}"/>
    <pc:docChg chg="undo custSel addSld delSld modSld sldOrd modMainMaster">
      <pc:chgData name="arunimap170@outlook.com" userId="50eb05cc2ded9530" providerId="LiveId" clId="{21D14DBB-6DEC-4EDB-891B-DB9150B67819}" dt="2023-02-25T14:15:24.153" v="2305" actId="20577"/>
      <pc:docMkLst>
        <pc:docMk/>
      </pc:docMkLst>
      <pc:sldChg chg="addSp modSp mod setBg">
        <pc:chgData name="arunimap170@outlook.com" userId="50eb05cc2ded9530" providerId="LiveId" clId="{21D14DBB-6DEC-4EDB-891B-DB9150B67819}" dt="2023-02-24T16:04:57.984" v="181" actId="1076"/>
        <pc:sldMkLst>
          <pc:docMk/>
          <pc:sldMk cId="667267418" sldId="256"/>
        </pc:sldMkLst>
        <pc:spChg chg="mod">
          <ac:chgData name="arunimap170@outlook.com" userId="50eb05cc2ded9530" providerId="LiveId" clId="{21D14DBB-6DEC-4EDB-891B-DB9150B67819}" dt="2023-02-24T15:58:24.172" v="61"/>
          <ac:spMkLst>
            <pc:docMk/>
            <pc:sldMk cId="667267418" sldId="256"/>
            <ac:spMk id="2" creationId="{3404DE22-277C-43AF-9D54-E086069472A0}"/>
          </ac:spMkLst>
        </pc:spChg>
        <pc:spChg chg="mod">
          <ac:chgData name="arunimap170@outlook.com" userId="50eb05cc2ded9530" providerId="LiveId" clId="{21D14DBB-6DEC-4EDB-891B-DB9150B67819}" dt="2023-02-24T15:58:24.172" v="61"/>
          <ac:spMkLst>
            <pc:docMk/>
            <pc:sldMk cId="667267418" sldId="256"/>
            <ac:spMk id="3" creationId="{3146CD55-4435-45C1-81E1-7C299BD48348}"/>
          </ac:spMkLst>
        </pc:spChg>
        <pc:spChg chg="mod">
          <ac:chgData name="arunimap170@outlook.com" userId="50eb05cc2ded9530" providerId="LiveId" clId="{21D14DBB-6DEC-4EDB-891B-DB9150B67819}" dt="2023-02-24T15:58:24.172" v="61"/>
          <ac:spMkLst>
            <pc:docMk/>
            <pc:sldMk cId="667267418" sldId="256"/>
            <ac:spMk id="5" creationId="{C0525EC5-667F-46AF-B6F0-202B1068ADE5}"/>
          </ac:spMkLst>
        </pc:spChg>
        <pc:spChg chg="add mod">
          <ac:chgData name="arunimap170@outlook.com" userId="50eb05cc2ded9530" providerId="LiveId" clId="{21D14DBB-6DEC-4EDB-891B-DB9150B67819}" dt="2023-02-24T15:48:48.425" v="22" actId="1076"/>
          <ac:spMkLst>
            <pc:docMk/>
            <pc:sldMk cId="667267418" sldId="256"/>
            <ac:spMk id="6" creationId="{AB4F9365-5EB9-DB89-6AD0-7F513F69854B}"/>
          </ac:spMkLst>
        </pc:spChg>
        <pc:picChg chg="add mod">
          <ac:chgData name="arunimap170@outlook.com" userId="50eb05cc2ded9530" providerId="LiveId" clId="{21D14DBB-6DEC-4EDB-891B-DB9150B67819}" dt="2023-02-24T16:04:57.984" v="181" actId="1076"/>
          <ac:picMkLst>
            <pc:docMk/>
            <pc:sldMk cId="667267418" sldId="256"/>
            <ac:picMk id="7" creationId="{89394FCE-B37C-4AC1-55AB-48C4942F77B9}"/>
          </ac:picMkLst>
        </pc:picChg>
      </pc:sldChg>
      <pc:sldChg chg="addSp delSp modSp new mod modClrScheme chgLayout">
        <pc:chgData name="arunimap170@outlook.com" userId="50eb05cc2ded9530" providerId="LiveId" clId="{21D14DBB-6DEC-4EDB-891B-DB9150B67819}" dt="2023-02-25T07:23:13.566" v="1580" actId="1076"/>
        <pc:sldMkLst>
          <pc:docMk/>
          <pc:sldMk cId="780011436" sldId="257"/>
        </pc:sldMkLst>
        <pc:spChg chg="del">
          <ac:chgData name="arunimap170@outlook.com" userId="50eb05cc2ded9530" providerId="LiveId" clId="{21D14DBB-6DEC-4EDB-891B-DB9150B67819}" dt="2023-02-24T15:54:58.502" v="35" actId="700"/>
          <ac:spMkLst>
            <pc:docMk/>
            <pc:sldMk cId="780011436" sldId="257"/>
            <ac:spMk id="2" creationId="{5A5B78E9-DC56-00CE-0863-1F0C44096B3C}"/>
          </ac:spMkLst>
        </pc:spChg>
        <pc:spChg chg="del">
          <ac:chgData name="arunimap170@outlook.com" userId="50eb05cc2ded9530" providerId="LiveId" clId="{21D14DBB-6DEC-4EDB-891B-DB9150B67819}" dt="2023-02-24T15:54:58.502" v="35" actId="700"/>
          <ac:spMkLst>
            <pc:docMk/>
            <pc:sldMk cId="780011436" sldId="257"/>
            <ac:spMk id="3" creationId="{7DCD509E-5EC5-21EE-E685-9AD0A7F3444C}"/>
          </ac:spMkLst>
        </pc:spChg>
        <pc:spChg chg="mod ord">
          <ac:chgData name="arunimap170@outlook.com" userId="50eb05cc2ded9530" providerId="LiveId" clId="{21D14DBB-6DEC-4EDB-891B-DB9150B67819}" dt="2023-02-24T15:58:24.172" v="61"/>
          <ac:spMkLst>
            <pc:docMk/>
            <pc:sldMk cId="780011436" sldId="257"/>
            <ac:spMk id="4" creationId="{D61CE270-829F-20AF-B4CC-BAD8BABDF448}"/>
          </ac:spMkLst>
        </pc:spChg>
        <pc:spChg chg="add mod">
          <ac:chgData name="arunimap170@outlook.com" userId="50eb05cc2ded9530" providerId="LiveId" clId="{21D14DBB-6DEC-4EDB-891B-DB9150B67819}" dt="2023-02-24T16:00:09.041" v="65" actId="403"/>
          <ac:spMkLst>
            <pc:docMk/>
            <pc:sldMk cId="780011436" sldId="257"/>
            <ac:spMk id="6" creationId="{030D06CD-D27B-45F6-F44A-7DA69569848D}"/>
          </ac:spMkLst>
        </pc:spChg>
        <pc:spChg chg="add mod">
          <ac:chgData name="arunimap170@outlook.com" userId="50eb05cc2ded9530" providerId="LiveId" clId="{21D14DBB-6DEC-4EDB-891B-DB9150B67819}" dt="2023-02-25T07:23:01.194" v="1579" actId="14100"/>
          <ac:spMkLst>
            <pc:docMk/>
            <pc:sldMk cId="780011436" sldId="257"/>
            <ac:spMk id="7" creationId="{DCE17EE5-6EFD-504F-F88C-3E77845D42D2}"/>
          </ac:spMkLst>
        </pc:spChg>
        <pc:picChg chg="add mod ord">
          <ac:chgData name="arunimap170@outlook.com" userId="50eb05cc2ded9530" providerId="LiveId" clId="{21D14DBB-6DEC-4EDB-891B-DB9150B67819}" dt="2023-02-25T07:23:13.566" v="1580" actId="1076"/>
          <ac:picMkLst>
            <pc:docMk/>
            <pc:sldMk cId="780011436" sldId="257"/>
            <ac:picMk id="2" creationId="{0163838C-2F14-6840-62F0-EBFA149AAC75}"/>
          </ac:picMkLst>
        </pc:picChg>
      </pc:sldChg>
      <pc:sldChg chg="addSp delSp modSp new mod">
        <pc:chgData name="arunimap170@outlook.com" userId="50eb05cc2ded9530" providerId="LiveId" clId="{21D14DBB-6DEC-4EDB-891B-DB9150B67819}" dt="2023-02-25T07:29:21.594" v="1596" actId="14861"/>
        <pc:sldMkLst>
          <pc:docMk/>
          <pc:sldMk cId="1509354307" sldId="258"/>
        </pc:sldMkLst>
        <pc:spChg chg="add mod">
          <ac:chgData name="arunimap170@outlook.com" userId="50eb05cc2ded9530" providerId="LiveId" clId="{21D14DBB-6DEC-4EDB-891B-DB9150B67819}" dt="2023-02-24T16:01:57.605" v="146" actId="1076"/>
          <ac:spMkLst>
            <pc:docMk/>
            <pc:sldMk cId="1509354307" sldId="258"/>
            <ac:spMk id="4" creationId="{BFBF70D7-07BD-0119-8858-B9D045927FF7}"/>
          </ac:spMkLst>
        </pc:spChg>
        <pc:spChg chg="add mod">
          <ac:chgData name="arunimap170@outlook.com" userId="50eb05cc2ded9530" providerId="LiveId" clId="{21D14DBB-6DEC-4EDB-891B-DB9150B67819}" dt="2023-02-24T18:08:23.387" v="599" actId="20577"/>
          <ac:spMkLst>
            <pc:docMk/>
            <pc:sldMk cId="1509354307" sldId="258"/>
            <ac:spMk id="5" creationId="{8C568E66-C4BB-2582-B9A2-AEA94EB0FDAF}"/>
          </ac:spMkLst>
        </pc:spChg>
        <pc:picChg chg="add del">
          <ac:chgData name="arunimap170@outlook.com" userId="50eb05cc2ded9530" providerId="LiveId" clId="{21D14DBB-6DEC-4EDB-891B-DB9150B67819}" dt="2023-02-25T07:25:01.365" v="1582" actId="478"/>
          <ac:picMkLst>
            <pc:docMk/>
            <pc:sldMk cId="1509354307" sldId="258"/>
            <ac:picMk id="3" creationId="{68701253-85B6-D9EE-AB9E-27388568123E}"/>
          </ac:picMkLst>
        </pc:picChg>
        <pc:picChg chg="add mod ord">
          <ac:chgData name="arunimap170@outlook.com" userId="50eb05cc2ded9530" providerId="LiveId" clId="{21D14DBB-6DEC-4EDB-891B-DB9150B67819}" dt="2023-02-25T07:29:21.594" v="1596" actId="14861"/>
          <ac:picMkLst>
            <pc:docMk/>
            <pc:sldMk cId="1509354307" sldId="258"/>
            <ac:picMk id="6" creationId="{3D815EE2-6627-2582-6E62-2089728A8545}"/>
          </ac:picMkLst>
        </pc:picChg>
      </pc:sldChg>
      <pc:sldChg chg="addSp modSp new mod">
        <pc:chgData name="arunimap170@outlook.com" userId="50eb05cc2ded9530" providerId="LiveId" clId="{21D14DBB-6DEC-4EDB-891B-DB9150B67819}" dt="2023-02-25T07:18:35.210" v="1555" actId="1076"/>
        <pc:sldMkLst>
          <pc:docMk/>
          <pc:sldMk cId="2412091670" sldId="259"/>
        </pc:sldMkLst>
        <pc:spChg chg="add mod">
          <ac:chgData name="arunimap170@outlook.com" userId="50eb05cc2ded9530" providerId="LiveId" clId="{21D14DBB-6DEC-4EDB-891B-DB9150B67819}" dt="2023-02-24T16:04:06.809" v="177" actId="1076"/>
          <ac:spMkLst>
            <pc:docMk/>
            <pc:sldMk cId="2412091670" sldId="259"/>
            <ac:spMk id="4" creationId="{7C0C04FA-A1CA-B863-708E-03B3C2F93EA8}"/>
          </ac:spMkLst>
        </pc:spChg>
        <pc:spChg chg="add mod">
          <ac:chgData name="arunimap170@outlook.com" userId="50eb05cc2ded9530" providerId="LiveId" clId="{21D14DBB-6DEC-4EDB-891B-DB9150B67819}" dt="2023-02-25T07:06:40.078" v="1468" actId="20577"/>
          <ac:spMkLst>
            <pc:docMk/>
            <pc:sldMk cId="2412091670" sldId="259"/>
            <ac:spMk id="5" creationId="{2366F56A-D0DF-50A6-3682-9BADBD2A3A9D}"/>
          </ac:spMkLst>
        </pc:spChg>
        <pc:picChg chg="add mod">
          <ac:chgData name="arunimap170@outlook.com" userId="50eb05cc2ded9530" providerId="LiveId" clId="{21D14DBB-6DEC-4EDB-891B-DB9150B67819}" dt="2023-02-25T07:18:35.210" v="1555" actId="1076"/>
          <ac:picMkLst>
            <pc:docMk/>
            <pc:sldMk cId="2412091670" sldId="259"/>
            <ac:picMk id="3" creationId="{B4E320AE-901A-2F52-578F-B36C51DF63F9}"/>
          </ac:picMkLst>
        </pc:picChg>
      </pc:sldChg>
      <pc:sldChg chg="addSp modSp new mod setBg chgLayout">
        <pc:chgData name="arunimap170@outlook.com" userId="50eb05cc2ded9530" providerId="LiveId" clId="{21D14DBB-6DEC-4EDB-891B-DB9150B67819}" dt="2023-02-24T16:22:42.785" v="486" actId="14861"/>
        <pc:sldMkLst>
          <pc:docMk/>
          <pc:sldMk cId="189347582" sldId="260"/>
        </pc:sldMkLst>
        <pc:spChg chg="mod ord">
          <ac:chgData name="arunimap170@outlook.com" userId="50eb05cc2ded9530" providerId="LiveId" clId="{21D14DBB-6DEC-4EDB-891B-DB9150B67819}" dt="2023-02-24T16:05:42.749" v="183" actId="700"/>
          <ac:spMkLst>
            <pc:docMk/>
            <pc:sldMk cId="189347582" sldId="260"/>
            <ac:spMk id="2" creationId="{32A909A4-2467-E15A-725D-4D8106AED585}"/>
          </ac:spMkLst>
        </pc:spChg>
        <pc:graphicFrameChg chg="add mod">
          <ac:chgData name="arunimap170@outlook.com" userId="50eb05cc2ded9530" providerId="LiveId" clId="{21D14DBB-6DEC-4EDB-891B-DB9150B67819}" dt="2023-02-24T16:22:42.785" v="486" actId="14861"/>
          <ac:graphicFrameMkLst>
            <pc:docMk/>
            <pc:sldMk cId="189347582" sldId="260"/>
            <ac:graphicFrameMk id="3" creationId="{D3901CA4-FFBB-6088-1A7B-D5F0D05D82AA}"/>
          </ac:graphicFrameMkLst>
        </pc:graphicFrameChg>
      </pc:sldChg>
      <pc:sldChg chg="addSp modSp new mod">
        <pc:chgData name="arunimap170@outlook.com" userId="50eb05cc2ded9530" providerId="LiveId" clId="{21D14DBB-6DEC-4EDB-891B-DB9150B67819}" dt="2023-02-24T16:22:31.136" v="485" actId="14861"/>
        <pc:sldMkLst>
          <pc:docMk/>
          <pc:sldMk cId="1457141500" sldId="261"/>
        </pc:sldMkLst>
        <pc:graphicFrameChg chg="add mod">
          <ac:chgData name="arunimap170@outlook.com" userId="50eb05cc2ded9530" providerId="LiveId" clId="{21D14DBB-6DEC-4EDB-891B-DB9150B67819}" dt="2023-02-24T16:22:31.136" v="485" actId="14861"/>
          <ac:graphicFrameMkLst>
            <pc:docMk/>
            <pc:sldMk cId="1457141500" sldId="261"/>
            <ac:graphicFrameMk id="3" creationId="{42253B12-3F5F-2140-D06B-1C8527D477E2}"/>
          </ac:graphicFrameMkLst>
        </pc:graphicFrameChg>
      </pc:sldChg>
      <pc:sldChg chg="addSp modSp new mod">
        <pc:chgData name="arunimap170@outlook.com" userId="50eb05cc2ded9530" providerId="LiveId" clId="{21D14DBB-6DEC-4EDB-891B-DB9150B67819}" dt="2023-02-24T18:10:29.973" v="607" actId="20577"/>
        <pc:sldMkLst>
          <pc:docMk/>
          <pc:sldMk cId="1131663360" sldId="262"/>
        </pc:sldMkLst>
        <pc:graphicFrameChg chg="add mod">
          <ac:chgData name="arunimap170@outlook.com" userId="50eb05cc2ded9530" providerId="LiveId" clId="{21D14DBB-6DEC-4EDB-891B-DB9150B67819}" dt="2023-02-24T18:10:29.973" v="607" actId="20577"/>
          <ac:graphicFrameMkLst>
            <pc:docMk/>
            <pc:sldMk cId="1131663360" sldId="262"/>
            <ac:graphicFrameMk id="3" creationId="{41D075DA-083A-E93D-11BC-FFCCD7E48A42}"/>
          </ac:graphicFrameMkLst>
        </pc:graphicFrameChg>
      </pc:sldChg>
      <pc:sldChg chg="addSp modSp new mod">
        <pc:chgData name="arunimap170@outlook.com" userId="50eb05cc2ded9530" providerId="LiveId" clId="{21D14DBB-6DEC-4EDB-891B-DB9150B67819}" dt="2023-02-24T16:25:50.301" v="508"/>
        <pc:sldMkLst>
          <pc:docMk/>
          <pc:sldMk cId="2183906415" sldId="263"/>
        </pc:sldMkLst>
        <pc:graphicFrameChg chg="add mod">
          <ac:chgData name="arunimap170@outlook.com" userId="50eb05cc2ded9530" providerId="LiveId" clId="{21D14DBB-6DEC-4EDB-891B-DB9150B67819}" dt="2023-02-24T16:25:05.334" v="505" actId="14861"/>
          <ac:graphicFrameMkLst>
            <pc:docMk/>
            <pc:sldMk cId="2183906415" sldId="263"/>
            <ac:graphicFrameMk id="3" creationId="{16B05D42-BAE7-0435-6F92-1C9BC665884E}"/>
          </ac:graphicFrameMkLst>
        </pc:graphicFrameChg>
        <pc:graphicFrameChg chg="add mod">
          <ac:chgData name="arunimap170@outlook.com" userId="50eb05cc2ded9530" providerId="LiveId" clId="{21D14DBB-6DEC-4EDB-891B-DB9150B67819}" dt="2023-02-24T16:25:50.301" v="508"/>
          <ac:graphicFrameMkLst>
            <pc:docMk/>
            <pc:sldMk cId="2183906415" sldId="263"/>
            <ac:graphicFrameMk id="4" creationId="{6CB13D27-7763-0FBE-0BB2-A0A16B1310D3}"/>
          </ac:graphicFrameMkLst>
        </pc:graphicFrameChg>
      </pc:sldChg>
      <pc:sldChg chg="addSp modSp new mod ord">
        <pc:chgData name="arunimap170@outlook.com" userId="50eb05cc2ded9530" providerId="LiveId" clId="{21D14DBB-6DEC-4EDB-891B-DB9150B67819}" dt="2023-02-25T08:02:44.533" v="1835"/>
        <pc:sldMkLst>
          <pc:docMk/>
          <pc:sldMk cId="1451719540" sldId="264"/>
        </pc:sldMkLst>
        <pc:graphicFrameChg chg="add mod">
          <ac:chgData name="arunimap170@outlook.com" userId="50eb05cc2ded9530" providerId="LiveId" clId="{21D14DBB-6DEC-4EDB-891B-DB9150B67819}" dt="2023-02-25T06:43:58.013" v="1257" actId="20577"/>
          <ac:graphicFrameMkLst>
            <pc:docMk/>
            <pc:sldMk cId="1451719540" sldId="264"/>
            <ac:graphicFrameMk id="3" creationId="{761A2A53-48E1-CA06-A701-976FA9755E35}"/>
          </ac:graphicFrameMkLst>
        </pc:graphicFrameChg>
      </pc:sldChg>
      <pc:sldChg chg="addSp delSp modSp new mod">
        <pc:chgData name="arunimap170@outlook.com" userId="50eb05cc2ded9530" providerId="LiveId" clId="{21D14DBB-6DEC-4EDB-891B-DB9150B67819}" dt="2023-02-25T10:13:01.795" v="1906" actId="692"/>
        <pc:sldMkLst>
          <pc:docMk/>
          <pc:sldMk cId="1913736510" sldId="265"/>
        </pc:sldMkLst>
        <pc:graphicFrameChg chg="add del mod">
          <ac:chgData name="arunimap170@outlook.com" userId="50eb05cc2ded9530" providerId="LiveId" clId="{21D14DBB-6DEC-4EDB-891B-DB9150B67819}" dt="2023-02-25T10:09:28.523" v="1840" actId="478"/>
          <ac:graphicFrameMkLst>
            <pc:docMk/>
            <pc:sldMk cId="1913736510" sldId="265"/>
            <ac:graphicFrameMk id="3" creationId="{34E1B40D-29D8-F374-D00A-4ECABF1C849B}"/>
          </ac:graphicFrameMkLst>
        </pc:graphicFrameChg>
        <pc:graphicFrameChg chg="add mod">
          <ac:chgData name="arunimap170@outlook.com" userId="50eb05cc2ded9530" providerId="LiveId" clId="{21D14DBB-6DEC-4EDB-891B-DB9150B67819}" dt="2023-02-25T10:13:01.795" v="1906" actId="692"/>
          <ac:graphicFrameMkLst>
            <pc:docMk/>
            <pc:sldMk cId="1913736510" sldId="265"/>
            <ac:graphicFrameMk id="4" creationId="{EFB6B745-08A6-EFED-1B8C-0A34BED0E0D1}"/>
          </ac:graphicFrameMkLst>
        </pc:graphicFrameChg>
      </pc:sldChg>
      <pc:sldChg chg="addSp modSp new mod">
        <pc:chgData name="arunimap170@outlook.com" userId="50eb05cc2ded9530" providerId="LiveId" clId="{21D14DBB-6DEC-4EDB-891B-DB9150B67819}" dt="2023-02-25T14:01:27.947" v="2043" actId="404"/>
        <pc:sldMkLst>
          <pc:docMk/>
          <pc:sldMk cId="1776331162" sldId="266"/>
        </pc:sldMkLst>
        <pc:spChg chg="add mod">
          <ac:chgData name="arunimap170@outlook.com" userId="50eb05cc2ded9530" providerId="LiveId" clId="{21D14DBB-6DEC-4EDB-891B-DB9150B67819}" dt="2023-02-25T14:01:27.947" v="2043" actId="404"/>
          <ac:spMkLst>
            <pc:docMk/>
            <pc:sldMk cId="1776331162" sldId="266"/>
            <ac:spMk id="4" creationId="{CB876F5D-0D06-F6F5-4ACC-7EEF6AC1E07D}"/>
          </ac:spMkLst>
        </pc:spChg>
        <pc:spChg chg="add mod">
          <ac:chgData name="arunimap170@outlook.com" userId="50eb05cc2ded9530" providerId="LiveId" clId="{21D14DBB-6DEC-4EDB-891B-DB9150B67819}" dt="2023-02-25T10:17:47.079" v="1967" actId="20577"/>
          <ac:spMkLst>
            <pc:docMk/>
            <pc:sldMk cId="1776331162" sldId="266"/>
            <ac:spMk id="5" creationId="{661394C5-C836-63DC-286A-E81A50EE6A27}"/>
          </ac:spMkLst>
        </pc:spChg>
      </pc:sldChg>
      <pc:sldChg chg="addSp delSp modSp new mod">
        <pc:chgData name="arunimap170@outlook.com" userId="50eb05cc2ded9530" providerId="LiveId" clId="{21D14DBB-6DEC-4EDB-891B-DB9150B67819}" dt="2023-02-24T16:38:56.185" v="586" actId="14100"/>
        <pc:sldMkLst>
          <pc:docMk/>
          <pc:sldMk cId="3187846147" sldId="267"/>
        </pc:sldMkLst>
        <pc:picChg chg="add del mod">
          <ac:chgData name="arunimap170@outlook.com" userId="50eb05cc2ded9530" providerId="LiveId" clId="{21D14DBB-6DEC-4EDB-891B-DB9150B67819}" dt="2023-02-24T16:35:23.265" v="568" actId="478"/>
          <ac:picMkLst>
            <pc:docMk/>
            <pc:sldMk cId="3187846147" sldId="267"/>
            <ac:picMk id="3" creationId="{AD96F4C6-A2E5-39B0-51EB-2DD21AE1D047}"/>
          </ac:picMkLst>
        </pc:picChg>
        <pc:picChg chg="add del mod ord">
          <ac:chgData name="arunimap170@outlook.com" userId="50eb05cc2ded9530" providerId="LiveId" clId="{21D14DBB-6DEC-4EDB-891B-DB9150B67819}" dt="2023-02-24T16:37:50.928" v="580" actId="478"/>
          <ac:picMkLst>
            <pc:docMk/>
            <pc:sldMk cId="3187846147" sldId="267"/>
            <ac:picMk id="5" creationId="{15D19A31-9DA2-6115-4DAC-7A06C868FFC2}"/>
          </ac:picMkLst>
        </pc:picChg>
        <pc:picChg chg="add mod ord">
          <ac:chgData name="arunimap170@outlook.com" userId="50eb05cc2ded9530" providerId="LiveId" clId="{21D14DBB-6DEC-4EDB-891B-DB9150B67819}" dt="2023-02-24T16:38:56.185" v="586" actId="14100"/>
          <ac:picMkLst>
            <pc:docMk/>
            <pc:sldMk cId="3187846147" sldId="267"/>
            <ac:picMk id="6" creationId="{35929826-1791-12F0-1A0F-32F324D489EB}"/>
          </ac:picMkLst>
        </pc:picChg>
      </pc:sldChg>
      <pc:sldChg chg="new del">
        <pc:chgData name="arunimap170@outlook.com" userId="50eb05cc2ded9530" providerId="LiveId" clId="{21D14DBB-6DEC-4EDB-891B-DB9150B67819}" dt="2023-02-24T18:07:58.429" v="588" actId="2696"/>
        <pc:sldMkLst>
          <pc:docMk/>
          <pc:sldMk cId="1223934914" sldId="268"/>
        </pc:sldMkLst>
      </pc:sldChg>
      <pc:sldChg chg="addSp modSp new mod">
        <pc:chgData name="arunimap170@outlook.com" userId="50eb05cc2ded9530" providerId="LiveId" clId="{21D14DBB-6DEC-4EDB-891B-DB9150B67819}" dt="2023-02-25T05:23:05.787" v="989" actId="14861"/>
        <pc:sldMkLst>
          <pc:docMk/>
          <pc:sldMk cId="2840350110" sldId="268"/>
        </pc:sldMkLst>
        <pc:graphicFrameChg chg="add mod">
          <ac:chgData name="arunimap170@outlook.com" userId="50eb05cc2ded9530" providerId="LiveId" clId="{21D14DBB-6DEC-4EDB-891B-DB9150B67819}" dt="2023-02-25T05:23:05.787" v="989" actId="14861"/>
          <ac:graphicFrameMkLst>
            <pc:docMk/>
            <pc:sldMk cId="2840350110" sldId="268"/>
            <ac:graphicFrameMk id="3" creationId="{5E149E07-6EC3-AED9-8948-2E1353DCEE06}"/>
          </ac:graphicFrameMkLst>
        </pc:graphicFrameChg>
      </pc:sldChg>
      <pc:sldChg chg="addSp modSp new mod">
        <pc:chgData name="arunimap170@outlook.com" userId="50eb05cc2ded9530" providerId="LiveId" clId="{21D14DBB-6DEC-4EDB-891B-DB9150B67819}" dt="2023-02-25T14:04:54.354" v="2142" actId="403"/>
        <pc:sldMkLst>
          <pc:docMk/>
          <pc:sldMk cId="862734261" sldId="269"/>
        </pc:sldMkLst>
        <pc:spChg chg="add mod">
          <ac:chgData name="arunimap170@outlook.com" userId="50eb05cc2ded9530" providerId="LiveId" clId="{21D14DBB-6DEC-4EDB-891B-DB9150B67819}" dt="2023-02-25T07:48:37.643" v="1682" actId="20577"/>
          <ac:spMkLst>
            <pc:docMk/>
            <pc:sldMk cId="862734261" sldId="269"/>
            <ac:spMk id="4" creationId="{09237497-362B-AEAD-23A9-F2947EF19562}"/>
          </ac:spMkLst>
        </pc:spChg>
        <pc:spChg chg="add mod">
          <ac:chgData name="arunimap170@outlook.com" userId="50eb05cc2ded9530" providerId="LiveId" clId="{21D14DBB-6DEC-4EDB-891B-DB9150B67819}" dt="2023-02-25T14:04:54.354" v="2142" actId="403"/>
          <ac:spMkLst>
            <pc:docMk/>
            <pc:sldMk cId="862734261" sldId="269"/>
            <ac:spMk id="5" creationId="{882DAA0F-CA6F-2D14-5030-4510B54ECB42}"/>
          </ac:spMkLst>
        </pc:spChg>
        <pc:picChg chg="add mod ord">
          <ac:chgData name="arunimap170@outlook.com" userId="50eb05cc2ded9530" providerId="LiveId" clId="{21D14DBB-6DEC-4EDB-891B-DB9150B67819}" dt="2023-02-25T07:48:43.837" v="1683" actId="1076"/>
          <ac:picMkLst>
            <pc:docMk/>
            <pc:sldMk cId="862734261" sldId="269"/>
            <ac:picMk id="3" creationId="{91F9FE10-73F9-60E6-CB4F-55B0933B6703}"/>
          </ac:picMkLst>
        </pc:picChg>
      </pc:sldChg>
      <pc:sldChg chg="addSp delSp modSp new del mod modClrScheme chgLayout">
        <pc:chgData name="arunimap170@outlook.com" userId="50eb05cc2ded9530" providerId="LiveId" clId="{21D14DBB-6DEC-4EDB-891B-DB9150B67819}" dt="2023-02-25T07:29:41.818" v="1597" actId="47"/>
        <pc:sldMkLst>
          <pc:docMk/>
          <pc:sldMk cId="876179399" sldId="269"/>
        </pc:sldMkLst>
        <pc:spChg chg="mod ord">
          <ac:chgData name="arunimap170@outlook.com" userId="50eb05cc2ded9530" providerId="LiveId" clId="{21D14DBB-6DEC-4EDB-891B-DB9150B67819}" dt="2023-02-25T07:13:14.013" v="1530" actId="700"/>
          <ac:spMkLst>
            <pc:docMk/>
            <pc:sldMk cId="876179399" sldId="269"/>
            <ac:spMk id="2" creationId="{E330F007-C1C1-0710-7C55-171D2C8129A1}"/>
          </ac:spMkLst>
        </pc:spChg>
        <pc:spChg chg="add del mod ord">
          <ac:chgData name="arunimap170@outlook.com" userId="50eb05cc2ded9530" providerId="LiveId" clId="{21D14DBB-6DEC-4EDB-891B-DB9150B67819}" dt="2023-02-25T07:10:10.547" v="1523" actId="700"/>
          <ac:spMkLst>
            <pc:docMk/>
            <pc:sldMk cId="876179399" sldId="269"/>
            <ac:spMk id="3" creationId="{210C5C83-E7BE-CB9E-6CA7-04B8B4EEA642}"/>
          </ac:spMkLst>
        </pc:spChg>
        <pc:spChg chg="add del mod ord">
          <ac:chgData name="arunimap170@outlook.com" userId="50eb05cc2ded9530" providerId="LiveId" clId="{21D14DBB-6DEC-4EDB-891B-DB9150B67819}" dt="2023-02-25T07:10:10.547" v="1523" actId="700"/>
          <ac:spMkLst>
            <pc:docMk/>
            <pc:sldMk cId="876179399" sldId="269"/>
            <ac:spMk id="4" creationId="{E71E77F2-8BB8-029F-A027-AEB6F52B6966}"/>
          </ac:spMkLst>
        </pc:spChg>
        <pc:spChg chg="add del mod ord">
          <ac:chgData name="arunimap170@outlook.com" userId="50eb05cc2ded9530" providerId="LiveId" clId="{21D14DBB-6DEC-4EDB-891B-DB9150B67819}" dt="2023-02-25T07:10:10.547" v="1523" actId="700"/>
          <ac:spMkLst>
            <pc:docMk/>
            <pc:sldMk cId="876179399" sldId="269"/>
            <ac:spMk id="5" creationId="{A674796E-3A82-3922-4FBA-59B77171BE0B}"/>
          </ac:spMkLst>
        </pc:spChg>
        <pc:spChg chg="add del mod ord">
          <ac:chgData name="arunimap170@outlook.com" userId="50eb05cc2ded9530" providerId="LiveId" clId="{21D14DBB-6DEC-4EDB-891B-DB9150B67819}" dt="2023-02-25T07:10:19.562" v="1524" actId="700"/>
          <ac:spMkLst>
            <pc:docMk/>
            <pc:sldMk cId="876179399" sldId="269"/>
            <ac:spMk id="6" creationId="{83590BED-BAC8-4C61-EAB5-83271481FE0A}"/>
          </ac:spMkLst>
        </pc:spChg>
        <pc:spChg chg="add del mod ord">
          <ac:chgData name="arunimap170@outlook.com" userId="50eb05cc2ded9530" providerId="LiveId" clId="{21D14DBB-6DEC-4EDB-891B-DB9150B67819}" dt="2023-02-25T07:10:19.562" v="1524" actId="700"/>
          <ac:spMkLst>
            <pc:docMk/>
            <pc:sldMk cId="876179399" sldId="269"/>
            <ac:spMk id="7" creationId="{B2E695E0-05E3-D9DE-4F05-0EA1C1CB6423}"/>
          </ac:spMkLst>
        </pc:spChg>
        <pc:spChg chg="add del mod ord">
          <ac:chgData name="arunimap170@outlook.com" userId="50eb05cc2ded9530" providerId="LiveId" clId="{21D14DBB-6DEC-4EDB-891B-DB9150B67819}" dt="2023-02-25T07:10:19.562" v="1524" actId="700"/>
          <ac:spMkLst>
            <pc:docMk/>
            <pc:sldMk cId="876179399" sldId="269"/>
            <ac:spMk id="8" creationId="{8CC95023-713E-0498-3A6F-E04681F0226E}"/>
          </ac:spMkLst>
        </pc:spChg>
        <pc:spChg chg="add del mod ord">
          <ac:chgData name="arunimap170@outlook.com" userId="50eb05cc2ded9530" providerId="LiveId" clId="{21D14DBB-6DEC-4EDB-891B-DB9150B67819}" dt="2023-02-25T07:10:19.562" v="1524" actId="700"/>
          <ac:spMkLst>
            <pc:docMk/>
            <pc:sldMk cId="876179399" sldId="269"/>
            <ac:spMk id="9" creationId="{36ED6853-A93A-239F-F931-C202544235AF}"/>
          </ac:spMkLst>
        </pc:spChg>
        <pc:spChg chg="add del mod ord">
          <ac:chgData name="arunimap170@outlook.com" userId="50eb05cc2ded9530" providerId="LiveId" clId="{21D14DBB-6DEC-4EDB-891B-DB9150B67819}" dt="2023-02-25T07:10:19.562" v="1524" actId="700"/>
          <ac:spMkLst>
            <pc:docMk/>
            <pc:sldMk cId="876179399" sldId="269"/>
            <ac:spMk id="10" creationId="{782AD5E3-4248-FF21-0CE6-386E6221DD63}"/>
          </ac:spMkLst>
        </pc:spChg>
        <pc:spChg chg="add del mod ord">
          <ac:chgData name="arunimap170@outlook.com" userId="50eb05cc2ded9530" providerId="LiveId" clId="{21D14DBB-6DEC-4EDB-891B-DB9150B67819}" dt="2023-02-25T07:10:43.765" v="1527" actId="700"/>
          <ac:spMkLst>
            <pc:docMk/>
            <pc:sldMk cId="876179399" sldId="269"/>
            <ac:spMk id="11" creationId="{7302AEB2-927D-B40E-F264-B168BD4ED3CA}"/>
          </ac:spMkLst>
        </pc:spChg>
        <pc:spChg chg="add del mod ord">
          <ac:chgData name="arunimap170@outlook.com" userId="50eb05cc2ded9530" providerId="LiveId" clId="{21D14DBB-6DEC-4EDB-891B-DB9150B67819}" dt="2023-02-25T07:10:43.765" v="1527" actId="700"/>
          <ac:spMkLst>
            <pc:docMk/>
            <pc:sldMk cId="876179399" sldId="269"/>
            <ac:spMk id="12" creationId="{71B0F4C1-9F7C-37D6-D3C3-19E87D39A5DC}"/>
          </ac:spMkLst>
        </pc:spChg>
        <pc:spChg chg="add del mod ord">
          <ac:chgData name="arunimap170@outlook.com" userId="50eb05cc2ded9530" providerId="LiveId" clId="{21D14DBB-6DEC-4EDB-891B-DB9150B67819}" dt="2023-02-25T07:10:43.765" v="1527" actId="700"/>
          <ac:spMkLst>
            <pc:docMk/>
            <pc:sldMk cId="876179399" sldId="269"/>
            <ac:spMk id="13" creationId="{3F67383B-BF4E-5C80-D10E-97F6DF71CBB3}"/>
          </ac:spMkLst>
        </pc:spChg>
        <pc:spChg chg="add del mod ord">
          <ac:chgData name="arunimap170@outlook.com" userId="50eb05cc2ded9530" providerId="LiveId" clId="{21D14DBB-6DEC-4EDB-891B-DB9150B67819}" dt="2023-02-25T07:12:29.164" v="1529" actId="700"/>
          <ac:spMkLst>
            <pc:docMk/>
            <pc:sldMk cId="876179399" sldId="269"/>
            <ac:spMk id="14" creationId="{500989BB-40BA-4508-C5C1-E47410B0282E}"/>
          </ac:spMkLst>
        </pc:spChg>
        <pc:spChg chg="add del mod ord">
          <ac:chgData name="arunimap170@outlook.com" userId="50eb05cc2ded9530" providerId="LiveId" clId="{21D14DBB-6DEC-4EDB-891B-DB9150B67819}" dt="2023-02-25T07:12:29.164" v="1529" actId="700"/>
          <ac:spMkLst>
            <pc:docMk/>
            <pc:sldMk cId="876179399" sldId="269"/>
            <ac:spMk id="15" creationId="{FC37279E-E7E3-FEE7-A7FD-0B73F9611A13}"/>
          </ac:spMkLst>
        </pc:spChg>
        <pc:spChg chg="add del mod ord">
          <ac:chgData name="arunimap170@outlook.com" userId="50eb05cc2ded9530" providerId="LiveId" clId="{21D14DBB-6DEC-4EDB-891B-DB9150B67819}" dt="2023-02-25T07:13:14.013" v="1530" actId="700"/>
          <ac:spMkLst>
            <pc:docMk/>
            <pc:sldMk cId="876179399" sldId="269"/>
            <ac:spMk id="16" creationId="{CF377F40-1065-37FD-8D46-65E33B00831C}"/>
          </ac:spMkLst>
        </pc:spChg>
        <pc:spChg chg="add del mod ord">
          <ac:chgData name="arunimap170@outlook.com" userId="50eb05cc2ded9530" providerId="LiveId" clId="{21D14DBB-6DEC-4EDB-891B-DB9150B67819}" dt="2023-02-25T07:13:14.013" v="1530" actId="700"/>
          <ac:spMkLst>
            <pc:docMk/>
            <pc:sldMk cId="876179399" sldId="269"/>
            <ac:spMk id="17" creationId="{EE40DBF5-D702-EEAA-8739-AB7B8A5F9D22}"/>
          </ac:spMkLst>
        </pc:spChg>
        <pc:spChg chg="add del mod">
          <ac:chgData name="arunimap170@outlook.com" userId="50eb05cc2ded9530" providerId="LiveId" clId="{21D14DBB-6DEC-4EDB-891B-DB9150B67819}" dt="2023-02-25T07:16:33.460" v="1545"/>
          <ac:spMkLst>
            <pc:docMk/>
            <pc:sldMk cId="876179399" sldId="269"/>
            <ac:spMk id="19" creationId="{B23E4350-992F-9BC6-4089-86AD0713884D}"/>
          </ac:spMkLst>
        </pc:spChg>
        <pc:spChg chg="add del mod">
          <ac:chgData name="arunimap170@outlook.com" userId="50eb05cc2ded9530" providerId="LiveId" clId="{21D14DBB-6DEC-4EDB-891B-DB9150B67819}" dt="2023-02-25T07:16:33.460" v="1547"/>
          <ac:spMkLst>
            <pc:docMk/>
            <pc:sldMk cId="876179399" sldId="269"/>
            <ac:spMk id="20" creationId="{688A5F48-240D-D3F3-5724-17D28956F57D}"/>
          </ac:spMkLst>
        </pc:spChg>
        <pc:picChg chg="add mod">
          <ac:chgData name="arunimap170@outlook.com" userId="50eb05cc2ded9530" providerId="LiveId" clId="{21D14DBB-6DEC-4EDB-891B-DB9150B67819}" dt="2023-02-25T07:15:55.243" v="1537" actId="14861"/>
          <ac:picMkLst>
            <pc:docMk/>
            <pc:sldMk cId="876179399" sldId="269"/>
            <ac:picMk id="18" creationId="{EA45552B-4C1B-9B1E-21ED-5FB6B42FEACC}"/>
          </ac:picMkLst>
        </pc:picChg>
      </pc:sldChg>
      <pc:sldChg chg="new del">
        <pc:chgData name="arunimap170@outlook.com" userId="50eb05cc2ded9530" providerId="LiveId" clId="{21D14DBB-6DEC-4EDB-891B-DB9150B67819}" dt="2023-02-25T07:30:26.019" v="1599" actId="2696"/>
        <pc:sldMkLst>
          <pc:docMk/>
          <pc:sldMk cId="912470218" sldId="269"/>
        </pc:sldMkLst>
      </pc:sldChg>
      <pc:sldChg chg="new del">
        <pc:chgData name="arunimap170@outlook.com" userId="50eb05cc2ded9530" providerId="LiveId" clId="{21D14DBB-6DEC-4EDB-891B-DB9150B67819}" dt="2023-02-25T07:39:27.127" v="1635" actId="47"/>
        <pc:sldMkLst>
          <pc:docMk/>
          <pc:sldMk cId="3452577863" sldId="270"/>
        </pc:sldMkLst>
      </pc:sldChg>
      <pc:sldChg chg="addSp delSp modSp add mod ord">
        <pc:chgData name="arunimap170@outlook.com" userId="50eb05cc2ded9530" providerId="LiveId" clId="{21D14DBB-6DEC-4EDB-891B-DB9150B67819}" dt="2023-02-25T14:05:04.065" v="2144" actId="403"/>
        <pc:sldMkLst>
          <pc:docMk/>
          <pc:sldMk cId="3892746308" sldId="271"/>
        </pc:sldMkLst>
        <pc:spChg chg="add del mod">
          <ac:chgData name="arunimap170@outlook.com" userId="50eb05cc2ded9530" providerId="LiveId" clId="{21D14DBB-6DEC-4EDB-891B-DB9150B67819}" dt="2023-02-25T14:00:50.414" v="2038" actId="478"/>
          <ac:spMkLst>
            <pc:docMk/>
            <pc:sldMk cId="3892746308" sldId="271"/>
            <ac:spMk id="3" creationId="{0930DED0-579C-2132-07CB-570B892331EE}"/>
          </ac:spMkLst>
        </pc:spChg>
        <pc:spChg chg="mod">
          <ac:chgData name="arunimap170@outlook.com" userId="50eb05cc2ded9530" providerId="LiveId" clId="{21D14DBB-6DEC-4EDB-891B-DB9150B67819}" dt="2023-02-25T07:48:12.279" v="1681" actId="20577"/>
          <ac:spMkLst>
            <pc:docMk/>
            <pc:sldMk cId="3892746308" sldId="271"/>
            <ac:spMk id="4" creationId="{09237497-362B-AEAD-23A9-F2947EF19562}"/>
          </ac:spMkLst>
        </pc:spChg>
        <pc:spChg chg="add mod">
          <ac:chgData name="arunimap170@outlook.com" userId="50eb05cc2ded9530" providerId="LiveId" clId="{21D14DBB-6DEC-4EDB-891B-DB9150B67819}" dt="2023-02-25T14:05:04.065" v="2144" actId="403"/>
          <ac:spMkLst>
            <pc:docMk/>
            <pc:sldMk cId="3892746308" sldId="271"/>
            <ac:spMk id="6" creationId="{412E2D31-0927-A9DE-8354-48C5A3E5DC92}"/>
          </ac:spMkLst>
        </pc:spChg>
        <pc:picChg chg="del">
          <ac:chgData name="arunimap170@outlook.com" userId="50eb05cc2ded9530" providerId="LiveId" clId="{21D14DBB-6DEC-4EDB-891B-DB9150B67819}" dt="2023-02-25T07:40:18.789" v="1650" actId="478"/>
          <ac:picMkLst>
            <pc:docMk/>
            <pc:sldMk cId="3892746308" sldId="271"/>
            <ac:picMk id="3" creationId="{91F9FE10-73F9-60E6-CB4F-55B0933B6703}"/>
          </ac:picMkLst>
        </pc:picChg>
        <pc:picChg chg="add mod ord">
          <ac:chgData name="arunimap170@outlook.com" userId="50eb05cc2ded9530" providerId="LiveId" clId="{21D14DBB-6DEC-4EDB-891B-DB9150B67819}" dt="2023-02-25T07:42:45.913" v="1668" actId="1076"/>
          <ac:picMkLst>
            <pc:docMk/>
            <pc:sldMk cId="3892746308" sldId="271"/>
            <ac:picMk id="5" creationId="{8B50A187-3C03-F4EA-8D9C-DA3458B4B381}"/>
          </ac:picMkLst>
        </pc:picChg>
      </pc:sldChg>
      <pc:sldChg chg="addSp delSp modSp add mod ord">
        <pc:chgData name="arunimap170@outlook.com" userId="50eb05cc2ded9530" providerId="LiveId" clId="{21D14DBB-6DEC-4EDB-891B-DB9150B67819}" dt="2023-02-25T14:05:10.418" v="2146" actId="403"/>
        <pc:sldMkLst>
          <pc:docMk/>
          <pc:sldMk cId="2420736136" sldId="272"/>
        </pc:sldMkLst>
        <pc:spChg chg="mod">
          <ac:chgData name="arunimap170@outlook.com" userId="50eb05cc2ded9530" providerId="LiveId" clId="{21D14DBB-6DEC-4EDB-891B-DB9150B67819}" dt="2023-02-25T07:57:51.989" v="1815" actId="20577"/>
          <ac:spMkLst>
            <pc:docMk/>
            <pc:sldMk cId="2420736136" sldId="272"/>
            <ac:spMk id="4" creationId="{09237497-362B-AEAD-23A9-F2947EF19562}"/>
          </ac:spMkLst>
        </pc:spChg>
        <pc:spChg chg="add mod">
          <ac:chgData name="arunimap170@outlook.com" userId="50eb05cc2ded9530" providerId="LiveId" clId="{21D14DBB-6DEC-4EDB-891B-DB9150B67819}" dt="2023-02-25T14:05:10.418" v="2146" actId="403"/>
          <ac:spMkLst>
            <pc:docMk/>
            <pc:sldMk cId="2420736136" sldId="272"/>
            <ac:spMk id="6" creationId="{FEC7F449-52C1-1D77-FBFE-0F93A680DC4D}"/>
          </ac:spMkLst>
        </pc:spChg>
        <pc:picChg chg="add mod ord">
          <ac:chgData name="arunimap170@outlook.com" userId="50eb05cc2ded9530" providerId="LiveId" clId="{21D14DBB-6DEC-4EDB-891B-DB9150B67819}" dt="2023-02-25T07:54:43.261" v="1762" actId="1076"/>
          <ac:picMkLst>
            <pc:docMk/>
            <pc:sldMk cId="2420736136" sldId="272"/>
            <ac:picMk id="3" creationId="{FFAD9539-225A-D6C5-831E-82540AFFA310}"/>
          </ac:picMkLst>
        </pc:picChg>
        <pc:picChg chg="del">
          <ac:chgData name="arunimap170@outlook.com" userId="50eb05cc2ded9530" providerId="LiveId" clId="{21D14DBB-6DEC-4EDB-891B-DB9150B67819}" dt="2023-02-25T07:52:01.280" v="1751" actId="478"/>
          <ac:picMkLst>
            <pc:docMk/>
            <pc:sldMk cId="2420736136" sldId="272"/>
            <ac:picMk id="5" creationId="{8B50A187-3C03-F4EA-8D9C-DA3458B4B381}"/>
          </ac:picMkLst>
        </pc:picChg>
      </pc:sldChg>
      <pc:sldChg chg="new del">
        <pc:chgData name="arunimap170@outlook.com" userId="50eb05cc2ded9530" providerId="LiveId" clId="{21D14DBB-6DEC-4EDB-891B-DB9150B67819}" dt="2023-02-25T07:49:02.295" v="1685" actId="47"/>
        <pc:sldMkLst>
          <pc:docMk/>
          <pc:sldMk cId="3312957410" sldId="272"/>
        </pc:sldMkLst>
      </pc:sldChg>
      <pc:sldChg chg="addSp delSp modSp add mod ord">
        <pc:chgData name="arunimap170@outlook.com" userId="50eb05cc2ded9530" providerId="LiveId" clId="{21D14DBB-6DEC-4EDB-891B-DB9150B67819}" dt="2023-02-25T14:05:18.350" v="2150" actId="404"/>
        <pc:sldMkLst>
          <pc:docMk/>
          <pc:sldMk cId="3000178881" sldId="273"/>
        </pc:sldMkLst>
        <pc:spChg chg="mod">
          <ac:chgData name="arunimap170@outlook.com" userId="50eb05cc2ded9530" providerId="LiveId" clId="{21D14DBB-6DEC-4EDB-891B-DB9150B67819}" dt="2023-02-25T08:01:17.490" v="1827" actId="1076"/>
          <ac:spMkLst>
            <pc:docMk/>
            <pc:sldMk cId="3000178881" sldId="273"/>
            <ac:spMk id="4" creationId="{09237497-362B-AEAD-23A9-F2947EF19562}"/>
          </ac:spMkLst>
        </pc:spChg>
        <pc:spChg chg="mod">
          <ac:chgData name="arunimap170@outlook.com" userId="50eb05cc2ded9530" providerId="LiveId" clId="{21D14DBB-6DEC-4EDB-891B-DB9150B67819}" dt="2023-02-25T14:05:18.350" v="2150" actId="404"/>
          <ac:spMkLst>
            <pc:docMk/>
            <pc:sldMk cId="3000178881" sldId="273"/>
            <ac:spMk id="6" creationId="{FEC7F449-52C1-1D77-FBFE-0F93A680DC4D}"/>
          </ac:spMkLst>
        </pc:spChg>
        <pc:picChg chg="del">
          <ac:chgData name="arunimap170@outlook.com" userId="50eb05cc2ded9530" providerId="LiveId" clId="{21D14DBB-6DEC-4EDB-891B-DB9150B67819}" dt="2023-02-25T07:58:50.789" v="1821" actId="478"/>
          <ac:picMkLst>
            <pc:docMk/>
            <pc:sldMk cId="3000178881" sldId="273"/>
            <ac:picMk id="3" creationId="{FFAD9539-225A-D6C5-831E-82540AFFA310}"/>
          </ac:picMkLst>
        </pc:picChg>
        <pc:picChg chg="add mod ord">
          <ac:chgData name="arunimap170@outlook.com" userId="50eb05cc2ded9530" providerId="LiveId" clId="{21D14DBB-6DEC-4EDB-891B-DB9150B67819}" dt="2023-02-25T08:01:49.096" v="1832" actId="14861"/>
          <ac:picMkLst>
            <pc:docMk/>
            <pc:sldMk cId="3000178881" sldId="273"/>
            <ac:picMk id="5" creationId="{B2C8D370-0D58-E9F0-77D7-60E6A6A5B71E}"/>
          </ac:picMkLst>
        </pc:picChg>
      </pc:sldChg>
      <pc:sldChg chg="modSp add mod">
        <pc:chgData name="arunimap170@outlook.com" userId="50eb05cc2ded9530" providerId="LiveId" clId="{21D14DBB-6DEC-4EDB-891B-DB9150B67819}" dt="2023-02-25T14:05:26.312" v="2154" actId="404"/>
        <pc:sldMkLst>
          <pc:docMk/>
          <pc:sldMk cId="1221975131" sldId="274"/>
        </pc:sldMkLst>
        <pc:spChg chg="mod">
          <ac:chgData name="arunimap170@outlook.com" userId="50eb05cc2ded9530" providerId="LiveId" clId="{21D14DBB-6DEC-4EDB-891B-DB9150B67819}" dt="2023-02-25T10:15:17.057" v="1928" actId="20577"/>
          <ac:spMkLst>
            <pc:docMk/>
            <pc:sldMk cId="1221975131" sldId="274"/>
            <ac:spMk id="4" creationId="{09237497-362B-AEAD-23A9-F2947EF19562}"/>
          </ac:spMkLst>
        </pc:spChg>
        <pc:spChg chg="mod">
          <ac:chgData name="arunimap170@outlook.com" userId="50eb05cc2ded9530" providerId="LiveId" clId="{21D14DBB-6DEC-4EDB-891B-DB9150B67819}" dt="2023-02-25T14:05:26.312" v="2154" actId="404"/>
          <ac:spMkLst>
            <pc:docMk/>
            <pc:sldMk cId="1221975131" sldId="274"/>
            <ac:spMk id="6" creationId="{FEC7F449-52C1-1D77-FBFE-0F93A680DC4D}"/>
          </ac:spMkLst>
        </pc:spChg>
      </pc:sldChg>
      <pc:sldChg chg="addSp delSp modSp new mod">
        <pc:chgData name="arunimap170@outlook.com" userId="50eb05cc2ded9530" providerId="LiveId" clId="{21D14DBB-6DEC-4EDB-891B-DB9150B67819}" dt="2023-02-25T14:15:24.153" v="2305" actId="20577"/>
        <pc:sldMkLst>
          <pc:docMk/>
          <pc:sldMk cId="336350270" sldId="275"/>
        </pc:sldMkLst>
        <pc:spChg chg="add mod">
          <ac:chgData name="arunimap170@outlook.com" userId="50eb05cc2ded9530" providerId="LiveId" clId="{21D14DBB-6DEC-4EDB-891B-DB9150B67819}" dt="2023-02-25T14:07:29.690" v="2164" actId="20577"/>
          <ac:spMkLst>
            <pc:docMk/>
            <pc:sldMk cId="336350270" sldId="275"/>
            <ac:spMk id="3" creationId="{55CC2C1B-1B94-B78B-3592-5B800102B401}"/>
          </ac:spMkLst>
        </pc:spChg>
        <pc:spChg chg="add del mod">
          <ac:chgData name="arunimap170@outlook.com" userId="50eb05cc2ded9530" providerId="LiveId" clId="{21D14DBB-6DEC-4EDB-891B-DB9150B67819}" dt="2023-02-25T14:02:18.802" v="2076" actId="478"/>
          <ac:spMkLst>
            <pc:docMk/>
            <pc:sldMk cId="336350270" sldId="275"/>
            <ac:spMk id="4" creationId="{1322FB6E-A3F7-AFDB-D0E7-2829C5E1D0DB}"/>
          </ac:spMkLst>
        </pc:spChg>
        <pc:spChg chg="add mod">
          <ac:chgData name="arunimap170@outlook.com" userId="50eb05cc2ded9530" providerId="LiveId" clId="{21D14DBB-6DEC-4EDB-891B-DB9150B67819}" dt="2023-02-25T14:15:24.153" v="2305" actId="20577"/>
          <ac:spMkLst>
            <pc:docMk/>
            <pc:sldMk cId="336350270" sldId="275"/>
            <ac:spMk id="5" creationId="{734F7535-2CE4-3FCD-8D2F-F50F7507421B}"/>
          </ac:spMkLst>
        </pc:spChg>
        <pc:picChg chg="add mod ord">
          <ac:chgData name="arunimap170@outlook.com" userId="50eb05cc2ded9530" providerId="LiveId" clId="{21D14DBB-6DEC-4EDB-891B-DB9150B67819}" dt="2023-02-25T14:15:10.168" v="2236" actId="167"/>
          <ac:picMkLst>
            <pc:docMk/>
            <pc:sldMk cId="336350270" sldId="275"/>
            <ac:picMk id="6" creationId="{1C0D0233-8971-0683-DE55-D522E243EA53}"/>
          </ac:picMkLst>
        </pc:picChg>
      </pc:sldChg>
      <pc:sldMasterChg chg="addSp modSldLayout">
        <pc:chgData name="arunimap170@outlook.com" userId="50eb05cc2ded9530" providerId="LiveId" clId="{21D14DBB-6DEC-4EDB-891B-DB9150B67819}" dt="2023-02-24T15:52:23.423" v="23"/>
        <pc:sldMasterMkLst>
          <pc:docMk/>
          <pc:sldMasterMk cId="3320398125" sldId="2147483658"/>
        </pc:sldMasterMkLst>
        <pc:spChg chg="add">
          <ac:chgData name="arunimap170@outlook.com" userId="50eb05cc2ded9530" providerId="LiveId" clId="{21D14DBB-6DEC-4EDB-891B-DB9150B67819}" dt="2023-02-24T15:52:23.423" v="23"/>
          <ac:spMkLst>
            <pc:docMk/>
            <pc:sldMasterMk cId="3320398125" sldId="2147483658"/>
            <ac:spMk id="7" creationId="{38B99177-4E32-96FF-D5F3-15930770A9E9}"/>
          </ac:spMkLst>
        </pc:spChg>
        <pc:sldLayoutChg chg="addSp">
          <pc:chgData name="arunimap170@outlook.com" userId="50eb05cc2ded9530" providerId="LiveId" clId="{21D14DBB-6DEC-4EDB-891B-DB9150B67819}" dt="2023-02-24T15:52:23.423" v="23"/>
          <pc:sldLayoutMkLst>
            <pc:docMk/>
            <pc:sldMasterMk cId="3320398125" sldId="2147483658"/>
            <pc:sldLayoutMk cId="2318945481" sldId="2147483659"/>
          </pc:sldLayoutMkLst>
          <pc:picChg chg="add">
            <ac:chgData name="arunimap170@outlook.com" userId="50eb05cc2ded9530" providerId="LiveId" clId="{21D14DBB-6DEC-4EDB-891B-DB9150B67819}" dt="2023-02-24T15:52:23.423" v="23"/>
            <ac:picMkLst>
              <pc:docMk/>
              <pc:sldMasterMk cId="3320398125" sldId="2147483658"/>
              <pc:sldLayoutMk cId="2318945481" sldId="2147483659"/>
              <ac:picMk id="7" creationId="{C9B17A6C-48BD-685E-2C2C-2C02279BFAE7}"/>
            </ac:picMkLst>
          </pc:picChg>
        </pc:sldLayoutChg>
        <pc:sldLayoutChg chg="addSp">
          <pc:chgData name="arunimap170@outlook.com" userId="50eb05cc2ded9530" providerId="LiveId" clId="{21D14DBB-6DEC-4EDB-891B-DB9150B67819}" dt="2023-02-24T15:52:23.423" v="23"/>
          <pc:sldLayoutMkLst>
            <pc:docMk/>
            <pc:sldMasterMk cId="3320398125" sldId="2147483658"/>
            <pc:sldLayoutMk cId="474843523" sldId="2147483660"/>
          </pc:sldLayoutMkLst>
          <pc:picChg chg="add">
            <ac:chgData name="arunimap170@outlook.com" userId="50eb05cc2ded9530" providerId="LiveId" clId="{21D14DBB-6DEC-4EDB-891B-DB9150B67819}" dt="2023-02-24T15:52:23.423" v="23"/>
            <ac:picMkLst>
              <pc:docMk/>
              <pc:sldMasterMk cId="3320398125" sldId="2147483658"/>
              <pc:sldLayoutMk cId="474843523" sldId="2147483660"/>
              <ac:picMk id="7" creationId="{E061D45F-C01F-8841-CE06-86192AAD5684}"/>
            </ac:picMkLst>
          </pc:picChg>
          <pc:cxnChg chg="add">
            <ac:chgData name="arunimap170@outlook.com" userId="50eb05cc2ded9530" providerId="LiveId" clId="{21D14DBB-6DEC-4EDB-891B-DB9150B67819}" dt="2023-02-24T15:52:23.423" v="23"/>
            <ac:cxnSpMkLst>
              <pc:docMk/>
              <pc:sldMasterMk cId="3320398125" sldId="2147483658"/>
              <pc:sldLayoutMk cId="474843523" sldId="2147483660"/>
              <ac:cxnSpMk id="8" creationId="{55161E66-42CF-A7A7-FE69-8E7A81EF4D8F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2:23.423" v="23"/>
          <pc:sldLayoutMkLst>
            <pc:docMk/>
            <pc:sldMasterMk cId="3320398125" sldId="2147483658"/>
            <pc:sldLayoutMk cId="1283550556" sldId="2147483661"/>
          </pc:sldLayoutMkLst>
          <pc:spChg chg="add">
            <ac:chgData name="arunimap170@outlook.com" userId="50eb05cc2ded9530" providerId="LiveId" clId="{21D14DBB-6DEC-4EDB-891B-DB9150B67819}" dt="2023-02-24T15:52:23.423" v="23"/>
            <ac:spMkLst>
              <pc:docMk/>
              <pc:sldMasterMk cId="3320398125" sldId="2147483658"/>
              <pc:sldLayoutMk cId="1283550556" sldId="2147483661"/>
              <ac:spMk id="7" creationId="{3528FF25-1B00-DE73-0A66-0CD90D74C8DD}"/>
            </ac:spMkLst>
          </pc:spChg>
          <pc:picChg chg="add">
            <ac:chgData name="arunimap170@outlook.com" userId="50eb05cc2ded9530" providerId="LiveId" clId="{21D14DBB-6DEC-4EDB-891B-DB9150B67819}" dt="2023-02-24T15:52:23.423" v="23"/>
            <ac:picMkLst>
              <pc:docMk/>
              <pc:sldMasterMk cId="3320398125" sldId="2147483658"/>
              <pc:sldLayoutMk cId="1283550556" sldId="2147483661"/>
              <ac:picMk id="8" creationId="{05084857-BE87-387B-5978-C39405CF549C}"/>
            </ac:picMkLst>
          </pc:picChg>
          <pc:cxnChg chg="add">
            <ac:chgData name="arunimap170@outlook.com" userId="50eb05cc2ded9530" providerId="LiveId" clId="{21D14DBB-6DEC-4EDB-891B-DB9150B67819}" dt="2023-02-24T15:52:23.423" v="23"/>
            <ac:cxnSpMkLst>
              <pc:docMk/>
              <pc:sldMasterMk cId="3320398125" sldId="2147483658"/>
              <pc:sldLayoutMk cId="1283550556" sldId="2147483661"/>
              <ac:cxnSpMk id="9" creationId="{09A7BD6A-C605-A6C1-4721-8D836C1E7171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2:23.423" v="23"/>
          <pc:sldLayoutMkLst>
            <pc:docMk/>
            <pc:sldMasterMk cId="3320398125" sldId="2147483658"/>
            <pc:sldLayoutMk cId="691137065" sldId="2147483662"/>
          </pc:sldLayoutMkLst>
          <pc:picChg chg="add">
            <ac:chgData name="arunimap170@outlook.com" userId="50eb05cc2ded9530" providerId="LiveId" clId="{21D14DBB-6DEC-4EDB-891B-DB9150B67819}" dt="2023-02-24T15:52:23.423" v="23"/>
            <ac:picMkLst>
              <pc:docMk/>
              <pc:sldMasterMk cId="3320398125" sldId="2147483658"/>
              <pc:sldLayoutMk cId="691137065" sldId="2147483662"/>
              <ac:picMk id="8" creationId="{8C5D19FB-93A2-9677-2AE8-D7FBC26A9B65}"/>
            </ac:picMkLst>
          </pc:picChg>
          <pc:cxnChg chg="add">
            <ac:chgData name="arunimap170@outlook.com" userId="50eb05cc2ded9530" providerId="LiveId" clId="{21D14DBB-6DEC-4EDB-891B-DB9150B67819}" dt="2023-02-24T15:52:23.423" v="23"/>
            <ac:cxnSpMkLst>
              <pc:docMk/>
              <pc:sldMasterMk cId="3320398125" sldId="2147483658"/>
              <pc:sldLayoutMk cId="691137065" sldId="2147483662"/>
              <ac:cxnSpMk id="9" creationId="{9BCED5EC-0879-519C-B0EF-BA854539C443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2:23.423" v="23"/>
          <pc:sldLayoutMkLst>
            <pc:docMk/>
            <pc:sldMasterMk cId="3320398125" sldId="2147483658"/>
            <pc:sldLayoutMk cId="1519860702" sldId="2147483663"/>
          </pc:sldLayoutMkLst>
          <pc:picChg chg="add">
            <ac:chgData name="arunimap170@outlook.com" userId="50eb05cc2ded9530" providerId="LiveId" clId="{21D14DBB-6DEC-4EDB-891B-DB9150B67819}" dt="2023-02-24T15:52:23.423" v="23"/>
            <ac:picMkLst>
              <pc:docMk/>
              <pc:sldMasterMk cId="3320398125" sldId="2147483658"/>
              <pc:sldLayoutMk cId="1519860702" sldId="2147483663"/>
              <ac:picMk id="10" creationId="{A5D559D2-754D-7A9E-9267-B991EA36FACE}"/>
            </ac:picMkLst>
          </pc:picChg>
          <pc:cxnChg chg="add">
            <ac:chgData name="arunimap170@outlook.com" userId="50eb05cc2ded9530" providerId="LiveId" clId="{21D14DBB-6DEC-4EDB-891B-DB9150B67819}" dt="2023-02-24T15:52:23.423" v="23"/>
            <ac:cxnSpMkLst>
              <pc:docMk/>
              <pc:sldMasterMk cId="3320398125" sldId="2147483658"/>
              <pc:sldLayoutMk cId="1519860702" sldId="2147483663"/>
              <ac:cxnSpMk id="11" creationId="{ECCCC94A-E7CC-6453-508A-DEEC1750B56D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2:23.423" v="23"/>
          <pc:sldLayoutMkLst>
            <pc:docMk/>
            <pc:sldMasterMk cId="3320398125" sldId="2147483658"/>
            <pc:sldLayoutMk cId="3334331625" sldId="2147483664"/>
          </pc:sldLayoutMkLst>
          <pc:picChg chg="add">
            <ac:chgData name="arunimap170@outlook.com" userId="50eb05cc2ded9530" providerId="LiveId" clId="{21D14DBB-6DEC-4EDB-891B-DB9150B67819}" dt="2023-02-24T15:52:23.423" v="23"/>
            <ac:picMkLst>
              <pc:docMk/>
              <pc:sldMasterMk cId="3320398125" sldId="2147483658"/>
              <pc:sldLayoutMk cId="3334331625" sldId="2147483664"/>
              <ac:picMk id="6" creationId="{14257848-C082-B515-4F0B-72659AE25356}"/>
            </ac:picMkLst>
          </pc:picChg>
          <pc:cxnChg chg="add">
            <ac:chgData name="arunimap170@outlook.com" userId="50eb05cc2ded9530" providerId="LiveId" clId="{21D14DBB-6DEC-4EDB-891B-DB9150B67819}" dt="2023-02-24T15:52:23.423" v="23"/>
            <ac:cxnSpMkLst>
              <pc:docMk/>
              <pc:sldMasterMk cId="3320398125" sldId="2147483658"/>
              <pc:sldLayoutMk cId="3334331625" sldId="2147483664"/>
              <ac:cxnSpMk id="7" creationId="{E03D4CDD-3ACB-C63D-04B9-7C78F4CC1E8F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2:23.423" v="23"/>
          <pc:sldLayoutMkLst>
            <pc:docMk/>
            <pc:sldMasterMk cId="3320398125" sldId="2147483658"/>
            <pc:sldLayoutMk cId="111871280" sldId="2147483665"/>
          </pc:sldLayoutMkLst>
          <pc:spChg chg="add">
            <ac:chgData name="arunimap170@outlook.com" userId="50eb05cc2ded9530" providerId="LiveId" clId="{21D14DBB-6DEC-4EDB-891B-DB9150B67819}" dt="2023-02-24T15:52:23.423" v="23"/>
            <ac:spMkLst>
              <pc:docMk/>
              <pc:sldMasterMk cId="3320398125" sldId="2147483658"/>
              <pc:sldLayoutMk cId="111871280" sldId="2147483665"/>
              <ac:spMk id="5" creationId="{43255EE8-05B3-B44F-CFFB-F6B5D1B51F18}"/>
            </ac:spMkLst>
          </pc:spChg>
          <pc:picChg chg="add">
            <ac:chgData name="arunimap170@outlook.com" userId="50eb05cc2ded9530" providerId="LiveId" clId="{21D14DBB-6DEC-4EDB-891B-DB9150B67819}" dt="2023-02-24T15:52:23.423" v="23"/>
            <ac:picMkLst>
              <pc:docMk/>
              <pc:sldMasterMk cId="3320398125" sldId="2147483658"/>
              <pc:sldLayoutMk cId="111871280" sldId="2147483665"/>
              <ac:picMk id="6" creationId="{37A656CF-0B54-CD3D-02F9-5580A5207BFC}"/>
            </ac:picMkLst>
          </pc:picChg>
          <pc:cxnChg chg="add">
            <ac:chgData name="arunimap170@outlook.com" userId="50eb05cc2ded9530" providerId="LiveId" clId="{21D14DBB-6DEC-4EDB-891B-DB9150B67819}" dt="2023-02-24T15:52:23.423" v="23"/>
            <ac:cxnSpMkLst>
              <pc:docMk/>
              <pc:sldMasterMk cId="3320398125" sldId="2147483658"/>
              <pc:sldLayoutMk cId="111871280" sldId="2147483665"/>
              <ac:cxnSpMk id="7" creationId="{893A98EB-A0F4-3396-AF50-81103D027C43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2:23.423" v="23"/>
          <pc:sldLayoutMkLst>
            <pc:docMk/>
            <pc:sldMasterMk cId="3320398125" sldId="2147483658"/>
            <pc:sldLayoutMk cId="405858157" sldId="2147483666"/>
          </pc:sldLayoutMkLst>
          <pc:picChg chg="add">
            <ac:chgData name="arunimap170@outlook.com" userId="50eb05cc2ded9530" providerId="LiveId" clId="{21D14DBB-6DEC-4EDB-891B-DB9150B67819}" dt="2023-02-24T15:52:23.423" v="23"/>
            <ac:picMkLst>
              <pc:docMk/>
              <pc:sldMasterMk cId="3320398125" sldId="2147483658"/>
              <pc:sldLayoutMk cId="405858157" sldId="2147483666"/>
              <ac:picMk id="8" creationId="{8B7A6272-0EB2-1CCD-11C8-6B07DAF57C35}"/>
            </ac:picMkLst>
          </pc:picChg>
          <pc:cxnChg chg="add">
            <ac:chgData name="arunimap170@outlook.com" userId="50eb05cc2ded9530" providerId="LiveId" clId="{21D14DBB-6DEC-4EDB-891B-DB9150B67819}" dt="2023-02-24T15:52:23.423" v="23"/>
            <ac:cxnSpMkLst>
              <pc:docMk/>
              <pc:sldMasterMk cId="3320398125" sldId="2147483658"/>
              <pc:sldLayoutMk cId="405858157" sldId="2147483666"/>
              <ac:cxnSpMk id="9" creationId="{E2CC71AB-6769-4880-1B13-AAD6C5063D9F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2:23.423" v="23"/>
          <pc:sldLayoutMkLst>
            <pc:docMk/>
            <pc:sldMasterMk cId="3320398125" sldId="2147483658"/>
            <pc:sldLayoutMk cId="236334811" sldId="2147483667"/>
          </pc:sldLayoutMkLst>
          <pc:picChg chg="add">
            <ac:chgData name="arunimap170@outlook.com" userId="50eb05cc2ded9530" providerId="LiveId" clId="{21D14DBB-6DEC-4EDB-891B-DB9150B67819}" dt="2023-02-24T15:52:23.423" v="23"/>
            <ac:picMkLst>
              <pc:docMk/>
              <pc:sldMasterMk cId="3320398125" sldId="2147483658"/>
              <pc:sldLayoutMk cId="236334811" sldId="2147483667"/>
              <ac:picMk id="8" creationId="{D317DC01-D335-F21D-16E5-E8B9FD680B98}"/>
            </ac:picMkLst>
          </pc:picChg>
          <pc:cxnChg chg="add">
            <ac:chgData name="arunimap170@outlook.com" userId="50eb05cc2ded9530" providerId="LiveId" clId="{21D14DBB-6DEC-4EDB-891B-DB9150B67819}" dt="2023-02-24T15:52:23.423" v="23"/>
            <ac:cxnSpMkLst>
              <pc:docMk/>
              <pc:sldMasterMk cId="3320398125" sldId="2147483658"/>
              <pc:sldLayoutMk cId="236334811" sldId="2147483667"/>
              <ac:cxnSpMk id="9" creationId="{C9DDD976-082A-98E4-CC2B-03513D08C5D5}"/>
            </ac:cxnSpMkLst>
          </pc:cxnChg>
        </pc:sldLayoutChg>
      </pc:sldMasterChg>
      <pc:sldMasterChg chg="addSp modSldLayout">
        <pc:chgData name="arunimap170@outlook.com" userId="50eb05cc2ded9530" providerId="LiveId" clId="{21D14DBB-6DEC-4EDB-891B-DB9150B67819}" dt="2023-02-24T15:53:35.429" v="26"/>
        <pc:sldMasterMkLst>
          <pc:docMk/>
          <pc:sldMasterMk cId="380620655" sldId="2147483670"/>
        </pc:sldMasterMkLst>
        <pc:spChg chg="add">
          <ac:chgData name="arunimap170@outlook.com" userId="50eb05cc2ded9530" providerId="LiveId" clId="{21D14DBB-6DEC-4EDB-891B-DB9150B67819}" dt="2023-02-24T15:53:35.429" v="26"/>
          <ac:spMkLst>
            <pc:docMk/>
            <pc:sldMasterMk cId="380620655" sldId="2147483670"/>
            <ac:spMk id="7" creationId="{35572F0F-9E6F-DFFC-1AEC-4094C618BC94}"/>
          </ac:spMkLst>
        </pc:spChg>
        <pc:sldLayoutChg chg="addSp">
          <pc:chgData name="arunimap170@outlook.com" userId="50eb05cc2ded9530" providerId="LiveId" clId="{21D14DBB-6DEC-4EDB-891B-DB9150B67819}" dt="2023-02-24T15:53:35.429" v="26"/>
          <pc:sldLayoutMkLst>
            <pc:docMk/>
            <pc:sldMasterMk cId="380620655" sldId="2147483670"/>
            <pc:sldLayoutMk cId="3439953865" sldId="2147483671"/>
          </pc:sldLayoutMkLst>
          <pc:picChg chg="add">
            <ac:chgData name="arunimap170@outlook.com" userId="50eb05cc2ded9530" providerId="LiveId" clId="{21D14DBB-6DEC-4EDB-891B-DB9150B67819}" dt="2023-02-24T15:53:35.429" v="26"/>
            <ac:picMkLst>
              <pc:docMk/>
              <pc:sldMasterMk cId="380620655" sldId="2147483670"/>
              <pc:sldLayoutMk cId="3439953865" sldId="2147483671"/>
              <ac:picMk id="8" creationId="{FCC518E0-1B4B-0C09-2BA4-0F197F8BF373}"/>
            </ac:picMkLst>
          </pc:picChg>
        </pc:sldLayoutChg>
        <pc:sldLayoutChg chg="addSp">
          <pc:chgData name="arunimap170@outlook.com" userId="50eb05cc2ded9530" providerId="LiveId" clId="{21D14DBB-6DEC-4EDB-891B-DB9150B67819}" dt="2023-02-24T15:53:35.429" v="26"/>
          <pc:sldLayoutMkLst>
            <pc:docMk/>
            <pc:sldMasterMk cId="380620655" sldId="2147483670"/>
            <pc:sldLayoutMk cId="2361476781" sldId="2147483672"/>
          </pc:sldLayoutMkLst>
          <pc:picChg chg="add">
            <ac:chgData name="arunimap170@outlook.com" userId="50eb05cc2ded9530" providerId="LiveId" clId="{21D14DBB-6DEC-4EDB-891B-DB9150B67819}" dt="2023-02-24T15:53:35.429" v="26"/>
            <ac:picMkLst>
              <pc:docMk/>
              <pc:sldMasterMk cId="380620655" sldId="2147483670"/>
              <pc:sldLayoutMk cId="2361476781" sldId="2147483672"/>
              <ac:picMk id="8" creationId="{777BB046-FE96-AE34-EC4C-4ADD5B78A81E}"/>
            </ac:picMkLst>
          </pc:picChg>
          <pc:cxnChg chg="add">
            <ac:chgData name="arunimap170@outlook.com" userId="50eb05cc2ded9530" providerId="LiveId" clId="{21D14DBB-6DEC-4EDB-891B-DB9150B67819}" dt="2023-02-24T15:53:35.429" v="26"/>
            <ac:cxnSpMkLst>
              <pc:docMk/>
              <pc:sldMasterMk cId="380620655" sldId="2147483670"/>
              <pc:sldLayoutMk cId="2361476781" sldId="2147483672"/>
              <ac:cxnSpMk id="9" creationId="{A0CE2F6E-0AA4-15B2-7F57-F51EE1528AB9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35.429" v="26"/>
          <pc:sldLayoutMkLst>
            <pc:docMk/>
            <pc:sldMasterMk cId="380620655" sldId="2147483670"/>
            <pc:sldLayoutMk cId="4111338839" sldId="2147483673"/>
          </pc:sldLayoutMkLst>
          <pc:spChg chg="add">
            <ac:chgData name="arunimap170@outlook.com" userId="50eb05cc2ded9530" providerId="LiveId" clId="{21D14DBB-6DEC-4EDB-891B-DB9150B67819}" dt="2023-02-24T15:53:35.429" v="26"/>
            <ac:spMkLst>
              <pc:docMk/>
              <pc:sldMasterMk cId="380620655" sldId="2147483670"/>
              <pc:sldLayoutMk cId="4111338839" sldId="2147483673"/>
              <ac:spMk id="8" creationId="{61788D10-9F62-4C86-E07A-930286906CCD}"/>
            </ac:spMkLst>
          </pc:spChg>
          <pc:picChg chg="add">
            <ac:chgData name="arunimap170@outlook.com" userId="50eb05cc2ded9530" providerId="LiveId" clId="{21D14DBB-6DEC-4EDB-891B-DB9150B67819}" dt="2023-02-24T15:53:35.429" v="26"/>
            <ac:picMkLst>
              <pc:docMk/>
              <pc:sldMasterMk cId="380620655" sldId="2147483670"/>
              <pc:sldLayoutMk cId="4111338839" sldId="2147483673"/>
              <ac:picMk id="9" creationId="{3EA44FAA-2CDE-FA48-F217-487D7A469322}"/>
            </ac:picMkLst>
          </pc:picChg>
          <pc:cxnChg chg="add">
            <ac:chgData name="arunimap170@outlook.com" userId="50eb05cc2ded9530" providerId="LiveId" clId="{21D14DBB-6DEC-4EDB-891B-DB9150B67819}" dt="2023-02-24T15:53:35.429" v="26"/>
            <ac:cxnSpMkLst>
              <pc:docMk/>
              <pc:sldMasterMk cId="380620655" sldId="2147483670"/>
              <pc:sldLayoutMk cId="4111338839" sldId="2147483673"/>
              <ac:cxnSpMk id="10" creationId="{DF352C16-F973-6E68-EC64-9B5A4401B870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35.429" v="26"/>
          <pc:sldLayoutMkLst>
            <pc:docMk/>
            <pc:sldMasterMk cId="380620655" sldId="2147483670"/>
            <pc:sldLayoutMk cId="2053442910" sldId="2147483674"/>
          </pc:sldLayoutMkLst>
          <pc:picChg chg="add">
            <ac:chgData name="arunimap170@outlook.com" userId="50eb05cc2ded9530" providerId="LiveId" clId="{21D14DBB-6DEC-4EDB-891B-DB9150B67819}" dt="2023-02-24T15:53:35.429" v="26"/>
            <ac:picMkLst>
              <pc:docMk/>
              <pc:sldMasterMk cId="380620655" sldId="2147483670"/>
              <pc:sldLayoutMk cId="2053442910" sldId="2147483674"/>
              <ac:picMk id="9" creationId="{5FFFC099-DA49-3801-3842-D90DBB678001}"/>
            </ac:picMkLst>
          </pc:picChg>
          <pc:cxnChg chg="add">
            <ac:chgData name="arunimap170@outlook.com" userId="50eb05cc2ded9530" providerId="LiveId" clId="{21D14DBB-6DEC-4EDB-891B-DB9150B67819}" dt="2023-02-24T15:53:35.429" v="26"/>
            <ac:cxnSpMkLst>
              <pc:docMk/>
              <pc:sldMasterMk cId="380620655" sldId="2147483670"/>
              <pc:sldLayoutMk cId="2053442910" sldId="2147483674"/>
              <ac:cxnSpMk id="10" creationId="{88F533A8-CC30-7275-FD49-207F514F349F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35.429" v="26"/>
          <pc:sldLayoutMkLst>
            <pc:docMk/>
            <pc:sldMasterMk cId="380620655" sldId="2147483670"/>
            <pc:sldLayoutMk cId="3482822186" sldId="2147483675"/>
          </pc:sldLayoutMkLst>
          <pc:picChg chg="add">
            <ac:chgData name="arunimap170@outlook.com" userId="50eb05cc2ded9530" providerId="LiveId" clId="{21D14DBB-6DEC-4EDB-891B-DB9150B67819}" dt="2023-02-24T15:53:35.429" v="26"/>
            <ac:picMkLst>
              <pc:docMk/>
              <pc:sldMasterMk cId="380620655" sldId="2147483670"/>
              <pc:sldLayoutMk cId="3482822186" sldId="2147483675"/>
              <ac:picMk id="10" creationId="{2D17CCE3-C2B1-FB82-2E22-B7B2613D4B95}"/>
            </ac:picMkLst>
          </pc:picChg>
          <pc:cxnChg chg="add">
            <ac:chgData name="arunimap170@outlook.com" userId="50eb05cc2ded9530" providerId="LiveId" clId="{21D14DBB-6DEC-4EDB-891B-DB9150B67819}" dt="2023-02-24T15:53:35.429" v="26"/>
            <ac:cxnSpMkLst>
              <pc:docMk/>
              <pc:sldMasterMk cId="380620655" sldId="2147483670"/>
              <pc:sldLayoutMk cId="3482822186" sldId="2147483675"/>
              <ac:cxnSpMk id="11" creationId="{50B8C7A8-66E2-3215-8ACC-14A651756C7C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35.429" v="26"/>
          <pc:sldLayoutMkLst>
            <pc:docMk/>
            <pc:sldMasterMk cId="380620655" sldId="2147483670"/>
            <pc:sldLayoutMk cId="4239274812" sldId="2147483676"/>
          </pc:sldLayoutMkLst>
          <pc:picChg chg="add">
            <ac:chgData name="arunimap170@outlook.com" userId="50eb05cc2ded9530" providerId="LiveId" clId="{21D14DBB-6DEC-4EDB-891B-DB9150B67819}" dt="2023-02-24T15:53:35.429" v="26"/>
            <ac:picMkLst>
              <pc:docMk/>
              <pc:sldMasterMk cId="380620655" sldId="2147483670"/>
              <pc:sldLayoutMk cId="4239274812" sldId="2147483676"/>
              <ac:picMk id="7" creationId="{06643CE8-378F-F0B8-C1FA-185F8D6D01AA}"/>
            </ac:picMkLst>
          </pc:picChg>
          <pc:cxnChg chg="add">
            <ac:chgData name="arunimap170@outlook.com" userId="50eb05cc2ded9530" providerId="LiveId" clId="{21D14DBB-6DEC-4EDB-891B-DB9150B67819}" dt="2023-02-24T15:53:35.429" v="26"/>
            <ac:cxnSpMkLst>
              <pc:docMk/>
              <pc:sldMasterMk cId="380620655" sldId="2147483670"/>
              <pc:sldLayoutMk cId="4239274812" sldId="2147483676"/>
              <ac:cxnSpMk id="8" creationId="{87A9192F-AE8C-525C-F570-9CCA6BB642DF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35.429" v="26"/>
          <pc:sldLayoutMkLst>
            <pc:docMk/>
            <pc:sldMasterMk cId="380620655" sldId="2147483670"/>
            <pc:sldLayoutMk cId="2428779834" sldId="2147483677"/>
          </pc:sldLayoutMkLst>
          <pc:spChg chg="add">
            <ac:chgData name="arunimap170@outlook.com" userId="50eb05cc2ded9530" providerId="LiveId" clId="{21D14DBB-6DEC-4EDB-891B-DB9150B67819}" dt="2023-02-24T15:53:35.429" v="26"/>
            <ac:spMkLst>
              <pc:docMk/>
              <pc:sldMasterMk cId="380620655" sldId="2147483670"/>
              <pc:sldLayoutMk cId="2428779834" sldId="2147483677"/>
              <ac:spMk id="6" creationId="{67B73873-F682-E145-6298-9E47DEFC300B}"/>
            </ac:spMkLst>
          </pc:spChg>
          <pc:picChg chg="add">
            <ac:chgData name="arunimap170@outlook.com" userId="50eb05cc2ded9530" providerId="LiveId" clId="{21D14DBB-6DEC-4EDB-891B-DB9150B67819}" dt="2023-02-24T15:53:35.429" v="26"/>
            <ac:picMkLst>
              <pc:docMk/>
              <pc:sldMasterMk cId="380620655" sldId="2147483670"/>
              <pc:sldLayoutMk cId="2428779834" sldId="2147483677"/>
              <ac:picMk id="7" creationId="{5C616791-E3D4-A319-9710-439D33CFA010}"/>
            </ac:picMkLst>
          </pc:picChg>
          <pc:cxnChg chg="add">
            <ac:chgData name="arunimap170@outlook.com" userId="50eb05cc2ded9530" providerId="LiveId" clId="{21D14DBB-6DEC-4EDB-891B-DB9150B67819}" dt="2023-02-24T15:53:35.429" v="26"/>
            <ac:cxnSpMkLst>
              <pc:docMk/>
              <pc:sldMasterMk cId="380620655" sldId="2147483670"/>
              <pc:sldLayoutMk cId="2428779834" sldId="2147483677"/>
              <ac:cxnSpMk id="8" creationId="{CCEF9A84-63E7-3149-6E67-6465CBC2CBFC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35.429" v="26"/>
          <pc:sldLayoutMkLst>
            <pc:docMk/>
            <pc:sldMasterMk cId="380620655" sldId="2147483670"/>
            <pc:sldLayoutMk cId="1529195541" sldId="2147483678"/>
          </pc:sldLayoutMkLst>
          <pc:picChg chg="add">
            <ac:chgData name="arunimap170@outlook.com" userId="50eb05cc2ded9530" providerId="LiveId" clId="{21D14DBB-6DEC-4EDB-891B-DB9150B67819}" dt="2023-02-24T15:53:35.429" v="26"/>
            <ac:picMkLst>
              <pc:docMk/>
              <pc:sldMasterMk cId="380620655" sldId="2147483670"/>
              <pc:sldLayoutMk cId="1529195541" sldId="2147483678"/>
              <ac:picMk id="9" creationId="{0145DD7D-5B21-F9EF-59E5-D02EAE242383}"/>
            </ac:picMkLst>
          </pc:picChg>
          <pc:cxnChg chg="add">
            <ac:chgData name="arunimap170@outlook.com" userId="50eb05cc2ded9530" providerId="LiveId" clId="{21D14DBB-6DEC-4EDB-891B-DB9150B67819}" dt="2023-02-24T15:53:35.429" v="26"/>
            <ac:cxnSpMkLst>
              <pc:docMk/>
              <pc:sldMasterMk cId="380620655" sldId="2147483670"/>
              <pc:sldLayoutMk cId="1529195541" sldId="2147483678"/>
              <ac:cxnSpMk id="10" creationId="{C6E04BF7-6487-811A-CB08-2635F15C7A6B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35.429" v="26"/>
          <pc:sldLayoutMkLst>
            <pc:docMk/>
            <pc:sldMasterMk cId="380620655" sldId="2147483670"/>
            <pc:sldLayoutMk cId="3801720094" sldId="2147483679"/>
          </pc:sldLayoutMkLst>
          <pc:picChg chg="add">
            <ac:chgData name="arunimap170@outlook.com" userId="50eb05cc2ded9530" providerId="LiveId" clId="{21D14DBB-6DEC-4EDB-891B-DB9150B67819}" dt="2023-02-24T15:53:35.429" v="26"/>
            <ac:picMkLst>
              <pc:docMk/>
              <pc:sldMasterMk cId="380620655" sldId="2147483670"/>
              <pc:sldLayoutMk cId="3801720094" sldId="2147483679"/>
              <ac:picMk id="3" creationId="{BED75CA3-55B2-A460-8BEB-32672A375F6E}"/>
            </ac:picMkLst>
          </pc:picChg>
          <pc:cxnChg chg="add">
            <ac:chgData name="arunimap170@outlook.com" userId="50eb05cc2ded9530" providerId="LiveId" clId="{21D14DBB-6DEC-4EDB-891B-DB9150B67819}" dt="2023-02-24T15:53:35.429" v="26"/>
            <ac:cxnSpMkLst>
              <pc:docMk/>
              <pc:sldMasterMk cId="380620655" sldId="2147483670"/>
              <pc:sldLayoutMk cId="3801720094" sldId="2147483679"/>
              <ac:cxnSpMk id="9" creationId="{0CD7850F-12A5-4A7E-C710-6299F631AE7C}"/>
            </ac:cxnSpMkLst>
          </pc:cxnChg>
        </pc:sldLayoutChg>
      </pc:sldMasterChg>
      <pc:sldMasterChg chg="addSp modSldLayout">
        <pc:chgData name="arunimap170@outlook.com" userId="50eb05cc2ded9530" providerId="LiveId" clId="{21D14DBB-6DEC-4EDB-891B-DB9150B67819}" dt="2023-02-24T15:52:37.782" v="24"/>
        <pc:sldMasterMkLst>
          <pc:docMk/>
          <pc:sldMasterMk cId="1969981974" sldId="2147483670"/>
        </pc:sldMasterMkLst>
        <pc:spChg chg="add">
          <ac:chgData name="arunimap170@outlook.com" userId="50eb05cc2ded9530" providerId="LiveId" clId="{21D14DBB-6DEC-4EDB-891B-DB9150B67819}" dt="2023-02-24T15:52:37.782" v="24"/>
          <ac:spMkLst>
            <pc:docMk/>
            <pc:sldMasterMk cId="1969981974" sldId="2147483670"/>
            <ac:spMk id="7" creationId="{7A5DBF7D-44E2-7E90-E983-45783F50DFCB}"/>
          </ac:spMkLst>
        </pc:spChg>
        <pc:sldLayoutChg chg="addSp">
          <pc:chgData name="arunimap170@outlook.com" userId="50eb05cc2ded9530" providerId="LiveId" clId="{21D14DBB-6DEC-4EDB-891B-DB9150B67819}" dt="2023-02-24T15:52:37.782" v="24"/>
          <pc:sldLayoutMkLst>
            <pc:docMk/>
            <pc:sldMasterMk cId="1969981974" sldId="2147483670"/>
            <pc:sldLayoutMk cId="2167198329" sldId="2147483671"/>
          </pc:sldLayoutMkLst>
          <pc:picChg chg="add">
            <ac:chgData name="arunimap170@outlook.com" userId="50eb05cc2ded9530" providerId="LiveId" clId="{21D14DBB-6DEC-4EDB-891B-DB9150B67819}" dt="2023-02-24T15:52:37.782" v="24"/>
            <ac:picMkLst>
              <pc:docMk/>
              <pc:sldMasterMk cId="1969981974" sldId="2147483670"/>
              <pc:sldLayoutMk cId="2167198329" sldId="2147483671"/>
              <ac:picMk id="7" creationId="{F2B1E9B6-DC6E-76BD-6790-E892FA7B6FC0}"/>
            </ac:picMkLst>
          </pc:picChg>
        </pc:sldLayoutChg>
        <pc:sldLayoutChg chg="addSp">
          <pc:chgData name="arunimap170@outlook.com" userId="50eb05cc2ded9530" providerId="LiveId" clId="{21D14DBB-6DEC-4EDB-891B-DB9150B67819}" dt="2023-02-24T15:52:37.782" v="24"/>
          <pc:sldLayoutMkLst>
            <pc:docMk/>
            <pc:sldMasterMk cId="1969981974" sldId="2147483670"/>
            <pc:sldLayoutMk cId="4002736133" sldId="2147483672"/>
          </pc:sldLayoutMkLst>
          <pc:picChg chg="add">
            <ac:chgData name="arunimap170@outlook.com" userId="50eb05cc2ded9530" providerId="LiveId" clId="{21D14DBB-6DEC-4EDB-891B-DB9150B67819}" dt="2023-02-24T15:52:37.782" v="24"/>
            <ac:picMkLst>
              <pc:docMk/>
              <pc:sldMasterMk cId="1969981974" sldId="2147483670"/>
              <pc:sldLayoutMk cId="4002736133" sldId="2147483672"/>
              <ac:picMk id="7" creationId="{93A8E716-0AFC-F50C-9CF0-CE18D7DD5FF0}"/>
            </ac:picMkLst>
          </pc:picChg>
          <pc:cxnChg chg="add">
            <ac:chgData name="arunimap170@outlook.com" userId="50eb05cc2ded9530" providerId="LiveId" clId="{21D14DBB-6DEC-4EDB-891B-DB9150B67819}" dt="2023-02-24T15:52:37.782" v="24"/>
            <ac:cxnSpMkLst>
              <pc:docMk/>
              <pc:sldMasterMk cId="1969981974" sldId="2147483670"/>
              <pc:sldLayoutMk cId="4002736133" sldId="2147483672"/>
              <ac:cxnSpMk id="8" creationId="{BE7386A3-946E-7CF7-9326-08E934C14EE3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2:37.782" v="24"/>
          <pc:sldLayoutMkLst>
            <pc:docMk/>
            <pc:sldMasterMk cId="1969981974" sldId="2147483670"/>
            <pc:sldLayoutMk cId="4144028291" sldId="2147483673"/>
          </pc:sldLayoutMkLst>
          <pc:spChg chg="add">
            <ac:chgData name="arunimap170@outlook.com" userId="50eb05cc2ded9530" providerId="LiveId" clId="{21D14DBB-6DEC-4EDB-891B-DB9150B67819}" dt="2023-02-24T15:52:37.782" v="24"/>
            <ac:spMkLst>
              <pc:docMk/>
              <pc:sldMasterMk cId="1969981974" sldId="2147483670"/>
              <pc:sldLayoutMk cId="4144028291" sldId="2147483673"/>
              <ac:spMk id="7" creationId="{EEBEA1DB-7C29-44BC-FBB6-DAC19057208B}"/>
            </ac:spMkLst>
          </pc:spChg>
          <pc:picChg chg="add">
            <ac:chgData name="arunimap170@outlook.com" userId="50eb05cc2ded9530" providerId="LiveId" clId="{21D14DBB-6DEC-4EDB-891B-DB9150B67819}" dt="2023-02-24T15:52:37.782" v="24"/>
            <ac:picMkLst>
              <pc:docMk/>
              <pc:sldMasterMk cId="1969981974" sldId="2147483670"/>
              <pc:sldLayoutMk cId="4144028291" sldId="2147483673"/>
              <ac:picMk id="8" creationId="{DA54EEFD-8389-E14C-B9C0-F0A07CF8985F}"/>
            </ac:picMkLst>
          </pc:picChg>
          <pc:cxnChg chg="add">
            <ac:chgData name="arunimap170@outlook.com" userId="50eb05cc2ded9530" providerId="LiveId" clId="{21D14DBB-6DEC-4EDB-891B-DB9150B67819}" dt="2023-02-24T15:52:37.782" v="24"/>
            <ac:cxnSpMkLst>
              <pc:docMk/>
              <pc:sldMasterMk cId="1969981974" sldId="2147483670"/>
              <pc:sldLayoutMk cId="4144028291" sldId="2147483673"/>
              <ac:cxnSpMk id="9" creationId="{B5D356F8-571F-B85D-6044-ABBF97201DAF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2:37.782" v="24"/>
          <pc:sldLayoutMkLst>
            <pc:docMk/>
            <pc:sldMasterMk cId="1969981974" sldId="2147483670"/>
            <pc:sldLayoutMk cId="1521337533" sldId="2147483674"/>
          </pc:sldLayoutMkLst>
          <pc:picChg chg="add">
            <ac:chgData name="arunimap170@outlook.com" userId="50eb05cc2ded9530" providerId="LiveId" clId="{21D14DBB-6DEC-4EDB-891B-DB9150B67819}" dt="2023-02-24T15:52:37.782" v="24"/>
            <ac:picMkLst>
              <pc:docMk/>
              <pc:sldMasterMk cId="1969981974" sldId="2147483670"/>
              <pc:sldLayoutMk cId="1521337533" sldId="2147483674"/>
              <ac:picMk id="8" creationId="{BA5C509F-AC62-C2A1-9B35-35F27DB9F3FC}"/>
            </ac:picMkLst>
          </pc:picChg>
          <pc:cxnChg chg="add">
            <ac:chgData name="arunimap170@outlook.com" userId="50eb05cc2ded9530" providerId="LiveId" clId="{21D14DBB-6DEC-4EDB-891B-DB9150B67819}" dt="2023-02-24T15:52:37.782" v="24"/>
            <ac:cxnSpMkLst>
              <pc:docMk/>
              <pc:sldMasterMk cId="1969981974" sldId="2147483670"/>
              <pc:sldLayoutMk cId="1521337533" sldId="2147483674"/>
              <ac:cxnSpMk id="9" creationId="{80A5CA76-8DE6-34D7-4105-2DC7DFD2846B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2:37.782" v="24"/>
          <pc:sldLayoutMkLst>
            <pc:docMk/>
            <pc:sldMasterMk cId="1969981974" sldId="2147483670"/>
            <pc:sldLayoutMk cId="185502829" sldId="2147483675"/>
          </pc:sldLayoutMkLst>
          <pc:picChg chg="add">
            <ac:chgData name="arunimap170@outlook.com" userId="50eb05cc2ded9530" providerId="LiveId" clId="{21D14DBB-6DEC-4EDB-891B-DB9150B67819}" dt="2023-02-24T15:52:37.782" v="24"/>
            <ac:picMkLst>
              <pc:docMk/>
              <pc:sldMasterMk cId="1969981974" sldId="2147483670"/>
              <pc:sldLayoutMk cId="185502829" sldId="2147483675"/>
              <ac:picMk id="10" creationId="{D096B91D-ADB5-A458-8D96-45CA8A0681D6}"/>
            </ac:picMkLst>
          </pc:picChg>
          <pc:cxnChg chg="add">
            <ac:chgData name="arunimap170@outlook.com" userId="50eb05cc2ded9530" providerId="LiveId" clId="{21D14DBB-6DEC-4EDB-891B-DB9150B67819}" dt="2023-02-24T15:52:37.782" v="24"/>
            <ac:cxnSpMkLst>
              <pc:docMk/>
              <pc:sldMasterMk cId="1969981974" sldId="2147483670"/>
              <pc:sldLayoutMk cId="185502829" sldId="2147483675"/>
              <ac:cxnSpMk id="11" creationId="{F34691A7-4F57-04B0-D28D-13931DA60A12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2:37.782" v="24"/>
          <pc:sldLayoutMkLst>
            <pc:docMk/>
            <pc:sldMasterMk cId="1969981974" sldId="2147483670"/>
            <pc:sldLayoutMk cId="1575877924" sldId="2147483676"/>
          </pc:sldLayoutMkLst>
          <pc:picChg chg="add">
            <ac:chgData name="arunimap170@outlook.com" userId="50eb05cc2ded9530" providerId="LiveId" clId="{21D14DBB-6DEC-4EDB-891B-DB9150B67819}" dt="2023-02-24T15:52:37.782" v="24"/>
            <ac:picMkLst>
              <pc:docMk/>
              <pc:sldMasterMk cId="1969981974" sldId="2147483670"/>
              <pc:sldLayoutMk cId="1575877924" sldId="2147483676"/>
              <ac:picMk id="6" creationId="{3A18C104-46BE-8649-5E28-6DF53B38C890}"/>
            </ac:picMkLst>
          </pc:picChg>
          <pc:cxnChg chg="add">
            <ac:chgData name="arunimap170@outlook.com" userId="50eb05cc2ded9530" providerId="LiveId" clId="{21D14DBB-6DEC-4EDB-891B-DB9150B67819}" dt="2023-02-24T15:52:37.782" v="24"/>
            <ac:cxnSpMkLst>
              <pc:docMk/>
              <pc:sldMasterMk cId="1969981974" sldId="2147483670"/>
              <pc:sldLayoutMk cId="1575877924" sldId="2147483676"/>
              <ac:cxnSpMk id="7" creationId="{1C4661D6-B097-CF3A-2C7F-36ABDC0921FB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2:37.782" v="24"/>
          <pc:sldLayoutMkLst>
            <pc:docMk/>
            <pc:sldMasterMk cId="1969981974" sldId="2147483670"/>
            <pc:sldLayoutMk cId="2565357158" sldId="2147483677"/>
          </pc:sldLayoutMkLst>
          <pc:spChg chg="add">
            <ac:chgData name="arunimap170@outlook.com" userId="50eb05cc2ded9530" providerId="LiveId" clId="{21D14DBB-6DEC-4EDB-891B-DB9150B67819}" dt="2023-02-24T15:52:37.782" v="24"/>
            <ac:spMkLst>
              <pc:docMk/>
              <pc:sldMasterMk cId="1969981974" sldId="2147483670"/>
              <pc:sldLayoutMk cId="2565357158" sldId="2147483677"/>
              <ac:spMk id="5" creationId="{D35A0DCA-7763-B5F6-F9A5-CD4634F754F5}"/>
            </ac:spMkLst>
          </pc:spChg>
          <pc:picChg chg="add">
            <ac:chgData name="arunimap170@outlook.com" userId="50eb05cc2ded9530" providerId="LiveId" clId="{21D14DBB-6DEC-4EDB-891B-DB9150B67819}" dt="2023-02-24T15:52:37.782" v="24"/>
            <ac:picMkLst>
              <pc:docMk/>
              <pc:sldMasterMk cId="1969981974" sldId="2147483670"/>
              <pc:sldLayoutMk cId="2565357158" sldId="2147483677"/>
              <ac:picMk id="6" creationId="{0525EE44-EF76-95FA-47E2-FF8C199DCEF9}"/>
            </ac:picMkLst>
          </pc:picChg>
          <pc:cxnChg chg="add">
            <ac:chgData name="arunimap170@outlook.com" userId="50eb05cc2ded9530" providerId="LiveId" clId="{21D14DBB-6DEC-4EDB-891B-DB9150B67819}" dt="2023-02-24T15:52:37.782" v="24"/>
            <ac:cxnSpMkLst>
              <pc:docMk/>
              <pc:sldMasterMk cId="1969981974" sldId="2147483670"/>
              <pc:sldLayoutMk cId="2565357158" sldId="2147483677"/>
              <ac:cxnSpMk id="7" creationId="{616DF1F0-F8C8-D19C-E48C-764A287BF20F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2:37.782" v="24"/>
          <pc:sldLayoutMkLst>
            <pc:docMk/>
            <pc:sldMasterMk cId="1969981974" sldId="2147483670"/>
            <pc:sldLayoutMk cId="440089638" sldId="2147483678"/>
          </pc:sldLayoutMkLst>
          <pc:picChg chg="add">
            <ac:chgData name="arunimap170@outlook.com" userId="50eb05cc2ded9530" providerId="LiveId" clId="{21D14DBB-6DEC-4EDB-891B-DB9150B67819}" dt="2023-02-24T15:52:37.782" v="24"/>
            <ac:picMkLst>
              <pc:docMk/>
              <pc:sldMasterMk cId="1969981974" sldId="2147483670"/>
              <pc:sldLayoutMk cId="440089638" sldId="2147483678"/>
              <ac:picMk id="8" creationId="{668FA027-160F-70B1-2EBF-26E606043018}"/>
            </ac:picMkLst>
          </pc:picChg>
          <pc:cxnChg chg="add">
            <ac:chgData name="arunimap170@outlook.com" userId="50eb05cc2ded9530" providerId="LiveId" clId="{21D14DBB-6DEC-4EDB-891B-DB9150B67819}" dt="2023-02-24T15:52:37.782" v="24"/>
            <ac:cxnSpMkLst>
              <pc:docMk/>
              <pc:sldMasterMk cId="1969981974" sldId="2147483670"/>
              <pc:sldLayoutMk cId="440089638" sldId="2147483678"/>
              <ac:cxnSpMk id="9" creationId="{4CD3237E-28B1-5D9C-2036-B47506B60E3F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2:37.782" v="24"/>
          <pc:sldLayoutMkLst>
            <pc:docMk/>
            <pc:sldMasterMk cId="1969981974" sldId="2147483670"/>
            <pc:sldLayoutMk cId="240556064" sldId="2147483679"/>
          </pc:sldLayoutMkLst>
          <pc:picChg chg="add">
            <ac:chgData name="arunimap170@outlook.com" userId="50eb05cc2ded9530" providerId="LiveId" clId="{21D14DBB-6DEC-4EDB-891B-DB9150B67819}" dt="2023-02-24T15:52:37.782" v="24"/>
            <ac:picMkLst>
              <pc:docMk/>
              <pc:sldMasterMk cId="1969981974" sldId="2147483670"/>
              <pc:sldLayoutMk cId="240556064" sldId="2147483679"/>
              <ac:picMk id="8" creationId="{5F8B08D3-1E10-65F5-463D-F3AE12B63BD5}"/>
            </ac:picMkLst>
          </pc:picChg>
          <pc:cxnChg chg="add">
            <ac:chgData name="arunimap170@outlook.com" userId="50eb05cc2ded9530" providerId="LiveId" clId="{21D14DBB-6DEC-4EDB-891B-DB9150B67819}" dt="2023-02-24T15:52:37.782" v="24"/>
            <ac:cxnSpMkLst>
              <pc:docMk/>
              <pc:sldMasterMk cId="1969981974" sldId="2147483670"/>
              <pc:sldLayoutMk cId="240556064" sldId="2147483679"/>
              <ac:cxnSpMk id="9" creationId="{A02481CC-CF36-31A1-D35E-449963C04287}"/>
            </ac:cxnSpMkLst>
          </pc:cxnChg>
        </pc:sldLayoutChg>
      </pc:sldMasterChg>
      <pc:sldMasterChg chg="addSp modSldLayout">
        <pc:chgData name="arunimap170@outlook.com" userId="50eb05cc2ded9530" providerId="LiveId" clId="{21D14DBB-6DEC-4EDB-891B-DB9150B67819}" dt="2023-02-24T15:53:47.978" v="28"/>
        <pc:sldMasterMkLst>
          <pc:docMk/>
          <pc:sldMasterMk cId="1372770603" sldId="2147483688"/>
        </pc:sldMasterMkLst>
        <pc:spChg chg="add">
          <ac:chgData name="arunimap170@outlook.com" userId="50eb05cc2ded9530" providerId="LiveId" clId="{21D14DBB-6DEC-4EDB-891B-DB9150B67819}" dt="2023-02-24T15:53:47.978" v="28"/>
          <ac:spMkLst>
            <pc:docMk/>
            <pc:sldMasterMk cId="1372770603" sldId="2147483688"/>
            <ac:spMk id="7" creationId="{B58A9B7C-075C-A09A-66B9-BADC583F81BA}"/>
          </ac:spMkLst>
        </pc:spChg>
        <pc:sldLayoutChg chg="addSp">
          <pc:chgData name="arunimap170@outlook.com" userId="50eb05cc2ded9530" providerId="LiveId" clId="{21D14DBB-6DEC-4EDB-891B-DB9150B67819}" dt="2023-02-24T15:53:47.978" v="28"/>
          <pc:sldLayoutMkLst>
            <pc:docMk/>
            <pc:sldMasterMk cId="1372770603" sldId="2147483688"/>
            <pc:sldLayoutMk cId="1297469316" sldId="2147483689"/>
          </pc:sldLayoutMkLst>
          <pc:picChg chg="add">
            <ac:chgData name="arunimap170@outlook.com" userId="50eb05cc2ded9530" providerId="LiveId" clId="{21D14DBB-6DEC-4EDB-891B-DB9150B67819}" dt="2023-02-24T15:53:47.978" v="28"/>
            <ac:picMkLst>
              <pc:docMk/>
              <pc:sldMasterMk cId="1372770603" sldId="2147483688"/>
              <pc:sldLayoutMk cId="1297469316" sldId="2147483689"/>
              <ac:picMk id="8" creationId="{6B1CFDF1-E55A-3704-2C3D-808C2E6D5C40}"/>
            </ac:picMkLst>
          </pc:picChg>
        </pc:sldLayoutChg>
        <pc:sldLayoutChg chg="addSp">
          <pc:chgData name="arunimap170@outlook.com" userId="50eb05cc2ded9530" providerId="LiveId" clId="{21D14DBB-6DEC-4EDB-891B-DB9150B67819}" dt="2023-02-24T15:53:47.978" v="28"/>
          <pc:sldLayoutMkLst>
            <pc:docMk/>
            <pc:sldMasterMk cId="1372770603" sldId="2147483688"/>
            <pc:sldLayoutMk cId="3519497789" sldId="2147483690"/>
          </pc:sldLayoutMkLst>
          <pc:picChg chg="add">
            <ac:chgData name="arunimap170@outlook.com" userId="50eb05cc2ded9530" providerId="LiveId" clId="{21D14DBB-6DEC-4EDB-891B-DB9150B67819}" dt="2023-02-24T15:53:47.978" v="28"/>
            <ac:picMkLst>
              <pc:docMk/>
              <pc:sldMasterMk cId="1372770603" sldId="2147483688"/>
              <pc:sldLayoutMk cId="3519497789" sldId="2147483690"/>
              <ac:picMk id="8" creationId="{E3A46134-824A-D5B6-B944-76044670231D}"/>
            </ac:picMkLst>
          </pc:picChg>
          <pc:cxnChg chg="add">
            <ac:chgData name="arunimap170@outlook.com" userId="50eb05cc2ded9530" providerId="LiveId" clId="{21D14DBB-6DEC-4EDB-891B-DB9150B67819}" dt="2023-02-24T15:53:47.978" v="28"/>
            <ac:cxnSpMkLst>
              <pc:docMk/>
              <pc:sldMasterMk cId="1372770603" sldId="2147483688"/>
              <pc:sldLayoutMk cId="3519497789" sldId="2147483690"/>
              <ac:cxnSpMk id="9" creationId="{079C54A6-C7F9-A0F1-B885-818D6CE0399D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47.978" v="28"/>
          <pc:sldLayoutMkLst>
            <pc:docMk/>
            <pc:sldMasterMk cId="1372770603" sldId="2147483688"/>
            <pc:sldLayoutMk cId="2468822252" sldId="2147483691"/>
          </pc:sldLayoutMkLst>
          <pc:spChg chg="add">
            <ac:chgData name="arunimap170@outlook.com" userId="50eb05cc2ded9530" providerId="LiveId" clId="{21D14DBB-6DEC-4EDB-891B-DB9150B67819}" dt="2023-02-24T15:53:47.978" v="28"/>
            <ac:spMkLst>
              <pc:docMk/>
              <pc:sldMasterMk cId="1372770603" sldId="2147483688"/>
              <pc:sldLayoutMk cId="2468822252" sldId="2147483691"/>
              <ac:spMk id="8" creationId="{1CDC6BC3-01C3-B353-CAE8-E354D311E4F4}"/>
            </ac:spMkLst>
          </pc:spChg>
          <pc:picChg chg="add">
            <ac:chgData name="arunimap170@outlook.com" userId="50eb05cc2ded9530" providerId="LiveId" clId="{21D14DBB-6DEC-4EDB-891B-DB9150B67819}" dt="2023-02-24T15:53:47.978" v="28"/>
            <ac:picMkLst>
              <pc:docMk/>
              <pc:sldMasterMk cId="1372770603" sldId="2147483688"/>
              <pc:sldLayoutMk cId="2468822252" sldId="2147483691"/>
              <ac:picMk id="9" creationId="{BF592CC2-EEC3-7410-5D89-E34722245AF9}"/>
            </ac:picMkLst>
          </pc:picChg>
          <pc:cxnChg chg="add">
            <ac:chgData name="arunimap170@outlook.com" userId="50eb05cc2ded9530" providerId="LiveId" clId="{21D14DBB-6DEC-4EDB-891B-DB9150B67819}" dt="2023-02-24T15:53:47.978" v="28"/>
            <ac:cxnSpMkLst>
              <pc:docMk/>
              <pc:sldMasterMk cId="1372770603" sldId="2147483688"/>
              <pc:sldLayoutMk cId="2468822252" sldId="2147483691"/>
              <ac:cxnSpMk id="10" creationId="{82425C85-56A4-ACD4-C685-7DFB359E69FF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47.978" v="28"/>
          <pc:sldLayoutMkLst>
            <pc:docMk/>
            <pc:sldMasterMk cId="1372770603" sldId="2147483688"/>
            <pc:sldLayoutMk cId="3445199546" sldId="2147483692"/>
          </pc:sldLayoutMkLst>
          <pc:picChg chg="add">
            <ac:chgData name="arunimap170@outlook.com" userId="50eb05cc2ded9530" providerId="LiveId" clId="{21D14DBB-6DEC-4EDB-891B-DB9150B67819}" dt="2023-02-24T15:53:47.978" v="28"/>
            <ac:picMkLst>
              <pc:docMk/>
              <pc:sldMasterMk cId="1372770603" sldId="2147483688"/>
              <pc:sldLayoutMk cId="3445199546" sldId="2147483692"/>
              <ac:picMk id="9" creationId="{D9D8D847-115A-7923-2190-0C22DAD34AE8}"/>
            </ac:picMkLst>
          </pc:picChg>
          <pc:cxnChg chg="add">
            <ac:chgData name="arunimap170@outlook.com" userId="50eb05cc2ded9530" providerId="LiveId" clId="{21D14DBB-6DEC-4EDB-891B-DB9150B67819}" dt="2023-02-24T15:53:47.978" v="28"/>
            <ac:cxnSpMkLst>
              <pc:docMk/>
              <pc:sldMasterMk cId="1372770603" sldId="2147483688"/>
              <pc:sldLayoutMk cId="3445199546" sldId="2147483692"/>
              <ac:cxnSpMk id="10" creationId="{33C485CD-71EC-E38A-C0A6-68521DFA91C8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47.978" v="28"/>
          <pc:sldLayoutMkLst>
            <pc:docMk/>
            <pc:sldMasterMk cId="1372770603" sldId="2147483688"/>
            <pc:sldLayoutMk cId="4068058502" sldId="2147483693"/>
          </pc:sldLayoutMkLst>
          <pc:picChg chg="add">
            <ac:chgData name="arunimap170@outlook.com" userId="50eb05cc2ded9530" providerId="LiveId" clId="{21D14DBB-6DEC-4EDB-891B-DB9150B67819}" dt="2023-02-24T15:53:47.978" v="28"/>
            <ac:picMkLst>
              <pc:docMk/>
              <pc:sldMasterMk cId="1372770603" sldId="2147483688"/>
              <pc:sldLayoutMk cId="4068058502" sldId="2147483693"/>
              <ac:picMk id="10" creationId="{526D4058-2C93-E184-BBBF-D057891870AB}"/>
            </ac:picMkLst>
          </pc:picChg>
          <pc:cxnChg chg="add">
            <ac:chgData name="arunimap170@outlook.com" userId="50eb05cc2ded9530" providerId="LiveId" clId="{21D14DBB-6DEC-4EDB-891B-DB9150B67819}" dt="2023-02-24T15:53:47.978" v="28"/>
            <ac:cxnSpMkLst>
              <pc:docMk/>
              <pc:sldMasterMk cId="1372770603" sldId="2147483688"/>
              <pc:sldLayoutMk cId="4068058502" sldId="2147483693"/>
              <ac:cxnSpMk id="11" creationId="{F26BA6F0-D173-E7C7-5D47-7DED6F0A48D2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47.978" v="28"/>
          <pc:sldLayoutMkLst>
            <pc:docMk/>
            <pc:sldMasterMk cId="1372770603" sldId="2147483688"/>
            <pc:sldLayoutMk cId="668622724" sldId="2147483694"/>
          </pc:sldLayoutMkLst>
          <pc:picChg chg="add">
            <ac:chgData name="arunimap170@outlook.com" userId="50eb05cc2ded9530" providerId="LiveId" clId="{21D14DBB-6DEC-4EDB-891B-DB9150B67819}" dt="2023-02-24T15:53:47.978" v="28"/>
            <ac:picMkLst>
              <pc:docMk/>
              <pc:sldMasterMk cId="1372770603" sldId="2147483688"/>
              <pc:sldLayoutMk cId="668622724" sldId="2147483694"/>
              <ac:picMk id="7" creationId="{F7F0F971-ECCC-2D78-8047-E5E33FE79634}"/>
            </ac:picMkLst>
          </pc:picChg>
          <pc:cxnChg chg="add">
            <ac:chgData name="arunimap170@outlook.com" userId="50eb05cc2ded9530" providerId="LiveId" clId="{21D14DBB-6DEC-4EDB-891B-DB9150B67819}" dt="2023-02-24T15:53:47.978" v="28"/>
            <ac:cxnSpMkLst>
              <pc:docMk/>
              <pc:sldMasterMk cId="1372770603" sldId="2147483688"/>
              <pc:sldLayoutMk cId="668622724" sldId="2147483694"/>
              <ac:cxnSpMk id="8" creationId="{4AA35BB0-B382-29C5-A938-124A6D992777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47.978" v="28"/>
          <pc:sldLayoutMkLst>
            <pc:docMk/>
            <pc:sldMasterMk cId="1372770603" sldId="2147483688"/>
            <pc:sldLayoutMk cId="2278337025" sldId="2147483695"/>
          </pc:sldLayoutMkLst>
          <pc:spChg chg="add">
            <ac:chgData name="arunimap170@outlook.com" userId="50eb05cc2ded9530" providerId="LiveId" clId="{21D14DBB-6DEC-4EDB-891B-DB9150B67819}" dt="2023-02-24T15:53:47.978" v="28"/>
            <ac:spMkLst>
              <pc:docMk/>
              <pc:sldMasterMk cId="1372770603" sldId="2147483688"/>
              <pc:sldLayoutMk cId="2278337025" sldId="2147483695"/>
              <ac:spMk id="6" creationId="{6EBA3067-227B-694F-B9DC-7007440031B4}"/>
            </ac:spMkLst>
          </pc:spChg>
          <pc:picChg chg="add">
            <ac:chgData name="arunimap170@outlook.com" userId="50eb05cc2ded9530" providerId="LiveId" clId="{21D14DBB-6DEC-4EDB-891B-DB9150B67819}" dt="2023-02-24T15:53:47.978" v="28"/>
            <ac:picMkLst>
              <pc:docMk/>
              <pc:sldMasterMk cId="1372770603" sldId="2147483688"/>
              <pc:sldLayoutMk cId="2278337025" sldId="2147483695"/>
              <ac:picMk id="7" creationId="{6B5A9C7B-FE1D-75AD-474B-EB6BC956161E}"/>
            </ac:picMkLst>
          </pc:picChg>
          <pc:cxnChg chg="add">
            <ac:chgData name="arunimap170@outlook.com" userId="50eb05cc2ded9530" providerId="LiveId" clId="{21D14DBB-6DEC-4EDB-891B-DB9150B67819}" dt="2023-02-24T15:53:47.978" v="28"/>
            <ac:cxnSpMkLst>
              <pc:docMk/>
              <pc:sldMasterMk cId="1372770603" sldId="2147483688"/>
              <pc:sldLayoutMk cId="2278337025" sldId="2147483695"/>
              <ac:cxnSpMk id="8" creationId="{B58520B7-FB19-F848-4C73-3D561E2FB67C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47.978" v="28"/>
          <pc:sldLayoutMkLst>
            <pc:docMk/>
            <pc:sldMasterMk cId="1372770603" sldId="2147483688"/>
            <pc:sldLayoutMk cId="62630125" sldId="2147483696"/>
          </pc:sldLayoutMkLst>
          <pc:picChg chg="add">
            <ac:chgData name="arunimap170@outlook.com" userId="50eb05cc2ded9530" providerId="LiveId" clId="{21D14DBB-6DEC-4EDB-891B-DB9150B67819}" dt="2023-02-24T15:53:47.978" v="28"/>
            <ac:picMkLst>
              <pc:docMk/>
              <pc:sldMasterMk cId="1372770603" sldId="2147483688"/>
              <pc:sldLayoutMk cId="62630125" sldId="2147483696"/>
              <ac:picMk id="9" creationId="{B5F2BCA3-E9DC-A0F2-DD28-645DF21B2B4D}"/>
            </ac:picMkLst>
          </pc:picChg>
          <pc:cxnChg chg="add">
            <ac:chgData name="arunimap170@outlook.com" userId="50eb05cc2ded9530" providerId="LiveId" clId="{21D14DBB-6DEC-4EDB-891B-DB9150B67819}" dt="2023-02-24T15:53:47.978" v="28"/>
            <ac:cxnSpMkLst>
              <pc:docMk/>
              <pc:sldMasterMk cId="1372770603" sldId="2147483688"/>
              <pc:sldLayoutMk cId="62630125" sldId="2147483696"/>
              <ac:cxnSpMk id="10" creationId="{F2B4DDEC-FF4A-F02E-01A1-9131CD6AB16A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47.978" v="28"/>
          <pc:sldLayoutMkLst>
            <pc:docMk/>
            <pc:sldMasterMk cId="1372770603" sldId="2147483688"/>
            <pc:sldLayoutMk cId="3864311626" sldId="2147483697"/>
          </pc:sldLayoutMkLst>
          <pc:picChg chg="add">
            <ac:chgData name="arunimap170@outlook.com" userId="50eb05cc2ded9530" providerId="LiveId" clId="{21D14DBB-6DEC-4EDB-891B-DB9150B67819}" dt="2023-02-24T15:53:47.978" v="28"/>
            <ac:picMkLst>
              <pc:docMk/>
              <pc:sldMasterMk cId="1372770603" sldId="2147483688"/>
              <pc:sldLayoutMk cId="3864311626" sldId="2147483697"/>
              <ac:picMk id="3" creationId="{D0B37954-14CE-C77F-88D8-E61E0CD5E1CE}"/>
            </ac:picMkLst>
          </pc:picChg>
          <pc:cxnChg chg="add">
            <ac:chgData name="arunimap170@outlook.com" userId="50eb05cc2ded9530" providerId="LiveId" clId="{21D14DBB-6DEC-4EDB-891B-DB9150B67819}" dt="2023-02-24T15:53:47.978" v="28"/>
            <ac:cxnSpMkLst>
              <pc:docMk/>
              <pc:sldMasterMk cId="1372770603" sldId="2147483688"/>
              <pc:sldLayoutMk cId="3864311626" sldId="2147483697"/>
              <ac:cxnSpMk id="9" creationId="{23F67499-E9A1-6659-4906-BF135A226328}"/>
            </ac:cxnSpMkLst>
          </pc:cxnChg>
        </pc:sldLayoutChg>
      </pc:sldMasterChg>
      <pc:sldMasterChg chg="addSp modSldLayout">
        <pc:chgData name="arunimap170@outlook.com" userId="50eb05cc2ded9530" providerId="LiveId" clId="{21D14DBB-6DEC-4EDB-891B-DB9150B67819}" dt="2023-02-24T15:53:50.339" v="29"/>
        <pc:sldMasterMkLst>
          <pc:docMk/>
          <pc:sldMasterMk cId="2396211278" sldId="2147483706"/>
        </pc:sldMasterMkLst>
        <pc:spChg chg="add">
          <ac:chgData name="arunimap170@outlook.com" userId="50eb05cc2ded9530" providerId="LiveId" clId="{21D14DBB-6DEC-4EDB-891B-DB9150B67819}" dt="2023-02-24T15:53:50.339" v="29"/>
          <ac:spMkLst>
            <pc:docMk/>
            <pc:sldMasterMk cId="2396211278" sldId="2147483706"/>
            <ac:spMk id="7" creationId="{62F9D172-F887-C8E9-08C2-77A4031458FF}"/>
          </ac:spMkLst>
        </pc:spChg>
        <pc:sldLayoutChg chg="addSp">
          <pc:chgData name="arunimap170@outlook.com" userId="50eb05cc2ded9530" providerId="LiveId" clId="{21D14DBB-6DEC-4EDB-891B-DB9150B67819}" dt="2023-02-24T15:53:50.339" v="29"/>
          <pc:sldLayoutMkLst>
            <pc:docMk/>
            <pc:sldMasterMk cId="2396211278" sldId="2147483706"/>
            <pc:sldLayoutMk cId="3901662739" sldId="2147483707"/>
          </pc:sldLayoutMkLst>
          <pc:picChg chg="add">
            <ac:chgData name="arunimap170@outlook.com" userId="50eb05cc2ded9530" providerId="LiveId" clId="{21D14DBB-6DEC-4EDB-891B-DB9150B67819}" dt="2023-02-24T15:53:50.339" v="29"/>
            <ac:picMkLst>
              <pc:docMk/>
              <pc:sldMasterMk cId="2396211278" sldId="2147483706"/>
              <pc:sldLayoutMk cId="3901662739" sldId="2147483707"/>
              <ac:picMk id="8" creationId="{16E45558-3CA3-6D26-5277-30E34FA8C262}"/>
            </ac:picMkLst>
          </pc:picChg>
        </pc:sldLayoutChg>
        <pc:sldLayoutChg chg="addSp">
          <pc:chgData name="arunimap170@outlook.com" userId="50eb05cc2ded9530" providerId="LiveId" clId="{21D14DBB-6DEC-4EDB-891B-DB9150B67819}" dt="2023-02-24T15:53:50.339" v="29"/>
          <pc:sldLayoutMkLst>
            <pc:docMk/>
            <pc:sldMasterMk cId="2396211278" sldId="2147483706"/>
            <pc:sldLayoutMk cId="1993836835" sldId="2147483708"/>
          </pc:sldLayoutMkLst>
          <pc:picChg chg="add">
            <ac:chgData name="arunimap170@outlook.com" userId="50eb05cc2ded9530" providerId="LiveId" clId="{21D14DBB-6DEC-4EDB-891B-DB9150B67819}" dt="2023-02-24T15:53:50.339" v="29"/>
            <ac:picMkLst>
              <pc:docMk/>
              <pc:sldMasterMk cId="2396211278" sldId="2147483706"/>
              <pc:sldLayoutMk cId="1993836835" sldId="2147483708"/>
              <ac:picMk id="8" creationId="{B0A65670-3854-07FA-F78C-7A35CC2C474A}"/>
            </ac:picMkLst>
          </pc:picChg>
          <pc:cxnChg chg="add">
            <ac:chgData name="arunimap170@outlook.com" userId="50eb05cc2ded9530" providerId="LiveId" clId="{21D14DBB-6DEC-4EDB-891B-DB9150B67819}" dt="2023-02-24T15:53:50.339" v="29"/>
            <ac:cxnSpMkLst>
              <pc:docMk/>
              <pc:sldMasterMk cId="2396211278" sldId="2147483706"/>
              <pc:sldLayoutMk cId="1993836835" sldId="2147483708"/>
              <ac:cxnSpMk id="9" creationId="{70329AFA-EF8F-4B8C-8442-155B0C87034E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50.339" v="29"/>
          <pc:sldLayoutMkLst>
            <pc:docMk/>
            <pc:sldMasterMk cId="2396211278" sldId="2147483706"/>
            <pc:sldLayoutMk cId="799086733" sldId="2147483709"/>
          </pc:sldLayoutMkLst>
          <pc:spChg chg="add">
            <ac:chgData name="arunimap170@outlook.com" userId="50eb05cc2ded9530" providerId="LiveId" clId="{21D14DBB-6DEC-4EDB-891B-DB9150B67819}" dt="2023-02-24T15:53:50.339" v="29"/>
            <ac:spMkLst>
              <pc:docMk/>
              <pc:sldMasterMk cId="2396211278" sldId="2147483706"/>
              <pc:sldLayoutMk cId="799086733" sldId="2147483709"/>
              <ac:spMk id="8" creationId="{1B80CC31-D6F3-5DC6-2D35-84CCE537B240}"/>
            </ac:spMkLst>
          </pc:spChg>
          <pc:picChg chg="add">
            <ac:chgData name="arunimap170@outlook.com" userId="50eb05cc2ded9530" providerId="LiveId" clId="{21D14DBB-6DEC-4EDB-891B-DB9150B67819}" dt="2023-02-24T15:53:50.339" v="29"/>
            <ac:picMkLst>
              <pc:docMk/>
              <pc:sldMasterMk cId="2396211278" sldId="2147483706"/>
              <pc:sldLayoutMk cId="799086733" sldId="2147483709"/>
              <ac:picMk id="9" creationId="{A04DE77A-A81F-0DF7-D008-9BB55A152E6F}"/>
            </ac:picMkLst>
          </pc:picChg>
          <pc:cxnChg chg="add">
            <ac:chgData name="arunimap170@outlook.com" userId="50eb05cc2ded9530" providerId="LiveId" clId="{21D14DBB-6DEC-4EDB-891B-DB9150B67819}" dt="2023-02-24T15:53:50.339" v="29"/>
            <ac:cxnSpMkLst>
              <pc:docMk/>
              <pc:sldMasterMk cId="2396211278" sldId="2147483706"/>
              <pc:sldLayoutMk cId="799086733" sldId="2147483709"/>
              <ac:cxnSpMk id="10" creationId="{AFEC3862-7783-537F-F9CD-283644C90B21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50.339" v="29"/>
          <pc:sldLayoutMkLst>
            <pc:docMk/>
            <pc:sldMasterMk cId="2396211278" sldId="2147483706"/>
            <pc:sldLayoutMk cId="2220169563" sldId="2147483710"/>
          </pc:sldLayoutMkLst>
          <pc:picChg chg="add">
            <ac:chgData name="arunimap170@outlook.com" userId="50eb05cc2ded9530" providerId="LiveId" clId="{21D14DBB-6DEC-4EDB-891B-DB9150B67819}" dt="2023-02-24T15:53:50.339" v="29"/>
            <ac:picMkLst>
              <pc:docMk/>
              <pc:sldMasterMk cId="2396211278" sldId="2147483706"/>
              <pc:sldLayoutMk cId="2220169563" sldId="2147483710"/>
              <ac:picMk id="9" creationId="{678B3D6F-80A0-4375-D0A4-A567674C086F}"/>
            </ac:picMkLst>
          </pc:picChg>
          <pc:cxnChg chg="add">
            <ac:chgData name="arunimap170@outlook.com" userId="50eb05cc2ded9530" providerId="LiveId" clId="{21D14DBB-6DEC-4EDB-891B-DB9150B67819}" dt="2023-02-24T15:53:50.339" v="29"/>
            <ac:cxnSpMkLst>
              <pc:docMk/>
              <pc:sldMasterMk cId="2396211278" sldId="2147483706"/>
              <pc:sldLayoutMk cId="2220169563" sldId="2147483710"/>
              <ac:cxnSpMk id="10" creationId="{47996A68-E51F-16D2-7D9E-37CC76999768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50.339" v="29"/>
          <pc:sldLayoutMkLst>
            <pc:docMk/>
            <pc:sldMasterMk cId="2396211278" sldId="2147483706"/>
            <pc:sldLayoutMk cId="2373037063" sldId="2147483711"/>
          </pc:sldLayoutMkLst>
          <pc:picChg chg="add">
            <ac:chgData name="arunimap170@outlook.com" userId="50eb05cc2ded9530" providerId="LiveId" clId="{21D14DBB-6DEC-4EDB-891B-DB9150B67819}" dt="2023-02-24T15:53:50.339" v="29"/>
            <ac:picMkLst>
              <pc:docMk/>
              <pc:sldMasterMk cId="2396211278" sldId="2147483706"/>
              <pc:sldLayoutMk cId="2373037063" sldId="2147483711"/>
              <ac:picMk id="10" creationId="{5DC22798-0500-FBDA-1376-012C940EC535}"/>
            </ac:picMkLst>
          </pc:picChg>
          <pc:cxnChg chg="add">
            <ac:chgData name="arunimap170@outlook.com" userId="50eb05cc2ded9530" providerId="LiveId" clId="{21D14DBB-6DEC-4EDB-891B-DB9150B67819}" dt="2023-02-24T15:53:50.339" v="29"/>
            <ac:cxnSpMkLst>
              <pc:docMk/>
              <pc:sldMasterMk cId="2396211278" sldId="2147483706"/>
              <pc:sldLayoutMk cId="2373037063" sldId="2147483711"/>
              <ac:cxnSpMk id="11" creationId="{255B5EBC-0D54-2BA7-629C-AC273361DAF1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50.339" v="29"/>
          <pc:sldLayoutMkLst>
            <pc:docMk/>
            <pc:sldMasterMk cId="2396211278" sldId="2147483706"/>
            <pc:sldLayoutMk cId="1521326601" sldId="2147483712"/>
          </pc:sldLayoutMkLst>
          <pc:picChg chg="add">
            <ac:chgData name="arunimap170@outlook.com" userId="50eb05cc2ded9530" providerId="LiveId" clId="{21D14DBB-6DEC-4EDB-891B-DB9150B67819}" dt="2023-02-24T15:53:50.339" v="29"/>
            <ac:picMkLst>
              <pc:docMk/>
              <pc:sldMasterMk cId="2396211278" sldId="2147483706"/>
              <pc:sldLayoutMk cId="1521326601" sldId="2147483712"/>
              <ac:picMk id="7" creationId="{957892AB-43A5-0703-C452-E6A2C0027313}"/>
            </ac:picMkLst>
          </pc:picChg>
          <pc:cxnChg chg="add">
            <ac:chgData name="arunimap170@outlook.com" userId="50eb05cc2ded9530" providerId="LiveId" clId="{21D14DBB-6DEC-4EDB-891B-DB9150B67819}" dt="2023-02-24T15:53:50.339" v="29"/>
            <ac:cxnSpMkLst>
              <pc:docMk/>
              <pc:sldMasterMk cId="2396211278" sldId="2147483706"/>
              <pc:sldLayoutMk cId="1521326601" sldId="2147483712"/>
              <ac:cxnSpMk id="8" creationId="{992A2C82-D129-EA17-C916-6450E6D70D2F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50.339" v="29"/>
          <pc:sldLayoutMkLst>
            <pc:docMk/>
            <pc:sldMasterMk cId="2396211278" sldId="2147483706"/>
            <pc:sldLayoutMk cId="3214149466" sldId="2147483713"/>
          </pc:sldLayoutMkLst>
          <pc:spChg chg="add">
            <ac:chgData name="arunimap170@outlook.com" userId="50eb05cc2ded9530" providerId="LiveId" clId="{21D14DBB-6DEC-4EDB-891B-DB9150B67819}" dt="2023-02-24T15:53:50.339" v="29"/>
            <ac:spMkLst>
              <pc:docMk/>
              <pc:sldMasterMk cId="2396211278" sldId="2147483706"/>
              <pc:sldLayoutMk cId="3214149466" sldId="2147483713"/>
              <ac:spMk id="6" creationId="{3EE827FB-6D4F-F446-BFBB-024295739B50}"/>
            </ac:spMkLst>
          </pc:spChg>
          <pc:picChg chg="add">
            <ac:chgData name="arunimap170@outlook.com" userId="50eb05cc2ded9530" providerId="LiveId" clId="{21D14DBB-6DEC-4EDB-891B-DB9150B67819}" dt="2023-02-24T15:53:50.339" v="29"/>
            <ac:picMkLst>
              <pc:docMk/>
              <pc:sldMasterMk cId="2396211278" sldId="2147483706"/>
              <pc:sldLayoutMk cId="3214149466" sldId="2147483713"/>
              <ac:picMk id="7" creationId="{F0110C1C-B0C0-0CE4-4EB4-93AD3017EE28}"/>
            </ac:picMkLst>
          </pc:picChg>
          <pc:cxnChg chg="add">
            <ac:chgData name="arunimap170@outlook.com" userId="50eb05cc2ded9530" providerId="LiveId" clId="{21D14DBB-6DEC-4EDB-891B-DB9150B67819}" dt="2023-02-24T15:53:50.339" v="29"/>
            <ac:cxnSpMkLst>
              <pc:docMk/>
              <pc:sldMasterMk cId="2396211278" sldId="2147483706"/>
              <pc:sldLayoutMk cId="3214149466" sldId="2147483713"/>
              <ac:cxnSpMk id="8" creationId="{FA6D0A69-B292-6E95-FED0-E12EDDDA82A7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50.339" v="29"/>
          <pc:sldLayoutMkLst>
            <pc:docMk/>
            <pc:sldMasterMk cId="2396211278" sldId="2147483706"/>
            <pc:sldLayoutMk cId="686358604" sldId="2147483714"/>
          </pc:sldLayoutMkLst>
          <pc:picChg chg="add">
            <ac:chgData name="arunimap170@outlook.com" userId="50eb05cc2ded9530" providerId="LiveId" clId="{21D14DBB-6DEC-4EDB-891B-DB9150B67819}" dt="2023-02-24T15:53:50.339" v="29"/>
            <ac:picMkLst>
              <pc:docMk/>
              <pc:sldMasterMk cId="2396211278" sldId="2147483706"/>
              <pc:sldLayoutMk cId="686358604" sldId="2147483714"/>
              <ac:picMk id="9" creationId="{8A583C61-E5A2-91C6-D569-C6284C3FDB77}"/>
            </ac:picMkLst>
          </pc:picChg>
          <pc:cxnChg chg="add">
            <ac:chgData name="arunimap170@outlook.com" userId="50eb05cc2ded9530" providerId="LiveId" clId="{21D14DBB-6DEC-4EDB-891B-DB9150B67819}" dt="2023-02-24T15:53:50.339" v="29"/>
            <ac:cxnSpMkLst>
              <pc:docMk/>
              <pc:sldMasterMk cId="2396211278" sldId="2147483706"/>
              <pc:sldLayoutMk cId="686358604" sldId="2147483714"/>
              <ac:cxnSpMk id="10" creationId="{D28A80D0-5298-0D0E-E1D0-5F2F649FEDB7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50.339" v="29"/>
          <pc:sldLayoutMkLst>
            <pc:docMk/>
            <pc:sldMasterMk cId="2396211278" sldId="2147483706"/>
            <pc:sldLayoutMk cId="1384175815" sldId="2147483715"/>
          </pc:sldLayoutMkLst>
          <pc:picChg chg="add">
            <ac:chgData name="arunimap170@outlook.com" userId="50eb05cc2ded9530" providerId="LiveId" clId="{21D14DBB-6DEC-4EDB-891B-DB9150B67819}" dt="2023-02-24T15:53:50.339" v="29"/>
            <ac:picMkLst>
              <pc:docMk/>
              <pc:sldMasterMk cId="2396211278" sldId="2147483706"/>
              <pc:sldLayoutMk cId="1384175815" sldId="2147483715"/>
              <ac:picMk id="3" creationId="{7ED0481D-D422-006C-4B45-90B6C4E6BCFA}"/>
            </ac:picMkLst>
          </pc:picChg>
          <pc:cxnChg chg="add">
            <ac:chgData name="arunimap170@outlook.com" userId="50eb05cc2ded9530" providerId="LiveId" clId="{21D14DBB-6DEC-4EDB-891B-DB9150B67819}" dt="2023-02-24T15:53:50.339" v="29"/>
            <ac:cxnSpMkLst>
              <pc:docMk/>
              <pc:sldMasterMk cId="2396211278" sldId="2147483706"/>
              <pc:sldLayoutMk cId="1384175815" sldId="2147483715"/>
              <ac:cxnSpMk id="9" creationId="{21C93B1A-66CE-7637-E6D0-35C1894C1E58}"/>
            </ac:cxnSpMkLst>
          </pc:cxnChg>
        </pc:sldLayoutChg>
      </pc:sldMasterChg>
      <pc:sldMasterChg chg="addSp modSldLayout">
        <pc:chgData name="arunimap170@outlook.com" userId="50eb05cc2ded9530" providerId="LiveId" clId="{21D14DBB-6DEC-4EDB-891B-DB9150B67819}" dt="2023-02-24T15:53:53.057" v="30"/>
        <pc:sldMasterMkLst>
          <pc:docMk/>
          <pc:sldMasterMk cId="2384417811" sldId="2147483724"/>
        </pc:sldMasterMkLst>
        <pc:spChg chg="add">
          <ac:chgData name="arunimap170@outlook.com" userId="50eb05cc2ded9530" providerId="LiveId" clId="{21D14DBB-6DEC-4EDB-891B-DB9150B67819}" dt="2023-02-24T15:53:53.057" v="30"/>
          <ac:spMkLst>
            <pc:docMk/>
            <pc:sldMasterMk cId="2384417811" sldId="2147483724"/>
            <ac:spMk id="7" creationId="{B1400573-03D7-D36E-3970-804E78260DD4}"/>
          </ac:spMkLst>
        </pc:spChg>
        <pc:sldLayoutChg chg="addSp">
          <pc:chgData name="arunimap170@outlook.com" userId="50eb05cc2ded9530" providerId="LiveId" clId="{21D14DBB-6DEC-4EDB-891B-DB9150B67819}" dt="2023-02-24T15:53:53.057" v="30"/>
          <pc:sldLayoutMkLst>
            <pc:docMk/>
            <pc:sldMasterMk cId="2384417811" sldId="2147483724"/>
            <pc:sldLayoutMk cId="2822194530" sldId="2147483725"/>
          </pc:sldLayoutMkLst>
          <pc:picChg chg="add">
            <ac:chgData name="arunimap170@outlook.com" userId="50eb05cc2ded9530" providerId="LiveId" clId="{21D14DBB-6DEC-4EDB-891B-DB9150B67819}" dt="2023-02-24T15:53:53.057" v="30"/>
            <ac:picMkLst>
              <pc:docMk/>
              <pc:sldMasterMk cId="2384417811" sldId="2147483724"/>
              <pc:sldLayoutMk cId="2822194530" sldId="2147483725"/>
              <ac:picMk id="8" creationId="{A58CC2D5-FCD9-50EE-0737-25BDE5FE10A2}"/>
            </ac:picMkLst>
          </pc:picChg>
        </pc:sldLayoutChg>
        <pc:sldLayoutChg chg="addSp">
          <pc:chgData name="arunimap170@outlook.com" userId="50eb05cc2ded9530" providerId="LiveId" clId="{21D14DBB-6DEC-4EDB-891B-DB9150B67819}" dt="2023-02-24T15:53:53.057" v="30"/>
          <pc:sldLayoutMkLst>
            <pc:docMk/>
            <pc:sldMasterMk cId="2384417811" sldId="2147483724"/>
            <pc:sldLayoutMk cId="104756586" sldId="2147483726"/>
          </pc:sldLayoutMkLst>
          <pc:picChg chg="add">
            <ac:chgData name="arunimap170@outlook.com" userId="50eb05cc2ded9530" providerId="LiveId" clId="{21D14DBB-6DEC-4EDB-891B-DB9150B67819}" dt="2023-02-24T15:53:53.057" v="30"/>
            <ac:picMkLst>
              <pc:docMk/>
              <pc:sldMasterMk cId="2384417811" sldId="2147483724"/>
              <pc:sldLayoutMk cId="104756586" sldId="2147483726"/>
              <ac:picMk id="8" creationId="{5B48DA29-C1D4-567E-6794-7620916C5E37}"/>
            </ac:picMkLst>
          </pc:picChg>
          <pc:cxnChg chg="add">
            <ac:chgData name="arunimap170@outlook.com" userId="50eb05cc2ded9530" providerId="LiveId" clId="{21D14DBB-6DEC-4EDB-891B-DB9150B67819}" dt="2023-02-24T15:53:53.057" v="30"/>
            <ac:cxnSpMkLst>
              <pc:docMk/>
              <pc:sldMasterMk cId="2384417811" sldId="2147483724"/>
              <pc:sldLayoutMk cId="104756586" sldId="2147483726"/>
              <ac:cxnSpMk id="9" creationId="{7C2E67A5-404C-AEEE-F908-B02ADD56FE2E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53.057" v="30"/>
          <pc:sldLayoutMkLst>
            <pc:docMk/>
            <pc:sldMasterMk cId="2384417811" sldId="2147483724"/>
            <pc:sldLayoutMk cId="4178096284" sldId="2147483727"/>
          </pc:sldLayoutMkLst>
          <pc:spChg chg="add">
            <ac:chgData name="arunimap170@outlook.com" userId="50eb05cc2ded9530" providerId="LiveId" clId="{21D14DBB-6DEC-4EDB-891B-DB9150B67819}" dt="2023-02-24T15:53:53.057" v="30"/>
            <ac:spMkLst>
              <pc:docMk/>
              <pc:sldMasterMk cId="2384417811" sldId="2147483724"/>
              <pc:sldLayoutMk cId="4178096284" sldId="2147483727"/>
              <ac:spMk id="8" creationId="{AE962876-3F9F-FB8C-8245-DBB69FC885AD}"/>
            </ac:spMkLst>
          </pc:spChg>
          <pc:picChg chg="add">
            <ac:chgData name="arunimap170@outlook.com" userId="50eb05cc2ded9530" providerId="LiveId" clId="{21D14DBB-6DEC-4EDB-891B-DB9150B67819}" dt="2023-02-24T15:53:53.057" v="30"/>
            <ac:picMkLst>
              <pc:docMk/>
              <pc:sldMasterMk cId="2384417811" sldId="2147483724"/>
              <pc:sldLayoutMk cId="4178096284" sldId="2147483727"/>
              <ac:picMk id="9" creationId="{4ECCBA97-5592-467A-5677-455EFCE66860}"/>
            </ac:picMkLst>
          </pc:picChg>
          <pc:cxnChg chg="add">
            <ac:chgData name="arunimap170@outlook.com" userId="50eb05cc2ded9530" providerId="LiveId" clId="{21D14DBB-6DEC-4EDB-891B-DB9150B67819}" dt="2023-02-24T15:53:53.057" v="30"/>
            <ac:cxnSpMkLst>
              <pc:docMk/>
              <pc:sldMasterMk cId="2384417811" sldId="2147483724"/>
              <pc:sldLayoutMk cId="4178096284" sldId="2147483727"/>
              <ac:cxnSpMk id="10" creationId="{70623878-789C-BDDC-B7E8-FE912F7BB031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53.057" v="30"/>
          <pc:sldLayoutMkLst>
            <pc:docMk/>
            <pc:sldMasterMk cId="2384417811" sldId="2147483724"/>
            <pc:sldLayoutMk cId="2559954844" sldId="2147483728"/>
          </pc:sldLayoutMkLst>
          <pc:picChg chg="add">
            <ac:chgData name="arunimap170@outlook.com" userId="50eb05cc2ded9530" providerId="LiveId" clId="{21D14DBB-6DEC-4EDB-891B-DB9150B67819}" dt="2023-02-24T15:53:53.057" v="30"/>
            <ac:picMkLst>
              <pc:docMk/>
              <pc:sldMasterMk cId="2384417811" sldId="2147483724"/>
              <pc:sldLayoutMk cId="2559954844" sldId="2147483728"/>
              <ac:picMk id="9" creationId="{426FC451-2D3B-85E7-0A9C-670E96303A6A}"/>
            </ac:picMkLst>
          </pc:picChg>
          <pc:cxnChg chg="add">
            <ac:chgData name="arunimap170@outlook.com" userId="50eb05cc2ded9530" providerId="LiveId" clId="{21D14DBB-6DEC-4EDB-891B-DB9150B67819}" dt="2023-02-24T15:53:53.057" v="30"/>
            <ac:cxnSpMkLst>
              <pc:docMk/>
              <pc:sldMasterMk cId="2384417811" sldId="2147483724"/>
              <pc:sldLayoutMk cId="2559954844" sldId="2147483728"/>
              <ac:cxnSpMk id="10" creationId="{43B6DA83-91F1-547E-5844-329B4C3B9D38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53.057" v="30"/>
          <pc:sldLayoutMkLst>
            <pc:docMk/>
            <pc:sldMasterMk cId="2384417811" sldId="2147483724"/>
            <pc:sldLayoutMk cId="4179499013" sldId="2147483729"/>
          </pc:sldLayoutMkLst>
          <pc:picChg chg="add">
            <ac:chgData name="arunimap170@outlook.com" userId="50eb05cc2ded9530" providerId="LiveId" clId="{21D14DBB-6DEC-4EDB-891B-DB9150B67819}" dt="2023-02-24T15:53:53.057" v="30"/>
            <ac:picMkLst>
              <pc:docMk/>
              <pc:sldMasterMk cId="2384417811" sldId="2147483724"/>
              <pc:sldLayoutMk cId="4179499013" sldId="2147483729"/>
              <ac:picMk id="10" creationId="{7AFA80BA-9610-31F7-A219-29701B08640F}"/>
            </ac:picMkLst>
          </pc:picChg>
          <pc:cxnChg chg="add">
            <ac:chgData name="arunimap170@outlook.com" userId="50eb05cc2ded9530" providerId="LiveId" clId="{21D14DBB-6DEC-4EDB-891B-DB9150B67819}" dt="2023-02-24T15:53:53.057" v="30"/>
            <ac:cxnSpMkLst>
              <pc:docMk/>
              <pc:sldMasterMk cId="2384417811" sldId="2147483724"/>
              <pc:sldLayoutMk cId="4179499013" sldId="2147483729"/>
              <ac:cxnSpMk id="11" creationId="{F3FB5B7B-87EE-F400-3713-D646E74287D8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53.057" v="30"/>
          <pc:sldLayoutMkLst>
            <pc:docMk/>
            <pc:sldMasterMk cId="2384417811" sldId="2147483724"/>
            <pc:sldLayoutMk cId="4126191853" sldId="2147483730"/>
          </pc:sldLayoutMkLst>
          <pc:picChg chg="add">
            <ac:chgData name="arunimap170@outlook.com" userId="50eb05cc2ded9530" providerId="LiveId" clId="{21D14DBB-6DEC-4EDB-891B-DB9150B67819}" dt="2023-02-24T15:53:53.057" v="30"/>
            <ac:picMkLst>
              <pc:docMk/>
              <pc:sldMasterMk cId="2384417811" sldId="2147483724"/>
              <pc:sldLayoutMk cId="4126191853" sldId="2147483730"/>
              <ac:picMk id="7" creationId="{526ABEA3-DD9C-19C0-8ED9-EEB1B08CDA94}"/>
            </ac:picMkLst>
          </pc:picChg>
          <pc:cxnChg chg="add">
            <ac:chgData name="arunimap170@outlook.com" userId="50eb05cc2ded9530" providerId="LiveId" clId="{21D14DBB-6DEC-4EDB-891B-DB9150B67819}" dt="2023-02-24T15:53:53.057" v="30"/>
            <ac:cxnSpMkLst>
              <pc:docMk/>
              <pc:sldMasterMk cId="2384417811" sldId="2147483724"/>
              <pc:sldLayoutMk cId="4126191853" sldId="2147483730"/>
              <ac:cxnSpMk id="8" creationId="{581AEC30-9261-9096-4CC2-1D226B09570A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53.057" v="30"/>
          <pc:sldLayoutMkLst>
            <pc:docMk/>
            <pc:sldMasterMk cId="2384417811" sldId="2147483724"/>
            <pc:sldLayoutMk cId="2867628448" sldId="2147483731"/>
          </pc:sldLayoutMkLst>
          <pc:spChg chg="add">
            <ac:chgData name="arunimap170@outlook.com" userId="50eb05cc2ded9530" providerId="LiveId" clId="{21D14DBB-6DEC-4EDB-891B-DB9150B67819}" dt="2023-02-24T15:53:53.057" v="30"/>
            <ac:spMkLst>
              <pc:docMk/>
              <pc:sldMasterMk cId="2384417811" sldId="2147483724"/>
              <pc:sldLayoutMk cId="2867628448" sldId="2147483731"/>
              <ac:spMk id="6" creationId="{DD56645E-AC1C-8932-9955-1381B732DAB1}"/>
            </ac:spMkLst>
          </pc:spChg>
          <pc:picChg chg="add">
            <ac:chgData name="arunimap170@outlook.com" userId="50eb05cc2ded9530" providerId="LiveId" clId="{21D14DBB-6DEC-4EDB-891B-DB9150B67819}" dt="2023-02-24T15:53:53.057" v="30"/>
            <ac:picMkLst>
              <pc:docMk/>
              <pc:sldMasterMk cId="2384417811" sldId="2147483724"/>
              <pc:sldLayoutMk cId="2867628448" sldId="2147483731"/>
              <ac:picMk id="7" creationId="{FFA27B62-06DF-FE5B-40B7-924A156AF6F9}"/>
            </ac:picMkLst>
          </pc:picChg>
          <pc:cxnChg chg="add">
            <ac:chgData name="arunimap170@outlook.com" userId="50eb05cc2ded9530" providerId="LiveId" clId="{21D14DBB-6DEC-4EDB-891B-DB9150B67819}" dt="2023-02-24T15:53:53.057" v="30"/>
            <ac:cxnSpMkLst>
              <pc:docMk/>
              <pc:sldMasterMk cId="2384417811" sldId="2147483724"/>
              <pc:sldLayoutMk cId="2867628448" sldId="2147483731"/>
              <ac:cxnSpMk id="8" creationId="{1355CC35-96C1-FB5A-6A0F-FD1FBDF98BC7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53.057" v="30"/>
          <pc:sldLayoutMkLst>
            <pc:docMk/>
            <pc:sldMasterMk cId="2384417811" sldId="2147483724"/>
            <pc:sldLayoutMk cId="594333096" sldId="2147483732"/>
          </pc:sldLayoutMkLst>
          <pc:picChg chg="add">
            <ac:chgData name="arunimap170@outlook.com" userId="50eb05cc2ded9530" providerId="LiveId" clId="{21D14DBB-6DEC-4EDB-891B-DB9150B67819}" dt="2023-02-24T15:53:53.057" v="30"/>
            <ac:picMkLst>
              <pc:docMk/>
              <pc:sldMasterMk cId="2384417811" sldId="2147483724"/>
              <pc:sldLayoutMk cId="594333096" sldId="2147483732"/>
              <ac:picMk id="9" creationId="{9F0C7538-80B4-35F9-C538-E7450C52740A}"/>
            </ac:picMkLst>
          </pc:picChg>
          <pc:cxnChg chg="add">
            <ac:chgData name="arunimap170@outlook.com" userId="50eb05cc2ded9530" providerId="LiveId" clId="{21D14DBB-6DEC-4EDB-891B-DB9150B67819}" dt="2023-02-24T15:53:53.057" v="30"/>
            <ac:cxnSpMkLst>
              <pc:docMk/>
              <pc:sldMasterMk cId="2384417811" sldId="2147483724"/>
              <pc:sldLayoutMk cId="594333096" sldId="2147483732"/>
              <ac:cxnSpMk id="10" creationId="{470FB97F-F6C8-1934-BEDC-0D3ECD9C4142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3:53.057" v="30"/>
          <pc:sldLayoutMkLst>
            <pc:docMk/>
            <pc:sldMasterMk cId="2384417811" sldId="2147483724"/>
            <pc:sldLayoutMk cId="592140040" sldId="2147483733"/>
          </pc:sldLayoutMkLst>
          <pc:picChg chg="add">
            <ac:chgData name="arunimap170@outlook.com" userId="50eb05cc2ded9530" providerId="LiveId" clId="{21D14DBB-6DEC-4EDB-891B-DB9150B67819}" dt="2023-02-24T15:53:53.057" v="30"/>
            <ac:picMkLst>
              <pc:docMk/>
              <pc:sldMasterMk cId="2384417811" sldId="2147483724"/>
              <pc:sldLayoutMk cId="592140040" sldId="2147483733"/>
              <ac:picMk id="3" creationId="{BBC91024-163D-2BE4-98AE-0B47A6978D44}"/>
            </ac:picMkLst>
          </pc:picChg>
          <pc:cxnChg chg="add">
            <ac:chgData name="arunimap170@outlook.com" userId="50eb05cc2ded9530" providerId="LiveId" clId="{21D14DBB-6DEC-4EDB-891B-DB9150B67819}" dt="2023-02-24T15:53:53.057" v="30"/>
            <ac:cxnSpMkLst>
              <pc:docMk/>
              <pc:sldMasterMk cId="2384417811" sldId="2147483724"/>
              <pc:sldLayoutMk cId="592140040" sldId="2147483733"/>
              <ac:cxnSpMk id="9" creationId="{F64C64B5-9432-538D-BCFD-494DA95302EB}"/>
            </ac:cxnSpMkLst>
          </pc:cxnChg>
        </pc:sldLayoutChg>
      </pc:sldMasterChg>
      <pc:sldMasterChg chg="addSp modSldLayout">
        <pc:chgData name="arunimap170@outlook.com" userId="50eb05cc2ded9530" providerId="LiveId" clId="{21D14DBB-6DEC-4EDB-891B-DB9150B67819}" dt="2023-02-24T15:54:09.782" v="31"/>
        <pc:sldMasterMkLst>
          <pc:docMk/>
          <pc:sldMasterMk cId="989116520" sldId="2147483742"/>
        </pc:sldMasterMkLst>
        <pc:spChg chg="add">
          <ac:chgData name="arunimap170@outlook.com" userId="50eb05cc2ded9530" providerId="LiveId" clId="{21D14DBB-6DEC-4EDB-891B-DB9150B67819}" dt="2023-02-24T15:54:09.782" v="31"/>
          <ac:spMkLst>
            <pc:docMk/>
            <pc:sldMasterMk cId="989116520" sldId="2147483742"/>
            <ac:spMk id="7" creationId="{BBB7CBEB-6C5B-A7F4-B46C-809DC3E54E48}"/>
          </ac:spMkLst>
        </pc:spChg>
        <pc:sldLayoutChg chg="addSp">
          <pc:chgData name="arunimap170@outlook.com" userId="50eb05cc2ded9530" providerId="LiveId" clId="{21D14DBB-6DEC-4EDB-891B-DB9150B67819}" dt="2023-02-24T15:54:09.782" v="31"/>
          <pc:sldLayoutMkLst>
            <pc:docMk/>
            <pc:sldMasterMk cId="989116520" sldId="2147483742"/>
            <pc:sldLayoutMk cId="3025618934" sldId="2147483743"/>
          </pc:sldLayoutMkLst>
          <pc:picChg chg="add">
            <ac:chgData name="arunimap170@outlook.com" userId="50eb05cc2ded9530" providerId="LiveId" clId="{21D14DBB-6DEC-4EDB-891B-DB9150B67819}" dt="2023-02-24T15:54:09.782" v="31"/>
            <ac:picMkLst>
              <pc:docMk/>
              <pc:sldMasterMk cId="989116520" sldId="2147483742"/>
              <pc:sldLayoutMk cId="3025618934" sldId="2147483743"/>
              <ac:picMk id="7" creationId="{CD8C73B9-9B55-BE5E-086F-C04B722E8160}"/>
            </ac:picMkLst>
          </pc:picChg>
        </pc:sldLayoutChg>
        <pc:sldLayoutChg chg="addSp">
          <pc:chgData name="arunimap170@outlook.com" userId="50eb05cc2ded9530" providerId="LiveId" clId="{21D14DBB-6DEC-4EDB-891B-DB9150B67819}" dt="2023-02-24T15:54:09.782" v="31"/>
          <pc:sldLayoutMkLst>
            <pc:docMk/>
            <pc:sldMasterMk cId="989116520" sldId="2147483742"/>
            <pc:sldLayoutMk cId="3932315972" sldId="2147483744"/>
          </pc:sldLayoutMkLst>
          <pc:picChg chg="add">
            <ac:chgData name="arunimap170@outlook.com" userId="50eb05cc2ded9530" providerId="LiveId" clId="{21D14DBB-6DEC-4EDB-891B-DB9150B67819}" dt="2023-02-24T15:54:09.782" v="31"/>
            <ac:picMkLst>
              <pc:docMk/>
              <pc:sldMasterMk cId="989116520" sldId="2147483742"/>
              <pc:sldLayoutMk cId="3932315972" sldId="2147483744"/>
              <ac:picMk id="7" creationId="{D8F1668C-B5F9-02A2-D4EE-E1837C853581}"/>
            </ac:picMkLst>
          </pc:picChg>
          <pc:cxnChg chg="add">
            <ac:chgData name="arunimap170@outlook.com" userId="50eb05cc2ded9530" providerId="LiveId" clId="{21D14DBB-6DEC-4EDB-891B-DB9150B67819}" dt="2023-02-24T15:54:09.782" v="31"/>
            <ac:cxnSpMkLst>
              <pc:docMk/>
              <pc:sldMasterMk cId="989116520" sldId="2147483742"/>
              <pc:sldLayoutMk cId="3932315972" sldId="2147483744"/>
              <ac:cxnSpMk id="8" creationId="{875D790A-3A7D-6620-48B5-C477FE455702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4:09.782" v="31"/>
          <pc:sldLayoutMkLst>
            <pc:docMk/>
            <pc:sldMasterMk cId="989116520" sldId="2147483742"/>
            <pc:sldLayoutMk cId="4167630102" sldId="2147483745"/>
          </pc:sldLayoutMkLst>
          <pc:spChg chg="add">
            <ac:chgData name="arunimap170@outlook.com" userId="50eb05cc2ded9530" providerId="LiveId" clId="{21D14DBB-6DEC-4EDB-891B-DB9150B67819}" dt="2023-02-24T15:54:09.782" v="31"/>
            <ac:spMkLst>
              <pc:docMk/>
              <pc:sldMasterMk cId="989116520" sldId="2147483742"/>
              <pc:sldLayoutMk cId="4167630102" sldId="2147483745"/>
              <ac:spMk id="7" creationId="{0689A55B-1BD5-EE35-0C30-5D987E1FC0E3}"/>
            </ac:spMkLst>
          </pc:spChg>
          <pc:picChg chg="add">
            <ac:chgData name="arunimap170@outlook.com" userId="50eb05cc2ded9530" providerId="LiveId" clId="{21D14DBB-6DEC-4EDB-891B-DB9150B67819}" dt="2023-02-24T15:54:09.782" v="31"/>
            <ac:picMkLst>
              <pc:docMk/>
              <pc:sldMasterMk cId="989116520" sldId="2147483742"/>
              <pc:sldLayoutMk cId="4167630102" sldId="2147483745"/>
              <ac:picMk id="8" creationId="{5BC0801E-B1C2-1935-F28C-E034DC7A074B}"/>
            </ac:picMkLst>
          </pc:picChg>
          <pc:cxnChg chg="add">
            <ac:chgData name="arunimap170@outlook.com" userId="50eb05cc2ded9530" providerId="LiveId" clId="{21D14DBB-6DEC-4EDB-891B-DB9150B67819}" dt="2023-02-24T15:54:09.782" v="31"/>
            <ac:cxnSpMkLst>
              <pc:docMk/>
              <pc:sldMasterMk cId="989116520" sldId="2147483742"/>
              <pc:sldLayoutMk cId="4167630102" sldId="2147483745"/>
              <ac:cxnSpMk id="9" creationId="{2E8E0FE8-9379-23AA-3397-5BAA51986CE4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4:09.782" v="31"/>
          <pc:sldLayoutMkLst>
            <pc:docMk/>
            <pc:sldMasterMk cId="989116520" sldId="2147483742"/>
            <pc:sldLayoutMk cId="771632339" sldId="2147483746"/>
          </pc:sldLayoutMkLst>
          <pc:picChg chg="add">
            <ac:chgData name="arunimap170@outlook.com" userId="50eb05cc2ded9530" providerId="LiveId" clId="{21D14DBB-6DEC-4EDB-891B-DB9150B67819}" dt="2023-02-24T15:54:09.782" v="31"/>
            <ac:picMkLst>
              <pc:docMk/>
              <pc:sldMasterMk cId="989116520" sldId="2147483742"/>
              <pc:sldLayoutMk cId="771632339" sldId="2147483746"/>
              <ac:picMk id="8" creationId="{2D90A60E-027A-2F62-EDD4-4AE979A5F56C}"/>
            </ac:picMkLst>
          </pc:picChg>
          <pc:cxnChg chg="add">
            <ac:chgData name="arunimap170@outlook.com" userId="50eb05cc2ded9530" providerId="LiveId" clId="{21D14DBB-6DEC-4EDB-891B-DB9150B67819}" dt="2023-02-24T15:54:09.782" v="31"/>
            <ac:cxnSpMkLst>
              <pc:docMk/>
              <pc:sldMasterMk cId="989116520" sldId="2147483742"/>
              <pc:sldLayoutMk cId="771632339" sldId="2147483746"/>
              <ac:cxnSpMk id="9" creationId="{5893A804-C711-87CD-B202-71A10C4E1425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4:09.782" v="31"/>
          <pc:sldLayoutMkLst>
            <pc:docMk/>
            <pc:sldMasterMk cId="989116520" sldId="2147483742"/>
            <pc:sldLayoutMk cId="4100489193" sldId="2147483747"/>
          </pc:sldLayoutMkLst>
          <pc:picChg chg="add">
            <ac:chgData name="arunimap170@outlook.com" userId="50eb05cc2ded9530" providerId="LiveId" clId="{21D14DBB-6DEC-4EDB-891B-DB9150B67819}" dt="2023-02-24T15:54:09.782" v="31"/>
            <ac:picMkLst>
              <pc:docMk/>
              <pc:sldMasterMk cId="989116520" sldId="2147483742"/>
              <pc:sldLayoutMk cId="4100489193" sldId="2147483747"/>
              <ac:picMk id="10" creationId="{F944580C-FE8E-A585-200A-7A0F838C1387}"/>
            </ac:picMkLst>
          </pc:picChg>
          <pc:cxnChg chg="add">
            <ac:chgData name="arunimap170@outlook.com" userId="50eb05cc2ded9530" providerId="LiveId" clId="{21D14DBB-6DEC-4EDB-891B-DB9150B67819}" dt="2023-02-24T15:54:09.782" v="31"/>
            <ac:cxnSpMkLst>
              <pc:docMk/>
              <pc:sldMasterMk cId="989116520" sldId="2147483742"/>
              <pc:sldLayoutMk cId="4100489193" sldId="2147483747"/>
              <ac:cxnSpMk id="11" creationId="{28125049-8DCA-CF21-0AE1-D17CF1594ED9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4:09.782" v="31"/>
          <pc:sldLayoutMkLst>
            <pc:docMk/>
            <pc:sldMasterMk cId="989116520" sldId="2147483742"/>
            <pc:sldLayoutMk cId="880702552" sldId="2147483748"/>
          </pc:sldLayoutMkLst>
          <pc:picChg chg="add">
            <ac:chgData name="arunimap170@outlook.com" userId="50eb05cc2ded9530" providerId="LiveId" clId="{21D14DBB-6DEC-4EDB-891B-DB9150B67819}" dt="2023-02-24T15:54:09.782" v="31"/>
            <ac:picMkLst>
              <pc:docMk/>
              <pc:sldMasterMk cId="989116520" sldId="2147483742"/>
              <pc:sldLayoutMk cId="880702552" sldId="2147483748"/>
              <ac:picMk id="6" creationId="{9C766985-6429-E476-4D59-B746735FE22F}"/>
            </ac:picMkLst>
          </pc:picChg>
          <pc:cxnChg chg="add">
            <ac:chgData name="arunimap170@outlook.com" userId="50eb05cc2ded9530" providerId="LiveId" clId="{21D14DBB-6DEC-4EDB-891B-DB9150B67819}" dt="2023-02-24T15:54:09.782" v="31"/>
            <ac:cxnSpMkLst>
              <pc:docMk/>
              <pc:sldMasterMk cId="989116520" sldId="2147483742"/>
              <pc:sldLayoutMk cId="880702552" sldId="2147483748"/>
              <ac:cxnSpMk id="7" creationId="{85A8731F-2566-7500-EB1C-B25A5E6E5A02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4:09.782" v="31"/>
          <pc:sldLayoutMkLst>
            <pc:docMk/>
            <pc:sldMasterMk cId="989116520" sldId="2147483742"/>
            <pc:sldLayoutMk cId="4145909954" sldId="2147483749"/>
          </pc:sldLayoutMkLst>
          <pc:spChg chg="add">
            <ac:chgData name="arunimap170@outlook.com" userId="50eb05cc2ded9530" providerId="LiveId" clId="{21D14DBB-6DEC-4EDB-891B-DB9150B67819}" dt="2023-02-24T15:54:09.782" v="31"/>
            <ac:spMkLst>
              <pc:docMk/>
              <pc:sldMasterMk cId="989116520" sldId="2147483742"/>
              <pc:sldLayoutMk cId="4145909954" sldId="2147483749"/>
              <ac:spMk id="5" creationId="{26173CD2-260F-FB7F-098A-4BDBCB194504}"/>
            </ac:spMkLst>
          </pc:spChg>
          <pc:picChg chg="add">
            <ac:chgData name="arunimap170@outlook.com" userId="50eb05cc2ded9530" providerId="LiveId" clId="{21D14DBB-6DEC-4EDB-891B-DB9150B67819}" dt="2023-02-24T15:54:09.782" v="31"/>
            <ac:picMkLst>
              <pc:docMk/>
              <pc:sldMasterMk cId="989116520" sldId="2147483742"/>
              <pc:sldLayoutMk cId="4145909954" sldId="2147483749"/>
              <ac:picMk id="6" creationId="{A9C0822F-68B0-082B-2544-219EA9AA10FB}"/>
            </ac:picMkLst>
          </pc:picChg>
          <pc:cxnChg chg="add">
            <ac:chgData name="arunimap170@outlook.com" userId="50eb05cc2ded9530" providerId="LiveId" clId="{21D14DBB-6DEC-4EDB-891B-DB9150B67819}" dt="2023-02-24T15:54:09.782" v="31"/>
            <ac:cxnSpMkLst>
              <pc:docMk/>
              <pc:sldMasterMk cId="989116520" sldId="2147483742"/>
              <pc:sldLayoutMk cId="4145909954" sldId="2147483749"/>
              <ac:cxnSpMk id="7" creationId="{938115DA-CFCF-0903-FD94-88D269EE9BBD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4:09.782" v="31"/>
          <pc:sldLayoutMkLst>
            <pc:docMk/>
            <pc:sldMasterMk cId="989116520" sldId="2147483742"/>
            <pc:sldLayoutMk cId="919701447" sldId="2147483750"/>
          </pc:sldLayoutMkLst>
          <pc:picChg chg="add">
            <ac:chgData name="arunimap170@outlook.com" userId="50eb05cc2ded9530" providerId="LiveId" clId="{21D14DBB-6DEC-4EDB-891B-DB9150B67819}" dt="2023-02-24T15:54:09.782" v="31"/>
            <ac:picMkLst>
              <pc:docMk/>
              <pc:sldMasterMk cId="989116520" sldId="2147483742"/>
              <pc:sldLayoutMk cId="919701447" sldId="2147483750"/>
              <ac:picMk id="8" creationId="{79940A42-CA12-94D8-1C63-E76AEEBE8545}"/>
            </ac:picMkLst>
          </pc:picChg>
          <pc:cxnChg chg="add">
            <ac:chgData name="arunimap170@outlook.com" userId="50eb05cc2ded9530" providerId="LiveId" clId="{21D14DBB-6DEC-4EDB-891B-DB9150B67819}" dt="2023-02-24T15:54:09.782" v="31"/>
            <ac:cxnSpMkLst>
              <pc:docMk/>
              <pc:sldMasterMk cId="989116520" sldId="2147483742"/>
              <pc:sldLayoutMk cId="919701447" sldId="2147483750"/>
              <ac:cxnSpMk id="9" creationId="{9A4AD307-2BEB-5D2B-A769-3262EEEB6AED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4:09.782" v="31"/>
          <pc:sldLayoutMkLst>
            <pc:docMk/>
            <pc:sldMasterMk cId="989116520" sldId="2147483742"/>
            <pc:sldLayoutMk cId="1157888724" sldId="2147483751"/>
          </pc:sldLayoutMkLst>
          <pc:picChg chg="add">
            <ac:chgData name="arunimap170@outlook.com" userId="50eb05cc2ded9530" providerId="LiveId" clId="{21D14DBB-6DEC-4EDB-891B-DB9150B67819}" dt="2023-02-24T15:54:09.782" v="31"/>
            <ac:picMkLst>
              <pc:docMk/>
              <pc:sldMasterMk cId="989116520" sldId="2147483742"/>
              <pc:sldLayoutMk cId="1157888724" sldId="2147483751"/>
              <ac:picMk id="8" creationId="{1F9E90A6-20F2-08E4-90E2-24D5ECBAD636}"/>
            </ac:picMkLst>
          </pc:picChg>
          <pc:cxnChg chg="add">
            <ac:chgData name="arunimap170@outlook.com" userId="50eb05cc2ded9530" providerId="LiveId" clId="{21D14DBB-6DEC-4EDB-891B-DB9150B67819}" dt="2023-02-24T15:54:09.782" v="31"/>
            <ac:cxnSpMkLst>
              <pc:docMk/>
              <pc:sldMasterMk cId="989116520" sldId="2147483742"/>
              <pc:sldLayoutMk cId="1157888724" sldId="2147483751"/>
              <ac:cxnSpMk id="9" creationId="{B5E81487-B181-015C-3AE5-4328CC1610C7}"/>
            </ac:cxnSpMkLst>
          </pc:cxnChg>
        </pc:sldLayoutChg>
      </pc:sldMasterChg>
      <pc:sldMasterChg chg="addSp setBg modSldLayout">
        <pc:chgData name="arunimap170@outlook.com" userId="50eb05cc2ded9530" providerId="LiveId" clId="{21D14DBB-6DEC-4EDB-891B-DB9150B67819}" dt="2023-02-24T15:58:57.291" v="62"/>
        <pc:sldMasterMkLst>
          <pc:docMk/>
          <pc:sldMasterMk cId="1778825101" sldId="2147483754"/>
        </pc:sldMasterMkLst>
        <pc:spChg chg="add">
          <ac:chgData name="arunimap170@outlook.com" userId="50eb05cc2ded9530" providerId="LiveId" clId="{21D14DBB-6DEC-4EDB-891B-DB9150B67819}" dt="2023-02-24T15:54:23.409" v="33"/>
          <ac:spMkLst>
            <pc:docMk/>
            <pc:sldMasterMk cId="1778825101" sldId="2147483754"/>
            <ac:spMk id="7" creationId="{CF3096D3-BAEE-EE10-3E83-8032A92E7434}"/>
          </ac:spMkLst>
        </pc:spChg>
        <pc:sldLayoutChg chg="addSp">
          <pc:chgData name="arunimap170@outlook.com" userId="50eb05cc2ded9530" providerId="LiveId" clId="{21D14DBB-6DEC-4EDB-891B-DB9150B67819}" dt="2023-02-24T15:54:23.409" v="33"/>
          <pc:sldLayoutMkLst>
            <pc:docMk/>
            <pc:sldMasterMk cId="1778825101" sldId="2147483754"/>
            <pc:sldLayoutMk cId="118917760" sldId="2147483755"/>
          </pc:sldLayoutMkLst>
          <pc:picChg chg="add">
            <ac:chgData name="arunimap170@outlook.com" userId="50eb05cc2ded9530" providerId="LiveId" clId="{21D14DBB-6DEC-4EDB-891B-DB9150B67819}" dt="2023-02-24T15:54:23.409" v="33"/>
            <ac:picMkLst>
              <pc:docMk/>
              <pc:sldMasterMk cId="1778825101" sldId="2147483754"/>
              <pc:sldLayoutMk cId="118917760" sldId="2147483755"/>
              <ac:picMk id="7" creationId="{96BFDEC4-442B-51E4-B4ED-CF5E1553975F}"/>
            </ac:picMkLst>
          </pc:picChg>
        </pc:sldLayoutChg>
        <pc:sldLayoutChg chg="addSp">
          <pc:chgData name="arunimap170@outlook.com" userId="50eb05cc2ded9530" providerId="LiveId" clId="{21D14DBB-6DEC-4EDB-891B-DB9150B67819}" dt="2023-02-24T15:54:23.409" v="33"/>
          <pc:sldLayoutMkLst>
            <pc:docMk/>
            <pc:sldMasterMk cId="1778825101" sldId="2147483754"/>
            <pc:sldLayoutMk cId="4059520790" sldId="2147483756"/>
          </pc:sldLayoutMkLst>
          <pc:picChg chg="add">
            <ac:chgData name="arunimap170@outlook.com" userId="50eb05cc2ded9530" providerId="LiveId" clId="{21D14DBB-6DEC-4EDB-891B-DB9150B67819}" dt="2023-02-24T15:54:23.409" v="33"/>
            <ac:picMkLst>
              <pc:docMk/>
              <pc:sldMasterMk cId="1778825101" sldId="2147483754"/>
              <pc:sldLayoutMk cId="4059520790" sldId="2147483756"/>
              <ac:picMk id="7" creationId="{A8ACF364-1AAC-0CAC-9FA1-2492CB127FF3}"/>
            </ac:picMkLst>
          </pc:picChg>
          <pc:cxnChg chg="add">
            <ac:chgData name="arunimap170@outlook.com" userId="50eb05cc2ded9530" providerId="LiveId" clId="{21D14DBB-6DEC-4EDB-891B-DB9150B67819}" dt="2023-02-24T15:54:23.409" v="33"/>
            <ac:cxnSpMkLst>
              <pc:docMk/>
              <pc:sldMasterMk cId="1778825101" sldId="2147483754"/>
              <pc:sldLayoutMk cId="4059520790" sldId="2147483756"/>
              <ac:cxnSpMk id="8" creationId="{FDACF78F-9825-B6DE-03A8-F12B237EC07E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4:23.409" v="33"/>
          <pc:sldLayoutMkLst>
            <pc:docMk/>
            <pc:sldMasterMk cId="1778825101" sldId="2147483754"/>
            <pc:sldLayoutMk cId="2022717755" sldId="2147483757"/>
          </pc:sldLayoutMkLst>
          <pc:spChg chg="add">
            <ac:chgData name="arunimap170@outlook.com" userId="50eb05cc2ded9530" providerId="LiveId" clId="{21D14DBB-6DEC-4EDB-891B-DB9150B67819}" dt="2023-02-24T15:54:23.409" v="33"/>
            <ac:spMkLst>
              <pc:docMk/>
              <pc:sldMasterMk cId="1778825101" sldId="2147483754"/>
              <pc:sldLayoutMk cId="2022717755" sldId="2147483757"/>
              <ac:spMk id="7" creationId="{27BF26F4-B0B8-8EF2-E816-00B0AD75B68F}"/>
            </ac:spMkLst>
          </pc:spChg>
          <pc:picChg chg="add">
            <ac:chgData name="arunimap170@outlook.com" userId="50eb05cc2ded9530" providerId="LiveId" clId="{21D14DBB-6DEC-4EDB-891B-DB9150B67819}" dt="2023-02-24T15:54:23.409" v="33"/>
            <ac:picMkLst>
              <pc:docMk/>
              <pc:sldMasterMk cId="1778825101" sldId="2147483754"/>
              <pc:sldLayoutMk cId="2022717755" sldId="2147483757"/>
              <ac:picMk id="8" creationId="{C65F354F-E918-42C8-615A-EE1C4FCF5FA7}"/>
            </ac:picMkLst>
          </pc:picChg>
          <pc:cxnChg chg="add">
            <ac:chgData name="arunimap170@outlook.com" userId="50eb05cc2ded9530" providerId="LiveId" clId="{21D14DBB-6DEC-4EDB-891B-DB9150B67819}" dt="2023-02-24T15:54:23.409" v="33"/>
            <ac:cxnSpMkLst>
              <pc:docMk/>
              <pc:sldMasterMk cId="1778825101" sldId="2147483754"/>
              <pc:sldLayoutMk cId="2022717755" sldId="2147483757"/>
              <ac:cxnSpMk id="9" creationId="{DEC3AAF9-C659-0C88-0B8B-99B4BE8DEE27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4:23.409" v="33"/>
          <pc:sldLayoutMkLst>
            <pc:docMk/>
            <pc:sldMasterMk cId="1778825101" sldId="2147483754"/>
            <pc:sldLayoutMk cId="3836621505" sldId="2147483758"/>
          </pc:sldLayoutMkLst>
          <pc:picChg chg="add">
            <ac:chgData name="arunimap170@outlook.com" userId="50eb05cc2ded9530" providerId="LiveId" clId="{21D14DBB-6DEC-4EDB-891B-DB9150B67819}" dt="2023-02-24T15:54:23.409" v="33"/>
            <ac:picMkLst>
              <pc:docMk/>
              <pc:sldMasterMk cId="1778825101" sldId="2147483754"/>
              <pc:sldLayoutMk cId="3836621505" sldId="2147483758"/>
              <ac:picMk id="8" creationId="{B8077E8F-CE1F-4B3A-5493-4DE7537E8A24}"/>
            </ac:picMkLst>
          </pc:picChg>
          <pc:cxnChg chg="add">
            <ac:chgData name="arunimap170@outlook.com" userId="50eb05cc2ded9530" providerId="LiveId" clId="{21D14DBB-6DEC-4EDB-891B-DB9150B67819}" dt="2023-02-24T15:54:23.409" v="33"/>
            <ac:cxnSpMkLst>
              <pc:docMk/>
              <pc:sldMasterMk cId="1778825101" sldId="2147483754"/>
              <pc:sldLayoutMk cId="3836621505" sldId="2147483758"/>
              <ac:cxnSpMk id="9" creationId="{05B408B9-4E6B-15BF-AC30-6ABEDDC08DC7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4:23.409" v="33"/>
          <pc:sldLayoutMkLst>
            <pc:docMk/>
            <pc:sldMasterMk cId="1778825101" sldId="2147483754"/>
            <pc:sldLayoutMk cId="3942256231" sldId="2147483759"/>
          </pc:sldLayoutMkLst>
          <pc:picChg chg="add">
            <ac:chgData name="arunimap170@outlook.com" userId="50eb05cc2ded9530" providerId="LiveId" clId="{21D14DBB-6DEC-4EDB-891B-DB9150B67819}" dt="2023-02-24T15:54:23.409" v="33"/>
            <ac:picMkLst>
              <pc:docMk/>
              <pc:sldMasterMk cId="1778825101" sldId="2147483754"/>
              <pc:sldLayoutMk cId="3942256231" sldId="2147483759"/>
              <ac:picMk id="10" creationId="{8C08EF01-A80D-C929-1CF6-350AAB570DE2}"/>
            </ac:picMkLst>
          </pc:picChg>
          <pc:cxnChg chg="add">
            <ac:chgData name="arunimap170@outlook.com" userId="50eb05cc2ded9530" providerId="LiveId" clId="{21D14DBB-6DEC-4EDB-891B-DB9150B67819}" dt="2023-02-24T15:54:23.409" v="33"/>
            <ac:cxnSpMkLst>
              <pc:docMk/>
              <pc:sldMasterMk cId="1778825101" sldId="2147483754"/>
              <pc:sldLayoutMk cId="3942256231" sldId="2147483759"/>
              <ac:cxnSpMk id="11" creationId="{199F2D07-2A70-5D26-6CE7-E3453B866E7A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4:23.409" v="33"/>
          <pc:sldLayoutMkLst>
            <pc:docMk/>
            <pc:sldMasterMk cId="1778825101" sldId="2147483754"/>
            <pc:sldLayoutMk cId="2474032556" sldId="2147483760"/>
          </pc:sldLayoutMkLst>
          <pc:picChg chg="add">
            <ac:chgData name="arunimap170@outlook.com" userId="50eb05cc2ded9530" providerId="LiveId" clId="{21D14DBB-6DEC-4EDB-891B-DB9150B67819}" dt="2023-02-24T15:54:23.409" v="33"/>
            <ac:picMkLst>
              <pc:docMk/>
              <pc:sldMasterMk cId="1778825101" sldId="2147483754"/>
              <pc:sldLayoutMk cId="2474032556" sldId="2147483760"/>
              <ac:picMk id="6" creationId="{D30D79ED-59AD-9A81-9BD9-AF276F964679}"/>
            </ac:picMkLst>
          </pc:picChg>
          <pc:cxnChg chg="add">
            <ac:chgData name="arunimap170@outlook.com" userId="50eb05cc2ded9530" providerId="LiveId" clId="{21D14DBB-6DEC-4EDB-891B-DB9150B67819}" dt="2023-02-24T15:54:23.409" v="33"/>
            <ac:cxnSpMkLst>
              <pc:docMk/>
              <pc:sldMasterMk cId="1778825101" sldId="2147483754"/>
              <pc:sldLayoutMk cId="2474032556" sldId="2147483760"/>
              <ac:cxnSpMk id="7" creationId="{CF980B7C-A9C7-F3FE-A9B5-B256D016D536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4:23.409" v="33"/>
          <pc:sldLayoutMkLst>
            <pc:docMk/>
            <pc:sldMasterMk cId="1778825101" sldId="2147483754"/>
            <pc:sldLayoutMk cId="3116516530" sldId="2147483761"/>
          </pc:sldLayoutMkLst>
          <pc:spChg chg="add">
            <ac:chgData name="arunimap170@outlook.com" userId="50eb05cc2ded9530" providerId="LiveId" clId="{21D14DBB-6DEC-4EDB-891B-DB9150B67819}" dt="2023-02-24T15:54:23.409" v="33"/>
            <ac:spMkLst>
              <pc:docMk/>
              <pc:sldMasterMk cId="1778825101" sldId="2147483754"/>
              <pc:sldLayoutMk cId="3116516530" sldId="2147483761"/>
              <ac:spMk id="5" creationId="{3E8894EF-2B9C-02A3-B02C-B98C346C7C19}"/>
            </ac:spMkLst>
          </pc:spChg>
          <pc:picChg chg="add">
            <ac:chgData name="arunimap170@outlook.com" userId="50eb05cc2ded9530" providerId="LiveId" clId="{21D14DBB-6DEC-4EDB-891B-DB9150B67819}" dt="2023-02-24T15:54:23.409" v="33"/>
            <ac:picMkLst>
              <pc:docMk/>
              <pc:sldMasterMk cId="1778825101" sldId="2147483754"/>
              <pc:sldLayoutMk cId="3116516530" sldId="2147483761"/>
              <ac:picMk id="6" creationId="{4C0F56CC-CA4F-7E60-E04D-F5073EF51F6A}"/>
            </ac:picMkLst>
          </pc:picChg>
          <pc:cxnChg chg="add">
            <ac:chgData name="arunimap170@outlook.com" userId="50eb05cc2ded9530" providerId="LiveId" clId="{21D14DBB-6DEC-4EDB-891B-DB9150B67819}" dt="2023-02-24T15:54:23.409" v="33"/>
            <ac:cxnSpMkLst>
              <pc:docMk/>
              <pc:sldMasterMk cId="1778825101" sldId="2147483754"/>
              <pc:sldLayoutMk cId="3116516530" sldId="2147483761"/>
              <ac:cxnSpMk id="7" creationId="{F67256E7-3A3E-BBBD-7946-636E529B3D7F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4:23.409" v="33"/>
          <pc:sldLayoutMkLst>
            <pc:docMk/>
            <pc:sldMasterMk cId="1778825101" sldId="2147483754"/>
            <pc:sldLayoutMk cId="3992669621" sldId="2147483762"/>
          </pc:sldLayoutMkLst>
          <pc:picChg chg="add">
            <ac:chgData name="arunimap170@outlook.com" userId="50eb05cc2ded9530" providerId="LiveId" clId="{21D14DBB-6DEC-4EDB-891B-DB9150B67819}" dt="2023-02-24T15:54:23.409" v="33"/>
            <ac:picMkLst>
              <pc:docMk/>
              <pc:sldMasterMk cId="1778825101" sldId="2147483754"/>
              <pc:sldLayoutMk cId="3992669621" sldId="2147483762"/>
              <ac:picMk id="8" creationId="{948B3C34-7799-C8D7-AAAC-558FB85C37BF}"/>
            </ac:picMkLst>
          </pc:picChg>
          <pc:cxnChg chg="add">
            <ac:chgData name="arunimap170@outlook.com" userId="50eb05cc2ded9530" providerId="LiveId" clId="{21D14DBB-6DEC-4EDB-891B-DB9150B67819}" dt="2023-02-24T15:54:23.409" v="33"/>
            <ac:cxnSpMkLst>
              <pc:docMk/>
              <pc:sldMasterMk cId="1778825101" sldId="2147483754"/>
              <pc:sldLayoutMk cId="3992669621" sldId="2147483762"/>
              <ac:cxnSpMk id="9" creationId="{31C592B3-E6E0-DDB3-57BF-5DB064273784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4:23.409" v="33"/>
          <pc:sldLayoutMkLst>
            <pc:docMk/>
            <pc:sldMasterMk cId="1778825101" sldId="2147483754"/>
            <pc:sldLayoutMk cId="1734283393" sldId="2147483763"/>
          </pc:sldLayoutMkLst>
          <pc:picChg chg="add">
            <ac:chgData name="arunimap170@outlook.com" userId="50eb05cc2ded9530" providerId="LiveId" clId="{21D14DBB-6DEC-4EDB-891B-DB9150B67819}" dt="2023-02-24T15:54:23.409" v="33"/>
            <ac:picMkLst>
              <pc:docMk/>
              <pc:sldMasterMk cId="1778825101" sldId="2147483754"/>
              <pc:sldLayoutMk cId="1734283393" sldId="2147483763"/>
              <ac:picMk id="8" creationId="{6345433F-7BE5-375C-482A-46068BCAEDC6}"/>
            </ac:picMkLst>
          </pc:picChg>
          <pc:cxnChg chg="add">
            <ac:chgData name="arunimap170@outlook.com" userId="50eb05cc2ded9530" providerId="LiveId" clId="{21D14DBB-6DEC-4EDB-891B-DB9150B67819}" dt="2023-02-24T15:54:23.409" v="33"/>
            <ac:cxnSpMkLst>
              <pc:docMk/>
              <pc:sldMasterMk cId="1778825101" sldId="2147483754"/>
              <pc:sldLayoutMk cId="1734283393" sldId="2147483763"/>
              <ac:cxnSpMk id="9" creationId="{1C450038-31F7-32FC-D355-54F1FC1C95DE}"/>
            </ac:cxnSpMkLst>
          </pc:cxnChg>
        </pc:sldLayoutChg>
      </pc:sldMasterChg>
      <pc:sldMasterChg chg="addSp modSldLayout">
        <pc:chgData name="arunimap170@outlook.com" userId="50eb05cc2ded9530" providerId="LiveId" clId="{21D14DBB-6DEC-4EDB-891B-DB9150B67819}" dt="2023-02-24T15:57:00.456" v="50"/>
        <pc:sldMasterMkLst>
          <pc:docMk/>
          <pc:sldMasterMk cId="1359607822" sldId="2147483766"/>
        </pc:sldMasterMkLst>
        <pc:spChg chg="add">
          <ac:chgData name="arunimap170@outlook.com" userId="50eb05cc2ded9530" providerId="LiveId" clId="{21D14DBB-6DEC-4EDB-891B-DB9150B67819}" dt="2023-02-24T15:57:00.456" v="50"/>
          <ac:spMkLst>
            <pc:docMk/>
            <pc:sldMasterMk cId="1359607822" sldId="2147483766"/>
            <ac:spMk id="13" creationId="{A24103D4-DB8B-069D-1C11-DC12D2D6A9A3}"/>
          </ac:spMkLst>
        </pc:spChg>
        <pc:sldLayoutChg chg="addSp">
          <pc:chgData name="arunimap170@outlook.com" userId="50eb05cc2ded9530" providerId="LiveId" clId="{21D14DBB-6DEC-4EDB-891B-DB9150B67819}" dt="2023-02-24T15:57:00.456" v="50"/>
          <pc:sldLayoutMkLst>
            <pc:docMk/>
            <pc:sldMasterMk cId="1359607822" sldId="2147483766"/>
            <pc:sldLayoutMk cId="993873553" sldId="2147483767"/>
          </pc:sldLayoutMkLst>
          <pc:picChg chg="add">
            <ac:chgData name="arunimap170@outlook.com" userId="50eb05cc2ded9530" providerId="LiveId" clId="{21D14DBB-6DEC-4EDB-891B-DB9150B67819}" dt="2023-02-24T15:57:00.456" v="50"/>
            <ac:picMkLst>
              <pc:docMk/>
              <pc:sldMasterMk cId="1359607822" sldId="2147483766"/>
              <pc:sldLayoutMk cId="993873553" sldId="2147483767"/>
              <ac:picMk id="7" creationId="{B79AD1A2-F1AF-7CE5-2117-C1E5279E564F}"/>
            </ac:picMkLst>
          </pc:picChg>
        </pc:sldLayoutChg>
        <pc:sldLayoutChg chg="addSp">
          <pc:chgData name="arunimap170@outlook.com" userId="50eb05cc2ded9530" providerId="LiveId" clId="{21D14DBB-6DEC-4EDB-891B-DB9150B67819}" dt="2023-02-24T15:57:00.456" v="50"/>
          <pc:sldLayoutMkLst>
            <pc:docMk/>
            <pc:sldMasterMk cId="1359607822" sldId="2147483766"/>
            <pc:sldLayoutMk cId="2102391534" sldId="2147483768"/>
          </pc:sldLayoutMkLst>
          <pc:picChg chg="add">
            <ac:chgData name="arunimap170@outlook.com" userId="50eb05cc2ded9530" providerId="LiveId" clId="{21D14DBB-6DEC-4EDB-891B-DB9150B67819}" dt="2023-02-24T15:57:00.456" v="50"/>
            <ac:picMkLst>
              <pc:docMk/>
              <pc:sldMasterMk cId="1359607822" sldId="2147483766"/>
              <pc:sldLayoutMk cId="2102391534" sldId="2147483768"/>
              <ac:picMk id="7" creationId="{276A9B68-DD5F-C5BD-D2EE-8B90B2EEC77A}"/>
            </ac:picMkLst>
          </pc:picChg>
          <pc:cxnChg chg="add">
            <ac:chgData name="arunimap170@outlook.com" userId="50eb05cc2ded9530" providerId="LiveId" clId="{21D14DBB-6DEC-4EDB-891B-DB9150B67819}" dt="2023-02-24T15:57:00.456" v="50"/>
            <ac:cxnSpMkLst>
              <pc:docMk/>
              <pc:sldMasterMk cId="1359607822" sldId="2147483766"/>
              <pc:sldLayoutMk cId="2102391534" sldId="2147483768"/>
              <ac:cxnSpMk id="8" creationId="{8638131A-FF1F-AB30-41CC-8A768BFAE3D3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7:00.456" v="50"/>
          <pc:sldLayoutMkLst>
            <pc:docMk/>
            <pc:sldMasterMk cId="1359607822" sldId="2147483766"/>
            <pc:sldLayoutMk cId="3738708230" sldId="2147483769"/>
          </pc:sldLayoutMkLst>
          <pc:spChg chg="add">
            <ac:chgData name="arunimap170@outlook.com" userId="50eb05cc2ded9530" providerId="LiveId" clId="{21D14DBB-6DEC-4EDB-891B-DB9150B67819}" dt="2023-02-24T15:57:00.456" v="50"/>
            <ac:spMkLst>
              <pc:docMk/>
              <pc:sldMasterMk cId="1359607822" sldId="2147483766"/>
              <pc:sldLayoutMk cId="3738708230" sldId="2147483769"/>
              <ac:spMk id="7" creationId="{328AFC41-2977-51AF-1D5F-FD8BEE890F8A}"/>
            </ac:spMkLst>
          </pc:spChg>
          <pc:picChg chg="add">
            <ac:chgData name="arunimap170@outlook.com" userId="50eb05cc2ded9530" providerId="LiveId" clId="{21D14DBB-6DEC-4EDB-891B-DB9150B67819}" dt="2023-02-24T15:57:00.456" v="50"/>
            <ac:picMkLst>
              <pc:docMk/>
              <pc:sldMasterMk cId="1359607822" sldId="2147483766"/>
              <pc:sldLayoutMk cId="3738708230" sldId="2147483769"/>
              <ac:picMk id="8" creationId="{48B67B4B-3405-DA8C-23D1-76F66A02CB2F}"/>
            </ac:picMkLst>
          </pc:picChg>
          <pc:cxnChg chg="add">
            <ac:chgData name="arunimap170@outlook.com" userId="50eb05cc2ded9530" providerId="LiveId" clId="{21D14DBB-6DEC-4EDB-891B-DB9150B67819}" dt="2023-02-24T15:57:00.456" v="50"/>
            <ac:cxnSpMkLst>
              <pc:docMk/>
              <pc:sldMasterMk cId="1359607822" sldId="2147483766"/>
              <pc:sldLayoutMk cId="3738708230" sldId="2147483769"/>
              <ac:cxnSpMk id="9" creationId="{905CE514-1E1B-9612-2A19-6DB64ED04006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7:00.456" v="50"/>
          <pc:sldLayoutMkLst>
            <pc:docMk/>
            <pc:sldMasterMk cId="1359607822" sldId="2147483766"/>
            <pc:sldLayoutMk cId="2239697242" sldId="2147483770"/>
          </pc:sldLayoutMkLst>
          <pc:picChg chg="add">
            <ac:chgData name="arunimap170@outlook.com" userId="50eb05cc2ded9530" providerId="LiveId" clId="{21D14DBB-6DEC-4EDB-891B-DB9150B67819}" dt="2023-02-24T15:57:00.456" v="50"/>
            <ac:picMkLst>
              <pc:docMk/>
              <pc:sldMasterMk cId="1359607822" sldId="2147483766"/>
              <pc:sldLayoutMk cId="2239697242" sldId="2147483770"/>
              <ac:picMk id="8" creationId="{8A9A7758-E65A-0D44-EB8F-F601353AD873}"/>
            </ac:picMkLst>
          </pc:picChg>
          <pc:cxnChg chg="add">
            <ac:chgData name="arunimap170@outlook.com" userId="50eb05cc2ded9530" providerId="LiveId" clId="{21D14DBB-6DEC-4EDB-891B-DB9150B67819}" dt="2023-02-24T15:57:00.456" v="50"/>
            <ac:cxnSpMkLst>
              <pc:docMk/>
              <pc:sldMasterMk cId="1359607822" sldId="2147483766"/>
              <pc:sldLayoutMk cId="2239697242" sldId="2147483770"/>
              <ac:cxnSpMk id="9" creationId="{8ECC564B-3786-0650-5C7C-E54EC1687DA9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7:00.456" v="50"/>
          <pc:sldLayoutMkLst>
            <pc:docMk/>
            <pc:sldMasterMk cId="1359607822" sldId="2147483766"/>
            <pc:sldLayoutMk cId="1718360033" sldId="2147483771"/>
          </pc:sldLayoutMkLst>
          <pc:picChg chg="add">
            <ac:chgData name="arunimap170@outlook.com" userId="50eb05cc2ded9530" providerId="LiveId" clId="{21D14DBB-6DEC-4EDB-891B-DB9150B67819}" dt="2023-02-24T15:57:00.456" v="50"/>
            <ac:picMkLst>
              <pc:docMk/>
              <pc:sldMasterMk cId="1359607822" sldId="2147483766"/>
              <pc:sldLayoutMk cId="1718360033" sldId="2147483771"/>
              <ac:picMk id="10" creationId="{EF62CB54-D3F6-E80F-8A5F-AA0C4879AFA5}"/>
            </ac:picMkLst>
          </pc:picChg>
          <pc:cxnChg chg="add">
            <ac:chgData name="arunimap170@outlook.com" userId="50eb05cc2ded9530" providerId="LiveId" clId="{21D14DBB-6DEC-4EDB-891B-DB9150B67819}" dt="2023-02-24T15:57:00.456" v="50"/>
            <ac:cxnSpMkLst>
              <pc:docMk/>
              <pc:sldMasterMk cId="1359607822" sldId="2147483766"/>
              <pc:sldLayoutMk cId="1718360033" sldId="2147483771"/>
              <ac:cxnSpMk id="11" creationId="{1041D7E4-2590-6FF7-17F3-C0D1318D06AA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7:00.456" v="50"/>
          <pc:sldLayoutMkLst>
            <pc:docMk/>
            <pc:sldMasterMk cId="1359607822" sldId="2147483766"/>
            <pc:sldLayoutMk cId="762852493" sldId="2147483772"/>
          </pc:sldLayoutMkLst>
          <pc:picChg chg="add">
            <ac:chgData name="arunimap170@outlook.com" userId="50eb05cc2ded9530" providerId="LiveId" clId="{21D14DBB-6DEC-4EDB-891B-DB9150B67819}" dt="2023-02-24T15:57:00.456" v="50"/>
            <ac:picMkLst>
              <pc:docMk/>
              <pc:sldMasterMk cId="1359607822" sldId="2147483766"/>
              <pc:sldLayoutMk cId="762852493" sldId="2147483772"/>
              <ac:picMk id="6" creationId="{E32988DB-EB35-6639-F8AC-DACC40AA4D1F}"/>
            </ac:picMkLst>
          </pc:picChg>
          <pc:cxnChg chg="add">
            <ac:chgData name="arunimap170@outlook.com" userId="50eb05cc2ded9530" providerId="LiveId" clId="{21D14DBB-6DEC-4EDB-891B-DB9150B67819}" dt="2023-02-24T15:57:00.456" v="50"/>
            <ac:cxnSpMkLst>
              <pc:docMk/>
              <pc:sldMasterMk cId="1359607822" sldId="2147483766"/>
              <pc:sldLayoutMk cId="762852493" sldId="2147483772"/>
              <ac:cxnSpMk id="7" creationId="{B99CA0B2-9A5F-AB0E-4840-13F752002DD7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7:00.456" v="50"/>
          <pc:sldLayoutMkLst>
            <pc:docMk/>
            <pc:sldMasterMk cId="1359607822" sldId="2147483766"/>
            <pc:sldLayoutMk cId="2868840754" sldId="2147483773"/>
          </pc:sldLayoutMkLst>
          <pc:spChg chg="add">
            <ac:chgData name="arunimap170@outlook.com" userId="50eb05cc2ded9530" providerId="LiveId" clId="{21D14DBB-6DEC-4EDB-891B-DB9150B67819}" dt="2023-02-24T15:57:00.456" v="50"/>
            <ac:spMkLst>
              <pc:docMk/>
              <pc:sldMasterMk cId="1359607822" sldId="2147483766"/>
              <pc:sldLayoutMk cId="2868840754" sldId="2147483773"/>
              <ac:spMk id="5" creationId="{F0FBA7E4-5B64-FCFD-59DF-D15F7D844F05}"/>
            </ac:spMkLst>
          </pc:spChg>
          <pc:picChg chg="add">
            <ac:chgData name="arunimap170@outlook.com" userId="50eb05cc2ded9530" providerId="LiveId" clId="{21D14DBB-6DEC-4EDB-891B-DB9150B67819}" dt="2023-02-24T15:57:00.456" v="50"/>
            <ac:picMkLst>
              <pc:docMk/>
              <pc:sldMasterMk cId="1359607822" sldId="2147483766"/>
              <pc:sldLayoutMk cId="2868840754" sldId="2147483773"/>
              <ac:picMk id="6" creationId="{FE7161B5-32C3-562D-F536-46511227A1C8}"/>
            </ac:picMkLst>
          </pc:picChg>
          <pc:cxnChg chg="add">
            <ac:chgData name="arunimap170@outlook.com" userId="50eb05cc2ded9530" providerId="LiveId" clId="{21D14DBB-6DEC-4EDB-891B-DB9150B67819}" dt="2023-02-24T15:57:00.456" v="50"/>
            <ac:cxnSpMkLst>
              <pc:docMk/>
              <pc:sldMasterMk cId="1359607822" sldId="2147483766"/>
              <pc:sldLayoutMk cId="2868840754" sldId="2147483773"/>
              <ac:cxnSpMk id="7" creationId="{E49E5A1F-2F23-A96D-844E-929E07329BFF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7:00.456" v="50"/>
          <pc:sldLayoutMkLst>
            <pc:docMk/>
            <pc:sldMasterMk cId="1359607822" sldId="2147483766"/>
            <pc:sldLayoutMk cId="3297025941" sldId="2147483774"/>
          </pc:sldLayoutMkLst>
          <pc:picChg chg="add">
            <ac:chgData name="arunimap170@outlook.com" userId="50eb05cc2ded9530" providerId="LiveId" clId="{21D14DBB-6DEC-4EDB-891B-DB9150B67819}" dt="2023-02-24T15:57:00.456" v="50"/>
            <ac:picMkLst>
              <pc:docMk/>
              <pc:sldMasterMk cId="1359607822" sldId="2147483766"/>
              <pc:sldLayoutMk cId="3297025941" sldId="2147483774"/>
              <ac:picMk id="8" creationId="{4612641F-A22F-BFDC-D6A5-289FB915343C}"/>
            </ac:picMkLst>
          </pc:picChg>
          <pc:cxnChg chg="add">
            <ac:chgData name="arunimap170@outlook.com" userId="50eb05cc2ded9530" providerId="LiveId" clId="{21D14DBB-6DEC-4EDB-891B-DB9150B67819}" dt="2023-02-24T15:57:00.456" v="50"/>
            <ac:cxnSpMkLst>
              <pc:docMk/>
              <pc:sldMasterMk cId="1359607822" sldId="2147483766"/>
              <pc:sldLayoutMk cId="3297025941" sldId="2147483774"/>
              <ac:cxnSpMk id="9" creationId="{6B868AD8-62D7-9779-F7C0-93AFA8C0FDB9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7:00.456" v="50"/>
          <pc:sldLayoutMkLst>
            <pc:docMk/>
            <pc:sldMasterMk cId="1359607822" sldId="2147483766"/>
            <pc:sldLayoutMk cId="2841557804" sldId="2147483775"/>
          </pc:sldLayoutMkLst>
          <pc:picChg chg="add">
            <ac:chgData name="arunimap170@outlook.com" userId="50eb05cc2ded9530" providerId="LiveId" clId="{21D14DBB-6DEC-4EDB-891B-DB9150B67819}" dt="2023-02-24T15:57:00.456" v="50"/>
            <ac:picMkLst>
              <pc:docMk/>
              <pc:sldMasterMk cId="1359607822" sldId="2147483766"/>
              <pc:sldLayoutMk cId="2841557804" sldId="2147483775"/>
              <ac:picMk id="3" creationId="{607C8B6B-BFCD-8F9C-1A87-A6084668B6D6}"/>
            </ac:picMkLst>
          </pc:picChg>
          <pc:cxnChg chg="add">
            <ac:chgData name="arunimap170@outlook.com" userId="50eb05cc2ded9530" providerId="LiveId" clId="{21D14DBB-6DEC-4EDB-891B-DB9150B67819}" dt="2023-02-24T15:57:00.456" v="50"/>
            <ac:cxnSpMkLst>
              <pc:docMk/>
              <pc:sldMasterMk cId="1359607822" sldId="2147483766"/>
              <pc:sldLayoutMk cId="2841557804" sldId="2147483775"/>
              <ac:cxnSpMk id="8" creationId="{A8291698-95C0-388D-507A-ED5EFEE0BF83}"/>
            </ac:cxnSpMkLst>
          </pc:cxnChg>
        </pc:sldLayoutChg>
      </pc:sldMasterChg>
      <pc:sldMasterChg chg="addSp modSldLayout">
        <pc:chgData name="arunimap170@outlook.com" userId="50eb05cc2ded9530" providerId="LiveId" clId="{21D14DBB-6DEC-4EDB-891B-DB9150B67819}" dt="2023-02-24T15:57:08.220" v="53"/>
        <pc:sldMasterMkLst>
          <pc:docMk/>
          <pc:sldMasterMk cId="2236811606" sldId="2147483784"/>
        </pc:sldMasterMkLst>
        <pc:spChg chg="add">
          <ac:chgData name="arunimap170@outlook.com" userId="50eb05cc2ded9530" providerId="LiveId" clId="{21D14DBB-6DEC-4EDB-891B-DB9150B67819}" dt="2023-02-24T15:57:08.220" v="53"/>
          <ac:spMkLst>
            <pc:docMk/>
            <pc:sldMasterMk cId="2236811606" sldId="2147483784"/>
            <ac:spMk id="7" creationId="{ED56ECF0-6248-0DC8-2C6F-73F6987CFAC5}"/>
          </ac:spMkLst>
        </pc:spChg>
        <pc:sldLayoutChg chg="addSp">
          <pc:chgData name="arunimap170@outlook.com" userId="50eb05cc2ded9530" providerId="LiveId" clId="{21D14DBB-6DEC-4EDB-891B-DB9150B67819}" dt="2023-02-24T15:57:08.220" v="53"/>
          <pc:sldLayoutMkLst>
            <pc:docMk/>
            <pc:sldMasterMk cId="2236811606" sldId="2147483784"/>
            <pc:sldLayoutMk cId="3041149698" sldId="2147483785"/>
          </pc:sldLayoutMkLst>
          <pc:picChg chg="add">
            <ac:chgData name="arunimap170@outlook.com" userId="50eb05cc2ded9530" providerId="LiveId" clId="{21D14DBB-6DEC-4EDB-891B-DB9150B67819}" dt="2023-02-24T15:57:08.220" v="53"/>
            <ac:picMkLst>
              <pc:docMk/>
              <pc:sldMasterMk cId="2236811606" sldId="2147483784"/>
              <pc:sldLayoutMk cId="3041149698" sldId="2147483785"/>
              <ac:picMk id="8" creationId="{6AD4F141-0297-83E6-1C56-4CF638782F04}"/>
            </ac:picMkLst>
          </pc:picChg>
        </pc:sldLayoutChg>
        <pc:sldLayoutChg chg="addSp">
          <pc:chgData name="arunimap170@outlook.com" userId="50eb05cc2ded9530" providerId="LiveId" clId="{21D14DBB-6DEC-4EDB-891B-DB9150B67819}" dt="2023-02-24T15:57:08.220" v="53"/>
          <pc:sldLayoutMkLst>
            <pc:docMk/>
            <pc:sldMasterMk cId="2236811606" sldId="2147483784"/>
            <pc:sldLayoutMk cId="1336102769" sldId="2147483787"/>
          </pc:sldLayoutMkLst>
          <pc:spChg chg="add">
            <ac:chgData name="arunimap170@outlook.com" userId="50eb05cc2ded9530" providerId="LiveId" clId="{21D14DBB-6DEC-4EDB-891B-DB9150B67819}" dt="2023-02-24T15:57:08.220" v="53"/>
            <ac:spMkLst>
              <pc:docMk/>
              <pc:sldMasterMk cId="2236811606" sldId="2147483784"/>
              <pc:sldLayoutMk cId="1336102769" sldId="2147483787"/>
              <ac:spMk id="7" creationId="{6B4E3C79-8F29-81C3-7C29-F716CDACA9DB}"/>
            </ac:spMkLst>
          </pc:spChg>
          <pc:picChg chg="add">
            <ac:chgData name="arunimap170@outlook.com" userId="50eb05cc2ded9530" providerId="LiveId" clId="{21D14DBB-6DEC-4EDB-891B-DB9150B67819}" dt="2023-02-24T15:57:08.220" v="53"/>
            <ac:picMkLst>
              <pc:docMk/>
              <pc:sldMasterMk cId="2236811606" sldId="2147483784"/>
              <pc:sldLayoutMk cId="1336102769" sldId="2147483787"/>
              <ac:picMk id="8" creationId="{9BEC7314-1AC6-5EA1-26DF-E39B25965A05}"/>
            </ac:picMkLst>
          </pc:picChg>
          <pc:cxnChg chg="add">
            <ac:chgData name="arunimap170@outlook.com" userId="50eb05cc2ded9530" providerId="LiveId" clId="{21D14DBB-6DEC-4EDB-891B-DB9150B67819}" dt="2023-02-24T15:57:08.220" v="53"/>
            <ac:cxnSpMkLst>
              <pc:docMk/>
              <pc:sldMasterMk cId="2236811606" sldId="2147483784"/>
              <pc:sldLayoutMk cId="1336102769" sldId="2147483787"/>
              <ac:cxnSpMk id="10" creationId="{E1D4DFCA-2FC0-44EF-E468-EB4E4A291C71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7:08.220" v="53"/>
          <pc:sldLayoutMkLst>
            <pc:docMk/>
            <pc:sldMasterMk cId="2236811606" sldId="2147483784"/>
            <pc:sldLayoutMk cId="1351738847" sldId="2147483790"/>
          </pc:sldLayoutMkLst>
          <pc:picChg chg="add">
            <ac:chgData name="arunimap170@outlook.com" userId="50eb05cc2ded9530" providerId="LiveId" clId="{21D14DBB-6DEC-4EDB-891B-DB9150B67819}" dt="2023-02-24T15:57:08.220" v="53"/>
            <ac:picMkLst>
              <pc:docMk/>
              <pc:sldMasterMk cId="2236811606" sldId="2147483784"/>
              <pc:sldLayoutMk cId="1351738847" sldId="2147483790"/>
              <ac:picMk id="6" creationId="{2FA5A91F-80AB-BB2E-402E-AB8E8B7DD79D}"/>
            </ac:picMkLst>
          </pc:picChg>
          <pc:cxnChg chg="add">
            <ac:chgData name="arunimap170@outlook.com" userId="50eb05cc2ded9530" providerId="LiveId" clId="{21D14DBB-6DEC-4EDB-891B-DB9150B67819}" dt="2023-02-24T15:57:08.220" v="53"/>
            <ac:cxnSpMkLst>
              <pc:docMk/>
              <pc:sldMasterMk cId="2236811606" sldId="2147483784"/>
              <pc:sldLayoutMk cId="1351738847" sldId="2147483790"/>
              <ac:cxnSpMk id="7" creationId="{18CA8FD7-914C-003D-9F04-6130139FFE7A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7:08.220" v="53"/>
          <pc:sldLayoutMkLst>
            <pc:docMk/>
            <pc:sldMasterMk cId="2236811606" sldId="2147483784"/>
            <pc:sldLayoutMk cId="1195981484" sldId="2147483791"/>
          </pc:sldLayoutMkLst>
          <pc:spChg chg="add">
            <ac:chgData name="arunimap170@outlook.com" userId="50eb05cc2ded9530" providerId="LiveId" clId="{21D14DBB-6DEC-4EDB-891B-DB9150B67819}" dt="2023-02-24T15:57:08.220" v="53"/>
            <ac:spMkLst>
              <pc:docMk/>
              <pc:sldMasterMk cId="2236811606" sldId="2147483784"/>
              <pc:sldLayoutMk cId="1195981484" sldId="2147483791"/>
              <ac:spMk id="5" creationId="{20E14178-85A8-6A07-947D-6735C58E9C71}"/>
            </ac:spMkLst>
          </pc:spChg>
          <pc:picChg chg="add">
            <ac:chgData name="arunimap170@outlook.com" userId="50eb05cc2ded9530" providerId="LiveId" clId="{21D14DBB-6DEC-4EDB-891B-DB9150B67819}" dt="2023-02-24T15:57:08.220" v="53"/>
            <ac:picMkLst>
              <pc:docMk/>
              <pc:sldMasterMk cId="2236811606" sldId="2147483784"/>
              <pc:sldLayoutMk cId="1195981484" sldId="2147483791"/>
              <ac:picMk id="6" creationId="{43CE764D-1E28-F397-67AB-73A25E7F363C}"/>
            </ac:picMkLst>
          </pc:picChg>
          <pc:cxnChg chg="add">
            <ac:chgData name="arunimap170@outlook.com" userId="50eb05cc2ded9530" providerId="LiveId" clId="{21D14DBB-6DEC-4EDB-891B-DB9150B67819}" dt="2023-02-24T15:57:08.220" v="53"/>
            <ac:cxnSpMkLst>
              <pc:docMk/>
              <pc:sldMasterMk cId="2236811606" sldId="2147483784"/>
              <pc:sldLayoutMk cId="1195981484" sldId="2147483791"/>
              <ac:cxnSpMk id="8" creationId="{33015241-C70B-93D8-9E7E-908390D0F6CF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7:08.220" v="53"/>
          <pc:sldLayoutMkLst>
            <pc:docMk/>
            <pc:sldMasterMk cId="2236811606" sldId="2147483784"/>
            <pc:sldLayoutMk cId="2854801609" sldId="2147483793"/>
          </pc:sldLayoutMkLst>
          <pc:picChg chg="add">
            <ac:chgData name="arunimap170@outlook.com" userId="50eb05cc2ded9530" providerId="LiveId" clId="{21D14DBB-6DEC-4EDB-891B-DB9150B67819}" dt="2023-02-24T15:57:08.220" v="53"/>
            <ac:picMkLst>
              <pc:docMk/>
              <pc:sldMasterMk cId="2236811606" sldId="2147483784"/>
              <pc:sldLayoutMk cId="2854801609" sldId="2147483793"/>
              <ac:picMk id="8" creationId="{8749F043-86D9-874F-A3F1-4D91BBA83FB5}"/>
            </ac:picMkLst>
          </pc:picChg>
          <pc:cxnChg chg="add">
            <ac:chgData name="arunimap170@outlook.com" userId="50eb05cc2ded9530" providerId="LiveId" clId="{21D14DBB-6DEC-4EDB-891B-DB9150B67819}" dt="2023-02-24T15:57:08.220" v="53"/>
            <ac:cxnSpMkLst>
              <pc:docMk/>
              <pc:sldMasterMk cId="2236811606" sldId="2147483784"/>
              <pc:sldLayoutMk cId="2854801609" sldId="2147483793"/>
              <ac:cxnSpMk id="9" creationId="{414D238F-0100-930F-62C7-86F27220C17E}"/>
            </ac:cxnSpMkLst>
          </pc:cxnChg>
        </pc:sldLayoutChg>
      </pc:sldMasterChg>
      <pc:sldMasterChg chg="addSp modSldLayout">
        <pc:chgData name="arunimap170@outlook.com" userId="50eb05cc2ded9530" providerId="LiveId" clId="{21D14DBB-6DEC-4EDB-891B-DB9150B67819}" dt="2023-02-24T15:57:10.936" v="56"/>
        <pc:sldMasterMkLst>
          <pc:docMk/>
          <pc:sldMasterMk cId="985064488" sldId="2147483802"/>
        </pc:sldMasterMkLst>
        <pc:spChg chg="add">
          <ac:chgData name="arunimap170@outlook.com" userId="50eb05cc2ded9530" providerId="LiveId" clId="{21D14DBB-6DEC-4EDB-891B-DB9150B67819}" dt="2023-02-24T15:57:10.936" v="56"/>
          <ac:spMkLst>
            <pc:docMk/>
            <pc:sldMasterMk cId="985064488" sldId="2147483802"/>
            <ac:spMk id="7" creationId="{CF091882-59FE-E116-BBE4-6EBDC1F0F715}"/>
          </ac:spMkLst>
        </pc:spChg>
        <pc:sldLayoutChg chg="addSp">
          <pc:chgData name="arunimap170@outlook.com" userId="50eb05cc2ded9530" providerId="LiveId" clId="{21D14DBB-6DEC-4EDB-891B-DB9150B67819}" dt="2023-02-24T15:57:10.936" v="56"/>
          <pc:sldLayoutMkLst>
            <pc:docMk/>
            <pc:sldMasterMk cId="985064488" sldId="2147483802"/>
            <pc:sldLayoutMk cId="2182297708" sldId="2147483803"/>
          </pc:sldLayoutMkLst>
          <pc:picChg chg="add">
            <ac:chgData name="arunimap170@outlook.com" userId="50eb05cc2ded9530" providerId="LiveId" clId="{21D14DBB-6DEC-4EDB-891B-DB9150B67819}" dt="2023-02-24T15:57:10.936" v="56"/>
            <ac:picMkLst>
              <pc:docMk/>
              <pc:sldMasterMk cId="985064488" sldId="2147483802"/>
              <pc:sldLayoutMk cId="2182297708" sldId="2147483803"/>
              <ac:picMk id="8" creationId="{47662441-BCFB-85BA-BB38-6954DE69F797}"/>
            </ac:picMkLst>
          </pc:picChg>
        </pc:sldLayoutChg>
        <pc:sldLayoutChg chg="addSp">
          <pc:chgData name="arunimap170@outlook.com" userId="50eb05cc2ded9530" providerId="LiveId" clId="{21D14DBB-6DEC-4EDB-891B-DB9150B67819}" dt="2023-02-24T15:57:10.936" v="56"/>
          <pc:sldLayoutMkLst>
            <pc:docMk/>
            <pc:sldMasterMk cId="985064488" sldId="2147483802"/>
            <pc:sldLayoutMk cId="3029918693" sldId="2147483805"/>
          </pc:sldLayoutMkLst>
          <pc:spChg chg="add">
            <ac:chgData name="arunimap170@outlook.com" userId="50eb05cc2ded9530" providerId="LiveId" clId="{21D14DBB-6DEC-4EDB-891B-DB9150B67819}" dt="2023-02-24T15:57:10.936" v="56"/>
            <ac:spMkLst>
              <pc:docMk/>
              <pc:sldMasterMk cId="985064488" sldId="2147483802"/>
              <pc:sldLayoutMk cId="3029918693" sldId="2147483805"/>
              <ac:spMk id="7" creationId="{7982D2CF-65FB-B6A1-0F66-99A67FBCB6EE}"/>
            </ac:spMkLst>
          </pc:spChg>
          <pc:picChg chg="add">
            <ac:chgData name="arunimap170@outlook.com" userId="50eb05cc2ded9530" providerId="LiveId" clId="{21D14DBB-6DEC-4EDB-891B-DB9150B67819}" dt="2023-02-24T15:57:10.936" v="56"/>
            <ac:picMkLst>
              <pc:docMk/>
              <pc:sldMasterMk cId="985064488" sldId="2147483802"/>
              <pc:sldLayoutMk cId="3029918693" sldId="2147483805"/>
              <ac:picMk id="8" creationId="{575A480A-3312-1E02-3591-F71D81E80D51}"/>
            </ac:picMkLst>
          </pc:picChg>
          <pc:cxnChg chg="add">
            <ac:chgData name="arunimap170@outlook.com" userId="50eb05cc2ded9530" providerId="LiveId" clId="{21D14DBB-6DEC-4EDB-891B-DB9150B67819}" dt="2023-02-24T15:57:10.936" v="56"/>
            <ac:cxnSpMkLst>
              <pc:docMk/>
              <pc:sldMasterMk cId="985064488" sldId="2147483802"/>
              <pc:sldLayoutMk cId="3029918693" sldId="2147483805"/>
              <ac:cxnSpMk id="10" creationId="{50C7286A-0D1F-EF38-25EC-924144FC3694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7:10.936" v="56"/>
          <pc:sldLayoutMkLst>
            <pc:docMk/>
            <pc:sldMasterMk cId="985064488" sldId="2147483802"/>
            <pc:sldLayoutMk cId="2567949992" sldId="2147483808"/>
          </pc:sldLayoutMkLst>
          <pc:picChg chg="add">
            <ac:chgData name="arunimap170@outlook.com" userId="50eb05cc2ded9530" providerId="LiveId" clId="{21D14DBB-6DEC-4EDB-891B-DB9150B67819}" dt="2023-02-24T15:57:10.936" v="56"/>
            <ac:picMkLst>
              <pc:docMk/>
              <pc:sldMasterMk cId="985064488" sldId="2147483802"/>
              <pc:sldLayoutMk cId="2567949992" sldId="2147483808"/>
              <ac:picMk id="6" creationId="{C6702339-AA73-6182-5A24-D64820FFC2CA}"/>
            </ac:picMkLst>
          </pc:picChg>
          <pc:cxnChg chg="add">
            <ac:chgData name="arunimap170@outlook.com" userId="50eb05cc2ded9530" providerId="LiveId" clId="{21D14DBB-6DEC-4EDB-891B-DB9150B67819}" dt="2023-02-24T15:57:10.936" v="56"/>
            <ac:cxnSpMkLst>
              <pc:docMk/>
              <pc:sldMasterMk cId="985064488" sldId="2147483802"/>
              <pc:sldLayoutMk cId="2567949992" sldId="2147483808"/>
              <ac:cxnSpMk id="7" creationId="{7054D314-B62D-198B-B141-82E8F3267B6E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7:10.936" v="56"/>
          <pc:sldLayoutMkLst>
            <pc:docMk/>
            <pc:sldMasterMk cId="985064488" sldId="2147483802"/>
            <pc:sldLayoutMk cId="2605369585" sldId="2147483809"/>
          </pc:sldLayoutMkLst>
          <pc:spChg chg="add">
            <ac:chgData name="arunimap170@outlook.com" userId="50eb05cc2ded9530" providerId="LiveId" clId="{21D14DBB-6DEC-4EDB-891B-DB9150B67819}" dt="2023-02-24T15:57:10.936" v="56"/>
            <ac:spMkLst>
              <pc:docMk/>
              <pc:sldMasterMk cId="985064488" sldId="2147483802"/>
              <pc:sldLayoutMk cId="2605369585" sldId="2147483809"/>
              <ac:spMk id="5" creationId="{FAB67B89-717F-3EA8-45F2-5AC233A3690E}"/>
            </ac:spMkLst>
          </pc:spChg>
          <pc:picChg chg="add">
            <ac:chgData name="arunimap170@outlook.com" userId="50eb05cc2ded9530" providerId="LiveId" clId="{21D14DBB-6DEC-4EDB-891B-DB9150B67819}" dt="2023-02-24T15:57:10.936" v="56"/>
            <ac:picMkLst>
              <pc:docMk/>
              <pc:sldMasterMk cId="985064488" sldId="2147483802"/>
              <pc:sldLayoutMk cId="2605369585" sldId="2147483809"/>
              <ac:picMk id="6" creationId="{D09372EC-734E-438F-FAC4-22EC32FBD2B8}"/>
            </ac:picMkLst>
          </pc:picChg>
          <pc:cxnChg chg="add">
            <ac:chgData name="arunimap170@outlook.com" userId="50eb05cc2ded9530" providerId="LiveId" clId="{21D14DBB-6DEC-4EDB-891B-DB9150B67819}" dt="2023-02-24T15:57:10.936" v="56"/>
            <ac:cxnSpMkLst>
              <pc:docMk/>
              <pc:sldMasterMk cId="985064488" sldId="2147483802"/>
              <pc:sldLayoutMk cId="2605369585" sldId="2147483809"/>
              <ac:cxnSpMk id="8" creationId="{C0E5726D-320E-E498-BD97-5662D94BF7AB}"/>
            </ac:cxnSpMkLst>
          </pc:cxnChg>
        </pc:sldLayoutChg>
        <pc:sldLayoutChg chg="addSp">
          <pc:chgData name="arunimap170@outlook.com" userId="50eb05cc2ded9530" providerId="LiveId" clId="{21D14DBB-6DEC-4EDB-891B-DB9150B67819}" dt="2023-02-24T15:57:10.936" v="56"/>
          <pc:sldLayoutMkLst>
            <pc:docMk/>
            <pc:sldMasterMk cId="985064488" sldId="2147483802"/>
            <pc:sldLayoutMk cId="3981319996" sldId="2147483811"/>
          </pc:sldLayoutMkLst>
          <pc:picChg chg="add">
            <ac:chgData name="arunimap170@outlook.com" userId="50eb05cc2ded9530" providerId="LiveId" clId="{21D14DBB-6DEC-4EDB-891B-DB9150B67819}" dt="2023-02-24T15:57:10.936" v="56"/>
            <ac:picMkLst>
              <pc:docMk/>
              <pc:sldMasterMk cId="985064488" sldId="2147483802"/>
              <pc:sldLayoutMk cId="3981319996" sldId="2147483811"/>
              <ac:picMk id="8" creationId="{756A45EA-05B5-24A4-2106-3D0C9D6F7399}"/>
            </ac:picMkLst>
          </pc:picChg>
          <pc:cxnChg chg="add">
            <ac:chgData name="arunimap170@outlook.com" userId="50eb05cc2ded9530" providerId="LiveId" clId="{21D14DBB-6DEC-4EDB-891B-DB9150B67819}" dt="2023-02-24T15:57:10.936" v="56"/>
            <ac:cxnSpMkLst>
              <pc:docMk/>
              <pc:sldMasterMk cId="985064488" sldId="2147483802"/>
              <pc:sldLayoutMk cId="3981319996" sldId="2147483811"/>
              <ac:cxnSpMk id="9" creationId="{7E53DD37-8C99-F180-7102-49C5023D1FF0}"/>
            </ac:cxnSpMkLst>
          </pc:cxn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eb05cc2ded9530/Desktop/IVY%20PRO%20EXERCISE%20SOLUTIONS/SQL/Project/ecommerce%20data/top%2010%20customer%20citywi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eb05cc2ded9530/Desktop/IVY%20PRO%20EXERCISE%20SOLUTIONS/SQL/Project/ecommerce%20data/profitable%20category%20with%20state.csv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eb05cc2ded9530/Desktop/IVY%20PRO%20EXERCISE%20SOLUTIONS/SQL/Project/ecommerce%20data/top%2010%20profitable%20sub-category%20with%20cit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eb05cc2ded9530/Desktop/IVY%20PRO%20EXERCISE%20SOLUTIONS/SQL/Project/ecommerce%20data/quantity%20sold%20yearwise%20and%20cit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https://d.docs.live.net/50eb05cc2ded9530/Desktop/IVY%20PRO%20EXERCISE%20SOLUTIONS/SQL/Project/ecommerce%20data/total%20profit%20per%20category%20and%20subcategory.csv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eb05cc2ded9530/Desktop/IVY%20PRO%20EXERCISE%20SOLUTIONS/SQL/Project/ecommerce%20data/total%20profit%20per%20category%20and%20subcategory.csv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eb05cc2ded9530/Desktop/IVY%20PRO%20EXERCISE%20SOLUTIONS/SQL/Project/ecommerce%20data/yearwise%20avg%20profit%20statewis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0eb05cc2ded9530/Desktop/IVY%20PRO%20EXERCISE%20SOLUTIONS/SQL/Project/ecommerce%20data/sum%20of%20order%20and%20target%20subcategor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10 customer citywise.xlsx]Sheet1!PivotTable1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dirty="0"/>
              <a:t>Top 10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Allahabad</c:v>
                </c:pt>
              </c:strCache>
            </c:strRef>
          </c:tx>
          <c:spPr>
            <a:solidFill>
              <a:schemeClr val="accent2">
                <a:shade val="80000"/>
                <a:satMod val="150000"/>
              </a:schemeClr>
            </a:solidFill>
            <a:ln>
              <a:noFill/>
            </a:ln>
            <a:effectLst>
              <a:outerShdw blurRad="50800" dist="38100" dir="27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/>
            </a:scene3d>
            <a:sp3d prstMaterial="flat">
              <a:bevelT w="57150" h="114300" prst="ribl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10"/>
                <c:pt idx="0">
                  <c:v>Bhishm</c:v>
                </c:pt>
                <c:pt idx="1">
                  <c:v>Harshal</c:v>
                </c:pt>
                <c:pt idx="2">
                  <c:v>Parth</c:v>
                </c:pt>
                <c:pt idx="3">
                  <c:v>Pooja</c:v>
                </c:pt>
                <c:pt idx="4">
                  <c:v>Sarita</c:v>
                </c:pt>
                <c:pt idx="5">
                  <c:v>Seema</c:v>
                </c:pt>
                <c:pt idx="6">
                  <c:v>Soumya</c:v>
                </c:pt>
                <c:pt idx="7">
                  <c:v>Surabhi</c:v>
                </c:pt>
                <c:pt idx="8">
                  <c:v>Vishakha</c:v>
                </c:pt>
                <c:pt idx="9">
                  <c:v>Yaanvi</c:v>
                </c:pt>
              </c:strCache>
            </c:strRef>
          </c:cat>
          <c:val>
            <c:numRef>
              <c:f>Sheet1!$B$5:$B$14</c:f>
              <c:numCache>
                <c:formatCode>General</c:formatCode>
                <c:ptCount val="10"/>
                <c:pt idx="3">
                  <c:v>5809</c:v>
                </c:pt>
                <c:pt idx="5">
                  <c:v>5228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5C-4DDD-9390-B4781D93E79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Delhi</c:v>
                </c:pt>
              </c:strCache>
            </c:strRef>
          </c:tx>
          <c:spPr>
            <a:solidFill>
              <a:schemeClr val="accent4">
                <a:shade val="80000"/>
                <a:satMod val="150000"/>
              </a:schemeClr>
            </a:solidFill>
            <a:ln>
              <a:noFill/>
            </a:ln>
            <a:effectLst>
              <a:outerShdw blurRad="50800" dist="38100" dir="27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/>
            </a:scene3d>
            <a:sp3d prstMaterial="flat">
              <a:bevelT w="57150" h="114300" prst="ribl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10"/>
                <c:pt idx="0">
                  <c:v>Bhishm</c:v>
                </c:pt>
                <c:pt idx="1">
                  <c:v>Harshal</c:v>
                </c:pt>
                <c:pt idx="2">
                  <c:v>Parth</c:v>
                </c:pt>
                <c:pt idx="3">
                  <c:v>Pooja</c:v>
                </c:pt>
                <c:pt idx="4">
                  <c:v>Sarita</c:v>
                </c:pt>
                <c:pt idx="5">
                  <c:v>Seema</c:v>
                </c:pt>
                <c:pt idx="6">
                  <c:v>Soumya</c:v>
                </c:pt>
                <c:pt idx="7">
                  <c:v>Surabhi</c:v>
                </c:pt>
                <c:pt idx="8">
                  <c:v>Vishakha</c:v>
                </c:pt>
                <c:pt idx="9">
                  <c:v>Yaanvi</c:v>
                </c:pt>
              </c:strCache>
            </c:strRef>
          </c:cat>
          <c:val>
            <c:numRef>
              <c:f>Sheet1!$C$5:$C$14</c:f>
              <c:numCache>
                <c:formatCode>General</c:formatCode>
                <c:ptCount val="10"/>
                <c:pt idx="1">
                  <c:v>6026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5C-4DDD-9390-B4781D93E79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Indore</c:v>
                </c:pt>
              </c:strCache>
            </c:strRef>
          </c:tx>
          <c:spPr>
            <a:solidFill>
              <a:schemeClr val="accent6">
                <a:shade val="80000"/>
                <a:satMod val="150000"/>
              </a:schemeClr>
            </a:solidFill>
            <a:ln>
              <a:noFill/>
            </a:ln>
            <a:effectLst>
              <a:outerShdw blurRad="50800" dist="38100" dir="27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/>
            </a:scene3d>
            <a:sp3d prstMaterial="flat">
              <a:bevelT w="57150" h="114300" prst="ribl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10"/>
                <c:pt idx="0">
                  <c:v>Bhishm</c:v>
                </c:pt>
                <c:pt idx="1">
                  <c:v>Harshal</c:v>
                </c:pt>
                <c:pt idx="2">
                  <c:v>Parth</c:v>
                </c:pt>
                <c:pt idx="3">
                  <c:v>Pooja</c:v>
                </c:pt>
                <c:pt idx="4">
                  <c:v>Sarita</c:v>
                </c:pt>
                <c:pt idx="5">
                  <c:v>Seema</c:v>
                </c:pt>
                <c:pt idx="6">
                  <c:v>Soumya</c:v>
                </c:pt>
                <c:pt idx="7">
                  <c:v>Surabhi</c:v>
                </c:pt>
                <c:pt idx="8">
                  <c:v>Vishakha</c:v>
                </c:pt>
                <c:pt idx="9">
                  <c:v>Yaanvi</c:v>
                </c:pt>
              </c:strCache>
            </c:strRef>
          </c:cat>
          <c:val>
            <c:numRef>
              <c:f>Sheet1!$D$5:$D$14</c:f>
              <c:numCache>
                <c:formatCode>General</c:formatCode>
                <c:ptCount val="10"/>
                <c:pt idx="9">
                  <c:v>9177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5C-4DDD-9390-B4781D93E79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Mumbai</c:v>
                </c:pt>
              </c:strCache>
            </c:strRef>
          </c:tx>
          <c:spPr>
            <a:solidFill>
              <a:schemeClr val="accent2">
                <a:lumMod val="60000"/>
                <a:shade val="80000"/>
                <a:satMod val="150000"/>
              </a:schemeClr>
            </a:solidFill>
            <a:ln>
              <a:noFill/>
            </a:ln>
            <a:effectLst>
              <a:outerShdw blurRad="50800" dist="38100" dir="27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/>
            </a:scene3d>
            <a:sp3d prstMaterial="flat">
              <a:bevelT w="57150" h="114300" prst="ribl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10"/>
                <c:pt idx="0">
                  <c:v>Bhishm</c:v>
                </c:pt>
                <c:pt idx="1">
                  <c:v>Harshal</c:v>
                </c:pt>
                <c:pt idx="2">
                  <c:v>Parth</c:v>
                </c:pt>
                <c:pt idx="3">
                  <c:v>Pooja</c:v>
                </c:pt>
                <c:pt idx="4">
                  <c:v>Sarita</c:v>
                </c:pt>
                <c:pt idx="5">
                  <c:v>Seema</c:v>
                </c:pt>
                <c:pt idx="6">
                  <c:v>Soumya</c:v>
                </c:pt>
                <c:pt idx="7">
                  <c:v>Surabhi</c:v>
                </c:pt>
                <c:pt idx="8">
                  <c:v>Vishakha</c:v>
                </c:pt>
                <c:pt idx="9">
                  <c:v>Yaanvi</c:v>
                </c:pt>
              </c:strCache>
            </c:strRef>
          </c:cat>
          <c:val>
            <c:numRef>
              <c:f>Sheet1!$E$5:$E$14</c:f>
              <c:numCache>
                <c:formatCode>General</c:formatCode>
                <c:ptCount val="10"/>
                <c:pt idx="0">
                  <c:v>4907</c:v>
                </c:pt>
                <c:pt idx="7">
                  <c:v>6611</c:v>
                </c:pt>
                <c:pt idx="8">
                  <c:v>4836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5C-4DDD-9390-B4781D93E797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Pune</c:v>
                </c:pt>
              </c:strCache>
            </c:strRef>
          </c:tx>
          <c:spPr>
            <a:solidFill>
              <a:schemeClr val="accent4">
                <a:lumMod val="60000"/>
                <a:shade val="80000"/>
                <a:satMod val="150000"/>
              </a:schemeClr>
            </a:solidFill>
            <a:ln>
              <a:noFill/>
            </a:ln>
            <a:effectLst>
              <a:outerShdw blurRad="50800" dist="38100" dir="27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/>
            </a:scene3d>
            <a:sp3d prstMaterial="flat">
              <a:bevelT w="57150" h="114300" prst="riblet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Sheet1!$A$5:$A$14</c:f>
              <c:strCache>
                <c:ptCount val="10"/>
                <c:pt idx="0">
                  <c:v>Bhishm</c:v>
                </c:pt>
                <c:pt idx="1">
                  <c:v>Harshal</c:v>
                </c:pt>
                <c:pt idx="2">
                  <c:v>Parth</c:v>
                </c:pt>
                <c:pt idx="3">
                  <c:v>Pooja</c:v>
                </c:pt>
                <c:pt idx="4">
                  <c:v>Sarita</c:v>
                </c:pt>
                <c:pt idx="5">
                  <c:v>Seema</c:v>
                </c:pt>
                <c:pt idx="6">
                  <c:v>Soumya</c:v>
                </c:pt>
                <c:pt idx="7">
                  <c:v>Surabhi</c:v>
                </c:pt>
                <c:pt idx="8">
                  <c:v>Vishakha</c:v>
                </c:pt>
                <c:pt idx="9">
                  <c:v>Yaanvi</c:v>
                </c:pt>
              </c:strCache>
            </c:strRef>
          </c:cat>
          <c:val>
            <c:numRef>
              <c:f>Sheet1!$F$5:$F$14</c:f>
              <c:numCache>
                <c:formatCode>General</c:formatCode>
                <c:ptCount val="10"/>
                <c:pt idx="2">
                  <c:v>5161</c:v>
                </c:pt>
                <c:pt idx="4">
                  <c:v>5449</c:v>
                </c:pt>
                <c:pt idx="6">
                  <c:v>6339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5C-4DDD-9390-B4781D93E79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93551999"/>
        <c:axId val="1893552415"/>
        <c:axId val="0"/>
      </c:bar3DChart>
      <c:catAx>
        <c:axId val="1893551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552415"/>
        <c:crosses val="autoZero"/>
        <c:auto val="1"/>
        <c:lblAlgn val="ctr"/>
        <c:lblOffset val="100"/>
        <c:noMultiLvlLbl val="0"/>
      </c:catAx>
      <c:valAx>
        <c:axId val="1893552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3551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10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 dirty="0"/>
              <a:t>Most</a:t>
            </a:r>
            <a:r>
              <a:rPr lang="en-IN" b="1" baseline="0" dirty="0"/>
              <a:t> and least </a:t>
            </a:r>
            <a:r>
              <a:rPr lang="en-IN" b="1" dirty="0"/>
              <a:t>profitable category per</a:t>
            </a:r>
            <a:r>
              <a:rPr lang="en-IN" b="1" baseline="0" dirty="0"/>
              <a:t> state</a:t>
            </a:r>
            <a:endParaRPr lang="en-IN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Sheet1!$J$4</c:f>
              <c:strCache>
                <c:ptCount val="1"/>
                <c:pt idx="0">
                  <c:v>Clothing</c:v>
                </c:pt>
              </c:strCache>
            </c:strRef>
          </c:tx>
          <c:spPr>
            <a:solidFill>
              <a:schemeClr val="accent1">
                <a:shade val="80000"/>
                <a:satMod val="1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/>
            </a:scene3d>
            <a:sp3d/>
          </c:spPr>
          <c:invertIfNegative val="0"/>
          <c:cat>
            <c:strRef>
              <c:f>Sheet1!$I$5:$I$23</c:f>
              <c:strCache>
                <c:ptCount val="19"/>
                <c:pt idx="0">
                  <c:v>Andhra Pradesh</c:v>
                </c:pt>
                <c:pt idx="1">
                  <c:v>Bihar</c:v>
                </c:pt>
                <c:pt idx="2">
                  <c:v>Delhi</c:v>
                </c:pt>
                <c:pt idx="3">
                  <c:v>Goa</c:v>
                </c:pt>
                <c:pt idx="4">
                  <c:v>Gujarat</c:v>
                </c:pt>
                <c:pt idx="5">
                  <c:v>Haryana</c:v>
                </c:pt>
                <c:pt idx="6">
                  <c:v>Himachal Pradesh</c:v>
                </c:pt>
                <c:pt idx="7">
                  <c:v>Jammu and Kashmir</c:v>
                </c:pt>
                <c:pt idx="8">
                  <c:v>Karnataka</c:v>
                </c:pt>
                <c:pt idx="9">
                  <c:v>Kerala </c:v>
                </c:pt>
                <c:pt idx="10">
                  <c:v>Madhya Pradesh</c:v>
                </c:pt>
                <c:pt idx="11">
                  <c:v>Maharashtra</c:v>
                </c:pt>
                <c:pt idx="12">
                  <c:v>Nagaland</c:v>
                </c:pt>
                <c:pt idx="13">
                  <c:v>Punjab</c:v>
                </c:pt>
                <c:pt idx="14">
                  <c:v>Rajasthan</c:v>
                </c:pt>
                <c:pt idx="15">
                  <c:v>Sikkim</c:v>
                </c:pt>
                <c:pt idx="16">
                  <c:v>Tamil Nadu</c:v>
                </c:pt>
                <c:pt idx="17">
                  <c:v>Uttar Pradesh</c:v>
                </c:pt>
                <c:pt idx="18">
                  <c:v>West Bengal</c:v>
                </c:pt>
              </c:strCache>
            </c:strRef>
          </c:cat>
          <c:val>
            <c:numRef>
              <c:f>Sheet1!$J$5:$J$23</c:f>
              <c:numCache>
                <c:formatCode>General</c:formatCode>
                <c:ptCount val="19"/>
                <c:pt idx="0">
                  <c:v>596</c:v>
                </c:pt>
                <c:pt idx="1">
                  <c:v>1</c:v>
                </c:pt>
                <c:pt idx="2">
                  <c:v>822</c:v>
                </c:pt>
                <c:pt idx="3">
                  <c:v>67</c:v>
                </c:pt>
                <c:pt idx="4">
                  <c:v>362</c:v>
                </c:pt>
                <c:pt idx="5">
                  <c:v>67</c:v>
                </c:pt>
                <c:pt idx="6">
                  <c:v>146</c:v>
                </c:pt>
                <c:pt idx="7">
                  <c:v>-70</c:v>
                </c:pt>
                <c:pt idx="8">
                  <c:v>-535</c:v>
                </c:pt>
                <c:pt idx="9">
                  <c:v>978</c:v>
                </c:pt>
                <c:pt idx="10">
                  <c:v>1061</c:v>
                </c:pt>
                <c:pt idx="11">
                  <c:v>2516</c:v>
                </c:pt>
                <c:pt idx="12">
                  <c:v>237</c:v>
                </c:pt>
                <c:pt idx="13">
                  <c:v>1452</c:v>
                </c:pt>
                <c:pt idx="14">
                  <c:v>450</c:v>
                </c:pt>
                <c:pt idx="15">
                  <c:v>403</c:v>
                </c:pt>
                <c:pt idx="16">
                  <c:v>-98</c:v>
                </c:pt>
                <c:pt idx="17">
                  <c:v>1186</c:v>
                </c:pt>
                <c:pt idx="18">
                  <c:v>1522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E6-40B3-BF30-BE7DB3413D4F}"/>
            </c:ext>
          </c:extLst>
        </c:ser>
        <c:ser>
          <c:idx val="1"/>
          <c:order val="1"/>
          <c:tx>
            <c:strRef>
              <c:f>Sheet1!$K$4</c:f>
              <c:strCache>
                <c:ptCount val="1"/>
                <c:pt idx="0">
                  <c:v>Electronics</c:v>
                </c:pt>
              </c:strCache>
            </c:strRef>
          </c:tx>
          <c:spPr>
            <a:solidFill>
              <a:schemeClr val="accent2">
                <a:shade val="80000"/>
                <a:satMod val="1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/>
            </a:scene3d>
            <a:sp3d/>
          </c:spPr>
          <c:invertIfNegative val="0"/>
          <c:cat>
            <c:strRef>
              <c:f>Sheet1!$I$5:$I$23</c:f>
              <c:strCache>
                <c:ptCount val="19"/>
                <c:pt idx="0">
                  <c:v>Andhra Pradesh</c:v>
                </c:pt>
                <c:pt idx="1">
                  <c:v>Bihar</c:v>
                </c:pt>
                <c:pt idx="2">
                  <c:v>Delhi</c:v>
                </c:pt>
                <c:pt idx="3">
                  <c:v>Goa</c:v>
                </c:pt>
                <c:pt idx="4">
                  <c:v>Gujarat</c:v>
                </c:pt>
                <c:pt idx="5">
                  <c:v>Haryana</c:v>
                </c:pt>
                <c:pt idx="6">
                  <c:v>Himachal Pradesh</c:v>
                </c:pt>
                <c:pt idx="7">
                  <c:v>Jammu and Kashmir</c:v>
                </c:pt>
                <c:pt idx="8">
                  <c:v>Karnataka</c:v>
                </c:pt>
                <c:pt idx="9">
                  <c:v>Kerala </c:v>
                </c:pt>
                <c:pt idx="10">
                  <c:v>Madhya Pradesh</c:v>
                </c:pt>
                <c:pt idx="11">
                  <c:v>Maharashtra</c:v>
                </c:pt>
                <c:pt idx="12">
                  <c:v>Nagaland</c:v>
                </c:pt>
                <c:pt idx="13">
                  <c:v>Punjab</c:v>
                </c:pt>
                <c:pt idx="14">
                  <c:v>Rajasthan</c:v>
                </c:pt>
                <c:pt idx="15">
                  <c:v>Sikkim</c:v>
                </c:pt>
                <c:pt idx="16">
                  <c:v>Tamil Nadu</c:v>
                </c:pt>
                <c:pt idx="17">
                  <c:v>Uttar Pradesh</c:v>
                </c:pt>
                <c:pt idx="18">
                  <c:v>West Bengal</c:v>
                </c:pt>
              </c:strCache>
            </c:strRef>
          </c:cat>
          <c:val>
            <c:numRef>
              <c:f>Sheet1!$K$5:$K$23</c:f>
              <c:numCache>
                <c:formatCode>General</c:formatCode>
                <c:ptCount val="19"/>
                <c:pt idx="0">
                  <c:v>476</c:v>
                </c:pt>
                <c:pt idx="1">
                  <c:v>-814</c:v>
                </c:pt>
                <c:pt idx="2">
                  <c:v>1527</c:v>
                </c:pt>
                <c:pt idx="3">
                  <c:v>216</c:v>
                </c:pt>
                <c:pt idx="4">
                  <c:v>158</c:v>
                </c:pt>
                <c:pt idx="5">
                  <c:v>492</c:v>
                </c:pt>
                <c:pt idx="6">
                  <c:v>473</c:v>
                </c:pt>
                <c:pt idx="7">
                  <c:v>23</c:v>
                </c:pt>
                <c:pt idx="8">
                  <c:v>514</c:v>
                </c:pt>
                <c:pt idx="9">
                  <c:v>536</c:v>
                </c:pt>
                <c:pt idx="10">
                  <c:v>3799</c:v>
                </c:pt>
                <c:pt idx="11">
                  <c:v>2611</c:v>
                </c:pt>
                <c:pt idx="12">
                  <c:v>-1033</c:v>
                </c:pt>
                <c:pt idx="13">
                  <c:v>-2132</c:v>
                </c:pt>
                <c:pt idx="14">
                  <c:v>202</c:v>
                </c:pt>
                <c:pt idx="15">
                  <c:v>64</c:v>
                </c:pt>
                <c:pt idx="16">
                  <c:v>369</c:v>
                </c:pt>
                <c:pt idx="17">
                  <c:v>2311</c:v>
                </c:pt>
                <c:pt idx="18">
                  <c:v>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E6-40B3-BF30-BE7DB3413D4F}"/>
            </c:ext>
          </c:extLst>
        </c:ser>
        <c:ser>
          <c:idx val="2"/>
          <c:order val="2"/>
          <c:tx>
            <c:strRef>
              <c:f>Sheet1!$L$4</c:f>
              <c:strCache>
                <c:ptCount val="1"/>
                <c:pt idx="0">
                  <c:v>Furniture</c:v>
                </c:pt>
              </c:strCache>
            </c:strRef>
          </c:tx>
          <c:spPr>
            <a:solidFill>
              <a:schemeClr val="accent3">
                <a:shade val="80000"/>
                <a:satMod val="150000"/>
              </a:schemeClr>
            </a:solid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/>
            </a:scene3d>
            <a:sp3d/>
          </c:spPr>
          <c:invertIfNegative val="0"/>
          <c:cat>
            <c:strRef>
              <c:f>Sheet1!$I$5:$I$23</c:f>
              <c:strCache>
                <c:ptCount val="19"/>
                <c:pt idx="0">
                  <c:v>Andhra Pradesh</c:v>
                </c:pt>
                <c:pt idx="1">
                  <c:v>Bihar</c:v>
                </c:pt>
                <c:pt idx="2">
                  <c:v>Delhi</c:v>
                </c:pt>
                <c:pt idx="3">
                  <c:v>Goa</c:v>
                </c:pt>
                <c:pt idx="4">
                  <c:v>Gujarat</c:v>
                </c:pt>
                <c:pt idx="5">
                  <c:v>Haryana</c:v>
                </c:pt>
                <c:pt idx="6">
                  <c:v>Himachal Pradesh</c:v>
                </c:pt>
                <c:pt idx="7">
                  <c:v>Jammu and Kashmir</c:v>
                </c:pt>
                <c:pt idx="8">
                  <c:v>Karnataka</c:v>
                </c:pt>
                <c:pt idx="9">
                  <c:v>Kerala </c:v>
                </c:pt>
                <c:pt idx="10">
                  <c:v>Madhya Pradesh</c:v>
                </c:pt>
                <c:pt idx="11">
                  <c:v>Maharashtra</c:v>
                </c:pt>
                <c:pt idx="12">
                  <c:v>Nagaland</c:v>
                </c:pt>
                <c:pt idx="13">
                  <c:v>Punjab</c:v>
                </c:pt>
                <c:pt idx="14">
                  <c:v>Rajasthan</c:v>
                </c:pt>
                <c:pt idx="15">
                  <c:v>Sikkim</c:v>
                </c:pt>
                <c:pt idx="16">
                  <c:v>Tamil Nadu</c:v>
                </c:pt>
                <c:pt idx="17">
                  <c:v>Uttar Pradesh</c:v>
                </c:pt>
                <c:pt idx="18">
                  <c:v>West Bengal</c:v>
                </c:pt>
              </c:strCache>
            </c:strRef>
          </c:cat>
          <c:val>
            <c:numRef>
              <c:f>Sheet1!$L$5:$L$23</c:f>
              <c:numCache>
                <c:formatCode>General</c:formatCode>
                <c:ptCount val="19"/>
                <c:pt idx="0">
                  <c:v>-1568</c:v>
                </c:pt>
                <c:pt idx="1">
                  <c:v>492</c:v>
                </c:pt>
                <c:pt idx="2">
                  <c:v>638</c:v>
                </c:pt>
                <c:pt idx="3">
                  <c:v>87</c:v>
                </c:pt>
                <c:pt idx="4">
                  <c:v>-55</c:v>
                </c:pt>
                <c:pt idx="5">
                  <c:v>766</c:v>
                </c:pt>
                <c:pt idx="6">
                  <c:v>37</c:v>
                </c:pt>
                <c:pt idx="7">
                  <c:v>55</c:v>
                </c:pt>
                <c:pt idx="8">
                  <c:v>666</c:v>
                </c:pt>
                <c:pt idx="9">
                  <c:v>357</c:v>
                </c:pt>
                <c:pt idx="10">
                  <c:v>691</c:v>
                </c:pt>
                <c:pt idx="11">
                  <c:v>1049</c:v>
                </c:pt>
                <c:pt idx="12">
                  <c:v>944</c:v>
                </c:pt>
                <c:pt idx="13">
                  <c:v>71</c:v>
                </c:pt>
                <c:pt idx="14">
                  <c:v>605</c:v>
                </c:pt>
                <c:pt idx="15">
                  <c:v>-66</c:v>
                </c:pt>
                <c:pt idx="16">
                  <c:v>-2487</c:v>
                </c:pt>
                <c:pt idx="17">
                  <c:v>-260</c:v>
                </c:pt>
                <c:pt idx="18">
                  <c:v>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E6-40B3-BF30-BE7DB3413D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02617071"/>
        <c:axId val="1402617903"/>
        <c:axId val="0"/>
      </c:bar3DChart>
      <c:catAx>
        <c:axId val="1402617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617903"/>
        <c:crosses val="autoZero"/>
        <c:auto val="1"/>
        <c:lblAlgn val="ctr"/>
        <c:lblOffset val="100"/>
        <c:noMultiLvlLbl val="0"/>
      </c:catAx>
      <c:valAx>
        <c:axId val="1402617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2617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5">
          <a:lumMod val="50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[top 10 profitable sub-category with city.xlsx]Sheet1!PivotTable1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400" b="1" dirty="0"/>
              <a:t>Most profitable </a:t>
            </a:r>
            <a:r>
              <a:rPr lang="en-IN" sz="2400" b="1" baseline="0" dirty="0"/>
              <a:t>Items city wise</a:t>
            </a:r>
            <a:endParaRPr lang="en-IN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7408485771419685E-2"/>
          <c:y val="0.12484316401743478"/>
          <c:w val="0.8383123103590282"/>
          <c:h val="0.78840010939581184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Accessories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Sheet1!$A$5:$A$12</c:f>
              <c:strCache>
                <c:ptCount val="7"/>
                <c:pt idx="0">
                  <c:v>Allahabad</c:v>
                </c:pt>
                <c:pt idx="1">
                  <c:v>Bangalore</c:v>
                </c:pt>
                <c:pt idx="2">
                  <c:v>Chandigarh</c:v>
                </c:pt>
                <c:pt idx="3">
                  <c:v>Indore</c:v>
                </c:pt>
                <c:pt idx="4">
                  <c:v>Mumbai</c:v>
                </c:pt>
                <c:pt idx="5">
                  <c:v>Pune</c:v>
                </c:pt>
                <c:pt idx="6">
                  <c:v>Thiruvananthapuram</c:v>
                </c:pt>
              </c:strCache>
            </c:strRef>
          </c:cat>
          <c:val>
            <c:numRef>
              <c:f>Sheet1!$B$5:$B$12</c:f>
              <c:numCache>
                <c:formatCode>General</c:formatCode>
                <c:ptCount val="7"/>
                <c:pt idx="1">
                  <c:v>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6E-4B13-AA37-3E7C2E70F8D2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Bookcases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Sheet1!$A$5:$A$12</c:f>
              <c:strCache>
                <c:ptCount val="7"/>
                <c:pt idx="0">
                  <c:v>Allahabad</c:v>
                </c:pt>
                <c:pt idx="1">
                  <c:v>Bangalore</c:v>
                </c:pt>
                <c:pt idx="2">
                  <c:v>Chandigarh</c:v>
                </c:pt>
                <c:pt idx="3">
                  <c:v>Indore</c:v>
                </c:pt>
                <c:pt idx="4">
                  <c:v>Mumbai</c:v>
                </c:pt>
                <c:pt idx="5">
                  <c:v>Pune</c:v>
                </c:pt>
                <c:pt idx="6">
                  <c:v>Thiruvananthapuram</c:v>
                </c:pt>
              </c:strCache>
            </c:strRef>
          </c:cat>
          <c:val>
            <c:numRef>
              <c:f>Sheet1!$C$5:$C$12</c:f>
              <c:numCache>
                <c:formatCode>General</c:formatCode>
                <c:ptCount val="7"/>
                <c:pt idx="2">
                  <c:v>987</c:v>
                </c:pt>
                <c:pt idx="3">
                  <c:v>1484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6E-4B13-AA37-3E7C2E70F8D2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Phones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Sheet1!$A$5:$A$12</c:f>
              <c:strCache>
                <c:ptCount val="7"/>
                <c:pt idx="0">
                  <c:v>Allahabad</c:v>
                </c:pt>
                <c:pt idx="1">
                  <c:v>Bangalore</c:v>
                </c:pt>
                <c:pt idx="2">
                  <c:v>Chandigarh</c:v>
                </c:pt>
                <c:pt idx="3">
                  <c:v>Indore</c:v>
                </c:pt>
                <c:pt idx="4">
                  <c:v>Mumbai</c:v>
                </c:pt>
                <c:pt idx="5">
                  <c:v>Pune</c:v>
                </c:pt>
                <c:pt idx="6">
                  <c:v>Thiruvananthapuram</c:v>
                </c:pt>
              </c:strCache>
            </c:strRef>
          </c:cat>
          <c:val>
            <c:numRef>
              <c:f>Sheet1!$D$5:$D$12</c:f>
              <c:numCache>
                <c:formatCode>General</c:formatCode>
                <c:ptCount val="7"/>
                <c:pt idx="3">
                  <c:v>958</c:v>
                </c:pt>
                <c:pt idx="4">
                  <c:v>1269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6E-4B13-AA37-3E7C2E70F8D2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Printers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Sheet1!$A$5:$A$12</c:f>
              <c:strCache>
                <c:ptCount val="7"/>
                <c:pt idx="0">
                  <c:v>Allahabad</c:v>
                </c:pt>
                <c:pt idx="1">
                  <c:v>Bangalore</c:v>
                </c:pt>
                <c:pt idx="2">
                  <c:v>Chandigarh</c:v>
                </c:pt>
                <c:pt idx="3">
                  <c:v>Indore</c:v>
                </c:pt>
                <c:pt idx="4">
                  <c:v>Mumbai</c:v>
                </c:pt>
                <c:pt idx="5">
                  <c:v>Pune</c:v>
                </c:pt>
                <c:pt idx="6">
                  <c:v>Thiruvananthapuram</c:v>
                </c:pt>
              </c:strCache>
            </c:strRef>
          </c:cat>
          <c:val>
            <c:numRef>
              <c:f>Sheet1!$E$5:$E$12</c:f>
              <c:numCache>
                <c:formatCode>General</c:formatCode>
                <c:ptCount val="7"/>
                <c:pt idx="0">
                  <c:v>1991</c:v>
                </c:pt>
                <c:pt idx="3">
                  <c:v>1805</c:v>
                </c:pt>
                <c:pt idx="5">
                  <c:v>1416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D6E-4B13-AA37-3E7C2E70F8D2}"/>
            </c:ext>
          </c:extLst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Saree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Sheet1!$A$5:$A$12</c:f>
              <c:strCache>
                <c:ptCount val="7"/>
                <c:pt idx="0">
                  <c:v>Allahabad</c:v>
                </c:pt>
                <c:pt idx="1">
                  <c:v>Bangalore</c:v>
                </c:pt>
                <c:pt idx="2">
                  <c:v>Chandigarh</c:v>
                </c:pt>
                <c:pt idx="3">
                  <c:v>Indore</c:v>
                </c:pt>
                <c:pt idx="4">
                  <c:v>Mumbai</c:v>
                </c:pt>
                <c:pt idx="5">
                  <c:v>Pune</c:v>
                </c:pt>
                <c:pt idx="6">
                  <c:v>Thiruvananthapuram</c:v>
                </c:pt>
              </c:strCache>
            </c:strRef>
          </c:cat>
          <c:val>
            <c:numRef>
              <c:f>Sheet1!$F$5:$F$12</c:f>
              <c:numCache>
                <c:formatCode>General</c:formatCode>
                <c:ptCount val="7"/>
                <c:pt idx="5">
                  <c:v>1105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D6E-4B13-AA37-3E7C2E70F8D2}"/>
            </c:ext>
          </c:extLst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Trousers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strRef>
              <c:f>Sheet1!$A$5:$A$12</c:f>
              <c:strCache>
                <c:ptCount val="7"/>
                <c:pt idx="0">
                  <c:v>Allahabad</c:v>
                </c:pt>
                <c:pt idx="1">
                  <c:v>Bangalore</c:v>
                </c:pt>
                <c:pt idx="2">
                  <c:v>Chandigarh</c:v>
                </c:pt>
                <c:pt idx="3">
                  <c:v>Indore</c:v>
                </c:pt>
                <c:pt idx="4">
                  <c:v>Mumbai</c:v>
                </c:pt>
                <c:pt idx="5">
                  <c:v>Pune</c:v>
                </c:pt>
                <c:pt idx="6">
                  <c:v>Thiruvananthapuram</c:v>
                </c:pt>
              </c:strCache>
            </c:strRef>
          </c:cat>
          <c:val>
            <c:numRef>
              <c:f>Sheet1!$G$5:$G$12</c:f>
              <c:numCache>
                <c:formatCode>General</c:formatCode>
                <c:ptCount val="7"/>
                <c:pt idx="6">
                  <c:v>1072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D6E-4B13-AA37-3E7C2E70F8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195004992"/>
        <c:axId val="1195005408"/>
        <c:axId val="0"/>
      </c:bar3DChart>
      <c:catAx>
        <c:axId val="119500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pPr>
            <a:endParaRPr lang="en-US"/>
          </a:p>
        </c:txPr>
        <c:crossAx val="1195005408"/>
        <c:crosses val="autoZero"/>
        <c:auto val="1"/>
        <c:lblAlgn val="ctr"/>
        <c:lblOffset val="100"/>
        <c:noMultiLvlLbl val="0"/>
      </c:catAx>
      <c:valAx>
        <c:axId val="119500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500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9345930225406756"/>
          <c:y val="0.19467348150966837"/>
          <c:w val="9.4202317866569657E-2"/>
          <c:h val="0.577785089597279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4">
          <a:lumMod val="50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[quantity sold yearwise and city.xlsx]Sheet1!PivotTable1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800" b="1" dirty="0"/>
              <a:t>Total quantity of items sold per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Sheet1!$A$5:$A$21</c:f>
              <c:strCache>
                <c:ptCount val="17"/>
                <c:pt idx="0">
                  <c:v>Accessories</c:v>
                </c:pt>
                <c:pt idx="1">
                  <c:v>Bookcases</c:v>
                </c:pt>
                <c:pt idx="2">
                  <c:v>Chairs</c:v>
                </c:pt>
                <c:pt idx="3">
                  <c:v>Electronic Games</c:v>
                </c:pt>
                <c:pt idx="4">
                  <c:v>Furnishings</c:v>
                </c:pt>
                <c:pt idx="5">
                  <c:v>Hankerchief</c:v>
                </c:pt>
                <c:pt idx="6">
                  <c:v>Kurti</c:v>
                </c:pt>
                <c:pt idx="7">
                  <c:v>Leggings</c:v>
                </c:pt>
                <c:pt idx="8">
                  <c:v>Phones</c:v>
                </c:pt>
                <c:pt idx="9">
                  <c:v>Printers</c:v>
                </c:pt>
                <c:pt idx="10">
                  <c:v>Saree</c:v>
                </c:pt>
                <c:pt idx="11">
                  <c:v>Shirt</c:v>
                </c:pt>
                <c:pt idx="12">
                  <c:v>Skirt</c:v>
                </c:pt>
                <c:pt idx="13">
                  <c:v>Stole</c:v>
                </c:pt>
                <c:pt idx="14">
                  <c:v>Tables</c:v>
                </c:pt>
                <c:pt idx="15">
                  <c:v>Trousers</c:v>
                </c:pt>
                <c:pt idx="16">
                  <c:v>T-shirt</c:v>
                </c:pt>
              </c:strCache>
            </c:strRef>
          </c:cat>
          <c:val>
            <c:numRef>
              <c:f>Sheet1!$B$5:$B$21</c:f>
              <c:numCache>
                <c:formatCode>General</c:formatCode>
                <c:ptCount val="17"/>
                <c:pt idx="0">
                  <c:v>162</c:v>
                </c:pt>
                <c:pt idx="1">
                  <c:v>157</c:v>
                </c:pt>
                <c:pt idx="2">
                  <c:v>193</c:v>
                </c:pt>
                <c:pt idx="3">
                  <c:v>200</c:v>
                </c:pt>
                <c:pt idx="4">
                  <c:v>189</c:v>
                </c:pt>
                <c:pt idx="5">
                  <c:v>452</c:v>
                </c:pt>
                <c:pt idx="6">
                  <c:v>121</c:v>
                </c:pt>
                <c:pt idx="7">
                  <c:v>120</c:v>
                </c:pt>
                <c:pt idx="8">
                  <c:v>218</c:v>
                </c:pt>
                <c:pt idx="9">
                  <c:v>187</c:v>
                </c:pt>
                <c:pt idx="10">
                  <c:v>582</c:v>
                </c:pt>
                <c:pt idx="11">
                  <c:v>147</c:v>
                </c:pt>
                <c:pt idx="12">
                  <c:v>167</c:v>
                </c:pt>
                <c:pt idx="13">
                  <c:v>392</c:v>
                </c:pt>
                <c:pt idx="14">
                  <c:v>49</c:v>
                </c:pt>
                <c:pt idx="15">
                  <c:v>103</c:v>
                </c:pt>
                <c:pt idx="16">
                  <c:v>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7F-47ED-B11C-5A6B5839C57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Sheet1!$A$5:$A$21</c:f>
              <c:strCache>
                <c:ptCount val="17"/>
                <c:pt idx="0">
                  <c:v>Accessories</c:v>
                </c:pt>
                <c:pt idx="1">
                  <c:v>Bookcases</c:v>
                </c:pt>
                <c:pt idx="2">
                  <c:v>Chairs</c:v>
                </c:pt>
                <c:pt idx="3">
                  <c:v>Electronic Games</c:v>
                </c:pt>
                <c:pt idx="4">
                  <c:v>Furnishings</c:v>
                </c:pt>
                <c:pt idx="5">
                  <c:v>Hankerchief</c:v>
                </c:pt>
                <c:pt idx="6">
                  <c:v>Kurti</c:v>
                </c:pt>
                <c:pt idx="7">
                  <c:v>Leggings</c:v>
                </c:pt>
                <c:pt idx="8">
                  <c:v>Phones</c:v>
                </c:pt>
                <c:pt idx="9">
                  <c:v>Printers</c:v>
                </c:pt>
                <c:pt idx="10">
                  <c:v>Saree</c:v>
                </c:pt>
                <c:pt idx="11">
                  <c:v>Shirt</c:v>
                </c:pt>
                <c:pt idx="12">
                  <c:v>Skirt</c:v>
                </c:pt>
                <c:pt idx="13">
                  <c:v>Stole</c:v>
                </c:pt>
                <c:pt idx="14">
                  <c:v>Tables</c:v>
                </c:pt>
                <c:pt idx="15">
                  <c:v>Trousers</c:v>
                </c:pt>
                <c:pt idx="16">
                  <c:v>T-shirt</c:v>
                </c:pt>
              </c:strCache>
            </c:strRef>
          </c:cat>
          <c:val>
            <c:numRef>
              <c:f>Sheet1!$C$5:$C$21</c:f>
              <c:numCache>
                <c:formatCode>General</c:formatCode>
                <c:ptCount val="17"/>
                <c:pt idx="0">
                  <c:v>100</c:v>
                </c:pt>
                <c:pt idx="1">
                  <c:v>140</c:v>
                </c:pt>
                <c:pt idx="2">
                  <c:v>84</c:v>
                </c:pt>
                <c:pt idx="3">
                  <c:v>97</c:v>
                </c:pt>
                <c:pt idx="4">
                  <c:v>121</c:v>
                </c:pt>
                <c:pt idx="5">
                  <c:v>302</c:v>
                </c:pt>
                <c:pt idx="6">
                  <c:v>43</c:v>
                </c:pt>
                <c:pt idx="7">
                  <c:v>66</c:v>
                </c:pt>
                <c:pt idx="8">
                  <c:v>86</c:v>
                </c:pt>
                <c:pt idx="9">
                  <c:v>104</c:v>
                </c:pt>
                <c:pt idx="10">
                  <c:v>200</c:v>
                </c:pt>
                <c:pt idx="11">
                  <c:v>124</c:v>
                </c:pt>
                <c:pt idx="12">
                  <c:v>81</c:v>
                </c:pt>
                <c:pt idx="13">
                  <c:v>279</c:v>
                </c:pt>
                <c:pt idx="14">
                  <c:v>12</c:v>
                </c:pt>
                <c:pt idx="15">
                  <c:v>32</c:v>
                </c:pt>
                <c:pt idx="16">
                  <c:v>137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7F-47ED-B11C-5A6B5839C57D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23126399"/>
        <c:axId val="1623113919"/>
      </c:lineChart>
      <c:catAx>
        <c:axId val="162312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113919"/>
        <c:crosses val="autoZero"/>
        <c:auto val="1"/>
        <c:lblAlgn val="ctr"/>
        <c:lblOffset val="100"/>
        <c:noMultiLvlLbl val="0"/>
      </c:catAx>
      <c:valAx>
        <c:axId val="1623113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3126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4">
          <a:lumMod val="50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[total profit per category and subcategory.csv.xlsx]Sheet1!PivotTable1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profit per category</a:t>
            </a:r>
          </a:p>
        </c:rich>
      </c:tx>
      <c:layout>
        <c:manualLayout>
          <c:xMode val="edge"/>
          <c:yMode val="edge"/>
          <c:x val="0.21744862446020502"/>
          <c:y val="1.77753310130539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blipFill>
            <a:blip xmlns:r="http://schemas.openxmlformats.org/officeDocument/2006/relationships" r:embed="rId3">
              <a:duotone>
                <a:schemeClr val="accent2">
                  <a:shade val="74000"/>
                  <a:satMod val="130000"/>
                  <a:lumMod val="90000"/>
                </a:schemeClr>
                <a:schemeClr val="accent2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blipFill>
            <a:blip xmlns:r="http://schemas.openxmlformats.org/officeDocument/2006/relationships" r:embed="rId3">
              <a:duotone>
                <a:schemeClr val="accent2">
                  <a:shade val="74000"/>
                  <a:satMod val="130000"/>
                  <a:lumMod val="90000"/>
                </a:schemeClr>
                <a:schemeClr val="accent2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blipFill>
            <a:blip xmlns:r="http://schemas.openxmlformats.org/officeDocument/2006/relationships" r:embed="rId3">
              <a:duotone>
                <a:schemeClr val="accent2">
                  <a:shade val="74000"/>
                  <a:satMod val="130000"/>
                  <a:lumMod val="90000"/>
                </a:schemeClr>
                <a:schemeClr val="accent2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blipFill>
              <a:blip xmlns:r="http://schemas.openxmlformats.org/officeDocument/2006/relationships" r:embed="rId3">
                <a:duotone>
                  <a:schemeClr val="accent2">
                    <a:shade val="74000"/>
                    <a:satMod val="130000"/>
                    <a:lumMod val="90000"/>
                  </a:schemeClr>
                  <a:schemeClr val="accent2">
                    <a:tint val="94000"/>
                    <a:satMod val="120000"/>
                    <a:lumMod val="104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l"/>
            </a:scene3d>
            <a:sp3d/>
          </c:spPr>
          <c:invertIfNegative val="0"/>
          <c:cat>
            <c:strRef>
              <c:f>Sheet1!$A$4:$A$7</c:f>
              <c:strCache>
                <c:ptCount val="3"/>
                <c:pt idx="0">
                  <c:v>Clothing</c:v>
                </c:pt>
                <c:pt idx="1">
                  <c:v>Electronics</c:v>
                </c:pt>
                <c:pt idx="2">
                  <c:v>Furniture</c:v>
                </c:pt>
              </c:strCache>
            </c:strRef>
          </c:cat>
          <c:val>
            <c:numRef>
              <c:f>Sheet1!$B$4:$B$7</c:f>
              <c:numCache>
                <c:formatCode>General</c:formatCode>
                <c:ptCount val="3"/>
                <c:pt idx="0">
                  <c:v>11163</c:v>
                </c:pt>
                <c:pt idx="1">
                  <c:v>10494</c:v>
                </c:pt>
                <c:pt idx="2">
                  <c:v>2298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B0-4EB6-83E1-1A642104B2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68796240"/>
        <c:axId val="368777936"/>
        <c:axId val="0"/>
      </c:bar3DChart>
      <c:catAx>
        <c:axId val="368796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777936"/>
        <c:crosses val="autoZero"/>
        <c:auto val="1"/>
        <c:lblAlgn val="ctr"/>
        <c:lblOffset val="100"/>
        <c:noMultiLvlLbl val="0"/>
      </c:catAx>
      <c:valAx>
        <c:axId val="3687779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796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2"/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[total profit per category and subcategory.csv.xlsx]Sheet1!PivotTable2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profit per item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Sheet1!$B$19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shade val="80000"/>
                <a:satMod val="150000"/>
              </a:schemeClr>
            </a:solidFill>
            <a:ln>
              <a:noFill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  <a:scene3d>
              <a:camera prst="orthographicFront">
                <a:rot lat="0" lon="0" rev="0"/>
              </a:camera>
              <a:lightRig rig="flat" dir="tl"/>
            </a:scene3d>
            <a:sp3d/>
          </c:spPr>
          <c:invertIfNegative val="0"/>
          <c:cat>
            <c:strRef>
              <c:f>Sheet1!$A$20:$A$37</c:f>
              <c:strCache>
                <c:ptCount val="17"/>
                <c:pt idx="0">
                  <c:v>Printers</c:v>
                </c:pt>
                <c:pt idx="1">
                  <c:v>Bookcases</c:v>
                </c:pt>
                <c:pt idx="2">
                  <c:v>Accessories</c:v>
                </c:pt>
                <c:pt idx="3">
                  <c:v>Trousers</c:v>
                </c:pt>
                <c:pt idx="4">
                  <c:v>Stole</c:v>
                </c:pt>
                <c:pt idx="5">
                  <c:v>Phones</c:v>
                </c:pt>
                <c:pt idx="6">
                  <c:v>Hankerchief</c:v>
                </c:pt>
                <c:pt idx="7">
                  <c:v>T-shirt</c:v>
                </c:pt>
                <c:pt idx="8">
                  <c:v>Shirt</c:v>
                </c:pt>
                <c:pt idx="9">
                  <c:v>Furnishings</c:v>
                </c:pt>
                <c:pt idx="10">
                  <c:v>Chairs</c:v>
                </c:pt>
                <c:pt idx="11">
                  <c:v>Saree</c:v>
                </c:pt>
                <c:pt idx="12">
                  <c:v>Leggings</c:v>
                </c:pt>
                <c:pt idx="13">
                  <c:v>Skirt</c:v>
                </c:pt>
                <c:pt idx="14">
                  <c:v>Kurti</c:v>
                </c:pt>
                <c:pt idx="15">
                  <c:v>Electronic Games</c:v>
                </c:pt>
                <c:pt idx="16">
                  <c:v>Tables</c:v>
                </c:pt>
              </c:strCache>
            </c:strRef>
          </c:cat>
          <c:val>
            <c:numRef>
              <c:f>Sheet1!$B$20:$B$37</c:f>
              <c:numCache>
                <c:formatCode>General</c:formatCode>
                <c:ptCount val="17"/>
                <c:pt idx="0">
                  <c:v>5964</c:v>
                </c:pt>
                <c:pt idx="1">
                  <c:v>4888</c:v>
                </c:pt>
                <c:pt idx="2">
                  <c:v>3559</c:v>
                </c:pt>
                <c:pt idx="3">
                  <c:v>2847</c:v>
                </c:pt>
                <c:pt idx="4">
                  <c:v>2559</c:v>
                </c:pt>
                <c:pt idx="5">
                  <c:v>2207</c:v>
                </c:pt>
                <c:pt idx="6">
                  <c:v>2098</c:v>
                </c:pt>
                <c:pt idx="7">
                  <c:v>1500</c:v>
                </c:pt>
                <c:pt idx="8">
                  <c:v>1131</c:v>
                </c:pt>
                <c:pt idx="9">
                  <c:v>844</c:v>
                </c:pt>
                <c:pt idx="10">
                  <c:v>577</c:v>
                </c:pt>
                <c:pt idx="11">
                  <c:v>352</c:v>
                </c:pt>
                <c:pt idx="12">
                  <c:v>260</c:v>
                </c:pt>
                <c:pt idx="13">
                  <c:v>235</c:v>
                </c:pt>
                <c:pt idx="14">
                  <c:v>181</c:v>
                </c:pt>
                <c:pt idx="15">
                  <c:v>-1236</c:v>
                </c:pt>
                <c:pt idx="16">
                  <c:v>-4011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2F-486C-9553-971D3C963B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374646496"/>
        <c:axId val="374627776"/>
        <c:axId val="0"/>
      </c:bar3DChart>
      <c:catAx>
        <c:axId val="37464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627776"/>
        <c:crosses val="autoZero"/>
        <c:auto val="1"/>
        <c:lblAlgn val="ctr"/>
        <c:lblOffset val="100"/>
        <c:noMultiLvlLbl val="0"/>
      </c:catAx>
      <c:valAx>
        <c:axId val="37462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4646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2">
          <a:lumMod val="50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[yearwise avg profit statewise.xlsx]Sheet1!PivotTable2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3200" dirty="0"/>
              <a:t>Average profit per year</a:t>
            </a:r>
          </a:p>
        </c:rich>
      </c:tx>
      <c:layout>
        <c:manualLayout>
          <c:xMode val="edge"/>
          <c:yMode val="edge"/>
          <c:x val="0.3201131316242064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shade val="80000"/>
              <a:satMod val="15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8948184109153252E-2"/>
          <c:y val="9.1636946337019839E-2"/>
          <c:w val="0.85130629978134964"/>
          <c:h val="0.88443293305737058"/>
        </c:manualLayout>
      </c:layout>
      <c:lineChart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2018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Sheet1!$A$5:$A$24</c:f>
              <c:strCache>
                <c:ptCount val="19"/>
                <c:pt idx="0">
                  <c:v>Haryana</c:v>
                </c:pt>
                <c:pt idx="1">
                  <c:v>Uttar Pradesh</c:v>
                </c:pt>
                <c:pt idx="2">
                  <c:v>Kerala </c:v>
                </c:pt>
                <c:pt idx="3">
                  <c:v>Delhi</c:v>
                </c:pt>
                <c:pt idx="4">
                  <c:v>West Bengal</c:v>
                </c:pt>
                <c:pt idx="5">
                  <c:v>Himachal Pradesh</c:v>
                </c:pt>
                <c:pt idx="6">
                  <c:v>Maharashtra</c:v>
                </c:pt>
                <c:pt idx="7">
                  <c:v>Rajasthan</c:v>
                </c:pt>
                <c:pt idx="8">
                  <c:v>Sikkim</c:v>
                </c:pt>
                <c:pt idx="9">
                  <c:v>Madhya Pradesh</c:v>
                </c:pt>
                <c:pt idx="10">
                  <c:v>Karnataka</c:v>
                </c:pt>
                <c:pt idx="11">
                  <c:v>Goa</c:v>
                </c:pt>
                <c:pt idx="12">
                  <c:v>Gujarat</c:v>
                </c:pt>
                <c:pt idx="13">
                  <c:v>Nagaland</c:v>
                </c:pt>
                <c:pt idx="14">
                  <c:v>Jammu and Kashmir</c:v>
                </c:pt>
                <c:pt idx="15">
                  <c:v>Bihar</c:v>
                </c:pt>
                <c:pt idx="16">
                  <c:v>Punjab</c:v>
                </c:pt>
                <c:pt idx="17">
                  <c:v>Andhra Pradesh</c:v>
                </c:pt>
                <c:pt idx="18">
                  <c:v>Tamil Nadu</c:v>
                </c:pt>
              </c:strCache>
            </c:strRef>
          </c:cat>
          <c:val>
            <c:numRef>
              <c:f>Sheet1!$B$5:$B$24</c:f>
              <c:numCache>
                <c:formatCode>General</c:formatCode>
                <c:ptCount val="19"/>
                <c:pt idx="0">
                  <c:v>50.96</c:v>
                </c:pt>
                <c:pt idx="1">
                  <c:v>47.6</c:v>
                </c:pt>
                <c:pt idx="2">
                  <c:v>41.58</c:v>
                </c:pt>
                <c:pt idx="3">
                  <c:v>40.36</c:v>
                </c:pt>
                <c:pt idx="4">
                  <c:v>39.68</c:v>
                </c:pt>
                <c:pt idx="5">
                  <c:v>22.62</c:v>
                </c:pt>
                <c:pt idx="6">
                  <c:v>21.3</c:v>
                </c:pt>
                <c:pt idx="7">
                  <c:v>16.989999999999998</c:v>
                </c:pt>
                <c:pt idx="8">
                  <c:v>16.71</c:v>
                </c:pt>
                <c:pt idx="9">
                  <c:v>16.329999999999998</c:v>
                </c:pt>
                <c:pt idx="10">
                  <c:v>11.94</c:v>
                </c:pt>
                <c:pt idx="11">
                  <c:v>8.6</c:v>
                </c:pt>
                <c:pt idx="12">
                  <c:v>5.34</c:v>
                </c:pt>
                <c:pt idx="13">
                  <c:v>3.29</c:v>
                </c:pt>
                <c:pt idx="14">
                  <c:v>0.16</c:v>
                </c:pt>
                <c:pt idx="15">
                  <c:v>-5.18</c:v>
                </c:pt>
                <c:pt idx="16">
                  <c:v>-10.15</c:v>
                </c:pt>
                <c:pt idx="17">
                  <c:v>-11.81</c:v>
                </c:pt>
                <c:pt idx="18">
                  <c:v>-88.64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21D-4B1A-9F61-2A994A96BCBD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2019</c:v>
                </c:pt>
              </c:strCache>
            </c:strRef>
          </c:tx>
          <c:spPr>
            <a:ln w="34925" cap="rnd">
              <a:solidFill>
                <a:srgbClr val="00B050"/>
              </a:solidFill>
              <a:round/>
            </a:ln>
            <a:effectLst>
              <a:outerShdw blurRad="38100" dist="25400" dir="5400000" rotWithShape="0">
                <a:srgbClr val="000000">
                  <a:alpha val="60000"/>
                </a:srgbClr>
              </a:outerShdw>
            </a:effectLst>
          </c:spPr>
          <c:marker>
            <c:symbol val="none"/>
          </c:marker>
          <c:cat>
            <c:strRef>
              <c:f>Sheet1!$A$5:$A$24</c:f>
              <c:strCache>
                <c:ptCount val="19"/>
                <c:pt idx="0">
                  <c:v>Haryana</c:v>
                </c:pt>
                <c:pt idx="1">
                  <c:v>Uttar Pradesh</c:v>
                </c:pt>
                <c:pt idx="2">
                  <c:v>Kerala </c:v>
                </c:pt>
                <c:pt idx="3">
                  <c:v>Delhi</c:v>
                </c:pt>
                <c:pt idx="4">
                  <c:v>West Bengal</c:v>
                </c:pt>
                <c:pt idx="5">
                  <c:v>Himachal Pradesh</c:v>
                </c:pt>
                <c:pt idx="6">
                  <c:v>Maharashtra</c:v>
                </c:pt>
                <c:pt idx="7">
                  <c:v>Rajasthan</c:v>
                </c:pt>
                <c:pt idx="8">
                  <c:v>Sikkim</c:v>
                </c:pt>
                <c:pt idx="9">
                  <c:v>Madhya Pradesh</c:v>
                </c:pt>
                <c:pt idx="10">
                  <c:v>Karnataka</c:v>
                </c:pt>
                <c:pt idx="11">
                  <c:v>Goa</c:v>
                </c:pt>
                <c:pt idx="12">
                  <c:v>Gujarat</c:v>
                </c:pt>
                <c:pt idx="13">
                  <c:v>Nagaland</c:v>
                </c:pt>
                <c:pt idx="14">
                  <c:v>Jammu and Kashmir</c:v>
                </c:pt>
                <c:pt idx="15">
                  <c:v>Bihar</c:v>
                </c:pt>
                <c:pt idx="16">
                  <c:v>Punjab</c:v>
                </c:pt>
                <c:pt idx="17">
                  <c:v>Andhra Pradesh</c:v>
                </c:pt>
                <c:pt idx="18">
                  <c:v>Tamil Nadu</c:v>
                </c:pt>
              </c:strCache>
            </c:strRef>
          </c:cat>
          <c:val>
            <c:numRef>
              <c:f>Sheet1!$C$5:$C$24</c:f>
              <c:numCache>
                <c:formatCode>General</c:formatCode>
                <c:ptCount val="19"/>
                <c:pt idx="0">
                  <c:v>50.96</c:v>
                </c:pt>
                <c:pt idx="1">
                  <c:v>47.6</c:v>
                </c:pt>
                <c:pt idx="2">
                  <c:v>41.58</c:v>
                </c:pt>
                <c:pt idx="3">
                  <c:v>40.36</c:v>
                </c:pt>
                <c:pt idx="4">
                  <c:v>39.68</c:v>
                </c:pt>
                <c:pt idx="5">
                  <c:v>22.62</c:v>
                </c:pt>
                <c:pt idx="6">
                  <c:v>21.3</c:v>
                </c:pt>
                <c:pt idx="7">
                  <c:v>16.989999999999998</c:v>
                </c:pt>
                <c:pt idx="8">
                  <c:v>16.71</c:v>
                </c:pt>
                <c:pt idx="9">
                  <c:v>16.329999999999998</c:v>
                </c:pt>
                <c:pt idx="10">
                  <c:v>11.94</c:v>
                </c:pt>
                <c:pt idx="11">
                  <c:v>8.6</c:v>
                </c:pt>
                <c:pt idx="12">
                  <c:v>5.34</c:v>
                </c:pt>
                <c:pt idx="13">
                  <c:v>3.29</c:v>
                </c:pt>
                <c:pt idx="14">
                  <c:v>0.16</c:v>
                </c:pt>
                <c:pt idx="15">
                  <c:v>-5.18</c:v>
                </c:pt>
                <c:pt idx="16">
                  <c:v>-10.15</c:v>
                </c:pt>
                <c:pt idx="17">
                  <c:v>-11.81</c:v>
                </c:pt>
                <c:pt idx="18">
                  <c:v>-88.64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21D-4B1A-9F61-2A994A96BCBD}"/>
            </c:ext>
          </c:extLst>
        </c:ser>
        <c:dLbls>
          <c:dLblPos val="t"/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1843375"/>
        <c:axId val="562437807"/>
      </c:lineChart>
      <c:catAx>
        <c:axId val="2071843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/>
          </a:p>
        </c:txPr>
        <c:crossAx val="562437807"/>
        <c:crosses val="autoZero"/>
        <c:auto val="1"/>
        <c:lblAlgn val="ctr"/>
        <c:lblOffset val="100"/>
        <c:noMultiLvlLbl val="0"/>
      </c:catAx>
      <c:valAx>
        <c:axId val="562437807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1843375"/>
        <c:crosses val="autoZero"/>
        <c:crossBetween val="between"/>
      </c:valAx>
      <c:spPr>
        <a:noFill/>
        <a:ln>
          <a:solidFill>
            <a:schemeClr val="accent2">
              <a:lumMod val="50000"/>
            </a:schemeClr>
          </a:solidFill>
        </a:ln>
        <a:effectLst/>
      </c:spPr>
    </c:plotArea>
    <c:legend>
      <c:legendPos val="r"/>
      <c:layout>
        <c:manualLayout>
          <c:xMode val="edge"/>
          <c:yMode val="edge"/>
          <c:x val="0.92050317054296993"/>
          <c:y val="0.44702594126355882"/>
          <c:w val="7.0715067112624388E-2"/>
          <c:h val="0.2705865000407380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accent2">
          <a:lumMod val="50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800" b="1" dirty="0"/>
              <a:t>Sales</a:t>
            </a:r>
            <a:r>
              <a:rPr lang="en-IN" sz="2800" b="1" baseline="0" dirty="0"/>
              <a:t> Target vs Achievement</a:t>
            </a:r>
            <a:endParaRPr lang="en-IN" sz="28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'[sum of order and target subcategory.xlsx]sum of order and target subcate'!$B$1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  <a:sp3d/>
          </c:spPr>
          <c:invertIfNegative val="0"/>
          <c:cat>
            <c:strRef>
              <c:f>'[sum of order and target subcategory.xlsx]sum of order and target subcate'!$A$2:$A$18</c:f>
              <c:strCache>
                <c:ptCount val="17"/>
                <c:pt idx="0">
                  <c:v>Saree</c:v>
                </c:pt>
                <c:pt idx="1">
                  <c:v>Hankerchief</c:v>
                </c:pt>
                <c:pt idx="2">
                  <c:v>Stole</c:v>
                </c:pt>
                <c:pt idx="3">
                  <c:v>T-shirt</c:v>
                </c:pt>
                <c:pt idx="4">
                  <c:v>Shirt</c:v>
                </c:pt>
                <c:pt idx="5">
                  <c:v>Skirt</c:v>
                </c:pt>
                <c:pt idx="6">
                  <c:v>Phones</c:v>
                </c:pt>
                <c:pt idx="7">
                  <c:v>Bookcases</c:v>
                </c:pt>
                <c:pt idx="8">
                  <c:v>Electronic Games</c:v>
                </c:pt>
                <c:pt idx="9">
                  <c:v>Chairs</c:v>
                </c:pt>
                <c:pt idx="10">
                  <c:v>Furnishings</c:v>
                </c:pt>
                <c:pt idx="11">
                  <c:v>Printers</c:v>
                </c:pt>
                <c:pt idx="12">
                  <c:v>Accessories</c:v>
                </c:pt>
                <c:pt idx="13">
                  <c:v>Leggings</c:v>
                </c:pt>
                <c:pt idx="14">
                  <c:v>Kurti</c:v>
                </c:pt>
                <c:pt idx="15">
                  <c:v>Trousers</c:v>
                </c:pt>
                <c:pt idx="16">
                  <c:v>Tables</c:v>
                </c:pt>
              </c:strCache>
            </c:strRef>
          </c:cat>
          <c:val>
            <c:numRef>
              <c:f>'[sum of order and target subcategory.xlsx]sum of order and target subcate'!$B$2:$B$18</c:f>
              <c:numCache>
                <c:formatCode>General</c:formatCode>
                <c:ptCount val="17"/>
                <c:pt idx="0">
                  <c:v>36540000</c:v>
                </c:pt>
                <c:pt idx="1">
                  <c:v>34452000</c:v>
                </c:pt>
                <c:pt idx="2">
                  <c:v>33408000</c:v>
                </c:pt>
                <c:pt idx="3">
                  <c:v>13398000</c:v>
                </c:pt>
                <c:pt idx="4">
                  <c:v>12006000</c:v>
                </c:pt>
                <c:pt idx="5">
                  <c:v>11136000</c:v>
                </c:pt>
                <c:pt idx="6">
                  <c:v>10707000</c:v>
                </c:pt>
                <c:pt idx="7">
                  <c:v>10499100</c:v>
                </c:pt>
                <c:pt idx="8">
                  <c:v>10191000</c:v>
                </c:pt>
                <c:pt idx="9">
                  <c:v>9834600</c:v>
                </c:pt>
                <c:pt idx="10">
                  <c:v>9701700</c:v>
                </c:pt>
                <c:pt idx="11">
                  <c:v>9546000</c:v>
                </c:pt>
                <c:pt idx="12">
                  <c:v>9288000</c:v>
                </c:pt>
                <c:pt idx="13">
                  <c:v>9222000</c:v>
                </c:pt>
                <c:pt idx="14">
                  <c:v>8178000</c:v>
                </c:pt>
                <c:pt idx="15">
                  <c:v>6786000</c:v>
                </c:pt>
                <c:pt idx="16">
                  <c:v>2259300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94-4367-AA22-0400FBA11550}"/>
            </c:ext>
          </c:extLst>
        </c:ser>
        <c:ser>
          <c:idx val="1"/>
          <c:order val="1"/>
          <c:tx>
            <c:strRef>
              <c:f>'[sum of order and target subcategory.xlsx]sum of order and target subcate'!$C$1</c:f>
              <c:strCache>
                <c:ptCount val="1"/>
                <c:pt idx="0">
                  <c:v>achievement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  <a:sp3d/>
          </c:spPr>
          <c:invertIfNegative val="0"/>
          <c:cat>
            <c:strRef>
              <c:f>'[sum of order and target subcategory.xlsx]sum of order and target subcate'!$A$2:$A$18</c:f>
              <c:strCache>
                <c:ptCount val="17"/>
                <c:pt idx="0">
                  <c:v>Saree</c:v>
                </c:pt>
                <c:pt idx="1">
                  <c:v>Hankerchief</c:v>
                </c:pt>
                <c:pt idx="2">
                  <c:v>Stole</c:v>
                </c:pt>
                <c:pt idx="3">
                  <c:v>T-shirt</c:v>
                </c:pt>
                <c:pt idx="4">
                  <c:v>Shirt</c:v>
                </c:pt>
                <c:pt idx="5">
                  <c:v>Skirt</c:v>
                </c:pt>
                <c:pt idx="6">
                  <c:v>Phones</c:v>
                </c:pt>
                <c:pt idx="7">
                  <c:v>Bookcases</c:v>
                </c:pt>
                <c:pt idx="8">
                  <c:v>Electronic Games</c:v>
                </c:pt>
                <c:pt idx="9">
                  <c:v>Chairs</c:v>
                </c:pt>
                <c:pt idx="10">
                  <c:v>Furnishings</c:v>
                </c:pt>
                <c:pt idx="11">
                  <c:v>Printers</c:v>
                </c:pt>
                <c:pt idx="12">
                  <c:v>Accessories</c:v>
                </c:pt>
                <c:pt idx="13">
                  <c:v>Leggings</c:v>
                </c:pt>
                <c:pt idx="14">
                  <c:v>Kurti</c:v>
                </c:pt>
                <c:pt idx="15">
                  <c:v>Trousers</c:v>
                </c:pt>
                <c:pt idx="16">
                  <c:v>Tables</c:v>
                </c:pt>
              </c:strCache>
            </c:strRef>
          </c:cat>
          <c:val>
            <c:numRef>
              <c:f>'[sum of order and target subcategory.xlsx]sum of order and target subcate'!$C$2:$C$18</c:f>
              <c:numCache>
                <c:formatCode>General</c:formatCode>
                <c:ptCount val="17"/>
                <c:pt idx="0">
                  <c:v>3162276</c:v>
                </c:pt>
                <c:pt idx="1">
                  <c:v>906216</c:v>
                </c:pt>
                <c:pt idx="2">
                  <c:v>1033860</c:v>
                </c:pt>
                <c:pt idx="3">
                  <c:v>496752</c:v>
                </c:pt>
                <c:pt idx="4">
                  <c:v>472476</c:v>
                </c:pt>
                <c:pt idx="5">
                  <c:v>122556</c:v>
                </c:pt>
                <c:pt idx="6">
                  <c:v>2410716</c:v>
                </c:pt>
                <c:pt idx="7">
                  <c:v>3547176</c:v>
                </c:pt>
                <c:pt idx="8">
                  <c:v>2458200</c:v>
                </c:pt>
                <c:pt idx="9">
                  <c:v>2477748</c:v>
                </c:pt>
                <c:pt idx="10">
                  <c:v>875784</c:v>
                </c:pt>
                <c:pt idx="11">
                  <c:v>3695556</c:v>
                </c:pt>
                <c:pt idx="12">
                  <c:v>1234524</c:v>
                </c:pt>
                <c:pt idx="13">
                  <c:v>108732</c:v>
                </c:pt>
                <c:pt idx="14">
                  <c:v>175716</c:v>
                </c:pt>
                <c:pt idx="15">
                  <c:v>1495680</c:v>
                </c:pt>
                <c:pt idx="16">
                  <c:v>1088472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94-4367-AA22-0400FBA11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610890864"/>
        <c:axId val="610884624"/>
        <c:axId val="0"/>
      </c:bar3DChart>
      <c:catAx>
        <c:axId val="61089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884624"/>
        <c:crosses val="autoZero"/>
        <c:auto val="1"/>
        <c:lblAlgn val="ctr"/>
        <c:lblOffset val="100"/>
        <c:noMultiLvlLbl val="0"/>
      </c:catAx>
      <c:valAx>
        <c:axId val="610884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0890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2">
          <a:lumMod val="10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E88DA436-5C29-4FD3-B80B-BD017416CF52}" type="datetimeFigureOut">
              <a:rPr lang="en-IN" smtClean="0"/>
              <a:t>25-02-2023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7DFFE4D-A61F-4CE7-B1B8-CC240AC580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4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BFDEC4-442B-51E4-B4ED-CF5E155397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9B45-318B-41A6-9115-89E079CCE5D4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249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9B45-318B-41A6-9115-89E079CCE5D4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15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44994"/>
            <a:ext cx="9144000" cy="119799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57C712-D7B3-426C-B592-8AF6278F59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6C23C-7648-4E80-BFBB-ECA69878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999BB-CDA3-4253-82D1-6B9BB2F29122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CF364-1AAC-0CAC-9FA1-2492CB127F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ACF78F-9825-B6DE-03A8-F12B237EC07E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5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7D350-6E20-40EA-AEE4-38F8517AF30F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7BF26F4-B0B8-8EF2-E816-00B0AD75B68F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50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Ivy Professional School – Top Ranked Corporate Education Provider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5F354F-E918-42C8-615A-EE1C4FCF5F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C3AAF9-C659-0C88-0B8B-99B4BE8DEE27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1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EE5B5-5505-4B09-BF93-D35BAA2EF361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077E8F-CE1F-4B3A-5493-4DE7537E8A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B408B9-4E6B-15BF-AC30-6ABEDDC08DC7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621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5493A-5B27-458E-ADF3-1D0EFAA817D6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8EF01-A80D-C929-1CF6-350AAB570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9F2D07-2A70-5D26-6CE7-E3453B866E7A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25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991C9-4B50-4C0B-8E93-FDFEE9FA64B6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D79ED-59AD-9A81-9BD9-AF276F9646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980B7C-A9C7-F3FE-A9B5-B256D016D536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032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6F84-63C0-4FA7-9061-FEA51FE0018E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94EF-2B9C-02A3-B02C-B98C346C7C19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49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Ivy Professional School – Top Ranked Corporate Education Provider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F56CC-CA4F-7E60-E04D-F5073EF51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7256E7-3A3E-BBBD-7946-636E529B3D7F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516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E738D-853A-40C6-99F3-F949B5DFA46D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8B3C34-7799-C8D7-AAAC-558FB85C37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C592B3-E6E0-DDB3-57BF-5DB064273784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66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02F9-435C-4E81-9279-2546A3A04CBF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45433F-7BE5-375C-482A-46068BCAED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31081" y="261399"/>
            <a:ext cx="786522" cy="645732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50038-31F7-32FC-D355-54F1FC1C95DE}"/>
              </a:ext>
            </a:extLst>
          </p:cNvPr>
          <p:cNvCxnSpPr>
            <a:cxnSpLocks/>
          </p:cNvCxnSpPr>
          <p:nvPr userDrawn="1"/>
        </p:nvCxnSpPr>
        <p:spPr>
          <a:xfrm>
            <a:off x="409042" y="1112701"/>
            <a:ext cx="11508561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28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9B45-318B-41A6-9115-89E079CCE5D4}" type="datetime1">
              <a:rPr lang="en-US" smtClean="0"/>
              <a:t>2/25/2023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F3096D3-BAEE-EE10-3E83-8032A92E7434}"/>
              </a:ext>
            </a:extLst>
          </p:cNvPr>
          <p:cNvSpPr txBox="1">
            <a:spLocks/>
          </p:cNvSpPr>
          <p:nvPr userDrawn="1"/>
        </p:nvSpPr>
        <p:spPr>
          <a:xfrm>
            <a:off x="3891643" y="6356350"/>
            <a:ext cx="4408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Ivy Professional School – Top Ranked Corporate Education Provider</a:t>
            </a:r>
          </a:p>
        </p:txBody>
      </p:sp>
    </p:spTree>
    <p:extLst>
      <p:ext uri="{BB962C8B-B14F-4D97-AF65-F5344CB8AC3E}">
        <p14:creationId xmlns:p14="http://schemas.microsoft.com/office/powerpoint/2010/main" val="177882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6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ecommerce-selling-online-2140603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prints.com/inspiration/thank-you-quotes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4DE22-277C-43AF-9D54-E08606947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750" y="136525"/>
            <a:ext cx="9458499" cy="11454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5400" b="1" dirty="0"/>
              <a:t>E-COMMERCE SALES ANALYSIS</a:t>
            </a:r>
            <a:endParaRPr lang="en-US" sz="7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6CD55-4435-45C1-81E1-7C299BD483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9302" y="4766119"/>
            <a:ext cx="8629357" cy="128107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800" i="1" dirty="0"/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8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 Ranked Data Science &amp; Analytics Education Provider since 2007</a:t>
            </a:r>
          </a:p>
          <a:p>
            <a:pPr algn="ctr"/>
            <a:endParaRPr lang="en-US" sz="18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525EC5-667F-46AF-B6F0-202B106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8F63A3B-78C7-47BE-AE5E-E10140E04643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F9365-5EB9-DB89-6AD0-7F513F69854B}"/>
              </a:ext>
            </a:extLst>
          </p:cNvPr>
          <p:cNvSpPr txBox="1"/>
          <p:nvPr/>
        </p:nvSpPr>
        <p:spPr>
          <a:xfrm>
            <a:off x="3872753" y="1097287"/>
            <a:ext cx="6208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PRESENTATION BY ARUNIMA PAUL (5388)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394FCE-B37C-4AC1-55AB-48C4942F7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41535" y="1618009"/>
            <a:ext cx="9720912" cy="38594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6726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D90FB1-E6DB-E3CA-E139-200E7B117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1D075DA-083A-E93D-11BC-FFCCD7E48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2683027"/>
              </p:ext>
            </p:extLst>
          </p:nvPr>
        </p:nvGraphicFramePr>
        <p:xfrm>
          <a:off x="414780" y="1120588"/>
          <a:ext cx="11490350" cy="523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166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AD9539-225A-D6C5-831E-82540AFFA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1533" y="1197087"/>
            <a:ext cx="5027974" cy="439210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3923C-E0ED-B7F6-B311-8422B91D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37497-362B-AEAD-23A9-F2947EF19562}"/>
              </a:ext>
            </a:extLst>
          </p:cNvPr>
          <p:cNvSpPr txBox="1"/>
          <p:nvPr/>
        </p:nvSpPr>
        <p:spPr>
          <a:xfrm>
            <a:off x="5576048" y="1577259"/>
            <a:ext cx="6302188" cy="26776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Max no. of items sold in 2018 is Saree – quantity 582.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In 2019, Handkerchief is highest selling item, quantity 302.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Similarly least no. of items sold is Tables in both 2018 and 2019.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7F449-52C1-1D77-FBFE-0F93A680DC4D}"/>
              </a:ext>
            </a:extLst>
          </p:cNvPr>
          <p:cNvSpPr txBox="1"/>
          <p:nvPr/>
        </p:nvSpPr>
        <p:spPr>
          <a:xfrm>
            <a:off x="3607646" y="430306"/>
            <a:ext cx="4604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FINDINGS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2420736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B80C11-8B3D-AEA3-35DF-BD60DA6A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6B05D42-BAE7-0435-6F92-1C9BC66588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335008"/>
              </p:ext>
            </p:extLst>
          </p:nvPr>
        </p:nvGraphicFramePr>
        <p:xfrm>
          <a:off x="395925" y="1117073"/>
          <a:ext cx="5542962" cy="4331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B13D27-7763-0FBE-0BB2-A0A16B1310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156882"/>
              </p:ext>
            </p:extLst>
          </p:nvPr>
        </p:nvGraphicFramePr>
        <p:xfrm>
          <a:off x="6165131" y="1117073"/>
          <a:ext cx="5759776" cy="43316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390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C8D370-0D58-E9F0-77D7-60E6A6A5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4020"/>
            <a:ext cx="12192000" cy="366398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3923C-E0ED-B7F6-B311-8422B91D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37497-362B-AEAD-23A9-F2947EF19562}"/>
              </a:ext>
            </a:extLst>
          </p:cNvPr>
          <p:cNvSpPr txBox="1"/>
          <p:nvPr/>
        </p:nvSpPr>
        <p:spPr>
          <a:xfrm>
            <a:off x="2944906" y="1196610"/>
            <a:ext cx="6302188" cy="18158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Total profitable category is Clothing and sub-category is Printer.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Least profitable category is Furniture and sub-category is Tables.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7F449-52C1-1D77-FBFE-0F93A680DC4D}"/>
              </a:ext>
            </a:extLst>
          </p:cNvPr>
          <p:cNvSpPr txBox="1"/>
          <p:nvPr/>
        </p:nvSpPr>
        <p:spPr>
          <a:xfrm>
            <a:off x="3661434" y="430307"/>
            <a:ext cx="4604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FINDINGS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000178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BCC0C5-A3F1-87ED-F1DC-A4900A94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61A2A53-48E1-CA06-A701-976FA9755E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1028529"/>
              </p:ext>
            </p:extLst>
          </p:nvPr>
        </p:nvGraphicFramePr>
        <p:xfrm>
          <a:off x="405353" y="1115549"/>
          <a:ext cx="11481847" cy="5240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1719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C8D370-0D58-E9F0-77D7-60E6A6A5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4020"/>
            <a:ext cx="12192000" cy="366398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3923C-E0ED-B7F6-B311-8422B91D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37497-362B-AEAD-23A9-F2947EF19562}"/>
              </a:ext>
            </a:extLst>
          </p:cNvPr>
          <p:cNvSpPr txBox="1"/>
          <p:nvPr/>
        </p:nvSpPr>
        <p:spPr>
          <a:xfrm>
            <a:off x="1550895" y="1196610"/>
            <a:ext cx="8901952" cy="95410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Year wise average profit varies from 50.96 to -88.64 with highest in Haryana and lowest in Tamil Nadu.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7F449-52C1-1D77-FBFE-0F93A680DC4D}"/>
              </a:ext>
            </a:extLst>
          </p:cNvPr>
          <p:cNvSpPr txBox="1"/>
          <p:nvPr/>
        </p:nvSpPr>
        <p:spPr>
          <a:xfrm>
            <a:off x="3607646" y="430306"/>
            <a:ext cx="4604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FINDINGS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221975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7D7371-B7E8-3573-0803-48F92277F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FB6B745-08A6-EFED-1B8C-0A34BED0E0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087446"/>
              </p:ext>
            </p:extLst>
          </p:nvPr>
        </p:nvGraphicFramePr>
        <p:xfrm>
          <a:off x="390525" y="1114425"/>
          <a:ext cx="11515725" cy="5114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3736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8AAA5E-C23E-98FA-AAB1-481489E6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876F5D-0D06-F6F5-4ACC-7EEF6AC1E07D}"/>
              </a:ext>
            </a:extLst>
          </p:cNvPr>
          <p:cNvSpPr txBox="1"/>
          <p:nvPr/>
        </p:nvSpPr>
        <p:spPr>
          <a:xfrm>
            <a:off x="3048786" y="362088"/>
            <a:ext cx="6094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KEY FINDINGS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394C5-C836-63DC-286A-E81A50EE6A27}"/>
              </a:ext>
            </a:extLst>
          </p:cNvPr>
          <p:cNvSpPr txBox="1"/>
          <p:nvPr/>
        </p:nvSpPr>
        <p:spPr>
          <a:xfrm>
            <a:off x="388069" y="1131529"/>
            <a:ext cx="114901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In the above analysis we have found out the following insights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Top 10 customers whom more offers can be given.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The most profitable state is Madhya Pradesh where Electronics is top selling category</a:t>
            </a:r>
          </a:p>
          <a:p>
            <a:pPr algn="just"/>
            <a:r>
              <a:rPr lang="en-IN" sz="2400" dirty="0"/>
              <a:t>    and least profitable state is Tamil Nadu where is Furniture is in least selling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However, among sub-category wise, Allahabad is top selling city with Printer is top selling item, and least selling item is Phone in Indore.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Most no. of items sold in 2018 is Saree and in 2019 , Handkerchief is mostly sold item.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Similarly least no. of items sold is Tables in both 2018 and 2019.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Total profitable category is Clothing and sub-category is Printer. Least profitable category is Furniture and sub-category is Tables.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Year wise average profit varies from 5.96 To -88.64 with highest in Haryana and lowest in Tamil Nadu.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400" dirty="0"/>
              <a:t>Sales target vs achievement shows poor picture in both the years for achieving target. </a:t>
            </a:r>
          </a:p>
        </p:txBody>
      </p:sp>
    </p:spTree>
    <p:extLst>
      <p:ext uri="{BB962C8B-B14F-4D97-AF65-F5344CB8AC3E}">
        <p14:creationId xmlns:p14="http://schemas.microsoft.com/office/powerpoint/2010/main" val="1776331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0D0233-8971-0683-DE55-D522E243E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4020"/>
            <a:ext cx="12192000" cy="366398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157C60-F03C-04A4-44EB-8E2B7DAB4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CC2C1B-1B94-B78B-3592-5B800102B401}"/>
              </a:ext>
            </a:extLst>
          </p:cNvPr>
          <p:cNvSpPr txBox="1"/>
          <p:nvPr/>
        </p:nvSpPr>
        <p:spPr>
          <a:xfrm>
            <a:off x="3048786" y="362088"/>
            <a:ext cx="5880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/>
              <a:t>AREA OF IMPROVEMENT</a:t>
            </a:r>
            <a:endParaRPr lang="en-IN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F7535-2CE4-3FCD-8D2F-F50F7507421B}"/>
              </a:ext>
            </a:extLst>
          </p:cNvPr>
          <p:cNvSpPr txBox="1"/>
          <p:nvPr/>
        </p:nvSpPr>
        <p:spPr>
          <a:xfrm>
            <a:off x="1550895" y="1196610"/>
            <a:ext cx="8794376" cy="18158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Furniture is the least selling category.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Among it Tables are the least selling items.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800" dirty="0"/>
              <a:t>Sales target vs achievement shows poor picture in both the years for achieving target.</a:t>
            </a:r>
          </a:p>
        </p:txBody>
      </p:sp>
    </p:spTree>
    <p:extLst>
      <p:ext uri="{BB962C8B-B14F-4D97-AF65-F5344CB8AC3E}">
        <p14:creationId xmlns:p14="http://schemas.microsoft.com/office/powerpoint/2010/main" val="336350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929826-1791-12F0-1A0F-32F324D48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3412" y="1093509"/>
            <a:ext cx="11519647" cy="5137610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1023E3-9E89-F3A3-5AC1-19446447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846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63838C-2F14-6840-62F0-EBFA149AA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30" y="2018932"/>
            <a:ext cx="3438026" cy="2606855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CE270-829F-20AF-B4CC-BAD8BABDF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D06CD-D27B-45F6-F44A-7DA69569848D}"/>
              </a:ext>
            </a:extLst>
          </p:cNvPr>
          <p:cNvSpPr txBox="1"/>
          <p:nvPr/>
        </p:nvSpPr>
        <p:spPr>
          <a:xfrm>
            <a:off x="1775011" y="411487"/>
            <a:ext cx="83282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/>
              <a:t>DETAILS OF CASE STUDY</a:t>
            </a:r>
            <a:endParaRPr lang="en-IN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17EE5-6EFD-504F-F88C-3E77845D42D2}"/>
              </a:ext>
            </a:extLst>
          </p:cNvPr>
          <p:cNvSpPr txBox="1"/>
          <p:nvPr/>
        </p:nvSpPr>
        <p:spPr>
          <a:xfrm>
            <a:off x="4020731" y="1575312"/>
            <a:ext cx="7848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This case study contains 3 datasets of an imaginary e-commerce site for the year 2018-2019:</a:t>
            </a:r>
          </a:p>
          <a:p>
            <a:pPr marL="342900" indent="-342900" algn="just">
              <a:buAutoNum type="arabicPeriod"/>
            </a:pPr>
            <a:r>
              <a:rPr lang="en-IN" sz="2400" dirty="0"/>
              <a:t>First dataset: </a:t>
            </a:r>
            <a:r>
              <a:rPr lang="en-IN" sz="2400" b="1" dirty="0" err="1"/>
              <a:t>list_of_orders</a:t>
            </a:r>
            <a:r>
              <a:rPr lang="en-IN" sz="2400" b="1" dirty="0"/>
              <a:t> </a:t>
            </a:r>
            <a:r>
              <a:rPr lang="en-IN" sz="2400" dirty="0"/>
              <a:t>contains </a:t>
            </a:r>
            <a:r>
              <a:rPr lang="en-US" sz="2400" dirty="0"/>
              <a:t>purchase information. The information includes ID, Date of Purchase and Customer details.</a:t>
            </a:r>
            <a:endParaRPr lang="en-IN" sz="2400" dirty="0"/>
          </a:p>
          <a:p>
            <a:pPr marL="342900" indent="-342900" algn="just">
              <a:buAutoNum type="arabicPeriod"/>
            </a:pPr>
            <a:r>
              <a:rPr lang="en-IN" sz="2400" dirty="0"/>
              <a:t>Second dataset : </a:t>
            </a:r>
            <a:r>
              <a:rPr lang="en-IN" sz="2400" b="1" dirty="0" err="1"/>
              <a:t>order_details</a:t>
            </a:r>
            <a:r>
              <a:rPr lang="en-IN" sz="2400" b="1" dirty="0"/>
              <a:t> </a:t>
            </a:r>
            <a:r>
              <a:rPr lang="en-US" sz="2400" dirty="0"/>
              <a:t>contains order ID, with the order price, quantity, profit, category and subcategory of products.</a:t>
            </a:r>
            <a:endParaRPr lang="en-IN" sz="2400" dirty="0"/>
          </a:p>
          <a:p>
            <a:pPr marL="342900" indent="-342900" algn="just">
              <a:buAutoNum type="arabicPeriod"/>
            </a:pPr>
            <a:r>
              <a:rPr lang="en-IN" sz="2400" dirty="0"/>
              <a:t>The last one- </a:t>
            </a:r>
            <a:r>
              <a:rPr lang="en-IN" sz="2400" b="1" dirty="0" err="1"/>
              <a:t>sales_target</a:t>
            </a:r>
            <a:r>
              <a:rPr lang="en-IN" sz="2400" b="1" dirty="0"/>
              <a:t> </a:t>
            </a:r>
            <a:r>
              <a:rPr lang="en-IN" sz="2400" dirty="0"/>
              <a:t>dataset</a:t>
            </a:r>
            <a:r>
              <a:rPr lang="en-IN" sz="2400" b="1" dirty="0"/>
              <a:t> </a:t>
            </a:r>
            <a:r>
              <a:rPr lang="en-IN" sz="2400" dirty="0"/>
              <a:t>consists of </a:t>
            </a:r>
            <a:r>
              <a:rPr lang="en-US" sz="2400" dirty="0"/>
              <a:t>sales target amount and date for each product category.</a:t>
            </a:r>
          </a:p>
          <a:p>
            <a:pPr marL="342900" indent="-342900" algn="just">
              <a:buAutoNum type="arabicPeriod"/>
            </a:pPr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001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815EE2-6627-2582-6E62-2089728A8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893" y="4687241"/>
            <a:ext cx="3130826" cy="1624899"/>
          </a:xfrm>
          <a:prstGeom prst="rect">
            <a:avLst/>
          </a:prstGeom>
          <a:ln>
            <a:noFill/>
          </a:ln>
          <a:effectLst>
            <a:softEdge rad="12700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9925A2-985B-0889-BFCA-C12FFFC8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F70D7-07BD-0119-8858-B9D045927FF7}"/>
              </a:ext>
            </a:extLst>
          </p:cNvPr>
          <p:cNvSpPr txBox="1"/>
          <p:nvPr/>
        </p:nvSpPr>
        <p:spPr>
          <a:xfrm>
            <a:off x="1703293" y="313762"/>
            <a:ext cx="82116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/>
              <a:t>OBJECTIVES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68E66-C4BB-2582-B9A2-AEA94EB0FDAF}"/>
              </a:ext>
            </a:extLst>
          </p:cNvPr>
          <p:cNvSpPr txBox="1"/>
          <p:nvPr/>
        </p:nvSpPr>
        <p:spPr>
          <a:xfrm>
            <a:off x="367553" y="1344707"/>
            <a:ext cx="1155550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The objective of the case study is to </a:t>
            </a:r>
            <a:r>
              <a:rPr lang="en-US" sz="2400" dirty="0"/>
              <a:t>evaluate the performance of the sales team against its goals.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provides insights about the top performing and underperforming products/services.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problems in selling and market opportunities, sales forecasting, and sales activities that generate revenue.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Also provides an understanding of the products which the customers are buying and helps to dissect why they are behaving in a certain way.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analysis can also be used to find out patterns in the lead conversions and drop offs to optimize the sales process.</a:t>
            </a:r>
          </a:p>
          <a:p>
            <a:pPr algn="just"/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50935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4EDCB1-A42F-2E54-BC5A-BF0D1D94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C04FA-A1CA-B863-708E-03B3C2F93EA8}"/>
              </a:ext>
            </a:extLst>
          </p:cNvPr>
          <p:cNvSpPr txBox="1"/>
          <p:nvPr/>
        </p:nvSpPr>
        <p:spPr>
          <a:xfrm>
            <a:off x="1927412" y="250123"/>
            <a:ext cx="78710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/>
              <a:t>DATA ANALYSIS</a:t>
            </a:r>
            <a:endParaRPr lang="en-IN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6F56A-D0DF-50A6-3682-9BADBD2A3A9D}"/>
              </a:ext>
            </a:extLst>
          </p:cNvPr>
          <p:cNvSpPr txBox="1"/>
          <p:nvPr/>
        </p:nvSpPr>
        <p:spPr>
          <a:xfrm>
            <a:off x="394447" y="1380565"/>
            <a:ext cx="11519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 top 10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 most / least profitable state as per category / sub-category.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 total quantity sold per year in each category / sub-category.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 total profit per category / sub-category.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Find average profit per year in each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Sales target</a:t>
            </a:r>
            <a:r>
              <a:rPr lang="en-US" sz="2400" dirty="0"/>
              <a:t> vs achievement.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E320AE-901A-2F52-578F-B36C51DF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468" y="2791417"/>
            <a:ext cx="4352426" cy="290306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41209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E31A6B-F919-6D2E-9FF1-F29D30DA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149E07-6EC3-AED9-8948-2E1353DCEE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4181842"/>
              </p:ext>
            </p:extLst>
          </p:nvPr>
        </p:nvGraphicFramePr>
        <p:xfrm>
          <a:off x="412376" y="1129553"/>
          <a:ext cx="11519647" cy="5047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035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A909A4-2467-E15A-725D-4D8106AED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3901CA4-FFBB-6088-1A7B-D5F0D05D82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3361094"/>
              </p:ext>
            </p:extLst>
          </p:nvPr>
        </p:nvGraphicFramePr>
        <p:xfrm>
          <a:off x="421341" y="1121165"/>
          <a:ext cx="11519647" cy="5235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934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9FE10-73F9-60E6-CB4F-55B0933B6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4491" y="1012627"/>
            <a:ext cx="4604026" cy="4324586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3923C-E0ED-B7F6-B311-8422B91D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37497-362B-AEAD-23A9-F2947EF19562}"/>
              </a:ext>
            </a:extLst>
          </p:cNvPr>
          <p:cNvSpPr txBox="1"/>
          <p:nvPr/>
        </p:nvSpPr>
        <p:spPr>
          <a:xfrm>
            <a:off x="5280212" y="1359038"/>
            <a:ext cx="6678706" cy="181588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sz="2800" dirty="0"/>
              <a:t>The most profitable state is Madhya Pradesh where Electronics is top selling category </a:t>
            </a:r>
          </a:p>
          <a:p>
            <a:pPr algn="just"/>
            <a:r>
              <a:rPr lang="en-IN" sz="2800" dirty="0"/>
              <a:t>and least profitable state is Tamil Nadu where is Furniture is in least selling category.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DAA0F-CA6F-2D14-5030-4510B54ECB42}"/>
              </a:ext>
            </a:extLst>
          </p:cNvPr>
          <p:cNvSpPr txBox="1"/>
          <p:nvPr/>
        </p:nvSpPr>
        <p:spPr>
          <a:xfrm>
            <a:off x="3607646" y="349624"/>
            <a:ext cx="4604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862734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8F4E5-68FD-6F5F-45C9-A39174A9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253B12-3F5F-2140-D06B-1C8527D477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59578"/>
              </p:ext>
            </p:extLst>
          </p:nvPr>
        </p:nvGraphicFramePr>
        <p:xfrm>
          <a:off x="403413" y="1129553"/>
          <a:ext cx="11483788" cy="4922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7141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50A187-3C03-F4EA-8D9C-DA3458B4B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4" y="1200742"/>
            <a:ext cx="4598894" cy="3558988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43923C-E0ED-B7F6-B311-8422B91D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237497-362B-AEAD-23A9-F2947EF19562}"/>
              </a:ext>
            </a:extLst>
          </p:cNvPr>
          <p:cNvSpPr txBox="1"/>
          <p:nvPr/>
        </p:nvSpPr>
        <p:spPr>
          <a:xfrm>
            <a:off x="5495365" y="1425388"/>
            <a:ext cx="6463553" cy="138499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IN" sz="2800" dirty="0"/>
              <a:t>Among sub-category wise, Allahabad is top selling city with Printer is top selling item, </a:t>
            </a:r>
          </a:p>
          <a:p>
            <a:pPr algn="just"/>
            <a:r>
              <a:rPr lang="en-IN" sz="2800" dirty="0"/>
              <a:t>and least selling item is Phone in Indore.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2E2D31-0927-A9DE-8354-48C5A3E5DC92}"/>
              </a:ext>
            </a:extLst>
          </p:cNvPr>
          <p:cNvSpPr txBox="1"/>
          <p:nvPr/>
        </p:nvSpPr>
        <p:spPr>
          <a:xfrm>
            <a:off x="3715222" y="456672"/>
            <a:ext cx="4604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FINDINGS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892746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iblet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/>
          </a:solidFill>
          <a:prstDash val="solid"/>
        </a:ln>
        <a:ln w="58420" cap="flat" cmpd="thickThin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27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31750" h="63500" prst="riblet"/>
          </a:sp3d>
        </a:effectStyle>
        <a:effectStyle>
          <a:effectLst>
            <a:outerShdw blurRad="50800" dist="38100" dir="27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l"/>
          </a:scene3d>
          <a:sp3d prstMaterial="flat">
            <a:bevelT w="57150" h="114300" prst="ribl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8">
    <wetp:webextensionref xmlns:r="http://schemas.openxmlformats.org/officeDocument/2006/relationships" r:id="rId1"/>
  </wetp:taskpane>
  <wetp:taskpane dockstate="right" visibility="0" width="438" row="1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F3554E5C-74B0-4886-9B96-7275DE935D80}">
  <we:reference id="wa104380902" version="1.0.0.0" store="en-US" storeType="OMEX"/>
  <we:alternateReferences>
    <we:reference id="WA104380902" version="1.0.0.0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C4E8827A-023C-46AD-AA42-91563281BFBA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848</TotalTime>
  <Words>662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E-COMMERCE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 Oriented Data Science &amp; Analytics Capability Build Solutions</dc:title>
  <dc:creator>Prateek Agrawal</dc:creator>
  <cp:lastModifiedBy>arunimap170@outlook.com</cp:lastModifiedBy>
  <cp:revision>24</cp:revision>
  <dcterms:created xsi:type="dcterms:W3CDTF">2020-04-21T09:51:02Z</dcterms:created>
  <dcterms:modified xsi:type="dcterms:W3CDTF">2023-02-25T14:16:31Z</dcterms:modified>
</cp:coreProperties>
</file>