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d14f0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03d14f0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3d14f0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03d14f0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03d14f0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03d14f0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03d14f09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03d14f09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3d14f0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03d14f0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04f209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04f209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4f209f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4f209f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4f209f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04f209f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04f209f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04f209f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4f209f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4f209f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3d14f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3d14f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3d14f0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3d14f0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03d14f0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03d14f0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3d14f0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03d14f0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3d14f0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3d14f0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3d14f09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03d14f09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3d14f09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3d14f0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3d14f09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3d14f0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Arun Kumar Rajasekaran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51700" y="1502025"/>
            <a:ext cx="87117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analysis include,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Levene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Breusch-Pagan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Bartlett's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050" y="668575"/>
            <a:ext cx="45148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 (how to fix?)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51700" y="1502025"/>
            <a:ext cx="871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51700" y="2337300"/>
            <a:ext cx="8711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b="1" lang="en-GB" sz="1200">
                <a:solidFill>
                  <a:srgbClr val="333333"/>
                </a:solidFill>
                <a:highlight>
                  <a:srgbClr val="FFFFFF"/>
                </a:highlight>
              </a:rPr>
              <a:t>Variance stabilizing transformation: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 A transformation of the outcome used to correct non-constant variance is called a “variance stabilizing transformation.” common transformations are the natural logarithm, square root, inverse, and Box-Cox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Advanced methods such as weighted or generalized least squares can be used to handle non-constant variance.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Non-constant variance may co-occur with non-linearity and/or non-normality.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Normal distribution of error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75" y="130200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Normal distribution of error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25" y="986425"/>
            <a:ext cx="4072951" cy="38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425" y="1200150"/>
            <a:ext cx="54578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21600" y="21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LR vs Multivariate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Simply…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“</a:t>
            </a:r>
            <a:r>
              <a:rPr lang="en-GB"/>
              <a:t>Regression analysis results in a formula of the form Y=a+bX. A multiple regression has more than one X in one formula. A multivariate regression has more than one Y, but in different formulae. And a multivariate multiple regression has multiple X’s to predict multiple Y’s with each Y in a different formula, usually based on the same data.”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bit more, equations…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Simple regression</a:t>
            </a:r>
            <a:r>
              <a:rPr lang="en-GB"/>
              <a:t> pertains to one dependent variable (y) and one independent variable (x): </a:t>
            </a:r>
            <a:r>
              <a:rPr lang="en-GB">
                <a:solidFill>
                  <a:srgbClr val="FF0000"/>
                </a:solidFill>
              </a:rPr>
              <a:t>y=f(x)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Multiple regression </a:t>
            </a:r>
            <a:r>
              <a:rPr lang="en-GB"/>
              <a:t>(aka multivariable regression) pertains to one dependent variable and multiple independent variables: </a:t>
            </a:r>
            <a:r>
              <a:rPr lang="en-GB">
                <a:solidFill>
                  <a:srgbClr val="FF0000"/>
                </a:solidFill>
              </a:rPr>
              <a:t>y=f(x1,x2,...,xn)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Multivariate regression</a:t>
            </a:r>
            <a:r>
              <a:rPr lang="en-GB"/>
              <a:t> pertains to multiple dependent variables and multiple independent variables: </a:t>
            </a:r>
            <a:r>
              <a:rPr lang="en-GB">
                <a:solidFill>
                  <a:srgbClr val="FF0000"/>
                </a:solidFill>
              </a:rPr>
              <a:t>y1,y2,...,ym=f(x1,x2,...,xn)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43600" y="209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 Open Discussion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0" y="1148150"/>
            <a:ext cx="67329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Just to extend upon our discussion from last 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75" y="2055750"/>
            <a:ext cx="7269049" cy="30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600" y="273850"/>
            <a:ext cx="3101401" cy="1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of Linear Regression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 ‘Least square method’ (ref. Next slide)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47" y="1663200"/>
            <a:ext cx="5373549" cy="31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600" y="1711950"/>
            <a:ext cx="2098851" cy="1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825" y="2089784"/>
            <a:ext cx="882400" cy="4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of Linear Regression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10300" y="2322650"/>
            <a:ext cx="838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https://www.technologynetworks.com/informatics/articles/calculating-a-least-squares-regression-line-equation-example-explanation-310265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of Linear Regression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43100" y="1875725"/>
            <a:ext cx="83892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must be a linear relationship between the dependent and independent variables.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Homoscedasticity: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residuals must have a constant variance.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Normally distributed error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multicollinearity: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high correlation between the independent variables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auto-correlation: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error component should have no auto-correlation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Linearity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25" y="1238250"/>
            <a:ext cx="62388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46550" y="4161700"/>
            <a:ext cx="891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linear regression, a straight line is drawn through the data. This straight line should represent all points as good as possible. If the points are distributed in a non-linear way, the straight line cannot fulfill this task.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46550" y="4161700"/>
            <a:ext cx="891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in practice the regression model never exactly predicts the dependent variable, there is always an error. This very error must have a constant variance over the predicted range.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88" y="1170125"/>
            <a:ext cx="66770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51700" y="1502025"/>
            <a:ext cx="30114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analysis include,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Levene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Breusch-Pagan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Bartlett's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00" y="913675"/>
            <a:ext cx="382667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