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75CD-6050-E96D-B61F-4F39313BE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F7F4E-66B1-1E2C-AE13-8FE618A8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5126-1B40-E5A8-869A-51ACF0FB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59D3-7501-4041-8E4C-E0524B0B5858}" type="datetimeFigureOut">
              <a:rPr lang="en-US" smtClean="0"/>
              <a:t>06-Jun-25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F6724-502F-18A7-3E82-842FFA4F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B721-B802-7A69-30B8-8E8BD5DC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8E0DF-9DC4-4F17-BA48-F14C0715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8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D8E4-7A28-3917-6C1D-E0CD5884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1E211-7EC5-6BA9-C46E-D58BA9931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8B092-19EF-94BA-A024-9F987494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59D3-7501-4041-8E4C-E0524B0B5858}" type="datetimeFigureOut">
              <a:rPr lang="en-US" smtClean="0"/>
              <a:t>06-Jun-25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D2C5-5A7C-E4FD-0DAF-379D64FD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7A501-717B-BD8C-EE4B-8343D27F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8E0DF-9DC4-4F17-BA48-F14C0715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4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CF2A9-DD35-B0AF-A4BE-9A1B44CAF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A4830-F570-CB97-71EA-7BB40A14F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A536-9573-7618-A0F9-B127B2A3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59D3-7501-4041-8E4C-E0524B0B5858}" type="datetimeFigureOut">
              <a:rPr lang="en-US" smtClean="0"/>
              <a:t>06-Jun-25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40DB-C738-A43D-C6F1-E0938538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D2BC-649D-1AA5-B6AC-66D25404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8E0DF-9DC4-4F17-BA48-F14C0715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3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0D1D-77AF-B030-6CC6-E3081D74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1503-A365-3CB5-A0E3-417A3C18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9035F-F52E-5AB7-D940-EE4D663E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59D3-7501-4041-8E4C-E0524B0B5858}" type="datetimeFigureOut">
              <a:rPr lang="en-US" smtClean="0"/>
              <a:t>06-Jun-25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24BD-EED2-C34C-ABBA-7594992F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95DD-3D6A-A1AF-759A-34336B26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8E0DF-9DC4-4F17-BA48-F14C0715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A841-8D23-037B-57F5-3DB57C9E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62B4A-194D-F82A-D9FE-160D2E63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A87E-8DEB-F5EC-5C4D-7EF29754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59D3-7501-4041-8E4C-E0524B0B5858}" type="datetimeFigureOut">
              <a:rPr lang="en-US" smtClean="0"/>
              <a:t>06-Jun-25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8939D-FAE6-E5C4-5214-30438938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9A63E-2A4F-AA3D-7512-E53A8C03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8E0DF-9DC4-4F17-BA48-F14C0715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8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4976-054F-10A3-EA48-6EF52B0C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C29-7B06-E964-32C8-153AE7DD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9695D-2DAB-7B13-0483-B1E5FD9DF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99FD7-111B-B1C8-A3F4-B5AA1C5C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59D3-7501-4041-8E4C-E0524B0B5858}" type="datetimeFigureOut">
              <a:rPr lang="en-US" smtClean="0"/>
              <a:t>06-Jun-25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31241-26F9-C20E-F545-9265BAA6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C6FB6-1330-01C9-F7F9-F5AD845C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8E0DF-9DC4-4F17-BA48-F14C0715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0467-FE69-EB2E-23DA-AFB64A8C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0476F-5977-068B-900C-EF7FCFC82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BA0D5-8D42-6AC3-12DF-1F0C29956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EA969-14AA-7AEA-95E5-553616422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B3CE1-163B-1A45-6199-8A9EDBC68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7EE0B-1F15-2E4A-46C7-791EC87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59D3-7501-4041-8E4C-E0524B0B5858}" type="datetimeFigureOut">
              <a:rPr lang="en-US" smtClean="0"/>
              <a:t>06-Jun-25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8C2F-3B57-50E7-BD4D-C713C47D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0AB0E-7C13-6A44-925D-5BDFD90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8E0DF-9DC4-4F17-BA48-F14C0715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07C7-029A-A980-F4A5-A1AF402D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05E2F-1DFA-E9AD-1590-A3D3CFFF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59D3-7501-4041-8E4C-E0524B0B5858}" type="datetimeFigureOut">
              <a:rPr lang="en-US" smtClean="0"/>
              <a:t>06-Jun-25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E9CBD-A80A-2643-F98C-ED06B94F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4C524-0A8C-5DDE-1617-2A5F27E9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8E0DF-9DC4-4F17-BA48-F14C0715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0E33F-8BCF-FA1D-B02B-F418B01A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59D3-7501-4041-8E4C-E0524B0B5858}" type="datetimeFigureOut">
              <a:rPr lang="en-US" smtClean="0"/>
              <a:t>06-Jun-25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AD634-9E45-9A2E-A906-33017B7E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94928-1D1C-3E88-FF15-8320D23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8E0DF-9DC4-4F17-BA48-F14C0715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BEBE-1934-D340-42BE-02211FBE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7634-3864-0075-FE33-B78BB1F48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E65D1-F77C-2EB3-B10C-85420129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7F9E4-E576-CF20-1DFC-0E60455D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59D3-7501-4041-8E4C-E0524B0B5858}" type="datetimeFigureOut">
              <a:rPr lang="en-US" smtClean="0"/>
              <a:t>06-Jun-25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F793E-3164-35C8-2EAB-BEF61468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97FB9-880D-6229-E800-7DCB22F9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8E0DF-9DC4-4F17-BA48-F14C0715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1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038C-A6C7-02B8-4518-AEDFC72F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A5F8A-A76B-B823-B01A-18F59B94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9C475-CE04-F4F5-353F-B6D625A54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6FD70-0DBC-9824-BFA7-02D39029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59D3-7501-4041-8E4C-E0524B0B5858}" type="datetimeFigureOut">
              <a:rPr lang="en-US" smtClean="0"/>
              <a:t>06-Jun-25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C51B7-C285-A59C-05D4-2AF0FB56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10DA-73DF-870A-391A-62E91C1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8E0DF-9DC4-4F17-BA48-F14C0715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6D0A3-C2A0-A8FF-8FDC-79A61971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3AB8-E91D-4A59-A907-37AEC8E0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EB415-1A67-541F-18C6-7DF241DE2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159D3-7501-4041-8E4C-E0524B0B5858}" type="datetimeFigureOut">
              <a:rPr lang="en-US" smtClean="0"/>
              <a:t>06-Jun-25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B0C3-9683-0D6B-76C0-315606BF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CB17-5B66-CEBE-027D-966FADF3E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8E0DF-9DC4-4F17-BA48-F14C0715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49D7-100D-0F48-2806-DDBA368C2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Mathematical Methods for Physics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76A2C-F04B-FF5A-6C2F-A86DF7EBB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Session 1</a:t>
            </a:r>
          </a:p>
          <a:p>
            <a:r>
              <a:rPr lang="en-US" dirty="0"/>
              <a:t>Arun Kumar</a:t>
            </a:r>
          </a:p>
        </p:txBody>
      </p:sp>
    </p:spTree>
    <p:extLst>
      <p:ext uri="{BB962C8B-B14F-4D97-AF65-F5344CB8AC3E}">
        <p14:creationId xmlns:p14="http://schemas.microsoft.com/office/powerpoint/2010/main" val="256416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AB906-B308-F02E-F1FF-E5A31F51D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35FE4-AA90-09ED-DE7F-9D6D8579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027" y="2015612"/>
            <a:ext cx="5784870" cy="26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2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EE7CD-E0A2-67E0-B853-5BF03DD3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FD342-CE92-E39B-0F5B-BB1929D1E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508" y="1968871"/>
            <a:ext cx="4154236" cy="27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00F6E-1E55-6837-C91C-C377A13A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4" y="2140085"/>
            <a:ext cx="11096531" cy="23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01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DACC8-6434-316F-9DFF-18A32F450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155B5-55BC-956D-1EEC-8D91D77C9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27" y="2243118"/>
            <a:ext cx="8340514" cy="237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27D4F-5ECE-B76B-92AC-9369FB030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BFE74-2842-1406-CA92-704A7E007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82" y="2220190"/>
            <a:ext cx="8330185" cy="24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A44B6-3E73-71F7-35AC-AAAA2B82A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261A4-F708-0F3E-EF47-3CB434DF0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23" y="2188723"/>
            <a:ext cx="5800301" cy="218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0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1E42A-B482-841D-8ACC-F05552742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20D990-4B9B-8708-616E-9C03354C353F}"/>
              </a:ext>
            </a:extLst>
          </p:cNvPr>
          <p:cNvGrpSpPr/>
          <p:nvPr/>
        </p:nvGrpSpPr>
        <p:grpSpPr>
          <a:xfrm>
            <a:off x="2537720" y="2193222"/>
            <a:ext cx="4105971" cy="2748429"/>
            <a:chOff x="2537720" y="2193222"/>
            <a:chExt cx="4105971" cy="27484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9852F7-3697-E11B-109D-D567775FD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561" y="3219855"/>
              <a:ext cx="2413028" cy="172179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F9E7FB-68A0-166B-2C95-CB8E31235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7720" y="2193222"/>
              <a:ext cx="4105971" cy="1235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69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E114D-13EE-D775-0AD8-5C2D6337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89E716-3A1B-EDD6-1376-9BC436C2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02" y="2262170"/>
            <a:ext cx="8805826" cy="23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12530-3E3E-7BBF-25FD-7E258AF38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F2136-111A-9579-45C1-49258632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40" y="2238053"/>
            <a:ext cx="5293099" cy="23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DDDD6-7097-3AD1-279F-7F861F65C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BA118-5E3C-7DC9-749D-B18940ED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71" y="2228210"/>
            <a:ext cx="6096064" cy="22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Mathematical Methods for Physics and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Rana, Hannah</dc:creator>
  <cp:lastModifiedBy>Rana, Hannah</cp:lastModifiedBy>
  <cp:revision>1</cp:revision>
  <dcterms:created xsi:type="dcterms:W3CDTF">2025-06-07T01:23:10Z</dcterms:created>
  <dcterms:modified xsi:type="dcterms:W3CDTF">2025-06-07T01:26:44Z</dcterms:modified>
</cp:coreProperties>
</file>