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83074dd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83074dd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83074ddf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83074ddf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83074ddf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83074ddf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350" y="1376363"/>
            <a:ext cx="776287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175" y="1392875"/>
            <a:ext cx="78867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928975"/>
            <a:ext cx="777240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