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1" r:id="rId7"/>
    <p:sldId id="269" r:id="rId8"/>
    <p:sldId id="263" r:id="rId9"/>
    <p:sldId id="270"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E74AB-D328-48B2-B3F4-74BCF6B92469}" v="5" dt="2024-03-31T07:10:29.2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ga C" userId="3155945f8123eeea" providerId="LiveId" clId="{713E74AB-D328-48B2-B3F4-74BCF6B92469}"/>
    <pc:docChg chg="undo custSel addSld delSld modSld">
      <pc:chgData name="Renuga C" userId="3155945f8123eeea" providerId="LiveId" clId="{713E74AB-D328-48B2-B3F4-74BCF6B92469}" dt="2024-03-31T07:22:03.078" v="342" actId="255"/>
      <pc:docMkLst>
        <pc:docMk/>
      </pc:docMkLst>
      <pc:sldChg chg="modSp mod">
        <pc:chgData name="Renuga C" userId="3155945f8123eeea" providerId="LiveId" clId="{713E74AB-D328-48B2-B3F4-74BCF6B92469}" dt="2024-03-31T06:49:45.278" v="119" actId="20577"/>
        <pc:sldMkLst>
          <pc:docMk/>
          <pc:sldMk cId="0" sldId="256"/>
        </pc:sldMkLst>
        <pc:spChg chg="mod">
          <ac:chgData name="Renuga C" userId="3155945f8123eeea" providerId="LiveId" clId="{713E74AB-D328-48B2-B3F4-74BCF6B92469}" dt="2024-03-31T06:49:18.035" v="87" actId="20577"/>
          <ac:spMkLst>
            <pc:docMk/>
            <pc:sldMk cId="0" sldId="256"/>
            <ac:spMk id="15" creationId="{9DF8DCDD-2BEA-BCB7-483D-3C0264E6B711}"/>
          </ac:spMkLst>
        </pc:spChg>
        <pc:spChg chg="mod">
          <ac:chgData name="Renuga C" userId="3155945f8123eeea" providerId="LiveId" clId="{713E74AB-D328-48B2-B3F4-74BCF6B92469}" dt="2024-03-31T06:49:45.278" v="119" actId="20577"/>
          <ac:spMkLst>
            <pc:docMk/>
            <pc:sldMk cId="0" sldId="256"/>
            <ac:spMk id="21" creationId="{91FF2107-8BF1-4AA0-7BA7-AEAD474B0B33}"/>
          </ac:spMkLst>
        </pc:spChg>
      </pc:sldChg>
      <pc:sldChg chg="modSp mod">
        <pc:chgData name="Renuga C" userId="3155945f8123eeea" providerId="LiveId" clId="{713E74AB-D328-48B2-B3F4-74BCF6B92469}" dt="2024-03-31T07:22:03.078" v="342" actId="255"/>
        <pc:sldMkLst>
          <pc:docMk/>
          <pc:sldMk cId="0" sldId="258"/>
        </pc:sldMkLst>
        <pc:spChg chg="mod">
          <ac:chgData name="Renuga C" userId="3155945f8123eeea" providerId="LiveId" clId="{713E74AB-D328-48B2-B3F4-74BCF6B92469}" dt="2024-03-31T07:22:03.078" v="342" actId="255"/>
          <ac:spMkLst>
            <pc:docMk/>
            <pc:sldMk cId="0" sldId="258"/>
            <ac:spMk id="24" creationId="{39AC8581-575E-A564-780A-44AB26171D9B}"/>
          </ac:spMkLst>
        </pc:spChg>
      </pc:sldChg>
      <pc:sldChg chg="modSp mod">
        <pc:chgData name="Renuga C" userId="3155945f8123eeea" providerId="LiveId" clId="{713E74AB-D328-48B2-B3F4-74BCF6B92469}" dt="2024-03-31T07:01:20.951" v="137"/>
        <pc:sldMkLst>
          <pc:docMk/>
          <pc:sldMk cId="0" sldId="260"/>
        </pc:sldMkLst>
        <pc:spChg chg="mod">
          <ac:chgData name="Renuga C" userId="3155945f8123eeea" providerId="LiveId" clId="{713E74AB-D328-48B2-B3F4-74BCF6B92469}" dt="2024-03-31T07:01:20.951" v="137"/>
          <ac:spMkLst>
            <pc:docMk/>
            <pc:sldMk cId="0" sldId="260"/>
            <ac:spMk id="12" creationId="{8C4698E7-C863-B72A-B570-963686D56FE6}"/>
          </ac:spMkLst>
        </pc:spChg>
      </pc:sldChg>
      <pc:sldChg chg="delSp modSp mod">
        <pc:chgData name="Renuga C" userId="3155945f8123eeea" providerId="LiveId" clId="{713E74AB-D328-48B2-B3F4-74BCF6B92469}" dt="2024-03-31T07:06:11.734" v="179" actId="20577"/>
        <pc:sldMkLst>
          <pc:docMk/>
          <pc:sldMk cId="0" sldId="261"/>
        </pc:sldMkLst>
        <pc:spChg chg="mod">
          <ac:chgData name="Renuga C" userId="3155945f8123eeea" providerId="LiveId" clId="{713E74AB-D328-48B2-B3F4-74BCF6B92469}" dt="2024-03-31T07:06:11.734" v="179" actId="20577"/>
          <ac:spMkLst>
            <pc:docMk/>
            <pc:sldMk cId="0" sldId="261"/>
            <ac:spMk id="10" creationId="{28FD5EB9-75B9-63BF-A5CF-D7E2F3872D01}"/>
          </ac:spMkLst>
        </pc:spChg>
        <pc:spChg chg="del mod">
          <ac:chgData name="Renuga C" userId="3155945f8123eeea" providerId="LiveId" clId="{713E74AB-D328-48B2-B3F4-74BCF6B92469}" dt="2024-03-31T07:03:33.905" v="142"/>
          <ac:spMkLst>
            <pc:docMk/>
            <pc:sldMk cId="0" sldId="261"/>
            <ac:spMk id="12" creationId="{048B6682-AE27-0D6A-56CA-BD0B8D80A3BA}"/>
          </ac:spMkLst>
        </pc:spChg>
      </pc:sldChg>
      <pc:sldChg chg="addSp delSp modSp mod">
        <pc:chgData name="Renuga C" userId="3155945f8123eeea" providerId="LiveId" clId="{713E74AB-D328-48B2-B3F4-74BCF6B92469}" dt="2024-03-31T07:15:09.837" v="259" actId="20577"/>
        <pc:sldMkLst>
          <pc:docMk/>
          <pc:sldMk cId="0" sldId="263"/>
        </pc:sldMkLst>
        <pc:spChg chg="add mod">
          <ac:chgData name="Renuga C" userId="3155945f8123eeea" providerId="LiveId" clId="{713E74AB-D328-48B2-B3F4-74BCF6B92469}" dt="2024-03-31T07:15:09.837" v="259" actId="20577"/>
          <ac:spMkLst>
            <pc:docMk/>
            <pc:sldMk cId="0" sldId="263"/>
            <ac:spMk id="10" creationId="{5B08EEC0-D2CF-D6DF-EC9A-3799DE317F7B}"/>
          </ac:spMkLst>
        </pc:spChg>
        <pc:spChg chg="add del mod">
          <ac:chgData name="Renuga C" userId="3155945f8123eeea" providerId="LiveId" clId="{713E74AB-D328-48B2-B3F4-74BCF6B92469}" dt="2024-03-31T07:13:11.717" v="218" actId="6549"/>
          <ac:spMkLst>
            <pc:docMk/>
            <pc:sldMk cId="0" sldId="263"/>
            <ac:spMk id="22" creationId="{717DDF85-EA5F-6F1D-8F36-40B85EE23947}"/>
          </ac:spMkLst>
        </pc:spChg>
        <pc:picChg chg="add mod">
          <ac:chgData name="Renuga C" userId="3155945f8123eeea" providerId="LiveId" clId="{713E74AB-D328-48B2-B3F4-74BCF6B92469}" dt="2024-03-31T07:10:11.313" v="203"/>
          <ac:picMkLst>
            <pc:docMk/>
            <pc:sldMk cId="0" sldId="263"/>
            <ac:picMk id="2" creationId="{43EABD95-0F42-F0FB-6994-FE1D68FA2F74}"/>
          </ac:picMkLst>
        </pc:picChg>
        <pc:picChg chg="add del mod">
          <ac:chgData name="Renuga C" userId="3155945f8123eeea" providerId="LiveId" clId="{713E74AB-D328-48B2-B3F4-74BCF6B92469}" dt="2024-03-31T07:10:28.889" v="207" actId="21"/>
          <ac:picMkLst>
            <pc:docMk/>
            <pc:sldMk cId="0" sldId="263"/>
            <ac:picMk id="6" creationId="{89258B4D-D7C7-6DC4-010C-71CAF8565C33}"/>
          </ac:picMkLst>
        </pc:picChg>
        <pc:picChg chg="del">
          <ac:chgData name="Renuga C" userId="3155945f8123eeea" providerId="LiveId" clId="{713E74AB-D328-48B2-B3F4-74BCF6B92469}" dt="2024-03-31T07:09:51.390" v="192" actId="21"/>
          <ac:picMkLst>
            <pc:docMk/>
            <pc:sldMk cId="0" sldId="263"/>
            <ac:picMk id="14" creationId="{43EABD95-0F42-F0FB-6994-FE1D68FA2F74}"/>
          </ac:picMkLst>
        </pc:picChg>
      </pc:sldChg>
      <pc:sldChg chg="modSp mod">
        <pc:chgData name="Renuga C" userId="3155945f8123eeea" providerId="LiveId" clId="{713E74AB-D328-48B2-B3F4-74BCF6B92469}" dt="2024-03-31T07:21:12.936" v="336" actId="255"/>
        <pc:sldMkLst>
          <pc:docMk/>
          <pc:sldMk cId="0" sldId="264"/>
        </pc:sldMkLst>
        <pc:spChg chg="mod">
          <ac:chgData name="Renuga C" userId="3155945f8123eeea" providerId="LiveId" clId="{713E74AB-D328-48B2-B3F4-74BCF6B92469}" dt="2024-03-31T07:21:12.936" v="336" actId="255"/>
          <ac:spMkLst>
            <pc:docMk/>
            <pc:sldMk cId="0" sldId="264"/>
            <ac:spMk id="7" creationId="{00000000-0000-0000-0000-000000000000}"/>
          </ac:spMkLst>
        </pc:spChg>
      </pc:sldChg>
      <pc:sldChg chg="delSp modSp del mod">
        <pc:chgData name="Renuga C" userId="3155945f8123eeea" providerId="LiveId" clId="{713E74AB-D328-48B2-B3F4-74BCF6B92469}" dt="2024-03-31T07:21:38.801" v="340" actId="2696"/>
        <pc:sldMkLst>
          <pc:docMk/>
          <pc:sldMk cId="0" sldId="265"/>
        </pc:sldMkLst>
        <pc:spChg chg="del mod">
          <ac:chgData name="Renuga C" userId="3155945f8123eeea" providerId="LiveId" clId="{713E74AB-D328-48B2-B3F4-74BCF6B92469}" dt="2024-03-31T07:21:37.225" v="339"/>
          <ac:spMkLst>
            <pc:docMk/>
            <pc:sldMk cId="0" sldId="265"/>
            <ac:spMk id="11" creationId="{39ACDD66-E5C8-E62E-26F9-64A4557CB287}"/>
          </ac:spMkLst>
        </pc:spChg>
      </pc:sldChg>
      <pc:sldChg chg="modSp mod">
        <pc:chgData name="Renuga C" userId="3155945f8123eeea" providerId="LiveId" clId="{713E74AB-D328-48B2-B3F4-74BCF6B92469}" dt="2024-03-31T06:54:15.454" v="122" actId="14100"/>
        <pc:sldMkLst>
          <pc:docMk/>
          <pc:sldMk cId="1119040276" sldId="266"/>
        </pc:sldMkLst>
        <pc:spChg chg="mod">
          <ac:chgData name="Renuga C" userId="3155945f8123eeea" providerId="LiveId" clId="{713E74AB-D328-48B2-B3F4-74BCF6B92469}" dt="2024-03-31T06:54:15.454" v="122" actId="14100"/>
          <ac:spMkLst>
            <pc:docMk/>
            <pc:sldMk cId="1119040276" sldId="266"/>
            <ac:spMk id="12" creationId="{A2BE4CF3-772F-EB5C-B211-0223CAB42F60}"/>
          </ac:spMkLst>
        </pc:spChg>
      </pc:sldChg>
      <pc:sldChg chg="modSp mod">
        <pc:chgData name="Renuga C" userId="3155945f8123eeea" providerId="LiveId" clId="{713E74AB-D328-48B2-B3F4-74BCF6B92469}" dt="2024-03-31T06:58:12.929" v="132" actId="255"/>
        <pc:sldMkLst>
          <pc:docMk/>
          <pc:sldMk cId="811432356" sldId="267"/>
        </pc:sldMkLst>
        <pc:spChg chg="mod">
          <ac:chgData name="Renuga C" userId="3155945f8123eeea" providerId="LiveId" clId="{713E74AB-D328-48B2-B3F4-74BCF6B92469}" dt="2024-03-31T06:58:12.929" v="132" actId="255"/>
          <ac:spMkLst>
            <pc:docMk/>
            <pc:sldMk cId="811432356" sldId="267"/>
            <ac:spMk id="12" creationId="{A2BE4CF3-772F-EB5C-B211-0223CAB42F60}"/>
          </ac:spMkLst>
        </pc:spChg>
      </pc:sldChg>
      <pc:sldChg chg="delSp del mod">
        <pc:chgData name="Renuga C" userId="3155945f8123eeea" providerId="LiveId" clId="{713E74AB-D328-48B2-B3F4-74BCF6B92469}" dt="2024-03-31T07:03:57.117" v="144" actId="2696"/>
        <pc:sldMkLst>
          <pc:docMk/>
          <pc:sldMk cId="2444000973" sldId="268"/>
        </pc:sldMkLst>
        <pc:spChg chg="del">
          <ac:chgData name="Renuga C" userId="3155945f8123eeea" providerId="LiveId" clId="{713E74AB-D328-48B2-B3F4-74BCF6B92469}" dt="2024-03-31T07:03:48.807" v="143" actId="21"/>
          <ac:spMkLst>
            <pc:docMk/>
            <pc:sldMk cId="2444000973" sldId="268"/>
            <ac:spMk id="12" creationId="{8C4698E7-C863-B72A-B570-963686D56FE6}"/>
          </ac:spMkLst>
        </pc:spChg>
      </pc:sldChg>
      <pc:sldChg chg="delSp modSp mod">
        <pc:chgData name="Renuga C" userId="3155945f8123eeea" providerId="LiveId" clId="{713E74AB-D328-48B2-B3F4-74BCF6B92469}" dt="2024-03-31T07:07:21.667" v="190" actId="255"/>
        <pc:sldMkLst>
          <pc:docMk/>
          <pc:sldMk cId="1831252111" sldId="269"/>
        </pc:sldMkLst>
        <pc:spChg chg="mod">
          <ac:chgData name="Renuga C" userId="3155945f8123eeea" providerId="LiveId" clId="{713E74AB-D328-48B2-B3F4-74BCF6B92469}" dt="2024-03-31T07:07:21.667" v="190" actId="255"/>
          <ac:spMkLst>
            <pc:docMk/>
            <pc:sldMk cId="1831252111" sldId="269"/>
            <ac:spMk id="10" creationId="{28FD5EB9-75B9-63BF-A5CF-D7E2F3872D01}"/>
          </ac:spMkLst>
        </pc:spChg>
        <pc:spChg chg="del mod">
          <ac:chgData name="Renuga C" userId="3155945f8123eeea" providerId="LiveId" clId="{713E74AB-D328-48B2-B3F4-74BCF6B92469}" dt="2024-03-31T07:06:35.070" v="184"/>
          <ac:spMkLst>
            <pc:docMk/>
            <pc:sldMk cId="1831252111" sldId="269"/>
            <ac:spMk id="12" creationId="{048B6682-AE27-0D6A-56CA-BD0B8D80A3BA}"/>
          </ac:spMkLst>
        </pc:spChg>
      </pc:sldChg>
      <pc:sldChg chg="addSp delSp modSp mod">
        <pc:chgData name="Renuga C" userId="3155945f8123eeea" providerId="LiveId" clId="{713E74AB-D328-48B2-B3F4-74BCF6B92469}" dt="2024-03-31T07:16:39.554" v="283" actId="255"/>
        <pc:sldMkLst>
          <pc:docMk/>
          <pc:sldMk cId="898636408" sldId="270"/>
        </pc:sldMkLst>
        <pc:spChg chg="add mod">
          <ac:chgData name="Renuga C" userId="3155945f8123eeea" providerId="LiveId" clId="{713E74AB-D328-48B2-B3F4-74BCF6B92469}" dt="2024-03-31T07:16:39.554" v="283" actId="255"/>
          <ac:spMkLst>
            <pc:docMk/>
            <pc:sldMk cId="898636408" sldId="270"/>
            <ac:spMk id="9" creationId="{7D57D44C-5E51-4D44-79BC-8140817F89D8}"/>
          </ac:spMkLst>
        </pc:spChg>
        <pc:spChg chg="mod">
          <ac:chgData name="Renuga C" userId="3155945f8123eeea" providerId="LiveId" clId="{713E74AB-D328-48B2-B3F4-74BCF6B92469}" dt="2024-03-31T07:15:32.706" v="262" actId="6549"/>
          <ac:spMkLst>
            <pc:docMk/>
            <pc:sldMk cId="898636408" sldId="270"/>
            <ac:spMk id="22" creationId="{717DDF85-EA5F-6F1D-8F36-40B85EE23947}"/>
          </ac:spMkLst>
        </pc:spChg>
        <pc:picChg chg="del">
          <ac:chgData name="Renuga C" userId="3155945f8123eeea" providerId="LiveId" clId="{713E74AB-D328-48B2-B3F4-74BCF6B92469}" dt="2024-03-31T07:15:24.647" v="260" actId="21"/>
          <ac:picMkLst>
            <pc:docMk/>
            <pc:sldMk cId="898636408" sldId="270"/>
            <ac:picMk id="6" creationId="{F0C22FFB-86F4-FD16-58DE-77AB80308EEE}"/>
          </ac:picMkLst>
        </pc:picChg>
      </pc:sldChg>
      <pc:sldChg chg="addSp modSp new mod">
        <pc:chgData name="Renuga C" userId="3155945f8123eeea" providerId="LiveId" clId="{713E74AB-D328-48B2-B3F4-74BCF6B92469}" dt="2024-03-31T07:19:41.702" v="333" actId="113"/>
        <pc:sldMkLst>
          <pc:docMk/>
          <pc:sldMk cId="3286774022" sldId="271"/>
        </pc:sldMkLst>
        <pc:spChg chg="mod">
          <ac:chgData name="Renuga C" userId="3155945f8123eeea" providerId="LiveId" clId="{713E74AB-D328-48B2-B3F4-74BCF6B92469}" dt="2024-03-31T07:17:11.270" v="302" actId="20577"/>
          <ac:spMkLst>
            <pc:docMk/>
            <pc:sldMk cId="3286774022" sldId="271"/>
            <ac:spMk id="2" creationId="{E14B3469-1758-393B-8717-F8381C10E3AC}"/>
          </ac:spMkLst>
        </pc:spChg>
        <pc:spChg chg="add mod">
          <ac:chgData name="Renuga C" userId="3155945f8123eeea" providerId="LiveId" clId="{713E74AB-D328-48B2-B3F4-74BCF6B92469}" dt="2024-03-31T07:19:41.702" v="333" actId="113"/>
          <ac:spMkLst>
            <pc:docMk/>
            <pc:sldMk cId="3286774022" sldId="271"/>
            <ac:spMk id="4" creationId="{95B58202-6E53-7846-1449-56D7F009E9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xmlns="" id="{9DF8DCDD-2BEA-BCB7-483D-3C0264E6B711}"/>
              </a:ext>
            </a:extLst>
          </p:cNvPr>
          <p:cNvSpPr txBox="1"/>
          <p:nvPr/>
        </p:nvSpPr>
        <p:spPr>
          <a:xfrm>
            <a:off x="832993" y="2761632"/>
            <a:ext cx="10526014" cy="707886"/>
          </a:xfrm>
          <a:prstGeom prst="rect">
            <a:avLst/>
          </a:prstGeom>
          <a:noFill/>
        </p:spPr>
        <p:txBody>
          <a:bodyPr wrap="square">
            <a:spAutoFit/>
          </a:bodyPr>
          <a:lstStyle/>
          <a:p>
            <a:pPr marL="9144" algn="l" rtl="0" eaLnBrk="1" latinLnBrk="0" hangingPunct="1">
              <a:spcBef>
                <a:spcPts val="100"/>
              </a:spcBef>
              <a:spcAft>
                <a:spcPts val="0"/>
              </a:spcAft>
            </a:pPr>
            <a:r>
              <a:rPr lang="en-US" sz="4000" b="1" spc="10" dirty="0" smtClean="0">
                <a:latin typeface="Trebuchet MS" panose="020B0603020202020204" pitchFamily="34" charset="0"/>
              </a:rPr>
              <a:t>STOCK MARKET </a:t>
            </a:r>
            <a:r>
              <a:rPr lang="en-IN" sz="4000" b="1" spc="10" dirty="0" smtClean="0">
                <a:latin typeface="Trebuchet MS" panose="020B0603020202020204" pitchFamily="34" charset="0"/>
              </a:rPr>
              <a:t>PREDICTION </a:t>
            </a:r>
            <a:r>
              <a:rPr lang="en-IN" sz="4000" b="1" spc="10" dirty="0">
                <a:latin typeface="Trebuchet MS" panose="020B0603020202020204" pitchFamily="34" charset="0"/>
              </a:rPr>
              <a:t>USING </a:t>
            </a:r>
            <a:r>
              <a:rPr lang="en-IN" sz="4000" b="1" spc="10" dirty="0" smtClean="0">
                <a:latin typeface="Trebuchet MS" panose="020B0603020202020204" pitchFamily="34" charset="0"/>
              </a:rPr>
              <a:t>ANN</a:t>
            </a:r>
            <a:endParaRPr lang="en-IN" sz="4000" dirty="0">
              <a:effectLst/>
            </a:endParaRPr>
          </a:p>
        </p:txBody>
      </p:sp>
      <p:sp>
        <p:nvSpPr>
          <p:cNvPr id="21" name="TextBox 20">
            <a:extLst>
              <a:ext uri="{FF2B5EF4-FFF2-40B4-BE49-F238E27FC236}">
                <a16:creationId xmlns:a16="http://schemas.microsoft.com/office/drawing/2014/main" xmlns="" id="{91FF2107-8BF1-4AA0-7BA7-AEAD474B0B33}"/>
              </a:ext>
            </a:extLst>
          </p:cNvPr>
          <p:cNvSpPr txBox="1"/>
          <p:nvPr/>
        </p:nvSpPr>
        <p:spPr>
          <a:xfrm>
            <a:off x="3046428" y="3865629"/>
            <a:ext cx="6402371" cy="1682512"/>
          </a:xfrm>
          <a:prstGeom prst="rect">
            <a:avLst/>
          </a:prstGeom>
          <a:noFill/>
        </p:spPr>
        <p:txBody>
          <a:bodyPr wrap="square">
            <a:spAutoFit/>
          </a:bodyPr>
          <a:lstStyle/>
          <a:p>
            <a:pPr marL="9144" algn="just"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ARUN.J</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p>
          <a:p>
            <a:pPr marL="9144" algn="just"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au211521104013,</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just"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Pre-Final Year </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Student,</a:t>
            </a:r>
          </a:p>
          <a:p>
            <a:pPr marL="9144" algn="just"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just"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669133"/>
            <a:ext cx="8613775" cy="3890809"/>
          </a:xfrm>
          <a:prstGeom prst="rect">
            <a:avLst/>
          </a:prstGeom>
        </p:spPr>
        <p:txBody>
          <a:bodyPr vert="horz" wrap="square" lIns="0" tIns="12700" rIns="0" bIns="0" rtlCol="0">
            <a:spAutoFit/>
          </a:bodyPr>
          <a:lstStyle/>
          <a:p>
            <a:pPr marL="12700" algn="just">
              <a:lnSpc>
                <a:spcPct val="100000"/>
              </a:lnSpc>
              <a:spcBef>
                <a:spcPts val="100"/>
              </a:spcBef>
            </a:pPr>
            <a:r>
              <a:rPr lang="en-US" dirty="0">
                <a:latin typeface="Trebuchet MS" panose="020B0603020202020204" pitchFamily="34" charset="0"/>
              </a:rPr>
              <a:t>In conclusion, the stock market price prediction project successfully developed and deployed a predictive model to forecast future stock prices based on historical market data. Through meticulous data collection, preprocessing, and feature engineering, informative features were extracted to capture relevant patterns and trends. Leveraging machine learning techniques, including Artificial Neural Networks (ANNs) and Long Short-Term Memory (LSTM) networks, we trained models to accurately predict stock prices. Evaluation metrics such as Mean Squared Error (MSE) and Root Mean Squared Error (RMSE) validated the robustness and generalization capability of the models. Visualization of predicted prices alongside actual prices provided stakeholders with actionable insights to make informed decisions in dynamic financial markets. Overall, this project demonstrates the efficacy of data-driven approaches in forecasting stock market prices and highlights the importance of predictive analytics in modern financial decision-making processes.</a:t>
            </a:r>
            <a:endParaRPr dirty="0">
              <a:latin typeface="Trebuchet MS" panose="020B0603020202020204"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39AC8581-575E-A564-780A-44AB26171D9B}"/>
              </a:ext>
            </a:extLst>
          </p:cNvPr>
          <p:cNvSpPr txBox="1"/>
          <p:nvPr/>
        </p:nvSpPr>
        <p:spPr>
          <a:xfrm>
            <a:off x="2396195" y="1241933"/>
            <a:ext cx="6099142" cy="512999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8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8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8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8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8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800" dirty="0">
                <a:latin typeface="Trebuchet MS" panose="020B0603020202020204" pitchFamily="3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xmlns="" id="{A2BE4CF3-772F-EB5C-B211-0223CAB42F60}"/>
              </a:ext>
            </a:extLst>
          </p:cNvPr>
          <p:cNvSpPr txBox="1"/>
          <p:nvPr/>
        </p:nvSpPr>
        <p:spPr>
          <a:xfrm>
            <a:off x="763342" y="1878193"/>
            <a:ext cx="9142658" cy="1477328"/>
          </a:xfrm>
          <a:prstGeom prst="rect">
            <a:avLst/>
          </a:prstGeom>
          <a:noFill/>
        </p:spPr>
        <p:txBody>
          <a:bodyPr wrap="square">
            <a:spAutoFit/>
          </a:bodyPr>
          <a:lstStyle/>
          <a:p>
            <a:pPr algn="just"/>
            <a:endParaRPr lang="en-IN" b="1" dirty="0">
              <a:latin typeface="Trebuchet MS" panose="020B0603020202020204" pitchFamily="34" charset="0"/>
            </a:endParaRPr>
          </a:p>
          <a:p>
            <a:pPr algn="just"/>
            <a:r>
              <a:rPr lang="en-US" dirty="0">
                <a:latin typeface="Trebuchet MS" panose="020B0603020202020204" pitchFamily="34" charset="0"/>
              </a:rPr>
              <a:t>Stock market prediction has long been a challenging problem in finance due to the inherent complexity and volatility of financial markets. Accurate prediction of stock prices is crucial for investors, traders, and financial analysts to make informed decisions and optimize their investment strategies.</a:t>
            </a:r>
            <a:endParaRPr lang="en-IN" dirty="0">
              <a:latin typeface="Trebuchet MS" panose="020B0603020202020204" pitchFamily="34" charset="0"/>
            </a:endParaRP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A2BE4CF3-772F-EB5C-B211-0223CAB42F60}"/>
              </a:ext>
            </a:extLst>
          </p:cNvPr>
          <p:cNvSpPr txBox="1"/>
          <p:nvPr/>
        </p:nvSpPr>
        <p:spPr>
          <a:xfrm>
            <a:off x="381000" y="1371600"/>
            <a:ext cx="7772400" cy="5355312"/>
          </a:xfrm>
          <a:prstGeom prst="rect">
            <a:avLst/>
          </a:prstGeom>
          <a:noFill/>
        </p:spPr>
        <p:txBody>
          <a:bodyPr wrap="square">
            <a:spAutoFit/>
          </a:bodyPr>
          <a:lstStyle/>
          <a:p>
            <a:pPr algn="just"/>
            <a:r>
              <a:rPr lang="en-US" dirty="0">
                <a:latin typeface="Trebuchet MS" panose="020B0603020202020204" pitchFamily="34" charset="0"/>
              </a:rPr>
              <a:t>The proposed solution for the stock market price prediction project involves leveraging machine learning techniques, specifically Artificial Neural Networks (ANNs), to analyze historical market data and forecast future stock prices. By collecting and preprocessing comprehensive datasets containing key features such as Open, High, Low, Close prices, trading volume, and relevant market indicators, we aim to engineer informative features that capture the underlying trends and patterns in the data. Subsequently, employing ANNs, particularly architectures like Long Short-Term Memory (LSTM) networks which are adept at capturing temporal dependencies, we will train models on the prepared datasets. Through iterative training and fine-tuning, we will optimize the models' </a:t>
            </a:r>
            <a:r>
              <a:rPr lang="en-US" dirty="0" err="1">
                <a:latin typeface="Trebuchet MS" panose="020B0603020202020204" pitchFamily="34" charset="0"/>
              </a:rPr>
              <a:t>hyperparameters</a:t>
            </a:r>
            <a:r>
              <a:rPr lang="en-US" dirty="0">
                <a:latin typeface="Trebuchet MS" panose="020B0603020202020204" pitchFamily="34" charset="0"/>
              </a:rPr>
              <a:t> and architectures to improve prediction accuracy. Evaluation will be conducted using established metrics such as Mean Squared Error (MSE) or Root Mean Squared Error (RMSE) to assess the models' performance. The final step involves deploying the trained models to make predictions on unseen data, visualizing the predicted stock prices alongside actual prices for validation, and providing actionable insights to aid investors, traders, and financial analysts in making informed decisions in dynamic financial markets.</a:t>
            </a:r>
            <a:endParaRPr lang="en-IN"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8C4698E7-C863-B72A-B570-963686D56FE6}"/>
              </a:ext>
            </a:extLst>
          </p:cNvPr>
          <p:cNvSpPr txBox="1"/>
          <p:nvPr/>
        </p:nvSpPr>
        <p:spPr>
          <a:xfrm>
            <a:off x="668418" y="2105728"/>
            <a:ext cx="7561181" cy="3139321"/>
          </a:xfrm>
          <a:prstGeom prst="rect">
            <a:avLst/>
          </a:prstGeom>
          <a:noFill/>
        </p:spPr>
        <p:txBody>
          <a:bodyPr wrap="square">
            <a:spAutoFit/>
          </a:bodyPr>
          <a:lstStyle/>
          <a:p>
            <a:pPr algn="just"/>
            <a:r>
              <a:rPr lang="en-US" dirty="0">
                <a:latin typeface="Trebuchet MS" panose="020B0603020202020204" pitchFamily="34" charset="0"/>
              </a:rPr>
              <a:t>Our system begins with the collection and preprocessing of historical stock market data, followed by feature engineering to extract relevant indicators. We then select and train appropriate machine learning models such as Artificial Neural Networks (ANNs) or Long Short-Term Memory (LSTM) networks, optimizing their performance through iterative refinement. Evaluation metrics like Mean Squared Error (MSE) guide model validation, ensuring robustness and generalization to unseen data. Finally, deployed models generate predictions, visually compared against actual prices, providing actionable insights for investors, traders, and financial analysts to navigate dynamic market conditions effectively.</a:t>
            </a:r>
            <a:endParaRPr lang="en-IN"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28FD5EB9-75B9-63BF-A5CF-D7E2F3872D01}"/>
              </a:ext>
            </a:extLst>
          </p:cNvPr>
          <p:cNvSpPr txBox="1"/>
          <p:nvPr/>
        </p:nvSpPr>
        <p:spPr>
          <a:xfrm>
            <a:off x="457200" y="1031259"/>
            <a:ext cx="7380304" cy="6217087"/>
          </a:xfrm>
          <a:prstGeom prst="rect">
            <a:avLst/>
          </a:prstGeom>
          <a:noFill/>
        </p:spPr>
        <p:txBody>
          <a:bodyPr wrap="square">
            <a:spAutoFit/>
          </a:bodyPr>
          <a:lstStyle/>
          <a:p>
            <a:pPr algn="just"/>
            <a:r>
              <a:rPr lang="en-US" sz="2000" dirty="0">
                <a:latin typeface="Trebuchet MS" panose="020B0603020202020204" pitchFamily="34" charset="0"/>
              </a:rPr>
              <a:t> </a:t>
            </a:r>
            <a:r>
              <a:rPr lang="en-US" dirty="0">
                <a:latin typeface="Trebuchet MS" panose="020B0603020202020204" pitchFamily="34" charset="0"/>
              </a:rPr>
              <a:t>The algorithm for the stock market price prediction project can be outlined as follows</a:t>
            </a:r>
            <a:r>
              <a:rPr lang="en-US" dirty="0" smtClean="0">
                <a:latin typeface="Trebuchet MS" panose="020B0603020202020204" pitchFamily="34" charset="0"/>
              </a:rPr>
              <a:t>:</a:t>
            </a:r>
          </a:p>
          <a:p>
            <a:r>
              <a:rPr lang="en-US" sz="2000" b="1" dirty="0"/>
              <a:t>Data Collection and Preprocessing:</a:t>
            </a:r>
            <a:endParaRPr lang="en-US" sz="2000" dirty="0"/>
          </a:p>
          <a:p>
            <a:r>
              <a:rPr lang="en-US" sz="2000" dirty="0"/>
              <a:t>Collect historical stock market data including features such as Open, High, Low, Close prices, trading volume, and other relevant indicators. Preprocess the data to handle missing values, normalize features, and ensure data consistency.</a:t>
            </a:r>
          </a:p>
          <a:p>
            <a:r>
              <a:rPr lang="en-US" sz="2000" b="1" dirty="0"/>
              <a:t>Feature Engineering:</a:t>
            </a:r>
            <a:endParaRPr lang="en-US" sz="2000" dirty="0"/>
          </a:p>
          <a:p>
            <a:r>
              <a:rPr lang="en-US" sz="2000" dirty="0"/>
              <a:t>Extract informative features from the dataset that may influence stock prices, such as technical indicators (e.g., moving averages, relative strength index), market sentiment analysis, and economic indicators.</a:t>
            </a:r>
          </a:p>
          <a:p>
            <a:r>
              <a:rPr lang="en-US" sz="2000" b="1" dirty="0"/>
              <a:t>Model Selection and Training:</a:t>
            </a:r>
            <a:endParaRPr lang="en-US" sz="2000" dirty="0"/>
          </a:p>
          <a:p>
            <a:r>
              <a:rPr lang="en-US" sz="2000" dirty="0"/>
              <a:t>Select appropriate machine learning or deep learning models, such as Artificial Neural Networks (ANNs), Long Short-Term Memory (LSTM) networks, or other regression techniques. Split the dataset into training and testing sets. Train the selected model using the training data, optimizing </a:t>
            </a:r>
            <a:r>
              <a:rPr lang="en-US" sz="2000" dirty="0" err="1"/>
              <a:t>hyperparameters</a:t>
            </a:r>
            <a:r>
              <a:rPr lang="en-US" sz="2000" dirty="0"/>
              <a:t> and adjusting the architecture as necessary.</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28FD5EB9-75B9-63BF-A5CF-D7E2F3872D01}"/>
              </a:ext>
            </a:extLst>
          </p:cNvPr>
          <p:cNvSpPr txBox="1"/>
          <p:nvPr/>
        </p:nvSpPr>
        <p:spPr>
          <a:xfrm>
            <a:off x="723900" y="1227175"/>
            <a:ext cx="7770829" cy="3477875"/>
          </a:xfrm>
          <a:prstGeom prst="rect">
            <a:avLst/>
          </a:prstGeom>
          <a:noFill/>
        </p:spPr>
        <p:txBody>
          <a:bodyPr wrap="square">
            <a:spAutoFit/>
          </a:bodyPr>
          <a:lstStyle/>
          <a:p>
            <a:r>
              <a:rPr lang="en-US" sz="2000" b="1" dirty="0" smtClean="0"/>
              <a:t>Evaluation </a:t>
            </a:r>
            <a:r>
              <a:rPr lang="en-US" sz="2000" b="1" dirty="0"/>
              <a:t>and Validation:</a:t>
            </a:r>
            <a:endParaRPr lang="en-US" sz="2000" dirty="0"/>
          </a:p>
          <a:p>
            <a:r>
              <a:rPr lang="en-US" sz="2000" dirty="0"/>
              <a:t>Evaluate the performance of the trained model using evaluation metrics like Mean Squared Error (MSE), Root Mean Squared Error (RMSE), or Mean Absolute Error (MAE). Validate the model using out-of-sample testing to assess its generalization capability.</a:t>
            </a:r>
          </a:p>
          <a:p>
            <a:r>
              <a:rPr lang="en-US" sz="2000" b="1" dirty="0"/>
              <a:t>Prediction and Visualization:</a:t>
            </a:r>
            <a:endParaRPr lang="en-US" sz="2000" dirty="0"/>
          </a:p>
          <a:p>
            <a:r>
              <a:rPr lang="en-US" sz="2000" dirty="0"/>
              <a:t>Make predictions on unseen data (future time periods) using the trained model. Visualize the predicted stock prices alongside actual prices to assess the accuracy and effectiveness of the model. Provide actionable insights based on the predictions to aid investors, traders, and financial analysts in making informed decisions in dynamic financial markets.</a:t>
            </a:r>
            <a:endParaRPr lang="en-US" sz="2000" dirty="0"/>
          </a:p>
        </p:txBody>
      </p:sp>
    </p:spTree>
    <p:extLst>
      <p:ext uri="{BB962C8B-B14F-4D97-AF65-F5344CB8AC3E}">
        <p14:creationId xmlns:p14="http://schemas.microsoft.com/office/powerpoint/2010/main" val="183125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828800"/>
            <a:ext cx="5629518" cy="342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976610"/>
            <a:ext cx="5463540" cy="3640121"/>
          </a:xfrm>
          <a:prstGeom prst="rect">
            <a:avLst/>
          </a:prstGeom>
        </p:spPr>
      </p:pic>
    </p:spTree>
    <p:extLst>
      <p:ext uri="{BB962C8B-B14F-4D97-AF65-F5344CB8AC3E}">
        <p14:creationId xmlns:p14="http://schemas.microsoft.com/office/powerpoint/2010/main" val="89863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857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Space Grotesk</vt:lpstr>
      <vt:lpstr>Trebuchet MS</vt:lpstr>
      <vt:lpstr>Office Theme</vt:lpstr>
      <vt:lpstr>PowerPoint Presentation</vt:lpstr>
      <vt:lpstr>OUTLINE</vt:lpstr>
      <vt:lpstr>PROBLEM STATEMENT</vt:lpstr>
      <vt:lpstr>PROPOSED SOLUTION</vt:lpstr>
      <vt:lpstr>SYSTEM APPROACH</vt:lpstr>
      <vt:lpstr>ALGORITHM</vt:lpstr>
      <vt:lpstr>ALGORITHM - CONT.</vt:lpstr>
      <vt:lpstr>RESULT</vt:lpstr>
      <vt:lpstr>RESULT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pc</cp:lastModifiedBy>
  <cp:revision>8</cp:revision>
  <dcterms:created xsi:type="dcterms:W3CDTF">2024-03-31T04:10:31Z</dcterms:created>
  <dcterms:modified xsi:type="dcterms:W3CDTF">2024-03-31T14:43:31Z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