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4" r:id="rId7"/>
    <p:sldId id="267" r:id="rId8"/>
    <p:sldId id="268" r:id="rId9"/>
    <p:sldId id="269" r:id="rId10"/>
    <p:sldId id="270" r:id="rId11"/>
    <p:sldId id="273" r:id="rId12"/>
    <p:sldId id="274" r:id="rId13"/>
    <p:sldId id="271" r:id="rId14"/>
    <p:sldId id="272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g's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 for DataSet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04420384951881"/>
          <c:y val="0.15782407407407409"/>
          <c:w val="0.87122462817147861"/>
          <c:h val="0.72088764946048411"/>
        </c:manualLayout>
      </c:layout>
      <c:lineChart>
        <c:grouping val="stacked"/>
        <c:varyColors val="0"/>
        <c:ser>
          <c:idx val="0"/>
          <c:order val="0"/>
          <c:tx>
            <c:strRef>
              <c:f>Sheet1!$D$11</c:f>
              <c:strCache>
                <c:ptCount val="1"/>
                <c:pt idx="0">
                  <c:v>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Sheet1!$E$10:$G$10</c:f>
              <c:strCache>
                <c:ptCount val="3"/>
                <c:pt idx="0">
                  <c:v>Kmeans</c:v>
                </c:pt>
                <c:pt idx="1">
                  <c:v>Agglomerative</c:v>
                </c:pt>
                <c:pt idx="2">
                  <c:v>DBSCAN</c:v>
                </c:pt>
              </c:strCache>
            </c:strRef>
          </c:cat>
          <c:val>
            <c:numRef>
              <c:f>Sheet1!$E$11:$G$11</c:f>
              <c:numCache>
                <c:formatCode>General</c:formatCode>
                <c:ptCount val="3"/>
                <c:pt idx="0">
                  <c:v>0.04</c:v>
                </c:pt>
                <c:pt idx="1">
                  <c:v>0.02</c:v>
                </c:pt>
                <c:pt idx="2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F1-4FAC-8ED2-2F02D6D982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4961648"/>
        <c:axId val="1787471488"/>
      </c:lineChart>
      <c:catAx>
        <c:axId val="184496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Clustering algorithm</a:t>
                </a:r>
              </a:p>
            </c:rich>
          </c:tx>
          <c:layout>
            <c:manualLayout>
              <c:xMode val="edge"/>
              <c:yMode val="edge"/>
              <c:x val="0.44232236751368204"/>
              <c:y val="0.938758598798725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471488"/>
        <c:crosses val="autoZero"/>
        <c:auto val="1"/>
        <c:lblAlgn val="ctr"/>
        <c:lblOffset val="100"/>
        <c:noMultiLvlLbl val="0"/>
      </c:catAx>
      <c:valAx>
        <c:axId val="178747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in Sec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961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4491-4B0A-4E43-9B59-10964139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498BF-342C-4DB1-A6C6-652BBDA91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DFE6-A4D7-44BA-9655-B20EADD6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9CFC-842A-4A36-8CED-52C87752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68F73-F5F0-4233-9F24-3E1624D5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F0E1-AB6D-4193-B0AE-D6733420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CB9F1-F57D-410A-8D83-CC97BCDC7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D3A5-B601-4E5F-80DE-60992D36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43C4-EF58-4CC0-82BF-7CC30965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4939-6570-4AC5-8A7C-89F0ACB3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8002C-A115-4B6F-9260-017E8375F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10B0-2F28-46D4-8151-732793B65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FBF4-03C2-4861-BE30-9353768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6D0D-BBBD-4DF0-B2E0-248A80BB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2831C-1A95-4612-B822-09B76759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CCC1-9E22-402C-85FC-7213A871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3D0B-8088-4C19-BD2B-68D4B1D9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2B4E-D21F-4600-BA0F-654353D9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964E-5A39-4384-BACB-505922A9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9F25-10AE-4538-A820-4CBC5B7D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F83C-AE21-48A0-B7D8-6B9A2B52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60D5F-CBFD-4C34-8AFE-426575ED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ED0A-49CF-411A-BF61-220EAAD2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D477F-74C3-426C-AF2C-1F5183A4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17D0-2B21-424E-A3EC-D9D16CDC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D3FC-1C8B-4639-AEE6-230E2F1C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988B-2EE8-469F-B86F-A45AA7FDE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CD1D-B857-46B6-AA90-70E36A95F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FD1AD-ED40-47C6-894B-6E8BD083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1D2A5-C463-4B11-8936-36BDDBCE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9759F-7459-45E8-8D39-A033E4C1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3669-A475-4003-9082-E937C02B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7DA3-63D1-409E-8B37-5FEF260F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8AB0E-7EDA-44E2-8F46-7D6ED023A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AAC11-E1F5-4244-AE24-558C8CED1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33D0C-5729-4BBA-B05F-6633BCEF8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FFAC7-938D-44BC-B67E-2EDF86E4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A6600-F051-4B89-9442-2E952B18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5EDD5-7626-4D63-89C2-9A7AE369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B0F8-66CB-4F58-8A99-D41BD644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0CFA7-2FDF-4945-9E67-3B198512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2C40-07E0-4DF3-A7F5-B7963B89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955A5-E62F-4629-8F43-6EA383E5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3A7E9-ABB7-421D-98F6-995E1618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0152B-A6CE-4C6C-BEB6-43C2500C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2C6C-21E2-41DB-8CC4-3846A79E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1188-070B-4052-B197-96A0B34C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1969-E70E-43B2-8BD5-C6C5DB0F2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3E84-C4A3-46A2-AC82-6604F81F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BF5CD-0B87-4373-AA1D-D194752E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5C5C-A877-43A2-9426-E11E56E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131A6-194E-4B69-A1E4-8143CF0C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1E82-EF34-4374-96BB-6BC8D056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6CBDD-F5C1-4AB0-83F0-94088AD02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3FE7F-4514-4ECB-91A0-DFDC3E63D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D3503-F7DF-413F-A34A-9AEE632F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0C12F-0D00-4EBD-84EB-518FE910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2D3A3-7AE0-4894-AA0F-1A76FEE3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2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84EEC-A2C0-4704-B463-4374A38B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AF61-D356-4F64-AAD0-C3CC080AD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E507-2AF7-455C-AF6E-A89852AB5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7D16-5A82-452C-A7F3-378F21C44BB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243E-8A12-4EC4-AA39-BE60F9B9E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11C8-02CD-44F6-93F8-28D1937C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C6C8-297F-4E6C-96B3-F5701D7B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83B0-76C9-4259-A7B5-53B4A7477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Clustering Algorithm Practice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3673B-72F2-4A74-A955-57AA5E2AC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2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9B7761-4ED5-45AF-AAE1-F6A7091C145D}"/>
              </a:ext>
            </a:extLst>
          </p:cNvPr>
          <p:cNvSpPr txBox="1">
            <a:spLocks/>
          </p:cNvSpPr>
          <p:nvPr/>
        </p:nvSpPr>
        <p:spPr>
          <a:xfrm>
            <a:off x="1263896" y="383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Hierarchical  Clustering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14B3D4-D98A-49F5-AFC9-D66D94F62AF0}"/>
              </a:ext>
            </a:extLst>
          </p:cNvPr>
          <p:cNvSpPr txBox="1">
            <a:spLocks/>
          </p:cNvSpPr>
          <p:nvPr/>
        </p:nvSpPr>
        <p:spPr>
          <a:xfrm>
            <a:off x="9004022" y="1864162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Linkage=complete</a:t>
            </a:r>
          </a:p>
          <a:p>
            <a:r>
              <a:rPr lang="en-US" dirty="0"/>
              <a:t>#Cluster=6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7FF24E-53BD-4A5E-A5FA-E20F38C7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53" y="1708902"/>
            <a:ext cx="8019340" cy="44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C0F2EF-F06A-471F-876E-2FC42C80FCD3}"/>
              </a:ext>
            </a:extLst>
          </p:cNvPr>
          <p:cNvSpPr txBox="1">
            <a:spLocks/>
          </p:cNvSpPr>
          <p:nvPr/>
        </p:nvSpPr>
        <p:spPr>
          <a:xfrm>
            <a:off x="1263896" y="383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Hierarchical  Clustering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9A8AA7-1577-4195-9CEA-14DE1BC6EF97}"/>
              </a:ext>
            </a:extLst>
          </p:cNvPr>
          <p:cNvSpPr txBox="1">
            <a:spLocks/>
          </p:cNvSpPr>
          <p:nvPr/>
        </p:nvSpPr>
        <p:spPr>
          <a:xfrm>
            <a:off x="9004022" y="1864162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Linkage=Ward</a:t>
            </a:r>
          </a:p>
          <a:p>
            <a:r>
              <a:rPr lang="en-US" dirty="0"/>
              <a:t>#Cluster=6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E3E89-980D-4E28-BE08-F3677476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3" y="1455025"/>
            <a:ext cx="8839869" cy="47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1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7EBC88-C42A-4B76-A3D6-9270F0D2D295}"/>
              </a:ext>
            </a:extLst>
          </p:cNvPr>
          <p:cNvSpPr txBox="1">
            <a:spLocks/>
          </p:cNvSpPr>
          <p:nvPr/>
        </p:nvSpPr>
        <p:spPr>
          <a:xfrm>
            <a:off x="1263896" y="383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Hierarchical  Clustering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0C0DCC-DBBE-4A23-BE05-5CCA8A19A485}"/>
              </a:ext>
            </a:extLst>
          </p:cNvPr>
          <p:cNvSpPr txBox="1">
            <a:spLocks/>
          </p:cNvSpPr>
          <p:nvPr/>
        </p:nvSpPr>
        <p:spPr>
          <a:xfrm>
            <a:off x="9278342" y="1864162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Linkage=Average</a:t>
            </a:r>
          </a:p>
          <a:p>
            <a:r>
              <a:rPr lang="en-US" dirty="0"/>
              <a:t>#Cluster=6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715D76-FCEA-4003-8B9E-6F55E939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89845"/>
            <a:ext cx="8964017" cy="491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9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C234C-2AEA-44BA-93B0-77CD1DA3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" y="1913569"/>
            <a:ext cx="7863568" cy="42940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D9778A-9FCF-42B9-8B4C-4F343EF2B817}"/>
              </a:ext>
            </a:extLst>
          </p:cNvPr>
          <p:cNvSpPr txBox="1">
            <a:spLocks/>
          </p:cNvSpPr>
          <p:nvPr/>
        </p:nvSpPr>
        <p:spPr>
          <a:xfrm>
            <a:off x="1263896" y="383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Hierarchical  Clustering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D9D58F-D675-471D-A2B2-3690232C50D8}"/>
              </a:ext>
            </a:extLst>
          </p:cNvPr>
          <p:cNvSpPr txBox="1">
            <a:spLocks/>
          </p:cNvSpPr>
          <p:nvPr/>
        </p:nvSpPr>
        <p:spPr>
          <a:xfrm>
            <a:off x="9004022" y="1864162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Linkage=complete</a:t>
            </a:r>
          </a:p>
          <a:p>
            <a:r>
              <a:rPr lang="en-US" dirty="0"/>
              <a:t>#Cluster=4</a:t>
            </a:r>
          </a:p>
        </p:txBody>
      </p:sp>
    </p:spTree>
    <p:extLst>
      <p:ext uri="{BB962C8B-B14F-4D97-AF65-F5344CB8AC3E}">
        <p14:creationId xmlns:p14="http://schemas.microsoft.com/office/powerpoint/2010/main" val="35979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4A084B2-B925-4DD7-A939-64137BD00559}"/>
              </a:ext>
            </a:extLst>
          </p:cNvPr>
          <p:cNvSpPr txBox="1">
            <a:spLocks/>
          </p:cNvSpPr>
          <p:nvPr/>
        </p:nvSpPr>
        <p:spPr>
          <a:xfrm>
            <a:off x="1263896" y="383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Hierarchical  Clustering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4B3697-6908-4022-9C5B-804AFC57721E}"/>
              </a:ext>
            </a:extLst>
          </p:cNvPr>
          <p:cNvSpPr txBox="1">
            <a:spLocks/>
          </p:cNvSpPr>
          <p:nvPr/>
        </p:nvSpPr>
        <p:spPr>
          <a:xfrm>
            <a:off x="9004022" y="1864162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Linkage=Average</a:t>
            </a:r>
          </a:p>
          <a:p>
            <a:r>
              <a:rPr lang="en-US" dirty="0"/>
              <a:t>#Cluster=4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2249A-2C57-4530-BF3C-23E8DFEA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708901"/>
            <a:ext cx="9071359" cy="48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D208C-6448-4957-A1F5-80153278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8" y="1690688"/>
            <a:ext cx="9140734" cy="49610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3DC557D-1E35-4BF5-903F-9DAB30A661CA}"/>
              </a:ext>
            </a:extLst>
          </p:cNvPr>
          <p:cNvSpPr txBox="1">
            <a:spLocks/>
          </p:cNvSpPr>
          <p:nvPr/>
        </p:nvSpPr>
        <p:spPr>
          <a:xfrm>
            <a:off x="1263896" y="383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Hierarchical  Clustering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C553D5-8995-480A-B283-0BC444A5DEDD}"/>
              </a:ext>
            </a:extLst>
          </p:cNvPr>
          <p:cNvSpPr txBox="1">
            <a:spLocks/>
          </p:cNvSpPr>
          <p:nvPr/>
        </p:nvSpPr>
        <p:spPr>
          <a:xfrm>
            <a:off x="9213028" y="1845815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Linkage=Ward</a:t>
            </a:r>
          </a:p>
          <a:p>
            <a:r>
              <a:rPr lang="en-US" dirty="0"/>
              <a:t>#Cluster=4</a:t>
            </a:r>
          </a:p>
        </p:txBody>
      </p:sp>
    </p:spTree>
    <p:extLst>
      <p:ext uri="{BB962C8B-B14F-4D97-AF65-F5344CB8AC3E}">
        <p14:creationId xmlns:p14="http://schemas.microsoft.com/office/powerpoint/2010/main" val="207923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FD1E-AEDB-40F5-B9A7-FEABE732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769449-F2F8-4E64-8B76-2CD95E2F42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727225"/>
              </p:ext>
            </p:extLst>
          </p:nvPr>
        </p:nvGraphicFramePr>
        <p:xfrm>
          <a:off x="2834639" y="1774030"/>
          <a:ext cx="6818811" cy="4287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813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53804-CCC9-4D90-BF75-79AD94B79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387417"/>
            <a:ext cx="9052560" cy="51440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EF01-1CF3-47DE-8AD7-A61095CB2588}"/>
              </a:ext>
            </a:extLst>
          </p:cNvPr>
          <p:cNvSpPr txBox="1">
            <a:spLocks/>
          </p:cNvSpPr>
          <p:nvPr/>
        </p:nvSpPr>
        <p:spPr>
          <a:xfrm>
            <a:off x="825138" y="7544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Data Set 1</a:t>
            </a:r>
          </a:p>
        </p:txBody>
      </p:sp>
    </p:spTree>
    <p:extLst>
      <p:ext uri="{BB962C8B-B14F-4D97-AF65-F5344CB8AC3E}">
        <p14:creationId xmlns:p14="http://schemas.microsoft.com/office/powerpoint/2010/main" val="18150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4914D7-FF99-4FBA-9B8D-23F2B288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489166"/>
            <a:ext cx="9396725" cy="51164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782D80-63ED-49E6-BB45-68ADFE28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1935F4-11B9-4EE4-A7DA-616A7779DA09}"/>
              </a:ext>
            </a:extLst>
          </p:cNvPr>
          <p:cNvSpPr txBox="1">
            <a:spLocks/>
          </p:cNvSpPr>
          <p:nvPr/>
        </p:nvSpPr>
        <p:spPr>
          <a:xfrm>
            <a:off x="9363470" y="1952389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#Cluster 1</a:t>
            </a:r>
          </a:p>
        </p:txBody>
      </p:sp>
    </p:spTree>
    <p:extLst>
      <p:ext uri="{BB962C8B-B14F-4D97-AF65-F5344CB8AC3E}">
        <p14:creationId xmlns:p14="http://schemas.microsoft.com/office/powerpoint/2010/main" val="41145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22665-8219-42A4-B6E6-0A05C5E0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6" y="1306286"/>
            <a:ext cx="9485777" cy="51664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F599E7-C9B1-4302-8A97-35C562D5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88FD14-445E-4A99-89CE-DDA7E463BDB0}"/>
              </a:ext>
            </a:extLst>
          </p:cNvPr>
          <p:cNvSpPr txBox="1">
            <a:spLocks/>
          </p:cNvSpPr>
          <p:nvPr/>
        </p:nvSpPr>
        <p:spPr>
          <a:xfrm>
            <a:off x="9363470" y="1952389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#Cluster 2</a:t>
            </a:r>
          </a:p>
        </p:txBody>
      </p:sp>
    </p:spTree>
    <p:extLst>
      <p:ext uri="{BB962C8B-B14F-4D97-AF65-F5344CB8AC3E}">
        <p14:creationId xmlns:p14="http://schemas.microsoft.com/office/powerpoint/2010/main" val="344774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3491-4049-46F6-8B86-1471C4B3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58181-C78D-4ABD-A961-C11B4E0A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9" y="1331844"/>
            <a:ext cx="8887791" cy="497188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11F0-A71F-405E-B9ED-9DD4BE9606A0}"/>
              </a:ext>
            </a:extLst>
          </p:cNvPr>
          <p:cNvSpPr txBox="1">
            <a:spLocks/>
          </p:cNvSpPr>
          <p:nvPr/>
        </p:nvSpPr>
        <p:spPr>
          <a:xfrm>
            <a:off x="9363470" y="1952389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#Cluster 6</a:t>
            </a:r>
          </a:p>
        </p:txBody>
      </p:sp>
    </p:spTree>
    <p:extLst>
      <p:ext uri="{BB962C8B-B14F-4D97-AF65-F5344CB8AC3E}">
        <p14:creationId xmlns:p14="http://schemas.microsoft.com/office/powerpoint/2010/main" val="252971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D99312-9798-41CD-AB04-D74F05C2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81" y="1181743"/>
            <a:ext cx="9866131" cy="55250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8775DE-90DD-47A6-80ED-B971FD8FEC56}"/>
              </a:ext>
            </a:extLst>
          </p:cNvPr>
          <p:cNvSpPr txBox="1">
            <a:spLocks/>
          </p:cNvSpPr>
          <p:nvPr/>
        </p:nvSpPr>
        <p:spPr>
          <a:xfrm>
            <a:off x="1099458" y="263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DBSCAN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5DB2E2-FF1E-4E1D-B092-306D05F26714}"/>
              </a:ext>
            </a:extLst>
          </p:cNvPr>
          <p:cNvSpPr txBox="1">
            <a:spLocks/>
          </p:cNvSpPr>
          <p:nvPr/>
        </p:nvSpPr>
        <p:spPr>
          <a:xfrm>
            <a:off x="9786094" y="1844486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EPS = 1</a:t>
            </a:r>
          </a:p>
        </p:txBody>
      </p:sp>
    </p:spTree>
    <p:extLst>
      <p:ext uri="{BB962C8B-B14F-4D97-AF65-F5344CB8AC3E}">
        <p14:creationId xmlns:p14="http://schemas.microsoft.com/office/powerpoint/2010/main" val="45371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C10DD-21EA-4BF3-81F4-5B3F7FA3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29" y="1456902"/>
            <a:ext cx="9192714" cy="516241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0F429E0-7FEB-4800-9654-5A2E2208C573}"/>
              </a:ext>
            </a:extLst>
          </p:cNvPr>
          <p:cNvSpPr txBox="1">
            <a:spLocks/>
          </p:cNvSpPr>
          <p:nvPr/>
        </p:nvSpPr>
        <p:spPr>
          <a:xfrm>
            <a:off x="884305" y="2903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DBSCAN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4E370D-CC3B-4625-88D3-D1F216E7345D}"/>
              </a:ext>
            </a:extLst>
          </p:cNvPr>
          <p:cNvSpPr txBox="1">
            <a:spLocks/>
          </p:cNvSpPr>
          <p:nvPr/>
        </p:nvSpPr>
        <p:spPr>
          <a:xfrm>
            <a:off x="10028140" y="1925169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EPS = 2</a:t>
            </a:r>
          </a:p>
        </p:txBody>
      </p:sp>
    </p:spTree>
    <p:extLst>
      <p:ext uri="{BB962C8B-B14F-4D97-AF65-F5344CB8AC3E}">
        <p14:creationId xmlns:p14="http://schemas.microsoft.com/office/powerpoint/2010/main" val="147716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B65E44-F3C8-4AFE-99BB-E03F015A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9" y="1669713"/>
            <a:ext cx="9206049" cy="50633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9EE256-BD1C-4BA9-B34C-CE817282936C}"/>
              </a:ext>
            </a:extLst>
          </p:cNvPr>
          <p:cNvSpPr txBox="1">
            <a:spLocks/>
          </p:cNvSpPr>
          <p:nvPr/>
        </p:nvSpPr>
        <p:spPr>
          <a:xfrm>
            <a:off x="1328058" y="344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DBSCAN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A6DDFD-A052-496A-AF09-D6AF9D9F367B}"/>
              </a:ext>
            </a:extLst>
          </p:cNvPr>
          <p:cNvSpPr txBox="1">
            <a:spLocks/>
          </p:cNvSpPr>
          <p:nvPr/>
        </p:nvSpPr>
        <p:spPr>
          <a:xfrm>
            <a:off x="10028140" y="1925169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EPS = 10</a:t>
            </a:r>
          </a:p>
        </p:txBody>
      </p:sp>
    </p:spTree>
    <p:extLst>
      <p:ext uri="{BB962C8B-B14F-4D97-AF65-F5344CB8AC3E}">
        <p14:creationId xmlns:p14="http://schemas.microsoft.com/office/powerpoint/2010/main" val="194212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705A27-1468-48CC-B1A3-09B80AF3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5" y="1455257"/>
            <a:ext cx="9742714" cy="529048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BE3C18-2EE7-4329-AE7D-D0437830DC17}"/>
              </a:ext>
            </a:extLst>
          </p:cNvPr>
          <p:cNvSpPr txBox="1">
            <a:spLocks/>
          </p:cNvSpPr>
          <p:nvPr/>
        </p:nvSpPr>
        <p:spPr>
          <a:xfrm>
            <a:off x="976514" y="252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DBSCAN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5D08C4-AD5D-47A8-93BB-846C7ED36D30}"/>
              </a:ext>
            </a:extLst>
          </p:cNvPr>
          <p:cNvSpPr txBox="1">
            <a:spLocks/>
          </p:cNvSpPr>
          <p:nvPr/>
        </p:nvSpPr>
        <p:spPr>
          <a:xfrm>
            <a:off x="9793009" y="1833729"/>
            <a:ext cx="3187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Set 1</a:t>
            </a:r>
          </a:p>
          <a:p>
            <a:r>
              <a:rPr lang="en-US" dirty="0"/>
              <a:t>EPS = .1</a:t>
            </a:r>
          </a:p>
        </p:txBody>
      </p:sp>
    </p:spTree>
    <p:extLst>
      <p:ext uri="{BB962C8B-B14F-4D97-AF65-F5344CB8AC3E}">
        <p14:creationId xmlns:p14="http://schemas.microsoft.com/office/powerpoint/2010/main" val="259159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141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Clustering Algorithm Practice </vt:lpstr>
      <vt:lpstr>PowerPoint Presentation</vt:lpstr>
      <vt:lpstr>Kmeans </vt:lpstr>
      <vt:lpstr>Kmeans </vt:lpstr>
      <vt:lpstr>Kmeans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Jeg's</dc:creator>
  <cp:lastModifiedBy>Jeg's</cp:lastModifiedBy>
  <cp:revision>42</cp:revision>
  <dcterms:created xsi:type="dcterms:W3CDTF">2017-10-31T04:10:16Z</dcterms:created>
  <dcterms:modified xsi:type="dcterms:W3CDTF">2018-02-06T20:48:08Z</dcterms:modified>
</cp:coreProperties>
</file>