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EACC"/>
    <a:srgbClr val="DFEED6"/>
    <a:srgbClr val="BDC199"/>
    <a:srgbClr val="EEA868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9DB47-69C9-54FA-94F1-3E0FC26DF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CD0B7-E59C-49CD-AF53-EA7E97875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AA9A2-2217-47FB-8B79-68A6A623C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B6AE-D87D-490D-986E-21C0417C1B3F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5D1CB-36CA-E797-33E4-6346E92FD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DB71E-E643-C768-5348-CD5E9AD02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B77C-D0F8-4D20-9231-9FCA04C31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21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0496F-3C62-640C-5E56-370F9D4F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570F2D-9DD8-FAEE-6E93-92E8574E1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BE3C3-069E-ABE4-4D77-BB46FAF40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B6AE-D87D-490D-986E-21C0417C1B3F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0519F-2B6C-8EFF-8B07-8DB55D832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E2931-A09F-A440-06B3-BB95ED216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B77C-D0F8-4D20-9231-9FCA04C31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46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7C0DA0-38CA-3FFD-F8DD-2970F16FC3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7E171-3CF8-576C-D258-8E0FDBC31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5F7AF-8BFC-1AF8-CB55-9A87C447A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B6AE-D87D-490D-986E-21C0417C1B3F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CA6A1-5CA0-4CC8-B03F-32E0E35FB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66798-63E9-6AF2-B14A-3D5600A57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B77C-D0F8-4D20-9231-9FCA04C31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35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2CE94-D5AD-CBD1-83F2-1A187DB2B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2E13A-C8C9-C6EC-1E80-82A61C940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E1B2B-6B56-A8F5-1AD3-2972B7D08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B6AE-D87D-490D-986E-21C0417C1B3F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9082C-257A-B498-2E02-4CCB3AC18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C535B-F0DB-DD08-BA31-C46280D3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B77C-D0F8-4D20-9231-9FCA04C31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53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B7CF1-6963-17DF-4F8C-87EA211C9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F75CC-4A65-ED10-4D12-578B74140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3CA45-5740-003D-E0B4-13C99BBFF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B6AE-D87D-490D-986E-21C0417C1B3F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1A101-D708-46F0-9C04-44E0E94CC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6C9F1-2400-C9AB-65E5-4C7BDAA6D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B77C-D0F8-4D20-9231-9FCA04C31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94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3EF39-4336-E055-33DD-B1F06B33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BBFC2-B89A-CF5D-DED8-26D2CA27C9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1DA91-877A-CD92-A2C4-83D83CA6D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07839-EF9A-CA0F-E4DF-EF5246F1B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B6AE-D87D-490D-986E-21C0417C1B3F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E2A40-8A69-D181-A1A6-50F241A21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CB008-CE7B-68D8-E1C9-2825A2C1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B77C-D0F8-4D20-9231-9FCA04C31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30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6237-E46C-5B40-885D-C042C83FB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9F369-8801-08B6-6D01-F6D6294B8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70E51-821F-88BD-DC4E-044707CCC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FDE22F-2806-E4B2-EA33-1C3F1A240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16B48F-A8DC-7FAA-DD92-F94874663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0D6716-2238-B0D8-B7FA-0A9F476F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B6AE-D87D-490D-986E-21C0417C1B3F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829D77-B5DE-41F4-24CF-BF03C10A4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2CEDEE-D81E-6271-3DCF-E71D398B6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B77C-D0F8-4D20-9231-9FCA04C31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34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04D93-5280-FBDD-8229-1D44FAFF3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8C9DC6-FBC2-A535-7E4B-DA0900220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B6AE-D87D-490D-986E-21C0417C1B3F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93EA0E-A0FA-991A-C20C-ECDD52874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5E7CB-15D7-D029-7281-89E6DD96E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B77C-D0F8-4D20-9231-9FCA04C31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79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6C2329-F4E6-639F-085F-EA556A93C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B6AE-D87D-490D-986E-21C0417C1B3F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3F8157-B073-29FD-644C-0C4742FCD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488B0-985A-6D85-D1D7-DEBFF4AB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B77C-D0F8-4D20-9231-9FCA04C31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25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C5C4F-547F-5848-36AC-58EDAFF7C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FD0CE-FC45-43F5-5403-53A33F6AA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9D0691-0D2B-629E-8F2C-C7945BFA0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DA3E6-495A-B6EB-6DD7-4447E859D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B6AE-D87D-490D-986E-21C0417C1B3F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513EE-EB0F-462D-141E-22B716F71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615EE-B8DB-7139-7A40-15317AED3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B77C-D0F8-4D20-9231-9FCA04C31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77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71117-954B-7973-73B6-F8BAA429C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C9E610-457A-6835-57B6-028E187FF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81ADD-D59C-62FD-6602-1DA0F672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DEF695-514D-0DFD-876B-160697A1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B6AE-D87D-490D-986E-21C0417C1B3F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9EC88-C3BA-ECED-2B94-F3B3E77A6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F5C92-236A-F184-0F41-50EF7C041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B77C-D0F8-4D20-9231-9FCA04C31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19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9A2986-DB8E-3F4F-6F6F-FA0130035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1D9C5-7001-47B5-94F9-CF7CB92DF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29D4D-8386-7681-A8EF-D93FD1FED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1B6AE-D87D-490D-986E-21C0417C1B3F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C0361-086D-20BF-5382-03BAF6E34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C7E87-930B-5D5A-86D4-E1FF1563B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DB77C-D0F8-4D20-9231-9FCA04C313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685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g"/><Relationship Id="rId5" Type="http://schemas.openxmlformats.org/officeDocument/2006/relationships/image" Target="../media/image12.jpeg"/><Relationship Id="rId4" Type="http://schemas.openxmlformats.org/officeDocument/2006/relationships/image" Target="../media/image11.jp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2.png"/><Relationship Id="rId7" Type="http://schemas.openxmlformats.org/officeDocument/2006/relationships/image" Target="../media/image2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10" Type="http://schemas.openxmlformats.org/officeDocument/2006/relationships/image" Target="../media/image23.jpg"/><Relationship Id="rId4" Type="http://schemas.openxmlformats.org/officeDocument/2006/relationships/image" Target="../media/image17.jpg"/><Relationship Id="rId9" Type="http://schemas.openxmlformats.org/officeDocument/2006/relationships/image" Target="../media/image2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jpg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B26D913-8D6B-BC00-2A8C-606A3F3A8F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E7AE1D-844C-3820-686A-9FBFAF623B3A}"/>
              </a:ext>
            </a:extLst>
          </p:cNvPr>
          <p:cNvSpPr txBox="1"/>
          <p:nvPr/>
        </p:nvSpPr>
        <p:spPr>
          <a:xfrm>
            <a:off x="416922" y="1044635"/>
            <a:ext cx="53198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latin typeface="Algerian" panose="04020705040A02060702" pitchFamily="82" charset="0"/>
              </a:rPr>
              <a:t>Welcome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AD0DE0-9115-6439-E858-380869B8A85E}"/>
              </a:ext>
            </a:extLst>
          </p:cNvPr>
          <p:cNvSpPr txBox="1"/>
          <p:nvPr/>
        </p:nvSpPr>
        <p:spPr>
          <a:xfrm>
            <a:off x="4940358" y="2667000"/>
            <a:ext cx="23112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latin typeface="Algerian" panose="04020705040A02060702" pitchFamily="82" charset="0"/>
              </a:rPr>
              <a:t>To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D662EE-4997-8FA9-5E1C-8189B4061C9C}"/>
              </a:ext>
            </a:extLst>
          </p:cNvPr>
          <p:cNvSpPr txBox="1"/>
          <p:nvPr/>
        </p:nvSpPr>
        <p:spPr>
          <a:xfrm>
            <a:off x="6755676" y="4386942"/>
            <a:ext cx="46090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latin typeface="Algerian" panose="04020705040A02060702" pitchFamily="82" charset="0"/>
              </a:rPr>
              <a:t>Wishcart</a:t>
            </a:r>
          </a:p>
        </p:txBody>
      </p:sp>
    </p:spTree>
    <p:extLst>
      <p:ext uri="{BB962C8B-B14F-4D97-AF65-F5344CB8AC3E}">
        <p14:creationId xmlns:p14="http://schemas.microsoft.com/office/powerpoint/2010/main" val="1312876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55F217-0DEB-50D0-C376-CEBF1D4DAEB7}"/>
              </a:ext>
            </a:extLst>
          </p:cNvPr>
          <p:cNvSpPr txBox="1"/>
          <p:nvPr/>
        </p:nvSpPr>
        <p:spPr>
          <a:xfrm>
            <a:off x="0" y="0"/>
            <a:ext cx="12192000" cy="6781800"/>
          </a:xfrm>
          <a:prstGeom prst="rect">
            <a:avLst/>
          </a:prstGeom>
          <a:solidFill>
            <a:srgbClr val="D7EACC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DAC730-09D9-E4AB-E600-F2D2DCB5D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4" y="59316"/>
            <a:ext cx="846180" cy="8444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50BD40-E9E8-BD10-8C70-55ED9FDC9FD9}"/>
              </a:ext>
            </a:extLst>
          </p:cNvPr>
          <p:cNvSpPr txBox="1"/>
          <p:nvPr/>
        </p:nvSpPr>
        <p:spPr>
          <a:xfrm>
            <a:off x="7260771" y="827344"/>
            <a:ext cx="1208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A0DB54-5EC3-668A-E044-B7FD889ACB73}"/>
              </a:ext>
            </a:extLst>
          </p:cNvPr>
          <p:cNvSpPr/>
          <p:nvPr/>
        </p:nvSpPr>
        <p:spPr>
          <a:xfrm>
            <a:off x="7467113" y="361066"/>
            <a:ext cx="1468184" cy="3457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856B1D-CA7B-F4B4-A99E-7E99176617F3}"/>
              </a:ext>
            </a:extLst>
          </p:cNvPr>
          <p:cNvSpPr/>
          <p:nvPr/>
        </p:nvSpPr>
        <p:spPr>
          <a:xfrm>
            <a:off x="9072413" y="356600"/>
            <a:ext cx="645537" cy="3340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AEF667E-DE9D-0A03-78C0-D6EB9A660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235" y="375352"/>
            <a:ext cx="334087" cy="33408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4AE3556-2768-904D-2703-A3AFD2D6C0F2}"/>
              </a:ext>
            </a:extLst>
          </p:cNvPr>
          <p:cNvSpPr txBox="1"/>
          <p:nvPr/>
        </p:nvSpPr>
        <p:spPr>
          <a:xfrm>
            <a:off x="7488832" y="321355"/>
            <a:ext cx="14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Search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D54772-FBFD-4085-38AB-F29D201FCC60}"/>
              </a:ext>
            </a:extLst>
          </p:cNvPr>
          <p:cNvSpPr txBox="1"/>
          <p:nvPr/>
        </p:nvSpPr>
        <p:spPr>
          <a:xfrm>
            <a:off x="1106692" y="375352"/>
            <a:ext cx="6296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HOME   GROCERIES  MEDICINE  SPORTS  STATIONARY  SKINCARE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456FF46-6A3F-301E-E3D4-E2F172F50BFE}"/>
              </a:ext>
            </a:extLst>
          </p:cNvPr>
          <p:cNvSpPr/>
          <p:nvPr/>
        </p:nvSpPr>
        <p:spPr>
          <a:xfrm>
            <a:off x="1415143" y="2024019"/>
            <a:ext cx="9673754" cy="357123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/>
              <a:t>Welcome to Wishcart  where you can find all the products do you want. We provides Groceries, medicine, sports, stationary, skincare products which is necessary for your day to day life.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6086AFE-3C06-001F-EF87-839C0A1554CD}"/>
              </a:ext>
            </a:extLst>
          </p:cNvPr>
          <p:cNvCxnSpPr/>
          <p:nvPr/>
        </p:nvCxnSpPr>
        <p:spPr>
          <a:xfrm>
            <a:off x="1153886" y="688101"/>
            <a:ext cx="7075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8738C50-F759-9AA9-33D6-DA7BFB76B6A3}"/>
              </a:ext>
            </a:extLst>
          </p:cNvPr>
          <p:cNvSpPr/>
          <p:nvPr/>
        </p:nvSpPr>
        <p:spPr>
          <a:xfrm>
            <a:off x="9941324" y="375352"/>
            <a:ext cx="1701089" cy="2724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Login/Signup</a:t>
            </a:r>
          </a:p>
        </p:txBody>
      </p:sp>
    </p:spTree>
    <p:extLst>
      <p:ext uri="{BB962C8B-B14F-4D97-AF65-F5344CB8AC3E}">
        <p14:creationId xmlns:p14="http://schemas.microsoft.com/office/powerpoint/2010/main" val="260864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55F217-0DEB-50D0-C376-CEBF1D4DAEB7}"/>
              </a:ext>
            </a:extLst>
          </p:cNvPr>
          <p:cNvSpPr txBox="1"/>
          <p:nvPr/>
        </p:nvSpPr>
        <p:spPr>
          <a:xfrm>
            <a:off x="-102684" y="-20482"/>
            <a:ext cx="12192000" cy="6781800"/>
          </a:xfrm>
          <a:prstGeom prst="rect">
            <a:avLst/>
          </a:prstGeom>
          <a:solidFill>
            <a:srgbClr val="D7EACC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DAC730-09D9-E4AB-E600-F2D2DCB5D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4" y="59316"/>
            <a:ext cx="846180" cy="8444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50BD40-E9E8-BD10-8C70-55ED9FDC9FD9}"/>
              </a:ext>
            </a:extLst>
          </p:cNvPr>
          <p:cNvSpPr txBox="1"/>
          <p:nvPr/>
        </p:nvSpPr>
        <p:spPr>
          <a:xfrm>
            <a:off x="7260771" y="827344"/>
            <a:ext cx="1208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A0DB54-5EC3-668A-E044-B7FD889ACB73}"/>
              </a:ext>
            </a:extLst>
          </p:cNvPr>
          <p:cNvSpPr/>
          <p:nvPr/>
        </p:nvSpPr>
        <p:spPr>
          <a:xfrm>
            <a:off x="7467113" y="361066"/>
            <a:ext cx="1468184" cy="3457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856B1D-CA7B-F4B4-A99E-7E99176617F3}"/>
              </a:ext>
            </a:extLst>
          </p:cNvPr>
          <p:cNvSpPr/>
          <p:nvPr/>
        </p:nvSpPr>
        <p:spPr>
          <a:xfrm>
            <a:off x="9072413" y="356600"/>
            <a:ext cx="645537" cy="3340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AEF667E-DE9D-0A03-78C0-D6EB9A660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235" y="375352"/>
            <a:ext cx="334087" cy="33408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4AE3556-2768-904D-2703-A3AFD2D6C0F2}"/>
              </a:ext>
            </a:extLst>
          </p:cNvPr>
          <p:cNvSpPr txBox="1"/>
          <p:nvPr/>
        </p:nvSpPr>
        <p:spPr>
          <a:xfrm>
            <a:off x="7488832" y="321355"/>
            <a:ext cx="14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Search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D54772-FBFD-4085-38AB-F29D201FCC60}"/>
              </a:ext>
            </a:extLst>
          </p:cNvPr>
          <p:cNvSpPr txBox="1"/>
          <p:nvPr/>
        </p:nvSpPr>
        <p:spPr>
          <a:xfrm>
            <a:off x="1106692" y="375352"/>
            <a:ext cx="6296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HOME   GROCERIES  MEDICINE  SPORTS  STATIONARY  SKINCARE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67B281-7E9D-C9A6-DD61-334B7B9FE9CC}"/>
              </a:ext>
            </a:extLst>
          </p:cNvPr>
          <p:cNvCxnSpPr>
            <a:cxnSpLocks/>
          </p:cNvCxnSpPr>
          <p:nvPr/>
        </p:nvCxnSpPr>
        <p:spPr>
          <a:xfrm flipV="1">
            <a:off x="1981071" y="688101"/>
            <a:ext cx="958072" cy="5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FE8BA55-4A63-3671-4947-5A87D6AC3B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61" y="1057434"/>
            <a:ext cx="1800156" cy="18001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DAAF4F-026F-49A0-0A04-BC4C2D5353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350" y="1097839"/>
            <a:ext cx="1734019" cy="17340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1EE1F0-F0D3-20E5-A562-C298D584C6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624" y="1019601"/>
            <a:ext cx="1800156" cy="18001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EF9231-42C8-BFC4-E09F-E0C48B74EF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757" y="1019601"/>
            <a:ext cx="1800156" cy="18001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E9736D-4C21-B17D-4BAA-1D323F7999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09" y="4384629"/>
            <a:ext cx="1267700" cy="14755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EC6383-3A13-DB61-7BDB-EB542F2871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558" y="4248096"/>
            <a:ext cx="1687286" cy="16926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3BBDE3-3140-775F-44BC-B72F4B1A5F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003" y="4292373"/>
            <a:ext cx="1765764" cy="13824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5E11500-EC37-2505-C851-C81C94288D9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085" y="4355801"/>
            <a:ext cx="1373828" cy="12970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ABC7EA2-77BC-ABC9-C5BA-BDBD33A60CF2}"/>
              </a:ext>
            </a:extLst>
          </p:cNvPr>
          <p:cNvSpPr txBox="1"/>
          <p:nvPr/>
        </p:nvSpPr>
        <p:spPr>
          <a:xfrm>
            <a:off x="370598" y="3120568"/>
            <a:ext cx="2241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Aashirvaad Atta-5Kg </a:t>
            </a:r>
          </a:p>
          <a:p>
            <a:r>
              <a:rPr lang="en-US" dirty="0"/>
              <a:t>         Rs 286    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561832-654D-353C-73E7-D5BED6379E82}"/>
              </a:ext>
            </a:extLst>
          </p:cNvPr>
          <p:cNvSpPr txBox="1"/>
          <p:nvPr/>
        </p:nvSpPr>
        <p:spPr>
          <a:xfrm>
            <a:off x="2808267" y="3102813"/>
            <a:ext cx="2849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i="0" dirty="0">
                <a:solidFill>
                  <a:srgbClr val="0F1111"/>
                </a:solidFill>
                <a:effectLst/>
                <a:latin typeface="Amazon Ember"/>
              </a:rPr>
              <a:t>India Gate Basmati Rice, 1kg</a:t>
            </a:r>
          </a:p>
          <a:p>
            <a:r>
              <a:rPr lang="it-IT" dirty="0">
                <a:solidFill>
                  <a:srgbClr val="0F1111"/>
                </a:solidFill>
                <a:latin typeface="Amazon Ember"/>
              </a:rPr>
              <a:t>                   Rs 132</a:t>
            </a:r>
            <a:endParaRPr lang="it-IT" b="0" i="0" dirty="0">
              <a:solidFill>
                <a:srgbClr val="0F1111"/>
              </a:solidFill>
              <a:effectLst/>
              <a:latin typeface="Amazon Ember"/>
            </a:endParaRPr>
          </a:p>
          <a:p>
            <a:pPr algn="l"/>
            <a:endParaRPr lang="it-IT" b="1" i="0" dirty="0">
              <a:solidFill>
                <a:srgbClr val="0F1111"/>
              </a:solidFill>
              <a:effectLst/>
              <a:latin typeface="Amazon Ember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FA15BE-AC48-3774-AD7B-BD3CA83E16F7}"/>
              </a:ext>
            </a:extLst>
          </p:cNvPr>
          <p:cNvSpPr txBox="1"/>
          <p:nvPr/>
        </p:nvSpPr>
        <p:spPr>
          <a:xfrm>
            <a:off x="6125935" y="2997187"/>
            <a:ext cx="2241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Catch Jeera, 200gm</a:t>
            </a:r>
          </a:p>
          <a:p>
            <a:r>
              <a:rPr lang="en-US" dirty="0"/>
              <a:t>            RS 115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BA3EBC-A56F-224A-2F23-08105AB01D4A}"/>
              </a:ext>
            </a:extLst>
          </p:cNvPr>
          <p:cNvSpPr txBox="1"/>
          <p:nvPr/>
        </p:nvSpPr>
        <p:spPr>
          <a:xfrm>
            <a:off x="9720949" y="3120568"/>
            <a:ext cx="1732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solidFill>
                  <a:srgbClr val="0F1111"/>
                </a:solidFill>
                <a:effectLst/>
                <a:latin typeface="Amazon Ember"/>
              </a:rPr>
              <a:t>Tata Salt, 1kg</a:t>
            </a:r>
          </a:p>
          <a:p>
            <a:r>
              <a:rPr lang="en-IN" dirty="0">
                <a:solidFill>
                  <a:srgbClr val="0F1111"/>
                </a:solidFill>
                <a:latin typeface="Amazon Ember"/>
              </a:rPr>
              <a:t>     Rs 28</a:t>
            </a:r>
            <a:endParaRPr lang="en-IN" b="0" i="0" dirty="0">
              <a:solidFill>
                <a:srgbClr val="0F1111"/>
              </a:solidFill>
              <a:effectLst/>
              <a:latin typeface="Amazon Ember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71020E-9DF9-3C8A-1C34-79DFA33D8897}"/>
              </a:ext>
            </a:extLst>
          </p:cNvPr>
          <p:cNvSpPr txBox="1"/>
          <p:nvPr/>
        </p:nvSpPr>
        <p:spPr>
          <a:xfrm>
            <a:off x="650683" y="5927467"/>
            <a:ext cx="1846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Moong Dal, 1kg</a:t>
            </a:r>
          </a:p>
          <a:p>
            <a:r>
              <a:rPr lang="en-US" dirty="0"/>
              <a:t>        RS180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46DDB1-ADC2-A6CE-45F0-6833652CC463}"/>
              </a:ext>
            </a:extLst>
          </p:cNvPr>
          <p:cNvSpPr txBox="1"/>
          <p:nvPr/>
        </p:nvSpPr>
        <p:spPr>
          <a:xfrm>
            <a:off x="3558541" y="5925072"/>
            <a:ext cx="1703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Chana Dal,1kg</a:t>
            </a:r>
          </a:p>
          <a:p>
            <a:r>
              <a:rPr lang="en-US" dirty="0"/>
              <a:t>   Rs 90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E8E777-88C7-12B9-F825-4879C2DC3942}"/>
              </a:ext>
            </a:extLst>
          </p:cNvPr>
          <p:cNvSpPr txBox="1"/>
          <p:nvPr/>
        </p:nvSpPr>
        <p:spPr>
          <a:xfrm>
            <a:off x="5904304" y="5837988"/>
            <a:ext cx="2683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solidFill>
                  <a:srgbClr val="0F1111"/>
                </a:solidFill>
                <a:effectLst/>
                <a:latin typeface="Amazon Ember"/>
              </a:rPr>
              <a:t>Fortune Mustard Oil,1Litre</a:t>
            </a:r>
          </a:p>
          <a:p>
            <a:r>
              <a:rPr lang="en-IN" dirty="0">
                <a:solidFill>
                  <a:srgbClr val="0F1111"/>
                </a:solidFill>
                <a:latin typeface="Amazon Ember"/>
              </a:rPr>
              <a:t>                 Rs 180</a:t>
            </a:r>
            <a:endParaRPr lang="en-IN" b="0" i="0" dirty="0">
              <a:solidFill>
                <a:srgbClr val="0F1111"/>
              </a:solidFill>
              <a:effectLst/>
              <a:latin typeface="Amazon Ember"/>
            </a:endParaRPr>
          </a:p>
          <a:p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D2EDB4-4A04-31E8-22E8-371DE95EDAB7}"/>
              </a:ext>
            </a:extLst>
          </p:cNvPr>
          <p:cNvSpPr txBox="1"/>
          <p:nvPr/>
        </p:nvSpPr>
        <p:spPr>
          <a:xfrm>
            <a:off x="8981138" y="5793473"/>
            <a:ext cx="27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solidFill>
                  <a:srgbClr val="0F1111"/>
                </a:solidFill>
                <a:effectLst/>
                <a:latin typeface="Amazon Ember"/>
              </a:rPr>
              <a:t>Fortune Refined Oil, 1L</a:t>
            </a:r>
          </a:p>
          <a:p>
            <a:r>
              <a:rPr lang="en-IN" dirty="0">
                <a:solidFill>
                  <a:srgbClr val="0F1111"/>
                </a:solidFill>
                <a:latin typeface="Amazon Ember"/>
              </a:rPr>
              <a:t>                   Rs 170</a:t>
            </a:r>
            <a:endParaRPr lang="en-IN" b="0" i="0" dirty="0">
              <a:solidFill>
                <a:srgbClr val="0F1111"/>
              </a:solidFill>
              <a:effectLst/>
              <a:latin typeface="Amazon Ember"/>
            </a:endParaRPr>
          </a:p>
          <a:p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85F6D3-F79A-EE52-FA30-FBD1F5566ACD}"/>
              </a:ext>
            </a:extLst>
          </p:cNvPr>
          <p:cNvSpPr/>
          <p:nvPr/>
        </p:nvSpPr>
        <p:spPr>
          <a:xfrm>
            <a:off x="9941324" y="375352"/>
            <a:ext cx="1701089" cy="2724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Login/Signup</a:t>
            </a:r>
          </a:p>
        </p:txBody>
      </p:sp>
    </p:spTree>
    <p:extLst>
      <p:ext uri="{BB962C8B-B14F-4D97-AF65-F5344CB8AC3E}">
        <p14:creationId xmlns:p14="http://schemas.microsoft.com/office/powerpoint/2010/main" val="231980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55F217-0DEB-50D0-C376-CEBF1D4DAEB7}"/>
              </a:ext>
            </a:extLst>
          </p:cNvPr>
          <p:cNvSpPr txBox="1"/>
          <p:nvPr/>
        </p:nvSpPr>
        <p:spPr>
          <a:xfrm>
            <a:off x="0" y="0"/>
            <a:ext cx="12192000" cy="6781800"/>
          </a:xfrm>
          <a:prstGeom prst="rect">
            <a:avLst/>
          </a:prstGeom>
          <a:solidFill>
            <a:srgbClr val="D7EACC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DAC730-09D9-E4AB-E600-F2D2DCB5D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4" y="59316"/>
            <a:ext cx="846180" cy="8444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50BD40-E9E8-BD10-8C70-55ED9FDC9FD9}"/>
              </a:ext>
            </a:extLst>
          </p:cNvPr>
          <p:cNvSpPr txBox="1"/>
          <p:nvPr/>
        </p:nvSpPr>
        <p:spPr>
          <a:xfrm>
            <a:off x="7260771" y="827344"/>
            <a:ext cx="1208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A0DB54-5EC3-668A-E044-B7FD889ACB73}"/>
              </a:ext>
            </a:extLst>
          </p:cNvPr>
          <p:cNvSpPr/>
          <p:nvPr/>
        </p:nvSpPr>
        <p:spPr>
          <a:xfrm>
            <a:off x="7467113" y="361066"/>
            <a:ext cx="1468184" cy="3457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856B1D-CA7B-F4B4-A99E-7E99176617F3}"/>
              </a:ext>
            </a:extLst>
          </p:cNvPr>
          <p:cNvSpPr/>
          <p:nvPr/>
        </p:nvSpPr>
        <p:spPr>
          <a:xfrm>
            <a:off x="9072413" y="356600"/>
            <a:ext cx="645537" cy="3340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AEF667E-DE9D-0A03-78C0-D6EB9A660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235" y="375352"/>
            <a:ext cx="334087" cy="33408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4AE3556-2768-904D-2703-A3AFD2D6C0F2}"/>
              </a:ext>
            </a:extLst>
          </p:cNvPr>
          <p:cNvSpPr txBox="1"/>
          <p:nvPr/>
        </p:nvSpPr>
        <p:spPr>
          <a:xfrm>
            <a:off x="7488832" y="321355"/>
            <a:ext cx="14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Search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D54772-FBFD-4085-38AB-F29D201FCC60}"/>
              </a:ext>
            </a:extLst>
          </p:cNvPr>
          <p:cNvSpPr txBox="1"/>
          <p:nvPr/>
        </p:nvSpPr>
        <p:spPr>
          <a:xfrm>
            <a:off x="1106692" y="375352"/>
            <a:ext cx="6296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HOME   GROCERIES  MEDICINE  SPORTS  STATIONARY  SKINCARE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CDF9AA-237F-4B34-0751-89DDDA9E167A}"/>
              </a:ext>
            </a:extLst>
          </p:cNvPr>
          <p:cNvCxnSpPr/>
          <p:nvPr/>
        </p:nvCxnSpPr>
        <p:spPr>
          <a:xfrm>
            <a:off x="3156857" y="688101"/>
            <a:ext cx="8708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8DBB395-8A6A-80F0-3CBB-72592A52AC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2" y="1401035"/>
            <a:ext cx="1968958" cy="19689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F903DA-52C9-A7A1-939A-F0A7E2AA9F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080" y="1292179"/>
            <a:ext cx="2062494" cy="20624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18D5B6-4C6A-3938-DED1-7CDE14024C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023" y="1120821"/>
            <a:ext cx="2440730" cy="24407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FD6552-35D0-26B3-F408-DCB8C438E4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857" y="1200998"/>
            <a:ext cx="2455045" cy="24550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AD4E3F-4532-3D95-7CD9-8D5A942CE0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92" y="3936675"/>
            <a:ext cx="1867818" cy="20624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A23A59-1AB2-2864-69C1-8A0980DC50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049" y="3883986"/>
            <a:ext cx="1968959" cy="196895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F5551AD-CBEA-ED5A-D53F-17335216BAAA}"/>
              </a:ext>
            </a:extLst>
          </p:cNvPr>
          <p:cNvSpPr/>
          <p:nvPr/>
        </p:nvSpPr>
        <p:spPr>
          <a:xfrm>
            <a:off x="9941324" y="375352"/>
            <a:ext cx="1701089" cy="2724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Login/Signup</a:t>
            </a:r>
          </a:p>
        </p:txBody>
      </p:sp>
    </p:spTree>
    <p:extLst>
      <p:ext uri="{BB962C8B-B14F-4D97-AF65-F5344CB8AC3E}">
        <p14:creationId xmlns:p14="http://schemas.microsoft.com/office/powerpoint/2010/main" val="76040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55F217-0DEB-50D0-C376-CEBF1D4DAEB7}"/>
              </a:ext>
            </a:extLst>
          </p:cNvPr>
          <p:cNvSpPr txBox="1"/>
          <p:nvPr/>
        </p:nvSpPr>
        <p:spPr>
          <a:xfrm>
            <a:off x="0" y="0"/>
            <a:ext cx="12192000" cy="6781800"/>
          </a:xfrm>
          <a:prstGeom prst="rect">
            <a:avLst/>
          </a:prstGeom>
          <a:solidFill>
            <a:srgbClr val="D7EACC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DAC730-09D9-E4AB-E600-F2D2DCB5D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4" y="59316"/>
            <a:ext cx="846180" cy="8444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50BD40-E9E8-BD10-8C70-55ED9FDC9FD9}"/>
              </a:ext>
            </a:extLst>
          </p:cNvPr>
          <p:cNvSpPr txBox="1"/>
          <p:nvPr/>
        </p:nvSpPr>
        <p:spPr>
          <a:xfrm>
            <a:off x="7260771" y="827344"/>
            <a:ext cx="1208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A0DB54-5EC3-668A-E044-B7FD889ACB73}"/>
              </a:ext>
            </a:extLst>
          </p:cNvPr>
          <p:cNvSpPr/>
          <p:nvPr/>
        </p:nvSpPr>
        <p:spPr>
          <a:xfrm>
            <a:off x="7467113" y="361066"/>
            <a:ext cx="1468184" cy="3457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856B1D-CA7B-F4B4-A99E-7E99176617F3}"/>
              </a:ext>
            </a:extLst>
          </p:cNvPr>
          <p:cNvSpPr/>
          <p:nvPr/>
        </p:nvSpPr>
        <p:spPr>
          <a:xfrm>
            <a:off x="9072413" y="356600"/>
            <a:ext cx="645537" cy="3340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AEF667E-DE9D-0A03-78C0-D6EB9A660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235" y="375352"/>
            <a:ext cx="334087" cy="33408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4AE3556-2768-904D-2703-A3AFD2D6C0F2}"/>
              </a:ext>
            </a:extLst>
          </p:cNvPr>
          <p:cNvSpPr txBox="1"/>
          <p:nvPr/>
        </p:nvSpPr>
        <p:spPr>
          <a:xfrm>
            <a:off x="7488832" y="321355"/>
            <a:ext cx="14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Search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D54772-FBFD-4085-38AB-F29D201FCC60}"/>
              </a:ext>
            </a:extLst>
          </p:cNvPr>
          <p:cNvSpPr txBox="1"/>
          <p:nvPr/>
        </p:nvSpPr>
        <p:spPr>
          <a:xfrm>
            <a:off x="1106692" y="375352"/>
            <a:ext cx="6296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HOME   GROCERIES  MEDICINE  SPORTS  STATIONARY  SKINCARE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F4D6EB3-7ED5-B51B-66D7-D793B7CEBF19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4254697" y="717410"/>
            <a:ext cx="567674" cy="27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2F37E50-851C-72E2-75EB-07EA670239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14" y="1139399"/>
            <a:ext cx="2557462" cy="25574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D2D85E-F559-E645-9BBA-B8100495A4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095" y="1367999"/>
            <a:ext cx="2100262" cy="21002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55DBEE-3E99-D012-CFF6-B8C4389F69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702" y="1139399"/>
            <a:ext cx="2416631" cy="24166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C8EEBF-840D-FAA4-F343-CC9BE0C6D3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252" y="3854325"/>
            <a:ext cx="2485426" cy="24854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9CC374-2D7A-DA9C-C384-F10D3EC5B8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73" y="3983566"/>
            <a:ext cx="2377416" cy="23774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CD20E29-8A3E-68BD-38D2-4696BA6232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092" y="3925897"/>
            <a:ext cx="2398267" cy="23982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38FB8E4-4024-4747-6FE0-176A968D60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678" y="1183283"/>
            <a:ext cx="2328862" cy="232886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E2B97C9-F53A-AE92-806E-7B8FF0C8BE0E}"/>
              </a:ext>
            </a:extLst>
          </p:cNvPr>
          <p:cNvSpPr/>
          <p:nvPr/>
        </p:nvSpPr>
        <p:spPr>
          <a:xfrm>
            <a:off x="9941324" y="375352"/>
            <a:ext cx="1701089" cy="2724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Login/Signup</a:t>
            </a:r>
          </a:p>
        </p:txBody>
      </p:sp>
    </p:spTree>
    <p:extLst>
      <p:ext uri="{BB962C8B-B14F-4D97-AF65-F5344CB8AC3E}">
        <p14:creationId xmlns:p14="http://schemas.microsoft.com/office/powerpoint/2010/main" val="154049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55F217-0DEB-50D0-C376-CEBF1D4DAEB7}"/>
              </a:ext>
            </a:extLst>
          </p:cNvPr>
          <p:cNvSpPr txBox="1"/>
          <p:nvPr/>
        </p:nvSpPr>
        <p:spPr>
          <a:xfrm>
            <a:off x="0" y="0"/>
            <a:ext cx="12192000" cy="6781800"/>
          </a:xfrm>
          <a:prstGeom prst="rect">
            <a:avLst/>
          </a:prstGeom>
          <a:solidFill>
            <a:srgbClr val="D7EACC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DAC730-09D9-E4AB-E600-F2D2DCB5D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4" y="59316"/>
            <a:ext cx="846180" cy="8444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50BD40-E9E8-BD10-8C70-55ED9FDC9FD9}"/>
              </a:ext>
            </a:extLst>
          </p:cNvPr>
          <p:cNvSpPr txBox="1"/>
          <p:nvPr/>
        </p:nvSpPr>
        <p:spPr>
          <a:xfrm>
            <a:off x="7260771" y="827344"/>
            <a:ext cx="1208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A0DB54-5EC3-668A-E044-B7FD889ACB73}"/>
              </a:ext>
            </a:extLst>
          </p:cNvPr>
          <p:cNvSpPr/>
          <p:nvPr/>
        </p:nvSpPr>
        <p:spPr>
          <a:xfrm>
            <a:off x="7467113" y="361066"/>
            <a:ext cx="1468184" cy="3457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856B1D-CA7B-F4B4-A99E-7E99176617F3}"/>
              </a:ext>
            </a:extLst>
          </p:cNvPr>
          <p:cNvSpPr/>
          <p:nvPr/>
        </p:nvSpPr>
        <p:spPr>
          <a:xfrm>
            <a:off x="9072413" y="356600"/>
            <a:ext cx="645537" cy="3340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AEF667E-DE9D-0A03-78C0-D6EB9A660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235" y="375352"/>
            <a:ext cx="334087" cy="33408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4AE3556-2768-904D-2703-A3AFD2D6C0F2}"/>
              </a:ext>
            </a:extLst>
          </p:cNvPr>
          <p:cNvSpPr txBox="1"/>
          <p:nvPr/>
        </p:nvSpPr>
        <p:spPr>
          <a:xfrm>
            <a:off x="7488832" y="321355"/>
            <a:ext cx="14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Search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D54772-FBFD-4085-38AB-F29D201FCC60}"/>
              </a:ext>
            </a:extLst>
          </p:cNvPr>
          <p:cNvSpPr txBox="1"/>
          <p:nvPr/>
        </p:nvSpPr>
        <p:spPr>
          <a:xfrm>
            <a:off x="1106692" y="375352"/>
            <a:ext cx="6296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HOME   GROCERIES  MEDICINE  SPORTS  STATIONARY  SKINCARE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AEC0C0-2633-149A-5F3B-DF9683DEB1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8" y="1738984"/>
            <a:ext cx="2872876" cy="27513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24CF43-9EE2-8703-88DA-61E9C73B90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394" y="1738983"/>
            <a:ext cx="2751349" cy="27513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2F5BE3-3131-40FB-401A-706F365872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970" y="1738982"/>
            <a:ext cx="2751350" cy="2751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6E0476-3E60-5956-DDD2-C3A6E95E7B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499" y="1801572"/>
            <a:ext cx="2367650" cy="278947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06C7A1-C59A-613F-7D1E-3A2F5B542CD8}"/>
              </a:ext>
            </a:extLst>
          </p:cNvPr>
          <p:cNvCxnSpPr>
            <a:cxnSpLocks/>
          </p:cNvCxnSpPr>
          <p:nvPr/>
        </p:nvCxnSpPr>
        <p:spPr>
          <a:xfrm>
            <a:off x="4953000" y="717410"/>
            <a:ext cx="1143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078DD39-EFB7-53A4-5B71-FF0B53571103}"/>
              </a:ext>
            </a:extLst>
          </p:cNvPr>
          <p:cNvSpPr/>
          <p:nvPr/>
        </p:nvSpPr>
        <p:spPr>
          <a:xfrm>
            <a:off x="9941324" y="375352"/>
            <a:ext cx="1701089" cy="2724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Login/Signup</a:t>
            </a:r>
          </a:p>
        </p:txBody>
      </p:sp>
    </p:spTree>
    <p:extLst>
      <p:ext uri="{BB962C8B-B14F-4D97-AF65-F5344CB8AC3E}">
        <p14:creationId xmlns:p14="http://schemas.microsoft.com/office/powerpoint/2010/main" val="173038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55F217-0DEB-50D0-C376-CEBF1D4DAEB7}"/>
              </a:ext>
            </a:extLst>
          </p:cNvPr>
          <p:cNvSpPr txBox="1"/>
          <p:nvPr/>
        </p:nvSpPr>
        <p:spPr>
          <a:xfrm>
            <a:off x="0" y="0"/>
            <a:ext cx="12192000" cy="6781800"/>
          </a:xfrm>
          <a:prstGeom prst="rect">
            <a:avLst/>
          </a:prstGeom>
          <a:solidFill>
            <a:srgbClr val="D7EACC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DAC730-09D9-E4AB-E600-F2D2DCB5D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4" y="59316"/>
            <a:ext cx="846180" cy="8444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50BD40-E9E8-BD10-8C70-55ED9FDC9FD9}"/>
              </a:ext>
            </a:extLst>
          </p:cNvPr>
          <p:cNvSpPr txBox="1"/>
          <p:nvPr/>
        </p:nvSpPr>
        <p:spPr>
          <a:xfrm>
            <a:off x="7260771" y="827344"/>
            <a:ext cx="1208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A0DB54-5EC3-668A-E044-B7FD889ACB73}"/>
              </a:ext>
            </a:extLst>
          </p:cNvPr>
          <p:cNvSpPr/>
          <p:nvPr/>
        </p:nvSpPr>
        <p:spPr>
          <a:xfrm>
            <a:off x="7467113" y="361066"/>
            <a:ext cx="1468184" cy="3457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856B1D-CA7B-F4B4-A99E-7E99176617F3}"/>
              </a:ext>
            </a:extLst>
          </p:cNvPr>
          <p:cNvSpPr/>
          <p:nvPr/>
        </p:nvSpPr>
        <p:spPr>
          <a:xfrm>
            <a:off x="9072413" y="356600"/>
            <a:ext cx="645537" cy="3340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AEF667E-DE9D-0A03-78C0-D6EB9A660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235" y="375352"/>
            <a:ext cx="334087" cy="33408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4AE3556-2768-904D-2703-A3AFD2D6C0F2}"/>
              </a:ext>
            </a:extLst>
          </p:cNvPr>
          <p:cNvSpPr txBox="1"/>
          <p:nvPr/>
        </p:nvSpPr>
        <p:spPr>
          <a:xfrm>
            <a:off x="7488832" y="321355"/>
            <a:ext cx="14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Search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D54772-FBFD-4085-38AB-F29D201FCC60}"/>
              </a:ext>
            </a:extLst>
          </p:cNvPr>
          <p:cNvSpPr txBox="1"/>
          <p:nvPr/>
        </p:nvSpPr>
        <p:spPr>
          <a:xfrm>
            <a:off x="1106692" y="375352"/>
            <a:ext cx="6296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HOME   GROCERIES  MEDICINE  SPORTS  STATIONARY  SKINCARE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ECED67-8CAE-A183-3455-DC67A2506A93}"/>
              </a:ext>
            </a:extLst>
          </p:cNvPr>
          <p:cNvSpPr/>
          <p:nvPr/>
        </p:nvSpPr>
        <p:spPr>
          <a:xfrm>
            <a:off x="9897544" y="375351"/>
            <a:ext cx="1303857" cy="3127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0CEB9D-5D5D-3020-10A9-6F28277A0F78}"/>
              </a:ext>
            </a:extLst>
          </p:cNvPr>
          <p:cNvSpPr txBox="1"/>
          <p:nvPr/>
        </p:nvSpPr>
        <p:spPr>
          <a:xfrm>
            <a:off x="9888782" y="337519"/>
            <a:ext cx="1385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Login/signup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F0ECA96-C54D-861F-1D85-2D17A029A3D1}"/>
              </a:ext>
            </a:extLst>
          </p:cNvPr>
          <p:cNvCxnSpPr/>
          <p:nvPr/>
        </p:nvCxnSpPr>
        <p:spPr>
          <a:xfrm>
            <a:off x="6313714" y="744684"/>
            <a:ext cx="7511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F8415C9-8B05-880B-0781-64319FCDC2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72" y="1515445"/>
            <a:ext cx="2359869" cy="23598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CF6772-0A08-5ED3-35F0-2E5612E011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717" y="1515445"/>
            <a:ext cx="2593131" cy="25931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4B9684-451C-BC7B-EC51-754C4A5C76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492" y="1515445"/>
            <a:ext cx="2051952" cy="27329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6130CE-6196-7FAC-3877-D68D68DF4C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262" y="1485312"/>
            <a:ext cx="2653395" cy="265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34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55F217-0DEB-50D0-C376-CEBF1D4DAEB7}"/>
              </a:ext>
            </a:extLst>
          </p:cNvPr>
          <p:cNvSpPr txBox="1"/>
          <p:nvPr/>
        </p:nvSpPr>
        <p:spPr>
          <a:xfrm>
            <a:off x="0" y="0"/>
            <a:ext cx="12192000" cy="6781800"/>
          </a:xfrm>
          <a:prstGeom prst="rect">
            <a:avLst/>
          </a:prstGeom>
          <a:solidFill>
            <a:srgbClr val="D7EACC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DAC730-09D9-E4AB-E600-F2D2DCB5D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4" y="59316"/>
            <a:ext cx="846180" cy="8444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50BD40-E9E8-BD10-8C70-55ED9FDC9FD9}"/>
              </a:ext>
            </a:extLst>
          </p:cNvPr>
          <p:cNvSpPr txBox="1"/>
          <p:nvPr/>
        </p:nvSpPr>
        <p:spPr>
          <a:xfrm>
            <a:off x="7260771" y="827344"/>
            <a:ext cx="1208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A0DB54-5EC3-668A-E044-B7FD889ACB73}"/>
              </a:ext>
            </a:extLst>
          </p:cNvPr>
          <p:cNvSpPr/>
          <p:nvPr/>
        </p:nvSpPr>
        <p:spPr>
          <a:xfrm>
            <a:off x="7467113" y="361066"/>
            <a:ext cx="1468184" cy="3457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856B1D-CA7B-F4B4-A99E-7E99176617F3}"/>
              </a:ext>
            </a:extLst>
          </p:cNvPr>
          <p:cNvSpPr/>
          <p:nvPr/>
        </p:nvSpPr>
        <p:spPr>
          <a:xfrm>
            <a:off x="9072413" y="356600"/>
            <a:ext cx="645537" cy="3340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AEF667E-DE9D-0A03-78C0-D6EB9A660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235" y="375352"/>
            <a:ext cx="334087" cy="33408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4AE3556-2768-904D-2703-A3AFD2D6C0F2}"/>
              </a:ext>
            </a:extLst>
          </p:cNvPr>
          <p:cNvSpPr txBox="1"/>
          <p:nvPr/>
        </p:nvSpPr>
        <p:spPr>
          <a:xfrm>
            <a:off x="7488832" y="321355"/>
            <a:ext cx="14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Search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D54772-FBFD-4085-38AB-F29D201FCC60}"/>
              </a:ext>
            </a:extLst>
          </p:cNvPr>
          <p:cNvSpPr txBox="1"/>
          <p:nvPr/>
        </p:nvSpPr>
        <p:spPr>
          <a:xfrm>
            <a:off x="1106692" y="375352"/>
            <a:ext cx="6296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HOME   GROCERIES  MEDICINE  SPORTS  STATIONARY  SKINCARE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7123AF-7727-BCC5-5DD2-E200A63EAB22}"/>
              </a:ext>
            </a:extLst>
          </p:cNvPr>
          <p:cNvSpPr/>
          <p:nvPr/>
        </p:nvSpPr>
        <p:spPr>
          <a:xfrm>
            <a:off x="3053441" y="1039210"/>
            <a:ext cx="5208815" cy="54268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10AF96-68BE-8D71-444B-2236B2331746}"/>
              </a:ext>
            </a:extLst>
          </p:cNvPr>
          <p:cNvSpPr txBox="1"/>
          <p:nvPr/>
        </p:nvSpPr>
        <p:spPr>
          <a:xfrm>
            <a:off x="3494366" y="1336176"/>
            <a:ext cx="354869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500" dirty="0"/>
              <a:t>Log in to Wishcart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ABAC1F-5942-0E9C-8801-A7DBBEDD3046}"/>
              </a:ext>
            </a:extLst>
          </p:cNvPr>
          <p:cNvSpPr/>
          <p:nvPr/>
        </p:nvSpPr>
        <p:spPr>
          <a:xfrm>
            <a:off x="3516137" y="2938637"/>
            <a:ext cx="3950976" cy="5539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B8E50B-414C-1C9C-01B5-BDB37BFFBA25}"/>
              </a:ext>
            </a:extLst>
          </p:cNvPr>
          <p:cNvSpPr txBox="1"/>
          <p:nvPr/>
        </p:nvSpPr>
        <p:spPr>
          <a:xfrm>
            <a:off x="3439937" y="2384419"/>
            <a:ext cx="35486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Email or phone number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1190F7-D5BC-2493-980D-B052085BB16F}"/>
              </a:ext>
            </a:extLst>
          </p:cNvPr>
          <p:cNvSpPr txBox="1"/>
          <p:nvPr/>
        </p:nvSpPr>
        <p:spPr>
          <a:xfrm>
            <a:off x="3516137" y="3752659"/>
            <a:ext cx="2971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Password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787032-8B96-F0E1-9468-37AE21688278}"/>
              </a:ext>
            </a:extLst>
          </p:cNvPr>
          <p:cNvSpPr/>
          <p:nvPr/>
        </p:nvSpPr>
        <p:spPr>
          <a:xfrm>
            <a:off x="3581400" y="4370551"/>
            <a:ext cx="3950976" cy="6734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64B6BE-A590-2FF1-97A7-E17505BA23C0}"/>
              </a:ext>
            </a:extLst>
          </p:cNvPr>
          <p:cNvSpPr/>
          <p:nvPr/>
        </p:nvSpPr>
        <p:spPr>
          <a:xfrm>
            <a:off x="4561140" y="5338558"/>
            <a:ext cx="1415143" cy="6423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dirty="0"/>
              <a:t>Log 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FEE355-5645-6826-EB06-BBC132242BF9}"/>
              </a:ext>
            </a:extLst>
          </p:cNvPr>
          <p:cNvSpPr/>
          <p:nvPr/>
        </p:nvSpPr>
        <p:spPr>
          <a:xfrm>
            <a:off x="9941324" y="375352"/>
            <a:ext cx="1701089" cy="2724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Login/Signup</a:t>
            </a:r>
          </a:p>
        </p:txBody>
      </p:sp>
    </p:spTree>
    <p:extLst>
      <p:ext uri="{BB962C8B-B14F-4D97-AF65-F5344CB8AC3E}">
        <p14:creationId xmlns:p14="http://schemas.microsoft.com/office/powerpoint/2010/main" val="89285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55F217-0DEB-50D0-C376-CEBF1D4DAEB7}"/>
              </a:ext>
            </a:extLst>
          </p:cNvPr>
          <p:cNvSpPr txBox="1"/>
          <p:nvPr/>
        </p:nvSpPr>
        <p:spPr>
          <a:xfrm>
            <a:off x="0" y="0"/>
            <a:ext cx="12192000" cy="6781800"/>
          </a:xfrm>
          <a:prstGeom prst="rect">
            <a:avLst/>
          </a:prstGeom>
          <a:solidFill>
            <a:srgbClr val="D7EACC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DAC730-09D9-E4AB-E600-F2D2DCB5D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4" y="59316"/>
            <a:ext cx="846180" cy="8444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50BD40-E9E8-BD10-8C70-55ED9FDC9FD9}"/>
              </a:ext>
            </a:extLst>
          </p:cNvPr>
          <p:cNvSpPr txBox="1"/>
          <p:nvPr/>
        </p:nvSpPr>
        <p:spPr>
          <a:xfrm>
            <a:off x="7260771" y="827344"/>
            <a:ext cx="1208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A0DB54-5EC3-668A-E044-B7FD889ACB73}"/>
              </a:ext>
            </a:extLst>
          </p:cNvPr>
          <p:cNvSpPr/>
          <p:nvPr/>
        </p:nvSpPr>
        <p:spPr>
          <a:xfrm>
            <a:off x="7467113" y="361066"/>
            <a:ext cx="1605300" cy="2867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856B1D-CA7B-F4B4-A99E-7E99176617F3}"/>
              </a:ext>
            </a:extLst>
          </p:cNvPr>
          <p:cNvSpPr/>
          <p:nvPr/>
        </p:nvSpPr>
        <p:spPr>
          <a:xfrm>
            <a:off x="9072413" y="356600"/>
            <a:ext cx="648814" cy="2911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AEF667E-DE9D-0A03-78C0-D6EB9A660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235" y="375352"/>
            <a:ext cx="334087" cy="33408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4AE3556-2768-904D-2703-A3AFD2D6C0F2}"/>
              </a:ext>
            </a:extLst>
          </p:cNvPr>
          <p:cNvSpPr txBox="1"/>
          <p:nvPr/>
        </p:nvSpPr>
        <p:spPr>
          <a:xfrm>
            <a:off x="7488832" y="321355"/>
            <a:ext cx="14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Search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D54772-FBFD-4085-38AB-F29D201FCC60}"/>
              </a:ext>
            </a:extLst>
          </p:cNvPr>
          <p:cNvSpPr txBox="1"/>
          <p:nvPr/>
        </p:nvSpPr>
        <p:spPr>
          <a:xfrm>
            <a:off x="1106692" y="375352"/>
            <a:ext cx="6296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HOME   GROCERIES  MEDICINE  SPORTS  STATIONARY  SKINCARE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F0ECA96-C54D-861F-1D85-2D17A029A3D1}"/>
              </a:ext>
            </a:extLst>
          </p:cNvPr>
          <p:cNvCxnSpPr/>
          <p:nvPr/>
        </p:nvCxnSpPr>
        <p:spPr>
          <a:xfrm>
            <a:off x="6313714" y="744684"/>
            <a:ext cx="7511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D7123AF-7727-BCC5-5DD2-E200A63EAB22}"/>
              </a:ext>
            </a:extLst>
          </p:cNvPr>
          <p:cNvSpPr/>
          <p:nvPr/>
        </p:nvSpPr>
        <p:spPr>
          <a:xfrm>
            <a:off x="3133906" y="1045799"/>
            <a:ext cx="5208815" cy="54268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10AF96-68BE-8D71-444B-2236B2331746}"/>
              </a:ext>
            </a:extLst>
          </p:cNvPr>
          <p:cNvSpPr txBox="1"/>
          <p:nvPr/>
        </p:nvSpPr>
        <p:spPr>
          <a:xfrm>
            <a:off x="3494366" y="1336176"/>
            <a:ext cx="399446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500" dirty="0"/>
              <a:t>Sign up to Wishcart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ABAC1F-5942-0E9C-8801-A7DBBEDD3046}"/>
              </a:ext>
            </a:extLst>
          </p:cNvPr>
          <p:cNvSpPr/>
          <p:nvPr/>
        </p:nvSpPr>
        <p:spPr>
          <a:xfrm>
            <a:off x="5475134" y="2069735"/>
            <a:ext cx="2601553" cy="5539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B8E50B-414C-1C9C-01B5-BDB37BFFBA25}"/>
              </a:ext>
            </a:extLst>
          </p:cNvPr>
          <p:cNvSpPr txBox="1"/>
          <p:nvPr/>
        </p:nvSpPr>
        <p:spPr>
          <a:xfrm>
            <a:off x="3418512" y="2146679"/>
            <a:ext cx="10395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Name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1190F7-D5BC-2493-980D-B052085BB16F}"/>
              </a:ext>
            </a:extLst>
          </p:cNvPr>
          <p:cNvSpPr txBox="1"/>
          <p:nvPr/>
        </p:nvSpPr>
        <p:spPr>
          <a:xfrm>
            <a:off x="3418512" y="4070670"/>
            <a:ext cx="14151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Password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787032-8B96-F0E1-9468-37AE21688278}"/>
              </a:ext>
            </a:extLst>
          </p:cNvPr>
          <p:cNvSpPr/>
          <p:nvPr/>
        </p:nvSpPr>
        <p:spPr>
          <a:xfrm>
            <a:off x="5512149" y="4160065"/>
            <a:ext cx="2492290" cy="520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64B6BE-A590-2FF1-97A7-E17505BA23C0}"/>
              </a:ext>
            </a:extLst>
          </p:cNvPr>
          <p:cNvSpPr/>
          <p:nvPr/>
        </p:nvSpPr>
        <p:spPr>
          <a:xfrm>
            <a:off x="4561140" y="5338558"/>
            <a:ext cx="3135060" cy="6423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dirty="0"/>
              <a:t>Create Account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AF3A70-40FF-7FE5-DABA-0243B9985A09}"/>
              </a:ext>
            </a:extLst>
          </p:cNvPr>
          <p:cNvSpPr/>
          <p:nvPr/>
        </p:nvSpPr>
        <p:spPr>
          <a:xfrm>
            <a:off x="5512149" y="3462325"/>
            <a:ext cx="2585088" cy="520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E216B7-548D-D489-B781-8B07D847E4B6}"/>
              </a:ext>
            </a:extLst>
          </p:cNvPr>
          <p:cNvSpPr txBox="1"/>
          <p:nvPr/>
        </p:nvSpPr>
        <p:spPr>
          <a:xfrm>
            <a:off x="3418512" y="3385457"/>
            <a:ext cx="10122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Email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FEF439-DA0E-3E32-723B-C404035A2F36}"/>
              </a:ext>
            </a:extLst>
          </p:cNvPr>
          <p:cNvSpPr txBox="1"/>
          <p:nvPr/>
        </p:nvSpPr>
        <p:spPr>
          <a:xfrm>
            <a:off x="3418512" y="2750958"/>
            <a:ext cx="18235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Mobile no.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DB1103-50C7-F146-DF22-40A93A9AA157}"/>
              </a:ext>
            </a:extLst>
          </p:cNvPr>
          <p:cNvSpPr/>
          <p:nvPr/>
        </p:nvSpPr>
        <p:spPr>
          <a:xfrm>
            <a:off x="5475133" y="2753224"/>
            <a:ext cx="2601553" cy="5539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275B9F4-A06E-B497-8ABB-4FC1DC5C36D0}"/>
              </a:ext>
            </a:extLst>
          </p:cNvPr>
          <p:cNvSpPr/>
          <p:nvPr/>
        </p:nvSpPr>
        <p:spPr>
          <a:xfrm>
            <a:off x="9941324" y="375352"/>
            <a:ext cx="1701089" cy="2724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Login/Signup</a:t>
            </a:r>
          </a:p>
        </p:txBody>
      </p:sp>
    </p:spTree>
    <p:extLst>
      <p:ext uri="{BB962C8B-B14F-4D97-AF65-F5344CB8AC3E}">
        <p14:creationId xmlns:p14="http://schemas.microsoft.com/office/powerpoint/2010/main" val="69902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199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Algerian</vt:lpstr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Kumar</dc:creator>
  <cp:lastModifiedBy>Arun Kumar</cp:lastModifiedBy>
  <cp:revision>3</cp:revision>
  <dcterms:created xsi:type="dcterms:W3CDTF">2023-02-11T14:20:52Z</dcterms:created>
  <dcterms:modified xsi:type="dcterms:W3CDTF">2023-02-13T14:13:43Z</dcterms:modified>
</cp:coreProperties>
</file>