
<file path=[Content_Types].xml><?xml version="1.0" encoding="utf-8"?>
<Types xmlns="http://schemas.openxmlformats.org/package/2006/content-types">
  <Default Extension="jpeg" ContentType="image/jpeg"/>
  <Default Extension="rels" ContentType="application/vnd.openxmlformats-package.relationships+xml"/>
  <Default Extension="tmp" ContentType="image/jpe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5" r:id="rId6"/>
    <p:sldId id="267" r:id="rId7"/>
    <p:sldId id="275" r:id="rId8"/>
    <p:sldId id="261" r:id="rId9"/>
    <p:sldId id="268" r:id="rId10"/>
    <p:sldId id="269" r:id="rId11"/>
    <p:sldId id="273" r:id="rId12"/>
    <p:sldId id="274"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5050"/>
    <a:srgbClr val="FF0066"/>
    <a:srgbClr val="FF6600"/>
    <a:srgbClr val="FF99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84" d="100"/>
          <a:sy n="84" d="100"/>
        </p:scale>
        <p:origin x="40"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viewProps" Target="view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C2B8E0-5144-8DBD-5AC4-FD71E7178E2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FA39CD7-74D5-24F3-8285-AFF485225A0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9775B85-5810-CB2B-E760-ADA2F135D4F4}"/>
              </a:ext>
            </a:extLst>
          </p:cNvPr>
          <p:cNvSpPr>
            <a:spLocks noGrp="1"/>
          </p:cNvSpPr>
          <p:nvPr>
            <p:ph type="dt" sz="half" idx="10"/>
          </p:nvPr>
        </p:nvSpPr>
        <p:spPr/>
        <p:txBody>
          <a:bodyPr/>
          <a:lstStyle/>
          <a:p>
            <a:fld id="{A452B951-0AF0-4AA5-B33F-2347120AFD3F}" type="datetimeFigureOut">
              <a:rPr lang="en-IN" smtClean="0"/>
              <a:t>03-04-2024</a:t>
            </a:fld>
            <a:endParaRPr lang="en-IN"/>
          </a:p>
        </p:txBody>
      </p:sp>
      <p:sp>
        <p:nvSpPr>
          <p:cNvPr id="5" name="Footer Placeholder 4">
            <a:extLst>
              <a:ext uri="{FF2B5EF4-FFF2-40B4-BE49-F238E27FC236}">
                <a16:creationId xmlns:a16="http://schemas.microsoft.com/office/drawing/2014/main" id="{F8CB941B-9B4C-5588-C187-C6EFD641218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521505C-8F2A-C19C-206F-000D86ED6549}"/>
              </a:ext>
            </a:extLst>
          </p:cNvPr>
          <p:cNvSpPr>
            <a:spLocks noGrp="1"/>
          </p:cNvSpPr>
          <p:nvPr>
            <p:ph type="sldNum" sz="quarter" idx="12"/>
          </p:nvPr>
        </p:nvSpPr>
        <p:spPr/>
        <p:txBody>
          <a:bodyPr/>
          <a:lstStyle/>
          <a:p>
            <a:fld id="{D6F8DB23-F24E-4A2B-91CE-9CACE22FD228}" type="slidenum">
              <a:rPr lang="en-IN" smtClean="0"/>
              <a:t>‹#›</a:t>
            </a:fld>
            <a:endParaRPr lang="en-IN"/>
          </a:p>
        </p:txBody>
      </p:sp>
    </p:spTree>
    <p:extLst>
      <p:ext uri="{BB962C8B-B14F-4D97-AF65-F5344CB8AC3E}">
        <p14:creationId xmlns:p14="http://schemas.microsoft.com/office/powerpoint/2010/main" val="21717077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53EF1-160F-CE67-CB4D-BAF7C5FB4A0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03A1182-C888-59B7-9C71-406F61C42D6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F11FDCE-6B1E-A99F-9A1C-CAC75E379430}"/>
              </a:ext>
            </a:extLst>
          </p:cNvPr>
          <p:cNvSpPr>
            <a:spLocks noGrp="1"/>
          </p:cNvSpPr>
          <p:nvPr>
            <p:ph type="dt" sz="half" idx="10"/>
          </p:nvPr>
        </p:nvSpPr>
        <p:spPr/>
        <p:txBody>
          <a:bodyPr/>
          <a:lstStyle/>
          <a:p>
            <a:fld id="{A452B951-0AF0-4AA5-B33F-2347120AFD3F}" type="datetimeFigureOut">
              <a:rPr lang="en-IN" smtClean="0"/>
              <a:t>03-04-2024</a:t>
            </a:fld>
            <a:endParaRPr lang="en-IN"/>
          </a:p>
        </p:txBody>
      </p:sp>
      <p:sp>
        <p:nvSpPr>
          <p:cNvPr id="5" name="Footer Placeholder 4">
            <a:extLst>
              <a:ext uri="{FF2B5EF4-FFF2-40B4-BE49-F238E27FC236}">
                <a16:creationId xmlns:a16="http://schemas.microsoft.com/office/drawing/2014/main" id="{0C94B6FC-B519-8CC1-89FF-330F8E113F5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FB72026-2989-CC72-1AEA-3A0584364CB0}"/>
              </a:ext>
            </a:extLst>
          </p:cNvPr>
          <p:cNvSpPr>
            <a:spLocks noGrp="1"/>
          </p:cNvSpPr>
          <p:nvPr>
            <p:ph type="sldNum" sz="quarter" idx="12"/>
          </p:nvPr>
        </p:nvSpPr>
        <p:spPr/>
        <p:txBody>
          <a:bodyPr/>
          <a:lstStyle/>
          <a:p>
            <a:fld id="{D6F8DB23-F24E-4A2B-91CE-9CACE22FD228}" type="slidenum">
              <a:rPr lang="en-IN" smtClean="0"/>
              <a:t>‹#›</a:t>
            </a:fld>
            <a:endParaRPr lang="en-IN"/>
          </a:p>
        </p:txBody>
      </p:sp>
    </p:spTree>
    <p:extLst>
      <p:ext uri="{BB962C8B-B14F-4D97-AF65-F5344CB8AC3E}">
        <p14:creationId xmlns:p14="http://schemas.microsoft.com/office/powerpoint/2010/main" val="21268379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BBD2FC6-28FF-EF81-4E03-9DC0D00ABE6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44B09AA-577E-D8CC-BE71-D306AC1A01B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D8BB167-7D17-86D1-B33E-5019D656ED56}"/>
              </a:ext>
            </a:extLst>
          </p:cNvPr>
          <p:cNvSpPr>
            <a:spLocks noGrp="1"/>
          </p:cNvSpPr>
          <p:nvPr>
            <p:ph type="dt" sz="half" idx="10"/>
          </p:nvPr>
        </p:nvSpPr>
        <p:spPr/>
        <p:txBody>
          <a:bodyPr/>
          <a:lstStyle/>
          <a:p>
            <a:fld id="{A452B951-0AF0-4AA5-B33F-2347120AFD3F}" type="datetimeFigureOut">
              <a:rPr lang="en-IN" smtClean="0"/>
              <a:t>03-04-2024</a:t>
            </a:fld>
            <a:endParaRPr lang="en-IN"/>
          </a:p>
        </p:txBody>
      </p:sp>
      <p:sp>
        <p:nvSpPr>
          <p:cNvPr id="5" name="Footer Placeholder 4">
            <a:extLst>
              <a:ext uri="{FF2B5EF4-FFF2-40B4-BE49-F238E27FC236}">
                <a16:creationId xmlns:a16="http://schemas.microsoft.com/office/drawing/2014/main" id="{76806FB5-CD36-D81A-4F36-1863C4A28C3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CD6A065-CE1D-869D-E7B4-6BDCBE08A8DE}"/>
              </a:ext>
            </a:extLst>
          </p:cNvPr>
          <p:cNvSpPr>
            <a:spLocks noGrp="1"/>
          </p:cNvSpPr>
          <p:nvPr>
            <p:ph type="sldNum" sz="quarter" idx="12"/>
          </p:nvPr>
        </p:nvSpPr>
        <p:spPr/>
        <p:txBody>
          <a:bodyPr/>
          <a:lstStyle/>
          <a:p>
            <a:fld id="{D6F8DB23-F24E-4A2B-91CE-9CACE22FD228}" type="slidenum">
              <a:rPr lang="en-IN" smtClean="0"/>
              <a:t>‹#›</a:t>
            </a:fld>
            <a:endParaRPr lang="en-IN"/>
          </a:p>
        </p:txBody>
      </p:sp>
    </p:spTree>
    <p:extLst>
      <p:ext uri="{BB962C8B-B14F-4D97-AF65-F5344CB8AC3E}">
        <p14:creationId xmlns:p14="http://schemas.microsoft.com/office/powerpoint/2010/main" val="31282385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840D4-BED1-F0EE-3BF7-FC71A79FC19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FA00D04-09F9-44EB-B223-E46FD723A04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F73D879-22D9-F1CB-51C3-14F1B963791A}"/>
              </a:ext>
            </a:extLst>
          </p:cNvPr>
          <p:cNvSpPr>
            <a:spLocks noGrp="1"/>
          </p:cNvSpPr>
          <p:nvPr>
            <p:ph type="dt" sz="half" idx="10"/>
          </p:nvPr>
        </p:nvSpPr>
        <p:spPr/>
        <p:txBody>
          <a:bodyPr/>
          <a:lstStyle/>
          <a:p>
            <a:fld id="{A452B951-0AF0-4AA5-B33F-2347120AFD3F}" type="datetimeFigureOut">
              <a:rPr lang="en-IN" smtClean="0"/>
              <a:t>03-04-2024</a:t>
            </a:fld>
            <a:endParaRPr lang="en-IN"/>
          </a:p>
        </p:txBody>
      </p:sp>
      <p:sp>
        <p:nvSpPr>
          <p:cNvPr id="5" name="Footer Placeholder 4">
            <a:extLst>
              <a:ext uri="{FF2B5EF4-FFF2-40B4-BE49-F238E27FC236}">
                <a16:creationId xmlns:a16="http://schemas.microsoft.com/office/drawing/2014/main" id="{E9F7295C-C69F-7FAF-7926-EC9D8BC1A73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D7F1D7D-6E5B-9FD0-9AEF-2628E01AD057}"/>
              </a:ext>
            </a:extLst>
          </p:cNvPr>
          <p:cNvSpPr>
            <a:spLocks noGrp="1"/>
          </p:cNvSpPr>
          <p:nvPr>
            <p:ph type="sldNum" sz="quarter" idx="12"/>
          </p:nvPr>
        </p:nvSpPr>
        <p:spPr/>
        <p:txBody>
          <a:bodyPr/>
          <a:lstStyle/>
          <a:p>
            <a:fld id="{D6F8DB23-F24E-4A2B-91CE-9CACE22FD228}" type="slidenum">
              <a:rPr lang="en-IN" smtClean="0"/>
              <a:t>‹#›</a:t>
            </a:fld>
            <a:endParaRPr lang="en-IN"/>
          </a:p>
        </p:txBody>
      </p:sp>
    </p:spTree>
    <p:extLst>
      <p:ext uri="{BB962C8B-B14F-4D97-AF65-F5344CB8AC3E}">
        <p14:creationId xmlns:p14="http://schemas.microsoft.com/office/powerpoint/2010/main" val="12569433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1ED2B1-C24C-4025-0C5D-D2AE62D0A9A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4383AE4-596A-8AC0-FEF4-DFBA41F549D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CE8BB17-67BF-E70B-18D3-43DA44BEDE13}"/>
              </a:ext>
            </a:extLst>
          </p:cNvPr>
          <p:cNvSpPr>
            <a:spLocks noGrp="1"/>
          </p:cNvSpPr>
          <p:nvPr>
            <p:ph type="dt" sz="half" idx="10"/>
          </p:nvPr>
        </p:nvSpPr>
        <p:spPr/>
        <p:txBody>
          <a:bodyPr/>
          <a:lstStyle/>
          <a:p>
            <a:fld id="{A452B951-0AF0-4AA5-B33F-2347120AFD3F}" type="datetimeFigureOut">
              <a:rPr lang="en-IN" smtClean="0"/>
              <a:t>03-04-2024</a:t>
            </a:fld>
            <a:endParaRPr lang="en-IN"/>
          </a:p>
        </p:txBody>
      </p:sp>
      <p:sp>
        <p:nvSpPr>
          <p:cNvPr id="5" name="Footer Placeholder 4">
            <a:extLst>
              <a:ext uri="{FF2B5EF4-FFF2-40B4-BE49-F238E27FC236}">
                <a16:creationId xmlns:a16="http://schemas.microsoft.com/office/drawing/2014/main" id="{16F9274C-80F7-9A26-2A18-0524E33623D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554185E-E16D-6062-7277-A5DDF6FB6411}"/>
              </a:ext>
            </a:extLst>
          </p:cNvPr>
          <p:cNvSpPr>
            <a:spLocks noGrp="1"/>
          </p:cNvSpPr>
          <p:nvPr>
            <p:ph type="sldNum" sz="quarter" idx="12"/>
          </p:nvPr>
        </p:nvSpPr>
        <p:spPr/>
        <p:txBody>
          <a:bodyPr/>
          <a:lstStyle/>
          <a:p>
            <a:fld id="{D6F8DB23-F24E-4A2B-91CE-9CACE22FD228}" type="slidenum">
              <a:rPr lang="en-IN" smtClean="0"/>
              <a:t>‹#›</a:t>
            </a:fld>
            <a:endParaRPr lang="en-IN"/>
          </a:p>
        </p:txBody>
      </p:sp>
    </p:spTree>
    <p:extLst>
      <p:ext uri="{BB962C8B-B14F-4D97-AF65-F5344CB8AC3E}">
        <p14:creationId xmlns:p14="http://schemas.microsoft.com/office/powerpoint/2010/main" val="40594529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C3C5E2-7961-B149-539B-F11410D4229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F057027-3B5B-83D1-7078-287E5F50CD1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A9FE471-82B0-2D6A-ACE8-B21FE80C395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426CEB8-13D1-39AD-9779-B99871270BE6}"/>
              </a:ext>
            </a:extLst>
          </p:cNvPr>
          <p:cNvSpPr>
            <a:spLocks noGrp="1"/>
          </p:cNvSpPr>
          <p:nvPr>
            <p:ph type="dt" sz="half" idx="10"/>
          </p:nvPr>
        </p:nvSpPr>
        <p:spPr/>
        <p:txBody>
          <a:bodyPr/>
          <a:lstStyle/>
          <a:p>
            <a:fld id="{A452B951-0AF0-4AA5-B33F-2347120AFD3F}" type="datetimeFigureOut">
              <a:rPr lang="en-IN" smtClean="0"/>
              <a:t>03-04-2024</a:t>
            </a:fld>
            <a:endParaRPr lang="en-IN"/>
          </a:p>
        </p:txBody>
      </p:sp>
      <p:sp>
        <p:nvSpPr>
          <p:cNvPr id="6" name="Footer Placeholder 5">
            <a:extLst>
              <a:ext uri="{FF2B5EF4-FFF2-40B4-BE49-F238E27FC236}">
                <a16:creationId xmlns:a16="http://schemas.microsoft.com/office/drawing/2014/main" id="{2379A869-2866-1EAC-211E-37E6BB37FAB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92A9FCC-6276-C541-B011-BF25211960BC}"/>
              </a:ext>
            </a:extLst>
          </p:cNvPr>
          <p:cNvSpPr>
            <a:spLocks noGrp="1"/>
          </p:cNvSpPr>
          <p:nvPr>
            <p:ph type="sldNum" sz="quarter" idx="12"/>
          </p:nvPr>
        </p:nvSpPr>
        <p:spPr/>
        <p:txBody>
          <a:bodyPr/>
          <a:lstStyle/>
          <a:p>
            <a:fld id="{D6F8DB23-F24E-4A2B-91CE-9CACE22FD228}" type="slidenum">
              <a:rPr lang="en-IN" smtClean="0"/>
              <a:t>‹#›</a:t>
            </a:fld>
            <a:endParaRPr lang="en-IN"/>
          </a:p>
        </p:txBody>
      </p:sp>
    </p:spTree>
    <p:extLst>
      <p:ext uri="{BB962C8B-B14F-4D97-AF65-F5344CB8AC3E}">
        <p14:creationId xmlns:p14="http://schemas.microsoft.com/office/powerpoint/2010/main" val="35043249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56DC35-1AA5-976C-1802-62B1302B793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45BB9DF-CAF5-8295-5CFB-EBC1B9FC3D8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1ED4B2-5800-29EA-C41E-CBD94CE7155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649AEA1-A932-EBDF-2D5B-21A48F76895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5C892B0-5320-6747-DE55-5FBC92B438A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BBB6F8A-06E7-82C6-E2F7-DC45C0B3FD62}"/>
              </a:ext>
            </a:extLst>
          </p:cNvPr>
          <p:cNvSpPr>
            <a:spLocks noGrp="1"/>
          </p:cNvSpPr>
          <p:nvPr>
            <p:ph type="dt" sz="half" idx="10"/>
          </p:nvPr>
        </p:nvSpPr>
        <p:spPr/>
        <p:txBody>
          <a:bodyPr/>
          <a:lstStyle/>
          <a:p>
            <a:fld id="{A452B951-0AF0-4AA5-B33F-2347120AFD3F}" type="datetimeFigureOut">
              <a:rPr lang="en-IN" smtClean="0"/>
              <a:t>03-04-2024</a:t>
            </a:fld>
            <a:endParaRPr lang="en-IN"/>
          </a:p>
        </p:txBody>
      </p:sp>
      <p:sp>
        <p:nvSpPr>
          <p:cNvPr id="8" name="Footer Placeholder 7">
            <a:extLst>
              <a:ext uri="{FF2B5EF4-FFF2-40B4-BE49-F238E27FC236}">
                <a16:creationId xmlns:a16="http://schemas.microsoft.com/office/drawing/2014/main" id="{6A9EA74A-C6C0-FCB8-78D3-46A2ECF7454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B3E4591-A313-A502-F35B-3AAC8AE61DB0}"/>
              </a:ext>
            </a:extLst>
          </p:cNvPr>
          <p:cNvSpPr>
            <a:spLocks noGrp="1"/>
          </p:cNvSpPr>
          <p:nvPr>
            <p:ph type="sldNum" sz="quarter" idx="12"/>
          </p:nvPr>
        </p:nvSpPr>
        <p:spPr/>
        <p:txBody>
          <a:bodyPr/>
          <a:lstStyle/>
          <a:p>
            <a:fld id="{D6F8DB23-F24E-4A2B-91CE-9CACE22FD228}" type="slidenum">
              <a:rPr lang="en-IN" smtClean="0"/>
              <a:t>‹#›</a:t>
            </a:fld>
            <a:endParaRPr lang="en-IN"/>
          </a:p>
        </p:txBody>
      </p:sp>
    </p:spTree>
    <p:extLst>
      <p:ext uri="{BB962C8B-B14F-4D97-AF65-F5344CB8AC3E}">
        <p14:creationId xmlns:p14="http://schemas.microsoft.com/office/powerpoint/2010/main" val="28443140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61189-6D4F-2932-AE92-0B75C78F36F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76E99D9-1D64-F43C-B75A-A62A77041F3F}"/>
              </a:ext>
            </a:extLst>
          </p:cNvPr>
          <p:cNvSpPr>
            <a:spLocks noGrp="1"/>
          </p:cNvSpPr>
          <p:nvPr>
            <p:ph type="dt" sz="half" idx="10"/>
          </p:nvPr>
        </p:nvSpPr>
        <p:spPr/>
        <p:txBody>
          <a:bodyPr/>
          <a:lstStyle/>
          <a:p>
            <a:fld id="{A452B951-0AF0-4AA5-B33F-2347120AFD3F}" type="datetimeFigureOut">
              <a:rPr lang="en-IN" smtClean="0"/>
              <a:t>03-04-2024</a:t>
            </a:fld>
            <a:endParaRPr lang="en-IN"/>
          </a:p>
        </p:txBody>
      </p:sp>
      <p:sp>
        <p:nvSpPr>
          <p:cNvPr id="4" name="Footer Placeholder 3">
            <a:extLst>
              <a:ext uri="{FF2B5EF4-FFF2-40B4-BE49-F238E27FC236}">
                <a16:creationId xmlns:a16="http://schemas.microsoft.com/office/drawing/2014/main" id="{72824F93-6F60-DE90-A50C-A635675AE6B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5226CED-8FEB-DFA3-B8EB-48B8ADA0BB56}"/>
              </a:ext>
            </a:extLst>
          </p:cNvPr>
          <p:cNvSpPr>
            <a:spLocks noGrp="1"/>
          </p:cNvSpPr>
          <p:nvPr>
            <p:ph type="sldNum" sz="quarter" idx="12"/>
          </p:nvPr>
        </p:nvSpPr>
        <p:spPr/>
        <p:txBody>
          <a:bodyPr/>
          <a:lstStyle/>
          <a:p>
            <a:fld id="{D6F8DB23-F24E-4A2B-91CE-9CACE22FD228}" type="slidenum">
              <a:rPr lang="en-IN" smtClean="0"/>
              <a:t>‹#›</a:t>
            </a:fld>
            <a:endParaRPr lang="en-IN"/>
          </a:p>
        </p:txBody>
      </p:sp>
    </p:spTree>
    <p:extLst>
      <p:ext uri="{BB962C8B-B14F-4D97-AF65-F5344CB8AC3E}">
        <p14:creationId xmlns:p14="http://schemas.microsoft.com/office/powerpoint/2010/main" val="36779337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821AC33-9C96-D278-157E-B1E3823B0291}"/>
              </a:ext>
            </a:extLst>
          </p:cNvPr>
          <p:cNvSpPr>
            <a:spLocks noGrp="1"/>
          </p:cNvSpPr>
          <p:nvPr>
            <p:ph type="dt" sz="half" idx="10"/>
          </p:nvPr>
        </p:nvSpPr>
        <p:spPr/>
        <p:txBody>
          <a:bodyPr/>
          <a:lstStyle/>
          <a:p>
            <a:fld id="{A452B951-0AF0-4AA5-B33F-2347120AFD3F}" type="datetimeFigureOut">
              <a:rPr lang="en-IN" smtClean="0"/>
              <a:t>03-04-2024</a:t>
            </a:fld>
            <a:endParaRPr lang="en-IN"/>
          </a:p>
        </p:txBody>
      </p:sp>
      <p:sp>
        <p:nvSpPr>
          <p:cNvPr id="3" name="Footer Placeholder 2">
            <a:extLst>
              <a:ext uri="{FF2B5EF4-FFF2-40B4-BE49-F238E27FC236}">
                <a16:creationId xmlns:a16="http://schemas.microsoft.com/office/drawing/2014/main" id="{EDD39D2D-D706-3F3D-02E7-5738DFB399F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2D5E8CD-9831-E462-6F22-301EA43008C2}"/>
              </a:ext>
            </a:extLst>
          </p:cNvPr>
          <p:cNvSpPr>
            <a:spLocks noGrp="1"/>
          </p:cNvSpPr>
          <p:nvPr>
            <p:ph type="sldNum" sz="quarter" idx="12"/>
          </p:nvPr>
        </p:nvSpPr>
        <p:spPr/>
        <p:txBody>
          <a:bodyPr/>
          <a:lstStyle/>
          <a:p>
            <a:fld id="{D6F8DB23-F24E-4A2B-91CE-9CACE22FD228}" type="slidenum">
              <a:rPr lang="en-IN" smtClean="0"/>
              <a:t>‹#›</a:t>
            </a:fld>
            <a:endParaRPr lang="en-IN"/>
          </a:p>
        </p:txBody>
      </p:sp>
    </p:spTree>
    <p:extLst>
      <p:ext uri="{BB962C8B-B14F-4D97-AF65-F5344CB8AC3E}">
        <p14:creationId xmlns:p14="http://schemas.microsoft.com/office/powerpoint/2010/main" val="11295932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2394A6-D0F5-7BF1-CF74-A5F3BCD0EB5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3AC8D53-CF87-3C93-8157-ADD6517548C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BFBEAF0-D2CF-238F-C92D-8AFAB45C3A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782774C-BA6A-E2DC-A6C6-680D23615105}"/>
              </a:ext>
            </a:extLst>
          </p:cNvPr>
          <p:cNvSpPr>
            <a:spLocks noGrp="1"/>
          </p:cNvSpPr>
          <p:nvPr>
            <p:ph type="dt" sz="half" idx="10"/>
          </p:nvPr>
        </p:nvSpPr>
        <p:spPr/>
        <p:txBody>
          <a:bodyPr/>
          <a:lstStyle/>
          <a:p>
            <a:fld id="{A452B951-0AF0-4AA5-B33F-2347120AFD3F}" type="datetimeFigureOut">
              <a:rPr lang="en-IN" smtClean="0"/>
              <a:t>03-04-2024</a:t>
            </a:fld>
            <a:endParaRPr lang="en-IN"/>
          </a:p>
        </p:txBody>
      </p:sp>
      <p:sp>
        <p:nvSpPr>
          <p:cNvPr id="6" name="Footer Placeholder 5">
            <a:extLst>
              <a:ext uri="{FF2B5EF4-FFF2-40B4-BE49-F238E27FC236}">
                <a16:creationId xmlns:a16="http://schemas.microsoft.com/office/drawing/2014/main" id="{3929D3C8-6645-D352-6FED-9C2AF8F2619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F020A4E-875E-7357-3889-9B572ADCB98E}"/>
              </a:ext>
            </a:extLst>
          </p:cNvPr>
          <p:cNvSpPr>
            <a:spLocks noGrp="1"/>
          </p:cNvSpPr>
          <p:nvPr>
            <p:ph type="sldNum" sz="quarter" idx="12"/>
          </p:nvPr>
        </p:nvSpPr>
        <p:spPr/>
        <p:txBody>
          <a:bodyPr/>
          <a:lstStyle/>
          <a:p>
            <a:fld id="{D6F8DB23-F24E-4A2B-91CE-9CACE22FD228}" type="slidenum">
              <a:rPr lang="en-IN" smtClean="0"/>
              <a:t>‹#›</a:t>
            </a:fld>
            <a:endParaRPr lang="en-IN"/>
          </a:p>
        </p:txBody>
      </p:sp>
    </p:spTree>
    <p:extLst>
      <p:ext uri="{BB962C8B-B14F-4D97-AF65-F5344CB8AC3E}">
        <p14:creationId xmlns:p14="http://schemas.microsoft.com/office/powerpoint/2010/main" val="22420540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416301-1E72-E494-4983-B98987AC81C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B77552E-381E-2711-01D6-7D67CFCA946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DF7F0E5-28D6-254F-6B42-C973415E648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B4EEC9C-4B48-B442-8A17-C5F70372C4B5}"/>
              </a:ext>
            </a:extLst>
          </p:cNvPr>
          <p:cNvSpPr>
            <a:spLocks noGrp="1"/>
          </p:cNvSpPr>
          <p:nvPr>
            <p:ph type="dt" sz="half" idx="10"/>
          </p:nvPr>
        </p:nvSpPr>
        <p:spPr/>
        <p:txBody>
          <a:bodyPr/>
          <a:lstStyle/>
          <a:p>
            <a:fld id="{A452B951-0AF0-4AA5-B33F-2347120AFD3F}" type="datetimeFigureOut">
              <a:rPr lang="en-IN" smtClean="0"/>
              <a:t>03-04-2024</a:t>
            </a:fld>
            <a:endParaRPr lang="en-IN"/>
          </a:p>
        </p:txBody>
      </p:sp>
      <p:sp>
        <p:nvSpPr>
          <p:cNvPr id="6" name="Footer Placeholder 5">
            <a:extLst>
              <a:ext uri="{FF2B5EF4-FFF2-40B4-BE49-F238E27FC236}">
                <a16:creationId xmlns:a16="http://schemas.microsoft.com/office/drawing/2014/main" id="{E9683618-D1A8-F832-A931-DF1C62D517E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95D9761-A2AA-7161-E13B-524AF6F75324}"/>
              </a:ext>
            </a:extLst>
          </p:cNvPr>
          <p:cNvSpPr>
            <a:spLocks noGrp="1"/>
          </p:cNvSpPr>
          <p:nvPr>
            <p:ph type="sldNum" sz="quarter" idx="12"/>
          </p:nvPr>
        </p:nvSpPr>
        <p:spPr/>
        <p:txBody>
          <a:bodyPr/>
          <a:lstStyle/>
          <a:p>
            <a:fld id="{D6F8DB23-F24E-4A2B-91CE-9CACE22FD228}" type="slidenum">
              <a:rPr lang="en-IN" smtClean="0"/>
              <a:t>‹#›</a:t>
            </a:fld>
            <a:endParaRPr lang="en-IN"/>
          </a:p>
        </p:txBody>
      </p:sp>
    </p:spTree>
    <p:extLst>
      <p:ext uri="{BB962C8B-B14F-4D97-AF65-F5344CB8AC3E}">
        <p14:creationId xmlns:p14="http://schemas.microsoft.com/office/powerpoint/2010/main" val="15763936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AF81ACB-86BB-BDB4-3484-F53CB655D37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9782209-C6CF-A949-58FB-CFA89C07A0C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EDFE9BF-8AEF-5204-F7A5-5712957C3EE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452B951-0AF0-4AA5-B33F-2347120AFD3F}" type="datetimeFigureOut">
              <a:rPr lang="en-IN" smtClean="0"/>
              <a:t>03-04-2024</a:t>
            </a:fld>
            <a:endParaRPr lang="en-IN"/>
          </a:p>
        </p:txBody>
      </p:sp>
      <p:sp>
        <p:nvSpPr>
          <p:cNvPr id="5" name="Footer Placeholder 4">
            <a:extLst>
              <a:ext uri="{FF2B5EF4-FFF2-40B4-BE49-F238E27FC236}">
                <a16:creationId xmlns:a16="http://schemas.microsoft.com/office/drawing/2014/main" id="{F7696A34-25D8-21E8-E7CE-CE6A3939387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C37F736D-2719-F0F4-C5E0-C43671A0EA3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6F8DB23-F24E-4A2B-91CE-9CACE22FD228}" type="slidenum">
              <a:rPr lang="en-IN" smtClean="0"/>
              <a:t>‹#›</a:t>
            </a:fld>
            <a:endParaRPr lang="en-IN"/>
          </a:p>
        </p:txBody>
      </p:sp>
    </p:spTree>
    <p:extLst>
      <p:ext uri="{BB962C8B-B14F-4D97-AF65-F5344CB8AC3E}">
        <p14:creationId xmlns:p14="http://schemas.microsoft.com/office/powerpoint/2010/main" val="31144886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 /><Relationship Id="rId2" Type="http://schemas.openxmlformats.org/officeDocument/2006/relationships/image" Target="../media/image1.jpeg"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6.tmp"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image" Target="../media/image7.jpe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image" Target="../media/image3.tmp"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2" Type="http://schemas.openxmlformats.org/officeDocument/2006/relationships/image" Target="../media/image4.tmp"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5.tmp"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EBEC7E-6350-6139-72E5-812867D5CCFC}"/>
              </a:ext>
            </a:extLst>
          </p:cNvPr>
          <p:cNvSpPr>
            <a:spLocks noGrp="1"/>
          </p:cNvSpPr>
          <p:nvPr>
            <p:ph type="ctrTitle"/>
          </p:nvPr>
        </p:nvSpPr>
        <p:spPr>
          <a:xfrm>
            <a:off x="477431" y="388419"/>
            <a:ext cx="11231744" cy="1448474"/>
          </a:xfrm>
        </p:spPr>
        <p:txBody>
          <a:bodyPr>
            <a:normAutofit fontScale="90000"/>
          </a:bodyPr>
          <a:lstStyle/>
          <a:p>
            <a:br>
              <a:rPr lang="en-US" dirty="0"/>
            </a:br>
            <a:br>
              <a:rPr lang="en-US" dirty="0"/>
            </a:br>
            <a:br>
              <a:rPr lang="en-US" dirty="0"/>
            </a:br>
            <a:r>
              <a:rPr lang="en-GB" sz="5300" b="1" dirty="0">
                <a:solidFill>
                  <a:schemeClr val="accent6"/>
                </a:solidFill>
                <a:effectLst>
                  <a:outerShdw blurRad="38100" dist="38100" dir="2700000" algn="tl">
                    <a:srgbClr val="000000">
                      <a:alpha val="43137"/>
                    </a:srgbClr>
                  </a:outerShdw>
                </a:effectLst>
                <a:latin typeface="Calibri heading"/>
              </a:rPr>
              <a:t>Harnessing-Data-Analytics-for-Sustainable-Investment-Strategies</a:t>
            </a:r>
            <a:endParaRPr lang="en-IN" sz="5300" dirty="0">
              <a:solidFill>
                <a:schemeClr val="accent6"/>
              </a:solidFill>
              <a:effectLst>
                <a:outerShdw blurRad="38100" dist="38100" dir="2700000" algn="tl">
                  <a:srgbClr val="000000">
                    <a:alpha val="43137"/>
                  </a:srgbClr>
                </a:outerShdw>
              </a:effectLst>
              <a:latin typeface="Calibri heading"/>
            </a:endParaRPr>
          </a:p>
        </p:txBody>
      </p:sp>
      <p:sp>
        <p:nvSpPr>
          <p:cNvPr id="3" name="Subtitle 2">
            <a:extLst>
              <a:ext uri="{FF2B5EF4-FFF2-40B4-BE49-F238E27FC236}">
                <a16:creationId xmlns:a16="http://schemas.microsoft.com/office/drawing/2014/main" id="{C0594FF7-35E3-9CB5-2201-F9708AE64662}"/>
              </a:ext>
            </a:extLst>
          </p:cNvPr>
          <p:cNvSpPr>
            <a:spLocks noGrp="1"/>
          </p:cNvSpPr>
          <p:nvPr>
            <p:ph type="subTitle" idx="1"/>
          </p:nvPr>
        </p:nvSpPr>
        <p:spPr>
          <a:xfrm>
            <a:off x="663696" y="1972735"/>
            <a:ext cx="11730709" cy="4327514"/>
          </a:xfrm>
        </p:spPr>
        <p:txBody>
          <a:bodyPr>
            <a:normAutofit/>
          </a:bodyPr>
          <a:lstStyle/>
          <a:p>
            <a:pPr algn="l"/>
            <a:endParaRPr lang="en-US" b="1" dirty="0"/>
          </a:p>
          <a:p>
            <a:r>
              <a:rPr lang="en-US" b="1" dirty="0"/>
              <a:t>     </a:t>
            </a:r>
            <a:endParaRPr lang="en-US" sz="3600" b="1" dirty="0">
              <a:solidFill>
                <a:srgbClr val="FF0000"/>
              </a:solidFill>
              <a:latin typeface="Calibri heading"/>
            </a:endParaRPr>
          </a:p>
          <a:p>
            <a:pPr algn="l"/>
            <a:endParaRPr lang="en-US" b="1" dirty="0"/>
          </a:p>
          <a:p>
            <a:pPr algn="l"/>
            <a:endParaRPr lang="en-US" b="1" dirty="0"/>
          </a:p>
          <a:p>
            <a:pPr algn="l"/>
            <a:r>
              <a:rPr lang="en-GB" b="1" dirty="0"/>
              <a:t>Team Members</a:t>
            </a:r>
            <a:r>
              <a:rPr lang="en-US" b="1" dirty="0"/>
              <a:t>:                                                                 College :                                                                </a:t>
            </a:r>
          </a:p>
          <a:p>
            <a:pPr algn="l"/>
            <a:r>
              <a:rPr lang="en-US" b="1" dirty="0"/>
              <a:t>         </a:t>
            </a:r>
            <a:r>
              <a:rPr lang="en-US" dirty="0"/>
              <a:t>1.A</a:t>
            </a:r>
            <a:r>
              <a:rPr lang="en-GB" dirty="0"/>
              <a:t>run Kumar </a:t>
            </a:r>
            <a:r>
              <a:rPr lang="en-US" dirty="0"/>
              <a:t>(Team Lead).                                                       </a:t>
            </a:r>
            <a:r>
              <a:rPr lang="en-US" dirty="0" err="1"/>
              <a:t>Kalaignarkarunanidhi</a:t>
            </a:r>
            <a:r>
              <a:rPr lang="en-US" dirty="0"/>
              <a:t>                                        </a:t>
            </a:r>
          </a:p>
          <a:p>
            <a:pPr algn="l"/>
            <a:r>
              <a:rPr lang="en-US" dirty="0"/>
              <a:t>         2.</a:t>
            </a:r>
            <a:r>
              <a:rPr lang="en-GB" dirty="0" err="1"/>
              <a:t>Mouli</a:t>
            </a:r>
            <a:r>
              <a:rPr lang="en-GB" dirty="0"/>
              <a:t> </a:t>
            </a:r>
            <a:r>
              <a:rPr lang="en-GB" dirty="0" err="1"/>
              <a:t>hariharan</a:t>
            </a:r>
            <a:r>
              <a:rPr lang="en-GB" dirty="0"/>
              <a:t> </a:t>
            </a:r>
            <a:r>
              <a:rPr lang="en-US" dirty="0"/>
              <a:t>                                                                                Institute </a:t>
            </a:r>
            <a:r>
              <a:rPr lang="en-US" dirty="0" err="1"/>
              <a:t>ofTechnology</a:t>
            </a:r>
            <a:r>
              <a:rPr lang="en-US" dirty="0"/>
              <a:t>.                                                                    </a:t>
            </a:r>
          </a:p>
          <a:p>
            <a:pPr algn="l"/>
            <a:r>
              <a:rPr lang="en-US" dirty="0"/>
              <a:t>         3.</a:t>
            </a:r>
            <a:r>
              <a:rPr lang="en-GB" dirty="0" err="1"/>
              <a:t>Lalith</a:t>
            </a:r>
            <a:r>
              <a:rPr lang="en-GB" dirty="0"/>
              <a:t> Kumar </a:t>
            </a:r>
            <a:r>
              <a:rPr lang="en-US" dirty="0"/>
              <a:t>                                                                           Coimbatore.</a:t>
            </a:r>
          </a:p>
          <a:p>
            <a:pPr algn="l"/>
            <a:endParaRPr lang="en-US" b="1" dirty="0"/>
          </a:p>
          <a:p>
            <a:endParaRPr lang="en-US" b="1" dirty="0"/>
          </a:p>
          <a:p>
            <a:endParaRPr lang="en-US" b="1" dirty="0"/>
          </a:p>
        </p:txBody>
      </p:sp>
      <p:pic>
        <p:nvPicPr>
          <p:cNvPr id="5" name="Picture 4">
            <a:extLst>
              <a:ext uri="{FF2B5EF4-FFF2-40B4-BE49-F238E27FC236}">
                <a16:creationId xmlns:a16="http://schemas.microsoft.com/office/drawing/2014/main" id="{A91B3DE4-1259-66E3-1E74-916806DF4D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88702" y="4605494"/>
            <a:ext cx="1087330" cy="1176866"/>
          </a:xfrm>
          <a:prstGeom prst="rect">
            <a:avLst/>
          </a:prstGeom>
        </p:spPr>
      </p:pic>
      <p:pic>
        <p:nvPicPr>
          <p:cNvPr id="7" name="Picture 6">
            <a:extLst>
              <a:ext uri="{FF2B5EF4-FFF2-40B4-BE49-F238E27FC236}">
                <a16:creationId xmlns:a16="http://schemas.microsoft.com/office/drawing/2014/main" id="{3CFAB189-4260-8CDB-0F42-BD16416919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82952" y="2238110"/>
            <a:ext cx="1846098" cy="1619514"/>
          </a:xfrm>
          <a:prstGeom prst="rect">
            <a:avLst/>
          </a:prstGeom>
        </p:spPr>
      </p:pic>
    </p:spTree>
    <p:extLst>
      <p:ext uri="{BB962C8B-B14F-4D97-AF65-F5344CB8AC3E}">
        <p14:creationId xmlns:p14="http://schemas.microsoft.com/office/powerpoint/2010/main" val="16563444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B3870-B77C-631D-268A-0C027DC9A810}"/>
              </a:ext>
            </a:extLst>
          </p:cNvPr>
          <p:cNvSpPr>
            <a:spLocks noGrp="1"/>
          </p:cNvSpPr>
          <p:nvPr>
            <p:ph type="title"/>
          </p:nvPr>
        </p:nvSpPr>
        <p:spPr>
          <a:xfrm>
            <a:off x="838200" y="365126"/>
            <a:ext cx="10515600" cy="927966"/>
          </a:xfrm>
        </p:spPr>
        <p:txBody>
          <a:bodyPr/>
          <a:lstStyle/>
          <a:p>
            <a:r>
              <a:rPr lang="en-GB" dirty="0">
                <a:solidFill>
                  <a:schemeClr val="accent6"/>
                </a:solidFill>
              </a:rPr>
              <a:t>Risk Matrix</a:t>
            </a:r>
            <a:endParaRPr lang="en-IN" dirty="0">
              <a:solidFill>
                <a:schemeClr val="accent6"/>
              </a:solidFill>
            </a:endParaRPr>
          </a:p>
        </p:txBody>
      </p:sp>
      <p:pic>
        <p:nvPicPr>
          <p:cNvPr id="4" name="Content Placeholder 3">
            <a:extLst>
              <a:ext uri="{FF2B5EF4-FFF2-40B4-BE49-F238E27FC236}">
                <a16:creationId xmlns:a16="http://schemas.microsoft.com/office/drawing/2014/main" id="{31EF37A9-C1A1-4DCE-0D41-C92528D2C281}"/>
              </a:ext>
            </a:extLst>
          </p:cNvPr>
          <p:cNvPicPr>
            <a:picLocks noGrp="1" noChangeAspect="1"/>
          </p:cNvPicPr>
          <p:nvPr>
            <p:ph idx="1"/>
          </p:nvPr>
        </p:nvPicPr>
        <p:blipFill>
          <a:blip r:embed="rId2"/>
          <a:srcRect/>
          <a:stretch/>
        </p:blipFill>
        <p:spPr>
          <a:xfrm>
            <a:off x="2431672" y="1163782"/>
            <a:ext cx="6968438" cy="5403273"/>
          </a:xfrm>
          <a:prstGeom prst="rect">
            <a:avLst/>
          </a:prstGeom>
        </p:spPr>
      </p:pic>
    </p:spTree>
    <p:extLst>
      <p:ext uri="{BB962C8B-B14F-4D97-AF65-F5344CB8AC3E}">
        <p14:creationId xmlns:p14="http://schemas.microsoft.com/office/powerpoint/2010/main" val="9599666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B1F1A7-174A-8E38-41BD-814FC265DD22}"/>
              </a:ext>
            </a:extLst>
          </p:cNvPr>
          <p:cNvSpPr>
            <a:spLocks noGrp="1"/>
          </p:cNvSpPr>
          <p:nvPr>
            <p:ph type="title"/>
          </p:nvPr>
        </p:nvSpPr>
        <p:spPr>
          <a:xfrm>
            <a:off x="838200" y="290945"/>
            <a:ext cx="10515600" cy="780184"/>
          </a:xfrm>
        </p:spPr>
        <p:txBody>
          <a:bodyPr/>
          <a:lstStyle/>
          <a:p>
            <a:r>
              <a:rPr lang="en-US" b="1" dirty="0" err="1">
                <a:solidFill>
                  <a:schemeClr val="tx2"/>
                </a:solidFill>
                <a:effectLst>
                  <a:outerShdw blurRad="38100" dist="38100" dir="2700000" algn="tl">
                    <a:srgbClr val="000000">
                      <a:alpha val="43137"/>
                    </a:srgbClr>
                  </a:outerShdw>
                </a:effectLst>
              </a:rPr>
              <a:t>Streamlit</a:t>
            </a:r>
            <a:r>
              <a:rPr lang="en-US" b="1" dirty="0">
                <a:solidFill>
                  <a:schemeClr val="tx2"/>
                </a:solidFill>
                <a:effectLst>
                  <a:outerShdw blurRad="38100" dist="38100" dir="2700000" algn="tl">
                    <a:srgbClr val="000000">
                      <a:alpha val="43137"/>
                    </a:srgbClr>
                  </a:outerShdw>
                </a:effectLst>
              </a:rPr>
              <a:t>:</a:t>
            </a:r>
            <a:endParaRPr lang="en-IN" b="1" dirty="0">
              <a:solidFill>
                <a:schemeClr val="tx2"/>
              </a:solidFill>
              <a:effectLst>
                <a:outerShdw blurRad="38100" dist="38100" dir="2700000" algn="tl">
                  <a:srgbClr val="000000">
                    <a:alpha val="43137"/>
                  </a:srgbClr>
                </a:outerShdw>
              </a:effectLst>
            </a:endParaRPr>
          </a:p>
        </p:txBody>
      </p:sp>
      <p:pic>
        <p:nvPicPr>
          <p:cNvPr id="4" name="Content Placeholder 3">
            <a:extLst>
              <a:ext uri="{FF2B5EF4-FFF2-40B4-BE49-F238E27FC236}">
                <a16:creationId xmlns:a16="http://schemas.microsoft.com/office/drawing/2014/main" id="{0A8F8B89-EFE2-FA5B-C402-424872AFFFA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27200" y="1651361"/>
            <a:ext cx="9626600" cy="4342678"/>
          </a:xfrm>
        </p:spPr>
      </p:pic>
    </p:spTree>
    <p:extLst>
      <p:ext uri="{BB962C8B-B14F-4D97-AF65-F5344CB8AC3E}">
        <p14:creationId xmlns:p14="http://schemas.microsoft.com/office/powerpoint/2010/main" val="7704819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398DFE-A639-6B25-C1D1-BA2FEAC7F950}"/>
              </a:ext>
            </a:extLst>
          </p:cNvPr>
          <p:cNvSpPr>
            <a:spLocks noGrp="1"/>
          </p:cNvSpPr>
          <p:nvPr>
            <p:ph type="title"/>
          </p:nvPr>
        </p:nvSpPr>
        <p:spPr>
          <a:xfrm>
            <a:off x="838200" y="365125"/>
            <a:ext cx="10515600" cy="185133"/>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C4537CC7-AF19-F4F1-8970-DC1D57CBB040}"/>
              </a:ext>
            </a:extLst>
          </p:cNvPr>
          <p:cNvSpPr>
            <a:spLocks noGrp="1"/>
          </p:cNvSpPr>
          <p:nvPr>
            <p:ph idx="1"/>
          </p:nvPr>
        </p:nvSpPr>
        <p:spPr>
          <a:xfrm>
            <a:off x="838200" y="1051560"/>
            <a:ext cx="10515600" cy="5125402"/>
          </a:xfrm>
        </p:spPr>
        <p:txBody>
          <a:bodyPr>
            <a:normAutofit/>
          </a:bodyPr>
          <a:lstStyle/>
          <a:p>
            <a:pPr marL="0" indent="0" algn="ctr">
              <a:buNone/>
            </a:pPr>
            <a:endParaRPr lang="en-US" sz="9600" dirty="0">
              <a:solidFill>
                <a:schemeClr val="accent2">
                  <a:lumMod val="75000"/>
                </a:schemeClr>
              </a:solidFill>
              <a:latin typeface="ADLaM Display" panose="02000000000000000000" pitchFamily="2" charset="0"/>
              <a:ea typeface="ADLaM Display" panose="02000000000000000000" pitchFamily="2" charset="0"/>
            </a:endParaRPr>
          </a:p>
          <a:p>
            <a:pPr marL="0" indent="0" algn="ctr">
              <a:buNone/>
            </a:pPr>
            <a:r>
              <a:rPr lang="en-US" sz="9600" i="1" dirty="0">
                <a:solidFill>
                  <a:schemeClr val="accent2">
                    <a:lumMod val="75000"/>
                  </a:schemeClr>
                </a:solidFill>
                <a:effectLst>
                  <a:outerShdw blurRad="38100" dist="38100" dir="2700000" algn="tl">
                    <a:srgbClr val="000000">
                      <a:alpha val="43137"/>
                    </a:srgbClr>
                  </a:outerShdw>
                </a:effectLst>
                <a:latin typeface="ADLaM Display" panose="02000000000000000000" pitchFamily="2" charset="0"/>
                <a:ea typeface="ADLaM Display" panose="02000000000000000000" pitchFamily="2" charset="0"/>
              </a:rPr>
              <a:t>THANK YOU</a:t>
            </a:r>
            <a:endParaRPr lang="en-IN" sz="9600" i="1" dirty="0">
              <a:solidFill>
                <a:schemeClr val="accent2">
                  <a:lumMod val="75000"/>
                </a:schemeClr>
              </a:solidFill>
              <a:effectLst>
                <a:outerShdw blurRad="38100" dist="38100" dir="2700000" algn="tl">
                  <a:srgbClr val="000000">
                    <a:alpha val="43137"/>
                  </a:srgbClr>
                </a:outerShdw>
              </a:effectLst>
              <a:latin typeface="ADLaM Display" panose="02000000000000000000" pitchFamily="2" charset="0"/>
              <a:ea typeface="ADLaM Display" panose="02000000000000000000" pitchFamily="2" charset="0"/>
            </a:endParaRPr>
          </a:p>
        </p:txBody>
      </p:sp>
    </p:spTree>
    <p:extLst>
      <p:ext uri="{BB962C8B-B14F-4D97-AF65-F5344CB8AC3E}">
        <p14:creationId xmlns:p14="http://schemas.microsoft.com/office/powerpoint/2010/main" val="22384438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FE67F8-412B-113B-7152-0A39B9EFC8AB}"/>
              </a:ext>
            </a:extLst>
          </p:cNvPr>
          <p:cNvSpPr>
            <a:spLocks noGrp="1"/>
          </p:cNvSpPr>
          <p:nvPr>
            <p:ph type="title"/>
          </p:nvPr>
        </p:nvSpPr>
        <p:spPr>
          <a:xfrm>
            <a:off x="838200" y="365126"/>
            <a:ext cx="10515600" cy="617007"/>
          </a:xfrm>
        </p:spPr>
        <p:txBody>
          <a:bodyPr>
            <a:noAutofit/>
          </a:bodyPr>
          <a:lstStyle/>
          <a:p>
            <a:r>
              <a:rPr lang="en-US" b="1" dirty="0">
                <a:solidFill>
                  <a:schemeClr val="tx2">
                    <a:lumMod val="60000"/>
                    <a:lumOff val="4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Goal of our Project :  </a:t>
            </a:r>
            <a:endParaRPr lang="en-IN" b="1" dirty="0">
              <a:solidFill>
                <a:schemeClr val="tx2">
                  <a:lumMod val="60000"/>
                  <a:lumOff val="4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F0B27D8-48F3-CA43-DAC5-484DA0EF7C6C}"/>
              </a:ext>
            </a:extLst>
          </p:cNvPr>
          <p:cNvSpPr>
            <a:spLocks noGrp="1"/>
          </p:cNvSpPr>
          <p:nvPr>
            <p:ph idx="1"/>
          </p:nvPr>
        </p:nvSpPr>
        <p:spPr>
          <a:xfrm>
            <a:off x="838200" y="1049867"/>
            <a:ext cx="10515600" cy="5127096"/>
          </a:xfrm>
        </p:spPr>
        <p:txBody>
          <a:bodyPr/>
          <a:lstStyle/>
          <a:p>
            <a:pPr marL="0" indent="0">
              <a:buNone/>
            </a:pPr>
            <a:r>
              <a:rPr lang="en-US" dirty="0"/>
              <a:t>                </a:t>
            </a:r>
          </a:p>
          <a:p>
            <a:pPr marL="0" indent="0">
              <a:buNone/>
            </a:pPr>
            <a:r>
              <a:rPr lang="en-US" dirty="0"/>
              <a:t>                  </a:t>
            </a:r>
            <a:r>
              <a:rPr lang="en-US" dirty="0">
                <a:latin typeface=" times new roman"/>
              </a:rPr>
              <a:t>To predict </a:t>
            </a:r>
            <a:r>
              <a:rPr lang="en-GB" dirty="0">
                <a:latin typeface=" times new roman"/>
              </a:rPr>
              <a:t>the sustainable investment companies using data analytics and </a:t>
            </a:r>
            <a:r>
              <a:rPr lang="en-GB" dirty="0" err="1">
                <a:latin typeface=" times new roman"/>
              </a:rPr>
              <a:t>streamlit</a:t>
            </a:r>
            <a:r>
              <a:rPr lang="en-GB" dirty="0">
                <a:latin typeface=" times new roman"/>
              </a:rPr>
              <a:t> application </a:t>
            </a:r>
            <a:r>
              <a:rPr lang="en-US" dirty="0">
                <a:latin typeface=" times new roman"/>
              </a:rPr>
              <a:t>.</a:t>
            </a:r>
          </a:p>
          <a:p>
            <a:pPr marL="0" indent="0">
              <a:buNone/>
            </a:pPr>
            <a:endParaRPr lang="en-US" dirty="0">
              <a:solidFill>
                <a:srgbClr val="FF0066"/>
              </a:solidFill>
              <a:latin typeface=" times new roman"/>
            </a:endParaRPr>
          </a:p>
          <a:p>
            <a:pPr marL="0" indent="0">
              <a:buNone/>
            </a:pPr>
            <a:r>
              <a:rPr lang="en-US" sz="4400" b="1" dirty="0">
                <a:solidFill>
                  <a:schemeClr val="tx2">
                    <a:lumMod val="60000"/>
                    <a:lumOff val="4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Software Used :</a:t>
            </a:r>
            <a:endParaRPr lang="en-US" dirty="0">
              <a:latin typeface=" times new roman"/>
            </a:endParaRPr>
          </a:p>
          <a:p>
            <a:pPr marL="0" indent="0">
              <a:buNone/>
            </a:pPr>
            <a:r>
              <a:rPr lang="en-US" dirty="0">
                <a:latin typeface=" times new roman"/>
              </a:rPr>
              <a:t>                </a:t>
            </a:r>
            <a:r>
              <a:rPr lang="en-GB" dirty="0">
                <a:latin typeface=" times new roman"/>
              </a:rPr>
              <a:t>1</a:t>
            </a:r>
            <a:r>
              <a:rPr lang="en-US" dirty="0">
                <a:latin typeface=" times new roman"/>
              </a:rPr>
              <a:t>.Vs-code.</a:t>
            </a:r>
          </a:p>
          <a:p>
            <a:pPr marL="0" indent="0">
              <a:buNone/>
            </a:pPr>
            <a:r>
              <a:rPr lang="en-US" dirty="0">
                <a:latin typeface=" times new roman"/>
              </a:rPr>
              <a:t>                </a:t>
            </a:r>
            <a:r>
              <a:rPr lang="en-GB" dirty="0">
                <a:latin typeface=" times new roman"/>
              </a:rPr>
              <a:t>2</a:t>
            </a:r>
            <a:r>
              <a:rPr lang="en-US" dirty="0">
                <a:latin typeface=" times new roman"/>
              </a:rPr>
              <a:t>.Github.</a:t>
            </a:r>
          </a:p>
          <a:p>
            <a:pPr marL="0" indent="0">
              <a:buNone/>
            </a:pPr>
            <a:r>
              <a:rPr lang="en-US" dirty="0">
                <a:latin typeface=" times new roman"/>
              </a:rPr>
              <a:t>                </a:t>
            </a:r>
            <a:r>
              <a:rPr lang="en-GB" dirty="0">
                <a:latin typeface=" times new roman"/>
              </a:rPr>
              <a:t>3</a:t>
            </a:r>
            <a:r>
              <a:rPr lang="en-US" dirty="0">
                <a:latin typeface=" times new roman"/>
              </a:rPr>
              <a:t>.Streamlit.</a:t>
            </a:r>
          </a:p>
          <a:p>
            <a:pPr marL="0" indent="0">
              <a:buNone/>
            </a:pPr>
            <a:endParaRPr lang="en-US" dirty="0">
              <a:latin typeface=" times new roman"/>
            </a:endParaRPr>
          </a:p>
          <a:p>
            <a:pPr marL="0" indent="0">
              <a:buNone/>
            </a:pPr>
            <a:endParaRPr lang="en-US" b="1" dirty="0">
              <a:solidFill>
                <a:srgbClr val="FF6600"/>
              </a:solidFill>
              <a:latin typeface="Calibri heading"/>
            </a:endParaRPr>
          </a:p>
          <a:p>
            <a:pPr marL="0" indent="0">
              <a:buNone/>
            </a:pPr>
            <a:endParaRPr lang="en-US" dirty="0">
              <a:latin typeface=" times new roman"/>
            </a:endParaRPr>
          </a:p>
          <a:p>
            <a:pPr marL="0" indent="0">
              <a:buNone/>
            </a:pPr>
            <a:endParaRPr lang="en-IN" dirty="0">
              <a:latin typeface=" times new roman"/>
            </a:endParaRPr>
          </a:p>
        </p:txBody>
      </p:sp>
    </p:spTree>
    <p:extLst>
      <p:ext uri="{BB962C8B-B14F-4D97-AF65-F5344CB8AC3E}">
        <p14:creationId xmlns:p14="http://schemas.microsoft.com/office/powerpoint/2010/main" val="33067313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9A5969-11EC-6D7D-CA3C-9634B9C8A2CD}"/>
              </a:ext>
            </a:extLst>
          </p:cNvPr>
          <p:cNvSpPr>
            <a:spLocks noGrp="1"/>
          </p:cNvSpPr>
          <p:nvPr>
            <p:ph type="title"/>
          </p:nvPr>
        </p:nvSpPr>
        <p:spPr>
          <a:xfrm>
            <a:off x="838200" y="365125"/>
            <a:ext cx="10515600" cy="600075"/>
          </a:xfrm>
        </p:spPr>
        <p:txBody>
          <a:bodyPr>
            <a:noAutofit/>
          </a:bodyPr>
          <a:lstStyle/>
          <a:p>
            <a:r>
              <a:rPr lang="en-GB" b="1" dirty="0">
                <a:solidFill>
                  <a:schemeClr val="tx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PROJECT OVERVIEW</a:t>
            </a:r>
            <a:r>
              <a:rPr lang="en-US" b="1" dirty="0">
                <a:solidFill>
                  <a:schemeClr val="tx2"/>
                </a:solidFill>
                <a:effectLst>
                  <a:outerShdw blurRad="38100" dist="38100" dir="2700000" algn="tl">
                    <a:srgbClr val="000000">
                      <a:alpha val="43137"/>
                    </a:srgbClr>
                  </a:outerShdw>
                </a:effectLst>
                <a:latin typeface="Calibri heading"/>
              </a:rPr>
              <a:t>:</a:t>
            </a:r>
            <a:endParaRPr lang="en-IN" b="1" dirty="0">
              <a:solidFill>
                <a:schemeClr val="tx2"/>
              </a:solidFill>
              <a:effectLst>
                <a:outerShdw blurRad="38100" dist="38100" dir="2700000" algn="tl">
                  <a:srgbClr val="000000">
                    <a:alpha val="43137"/>
                  </a:srgbClr>
                </a:outerShdw>
              </a:effectLst>
              <a:latin typeface="Calibri heading"/>
            </a:endParaRPr>
          </a:p>
        </p:txBody>
      </p:sp>
      <p:sp>
        <p:nvSpPr>
          <p:cNvPr id="3" name="Content Placeholder 2">
            <a:extLst>
              <a:ext uri="{FF2B5EF4-FFF2-40B4-BE49-F238E27FC236}">
                <a16:creationId xmlns:a16="http://schemas.microsoft.com/office/drawing/2014/main" id="{16E6D5BF-C329-C05B-20D5-BE8F01FC5690}"/>
              </a:ext>
            </a:extLst>
          </p:cNvPr>
          <p:cNvSpPr>
            <a:spLocks noGrp="1"/>
          </p:cNvSpPr>
          <p:nvPr>
            <p:ph idx="1"/>
          </p:nvPr>
        </p:nvSpPr>
        <p:spPr>
          <a:xfrm>
            <a:off x="2006600" y="1303867"/>
            <a:ext cx="9347199" cy="4174066"/>
          </a:xfrm>
        </p:spPr>
        <p:txBody>
          <a:bodyPr/>
          <a:lstStyle/>
          <a:p>
            <a:pPr>
              <a:buFont typeface="Wingdings" panose="05000000000000000000" pitchFamily="2" charset="2"/>
              <a:buChar char="ü"/>
            </a:pPr>
            <a:r>
              <a:rPr lang="en-US" dirty="0">
                <a:latin typeface=" times new roman"/>
              </a:rPr>
              <a:t> Data Cleaning.</a:t>
            </a:r>
          </a:p>
          <a:p>
            <a:pPr>
              <a:buFont typeface="Wingdings" panose="05000000000000000000" pitchFamily="2" charset="2"/>
              <a:buChar char="ü"/>
            </a:pPr>
            <a:r>
              <a:rPr lang="en-US" dirty="0">
                <a:latin typeface=" times new roman"/>
              </a:rPr>
              <a:t>Visualization.</a:t>
            </a:r>
          </a:p>
          <a:p>
            <a:pPr>
              <a:buFont typeface="Wingdings" panose="05000000000000000000" pitchFamily="2" charset="2"/>
              <a:buChar char="ü"/>
            </a:pPr>
            <a:r>
              <a:rPr lang="en-US" dirty="0">
                <a:latin typeface=" times new roman"/>
              </a:rPr>
              <a:t> Data Preprocessing.</a:t>
            </a:r>
          </a:p>
          <a:p>
            <a:pPr>
              <a:buFont typeface="Wingdings" panose="05000000000000000000" pitchFamily="2" charset="2"/>
              <a:buChar char="ü"/>
            </a:pPr>
            <a:r>
              <a:rPr lang="en-US" dirty="0">
                <a:latin typeface=" times new roman"/>
              </a:rPr>
              <a:t>Model Selection.</a:t>
            </a:r>
          </a:p>
          <a:p>
            <a:pPr>
              <a:buFont typeface="Wingdings" panose="05000000000000000000" pitchFamily="2" charset="2"/>
              <a:buChar char="ü"/>
            </a:pPr>
            <a:r>
              <a:rPr lang="en-US" dirty="0">
                <a:latin typeface=" times new roman"/>
              </a:rPr>
              <a:t> </a:t>
            </a:r>
            <a:r>
              <a:rPr lang="en-US" dirty="0" err="1">
                <a:latin typeface=" times new roman"/>
              </a:rPr>
              <a:t>Streamlit</a:t>
            </a:r>
            <a:r>
              <a:rPr lang="en-US" dirty="0">
                <a:latin typeface=" times new roman"/>
              </a:rPr>
              <a:t>.</a:t>
            </a:r>
            <a:endParaRPr lang="en-IN" dirty="0">
              <a:latin typeface=" times new roman"/>
            </a:endParaRPr>
          </a:p>
        </p:txBody>
      </p:sp>
    </p:spTree>
    <p:extLst>
      <p:ext uri="{BB962C8B-B14F-4D97-AF65-F5344CB8AC3E}">
        <p14:creationId xmlns:p14="http://schemas.microsoft.com/office/powerpoint/2010/main" val="29742766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E643EB-E6E3-5C9B-4AEA-9A0C35085943}"/>
              </a:ext>
            </a:extLst>
          </p:cNvPr>
          <p:cNvSpPr>
            <a:spLocks noGrp="1"/>
          </p:cNvSpPr>
          <p:nvPr>
            <p:ph type="title"/>
          </p:nvPr>
        </p:nvSpPr>
        <p:spPr>
          <a:xfrm>
            <a:off x="838199" y="462014"/>
            <a:ext cx="10515600" cy="731519"/>
          </a:xfrm>
        </p:spPr>
        <p:txBody>
          <a:bodyPr>
            <a:normAutofit fontScale="90000"/>
          </a:bodyPr>
          <a:lstStyle/>
          <a:p>
            <a:r>
              <a:rPr lang="en-US" sz="4000" dirty="0">
                <a:solidFill>
                  <a:schemeClr val="tx2"/>
                </a:solidFill>
                <a:effectLst>
                  <a:outerShdw blurRad="38100" dist="38100" dir="2700000" algn="tl">
                    <a:srgbClr val="000000">
                      <a:alpha val="43137"/>
                    </a:srgbClr>
                  </a:outerShdw>
                </a:effectLst>
                <a:latin typeface="Calibri heading"/>
              </a:rPr>
              <a:t> </a:t>
            </a:r>
            <a:br>
              <a:rPr lang="en-US" sz="4000" dirty="0">
                <a:solidFill>
                  <a:schemeClr val="tx2"/>
                </a:solidFill>
                <a:effectLst>
                  <a:outerShdw blurRad="38100" dist="38100" dir="2700000" algn="tl">
                    <a:srgbClr val="000000">
                      <a:alpha val="43137"/>
                    </a:srgbClr>
                  </a:outerShdw>
                </a:effectLst>
                <a:latin typeface="Calibri heading"/>
              </a:rPr>
            </a:br>
            <a:r>
              <a:rPr lang="en-US" sz="4900" b="1" dirty="0">
                <a:solidFill>
                  <a:schemeClr val="tx2"/>
                </a:solidFill>
                <a:effectLst>
                  <a:outerShdw blurRad="38100" dist="38100" dir="2700000" algn="tl">
                    <a:srgbClr val="000000">
                      <a:alpha val="43137"/>
                    </a:srgbClr>
                  </a:outerShdw>
                </a:effectLst>
                <a:latin typeface="Calibri heading"/>
              </a:rPr>
              <a:t>Data Cleaning :</a:t>
            </a:r>
            <a:br>
              <a:rPr lang="en-US" sz="4000" dirty="0">
                <a:solidFill>
                  <a:schemeClr val="tx2"/>
                </a:solidFill>
                <a:effectLst>
                  <a:outerShdw blurRad="38100" dist="38100" dir="2700000" algn="tl">
                    <a:srgbClr val="000000">
                      <a:alpha val="43137"/>
                    </a:srgbClr>
                  </a:outerShdw>
                </a:effectLst>
                <a:latin typeface="Calibri heading"/>
              </a:rPr>
            </a:br>
            <a:br>
              <a:rPr lang="en-US" sz="3600" dirty="0">
                <a:solidFill>
                  <a:schemeClr val="tx2"/>
                </a:solidFill>
                <a:latin typeface=" times new roman"/>
              </a:rPr>
            </a:br>
            <a:endParaRPr lang="en-IN" sz="3600" dirty="0">
              <a:solidFill>
                <a:schemeClr val="tx2"/>
              </a:solidFill>
            </a:endParaRPr>
          </a:p>
        </p:txBody>
      </p:sp>
      <p:sp>
        <p:nvSpPr>
          <p:cNvPr id="3" name="Content Placeholder 2">
            <a:extLst>
              <a:ext uri="{FF2B5EF4-FFF2-40B4-BE49-F238E27FC236}">
                <a16:creationId xmlns:a16="http://schemas.microsoft.com/office/drawing/2014/main" id="{9F272D1F-0503-2E2A-B777-532E1BED9F03}"/>
              </a:ext>
            </a:extLst>
          </p:cNvPr>
          <p:cNvSpPr>
            <a:spLocks noGrp="1"/>
          </p:cNvSpPr>
          <p:nvPr>
            <p:ph idx="1"/>
          </p:nvPr>
        </p:nvSpPr>
        <p:spPr>
          <a:xfrm>
            <a:off x="838199" y="1193533"/>
            <a:ext cx="10735733" cy="4906428"/>
          </a:xfrm>
        </p:spPr>
        <p:txBody>
          <a:bodyPr/>
          <a:lstStyle/>
          <a:p>
            <a:pPr marL="0" indent="0">
              <a:buNone/>
            </a:pPr>
            <a:r>
              <a:rPr lang="en-US" sz="4400" dirty="0" err="1">
                <a:solidFill>
                  <a:schemeClr val="tx2"/>
                </a:solidFill>
                <a:latin typeface=" times new roman"/>
              </a:rPr>
              <a:t>i</a:t>
            </a:r>
            <a:r>
              <a:rPr lang="en-US" sz="4400" dirty="0">
                <a:solidFill>
                  <a:schemeClr val="tx2"/>
                </a:solidFill>
                <a:latin typeface=" times new roman"/>
              </a:rPr>
              <a:t>)Information of a dataset </a:t>
            </a:r>
          </a:p>
          <a:p>
            <a:pPr marL="0" indent="0">
              <a:buNone/>
            </a:pPr>
            <a:r>
              <a:rPr lang="en-US" b="1" dirty="0">
                <a:latin typeface=" times new roman"/>
              </a:rPr>
              <a:t>Info() : </a:t>
            </a:r>
          </a:p>
          <a:p>
            <a:pPr lvl="1">
              <a:buFont typeface="Wingdings" panose="05000000000000000000" pitchFamily="2" charset="2"/>
              <a:buChar char="Ø"/>
            </a:pPr>
            <a:r>
              <a:rPr lang="en-US" sz="2800" dirty="0">
                <a:latin typeface=" times new roman"/>
              </a:rPr>
              <a:t>It gives the complete information about the dataset.</a:t>
            </a:r>
          </a:p>
          <a:p>
            <a:pPr marL="0" indent="0">
              <a:buNone/>
            </a:pPr>
            <a:r>
              <a:rPr lang="en-US" b="1" dirty="0">
                <a:latin typeface=" times new roman"/>
              </a:rPr>
              <a:t>           </a:t>
            </a:r>
          </a:p>
          <a:p>
            <a:pPr marL="0" indent="0">
              <a:buNone/>
            </a:pPr>
            <a:r>
              <a:rPr lang="en-US" b="1" dirty="0">
                <a:latin typeface=" times new roman"/>
              </a:rPr>
              <a:t>For example </a:t>
            </a:r>
            <a:r>
              <a:rPr lang="en-US" dirty="0">
                <a:latin typeface=" times new roman"/>
              </a:rPr>
              <a:t>– Datatype, Count of null values </a:t>
            </a:r>
            <a:r>
              <a:rPr lang="en-US" dirty="0" err="1">
                <a:latin typeface=" times new roman"/>
              </a:rPr>
              <a:t>etc</a:t>
            </a:r>
            <a:r>
              <a:rPr lang="en-US" dirty="0">
                <a:latin typeface=" times new roman"/>
              </a:rPr>
              <a:t>…,</a:t>
            </a:r>
          </a:p>
          <a:p>
            <a:pPr marL="0" indent="0">
              <a:buNone/>
            </a:pPr>
            <a:r>
              <a:rPr lang="en-US" sz="2800" dirty="0">
                <a:latin typeface=" times new roman"/>
              </a:rPr>
              <a:t>           </a:t>
            </a:r>
          </a:p>
          <a:p>
            <a:pPr lvl="1">
              <a:buFont typeface="Wingdings" panose="05000000000000000000" pitchFamily="2" charset="2"/>
              <a:buChar char="Ø"/>
            </a:pPr>
            <a:r>
              <a:rPr lang="en-US" sz="2800" dirty="0">
                <a:latin typeface=" times new roman"/>
              </a:rPr>
              <a:t>This dataset has no null values ,so there is no need is to  change any NA value.</a:t>
            </a:r>
          </a:p>
          <a:p>
            <a:pPr marL="0" indent="0">
              <a:buNone/>
            </a:pPr>
            <a:endParaRPr lang="en-US" sz="3200" dirty="0">
              <a:latin typeface=" "/>
            </a:endParaRPr>
          </a:p>
        </p:txBody>
      </p:sp>
    </p:spTree>
    <p:extLst>
      <p:ext uri="{BB962C8B-B14F-4D97-AF65-F5344CB8AC3E}">
        <p14:creationId xmlns:p14="http://schemas.microsoft.com/office/powerpoint/2010/main" val="12531056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1D170-C991-0BBB-56F4-4E102CB6BB31}"/>
              </a:ext>
            </a:extLst>
          </p:cNvPr>
          <p:cNvSpPr>
            <a:spLocks noGrp="1"/>
          </p:cNvSpPr>
          <p:nvPr>
            <p:ph type="title"/>
          </p:nvPr>
        </p:nvSpPr>
        <p:spPr>
          <a:xfrm>
            <a:off x="838200" y="365126"/>
            <a:ext cx="10515600" cy="780280"/>
          </a:xfrm>
        </p:spPr>
        <p:txBody>
          <a:bodyPr>
            <a:normAutofit/>
          </a:bodyPr>
          <a:lstStyle/>
          <a:p>
            <a:r>
              <a:rPr lang="en-US" dirty="0">
                <a:solidFill>
                  <a:schemeClr val="tx2"/>
                </a:solidFill>
                <a:latin typeface=" times new roman"/>
              </a:rPr>
              <a:t>Code for getting </a:t>
            </a:r>
            <a:r>
              <a:rPr lang="en-GB" dirty="0">
                <a:solidFill>
                  <a:schemeClr val="tx2"/>
                </a:solidFill>
                <a:latin typeface=" times new roman"/>
              </a:rPr>
              <a:t>datatype</a:t>
            </a:r>
            <a:r>
              <a:rPr lang="en-US" dirty="0">
                <a:solidFill>
                  <a:schemeClr val="tx2"/>
                </a:solidFill>
                <a:latin typeface=" times new roman"/>
              </a:rPr>
              <a:t>() :</a:t>
            </a:r>
            <a:endParaRPr lang="en-IN" dirty="0">
              <a:solidFill>
                <a:schemeClr val="tx2"/>
              </a:solidFill>
              <a:latin typeface=" times new roman"/>
            </a:endParaRPr>
          </a:p>
        </p:txBody>
      </p:sp>
      <p:pic>
        <p:nvPicPr>
          <p:cNvPr id="4" name="Content Placeholder 3">
            <a:extLst>
              <a:ext uri="{FF2B5EF4-FFF2-40B4-BE49-F238E27FC236}">
                <a16:creationId xmlns:a16="http://schemas.microsoft.com/office/drawing/2014/main" id="{00CFA440-12E2-A3CB-AFC5-FE653B9DBBC7}"/>
              </a:ext>
            </a:extLst>
          </p:cNvPr>
          <p:cNvPicPr>
            <a:picLocks noGrp="1" noChangeAspect="1"/>
          </p:cNvPicPr>
          <p:nvPr>
            <p:ph idx="1"/>
          </p:nvPr>
        </p:nvPicPr>
        <p:blipFill>
          <a:blip r:embed="rId2"/>
          <a:srcRect/>
          <a:stretch/>
        </p:blipFill>
        <p:spPr>
          <a:xfrm>
            <a:off x="1665170" y="1310535"/>
            <a:ext cx="8422105" cy="5146516"/>
          </a:xfrm>
          <a:prstGeom prst="rect">
            <a:avLst/>
          </a:prstGeom>
        </p:spPr>
      </p:pic>
    </p:spTree>
    <p:extLst>
      <p:ext uri="{BB962C8B-B14F-4D97-AF65-F5344CB8AC3E}">
        <p14:creationId xmlns:p14="http://schemas.microsoft.com/office/powerpoint/2010/main" val="11801736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92E55A-DCFF-53B2-0367-F8700DD59509}"/>
              </a:ext>
            </a:extLst>
          </p:cNvPr>
          <p:cNvSpPr>
            <a:spLocks noGrp="1"/>
          </p:cNvSpPr>
          <p:nvPr>
            <p:ph type="title"/>
          </p:nvPr>
        </p:nvSpPr>
        <p:spPr>
          <a:xfrm>
            <a:off x="838200" y="365126"/>
            <a:ext cx="10515600" cy="881784"/>
          </a:xfrm>
        </p:spPr>
        <p:txBody>
          <a:bodyPr>
            <a:normAutofit/>
          </a:bodyPr>
          <a:lstStyle/>
          <a:p>
            <a:r>
              <a:rPr lang="en-US" dirty="0">
                <a:solidFill>
                  <a:schemeClr val="tx2"/>
                </a:solidFill>
                <a:effectLst>
                  <a:outerShdw blurRad="38100" dist="38100" dir="2700000" algn="tl">
                    <a:srgbClr val="000000">
                      <a:alpha val="43137"/>
                    </a:srgbClr>
                  </a:outerShdw>
                </a:effectLst>
                <a:latin typeface=" times new roman"/>
              </a:rPr>
              <a:t>ii) </a:t>
            </a:r>
            <a:r>
              <a:rPr lang="en-US" dirty="0" err="1">
                <a:solidFill>
                  <a:schemeClr val="tx2"/>
                </a:solidFill>
                <a:effectLst>
                  <a:outerShdw blurRad="38100" dist="38100" dir="2700000" algn="tl">
                    <a:srgbClr val="000000">
                      <a:alpha val="43137"/>
                    </a:srgbClr>
                  </a:outerShdw>
                </a:effectLst>
                <a:latin typeface=" times new roman"/>
              </a:rPr>
              <a:t>Droping</a:t>
            </a:r>
            <a:r>
              <a:rPr lang="en-US" dirty="0">
                <a:solidFill>
                  <a:schemeClr val="tx2"/>
                </a:solidFill>
                <a:effectLst>
                  <a:outerShdw blurRad="38100" dist="38100" dir="2700000" algn="tl">
                    <a:srgbClr val="000000">
                      <a:alpha val="43137"/>
                    </a:srgbClr>
                  </a:outerShdw>
                </a:effectLst>
                <a:latin typeface=" times new roman"/>
              </a:rPr>
              <a:t> unwanted columns:</a:t>
            </a:r>
            <a:endParaRPr lang="en-IN" dirty="0">
              <a:solidFill>
                <a:schemeClr val="tx2"/>
              </a:solidFill>
              <a:effectLst>
                <a:outerShdw blurRad="38100" dist="38100" dir="2700000" algn="tl">
                  <a:srgbClr val="000000">
                    <a:alpha val="43137"/>
                  </a:srgbClr>
                </a:outerShdw>
              </a:effectLst>
              <a:latin typeface=" times new roman"/>
            </a:endParaRPr>
          </a:p>
        </p:txBody>
      </p:sp>
      <p:sp>
        <p:nvSpPr>
          <p:cNvPr id="3" name="Content Placeholder 2">
            <a:extLst>
              <a:ext uri="{FF2B5EF4-FFF2-40B4-BE49-F238E27FC236}">
                <a16:creationId xmlns:a16="http://schemas.microsoft.com/office/drawing/2014/main" id="{4DD4C055-3881-3A14-B91E-5CF6AD4266EA}"/>
              </a:ext>
            </a:extLst>
          </p:cNvPr>
          <p:cNvSpPr>
            <a:spLocks noGrp="1"/>
          </p:cNvSpPr>
          <p:nvPr>
            <p:ph idx="1"/>
          </p:nvPr>
        </p:nvSpPr>
        <p:spPr>
          <a:xfrm>
            <a:off x="1699490" y="1514764"/>
            <a:ext cx="9654309" cy="4662199"/>
          </a:xfrm>
        </p:spPr>
        <p:txBody>
          <a:bodyPr/>
          <a:lstStyle/>
          <a:p>
            <a:pPr lvl="1">
              <a:buFont typeface="Wingdings" panose="05000000000000000000" pitchFamily="2" charset="2"/>
              <a:buChar char="Ø"/>
            </a:pPr>
            <a:r>
              <a:rPr lang="en-US" sz="2800" dirty="0">
                <a:latin typeface=" times new roman"/>
              </a:rPr>
              <a:t>This process is used to filter the wanted column that are required for modeling process.</a:t>
            </a:r>
          </a:p>
          <a:p>
            <a:pPr marL="457200" lvl="1" indent="0">
              <a:buNone/>
            </a:pPr>
            <a:endParaRPr lang="en-US" sz="2800" dirty="0">
              <a:latin typeface=" times new roman"/>
            </a:endParaRPr>
          </a:p>
          <a:p>
            <a:pPr lvl="1">
              <a:buFont typeface="Wingdings" panose="05000000000000000000" pitchFamily="2" charset="2"/>
              <a:buChar char="Ø"/>
            </a:pPr>
            <a:r>
              <a:rPr lang="en-US" sz="2800" dirty="0">
                <a:latin typeface=" times new roman"/>
              </a:rPr>
              <a:t>Here the unwanted columns are </a:t>
            </a:r>
            <a:r>
              <a:rPr lang="en-US" dirty="0"/>
              <a:t>–</a:t>
            </a:r>
          </a:p>
          <a:p>
            <a:pPr marL="0" indent="0">
              <a:buNone/>
            </a:pPr>
            <a:r>
              <a:rPr lang="en-US" dirty="0"/>
              <a:t>                 1. </a:t>
            </a:r>
            <a:r>
              <a:rPr lang="en-GB" dirty="0" err="1"/>
              <a:t>HasConterversy</a:t>
            </a:r>
            <a:endParaRPr lang="en-US" dirty="0"/>
          </a:p>
          <a:p>
            <a:pPr marL="0" indent="0">
              <a:buNone/>
            </a:pPr>
            <a:r>
              <a:rPr lang="en-US" dirty="0"/>
              <a:t>                 2. </a:t>
            </a:r>
            <a:r>
              <a:rPr lang="en-GB" dirty="0"/>
              <a:t>Description</a:t>
            </a:r>
            <a:endParaRPr lang="en-US" dirty="0"/>
          </a:p>
          <a:p>
            <a:pPr marL="0" indent="0">
              <a:buNone/>
            </a:pPr>
            <a:endParaRPr lang="en-US" dirty="0"/>
          </a:p>
          <a:p>
            <a:pPr marL="0" indent="0">
              <a:buNone/>
            </a:pPr>
            <a:r>
              <a:rPr lang="en-US" sz="3200" b="1" dirty="0"/>
              <a:t>TARGET VARIABLE </a:t>
            </a:r>
            <a:r>
              <a:rPr lang="en-US" sz="3200" dirty="0"/>
              <a:t>: </a:t>
            </a:r>
            <a:r>
              <a:rPr lang="en-GB" sz="3200" i="1" dirty="0"/>
              <a:t>Names</a:t>
            </a:r>
            <a:endParaRPr lang="en-US" sz="3200" i="1" dirty="0"/>
          </a:p>
          <a:p>
            <a:pPr marL="0" indent="0">
              <a:buNone/>
            </a:pPr>
            <a:endParaRPr lang="en-IN" dirty="0"/>
          </a:p>
        </p:txBody>
      </p:sp>
    </p:spTree>
    <p:extLst>
      <p:ext uri="{BB962C8B-B14F-4D97-AF65-F5344CB8AC3E}">
        <p14:creationId xmlns:p14="http://schemas.microsoft.com/office/powerpoint/2010/main" val="300006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66C5F6-8F40-F69F-7729-CD53844F9370}"/>
              </a:ext>
            </a:extLst>
          </p:cNvPr>
          <p:cNvSpPr>
            <a:spLocks noGrp="1"/>
          </p:cNvSpPr>
          <p:nvPr>
            <p:ph type="title"/>
          </p:nvPr>
        </p:nvSpPr>
        <p:spPr/>
        <p:txBody>
          <a:bodyPr/>
          <a:lstStyle/>
          <a:p>
            <a:r>
              <a:rPr lang="en-GB" dirty="0"/>
              <a:t>Model Selection </a:t>
            </a:r>
            <a:endParaRPr lang="en-US" dirty="0"/>
          </a:p>
        </p:txBody>
      </p:sp>
      <p:sp>
        <p:nvSpPr>
          <p:cNvPr id="3" name="Content Placeholder 2">
            <a:extLst>
              <a:ext uri="{FF2B5EF4-FFF2-40B4-BE49-F238E27FC236}">
                <a16:creationId xmlns:a16="http://schemas.microsoft.com/office/drawing/2014/main" id="{22C6A705-2B97-E93F-FCB2-8AC54A68DF0E}"/>
              </a:ext>
            </a:extLst>
          </p:cNvPr>
          <p:cNvSpPr>
            <a:spLocks noGrp="1"/>
          </p:cNvSpPr>
          <p:nvPr>
            <p:ph idx="1"/>
          </p:nvPr>
        </p:nvSpPr>
        <p:spPr/>
        <p:txBody>
          <a:bodyPr/>
          <a:lstStyle/>
          <a:p>
            <a:r>
              <a:rPr lang="en-GB" dirty="0"/>
              <a:t>Decision trees are a type of supervised machine learning algorithm that can be used for both classification and regression tasks. They are relatively simple to understand and interpret, and they can be effective even with small datasets.</a:t>
            </a:r>
          </a:p>
          <a:p>
            <a:r>
              <a:rPr lang="en-GB" dirty="0"/>
              <a:t>Decision trees can handle both categorical and numerical data without requiring any </a:t>
            </a:r>
            <a:r>
              <a:rPr lang="en-GB" dirty="0" err="1"/>
              <a:t>preprocessing</a:t>
            </a:r>
            <a:r>
              <a:rPr lang="en-GB" dirty="0"/>
              <a:t>. This is helpful for this data, which includes both numerical features (e.g., ESG risk scores) and categorical features (e.g., sector).</a:t>
            </a:r>
            <a:endParaRPr lang="en-US" dirty="0"/>
          </a:p>
        </p:txBody>
      </p:sp>
    </p:spTree>
    <p:extLst>
      <p:ext uri="{BB962C8B-B14F-4D97-AF65-F5344CB8AC3E}">
        <p14:creationId xmlns:p14="http://schemas.microsoft.com/office/powerpoint/2010/main" val="1114588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0A424-CC87-5995-E48C-15035D9F3908}"/>
              </a:ext>
            </a:extLst>
          </p:cNvPr>
          <p:cNvSpPr>
            <a:spLocks noGrp="1"/>
          </p:cNvSpPr>
          <p:nvPr>
            <p:ph type="title"/>
          </p:nvPr>
        </p:nvSpPr>
        <p:spPr>
          <a:xfrm>
            <a:off x="838200" y="365126"/>
            <a:ext cx="10515600" cy="726828"/>
          </a:xfrm>
        </p:spPr>
        <p:txBody>
          <a:bodyPr>
            <a:normAutofit/>
          </a:bodyPr>
          <a:lstStyle/>
          <a:p>
            <a:r>
              <a:rPr lang="en-US" b="1" dirty="0">
                <a:solidFill>
                  <a:schemeClr val="tx2"/>
                </a:solidFill>
                <a:effectLst>
                  <a:outerShdw blurRad="38100" dist="38100" dir="2700000" algn="tl">
                    <a:srgbClr val="000000">
                      <a:alpha val="43137"/>
                    </a:srgbClr>
                  </a:outerShdw>
                </a:effectLst>
              </a:rPr>
              <a:t>Visualization.</a:t>
            </a:r>
            <a:endParaRPr lang="en-IN" b="1" dirty="0">
              <a:solidFill>
                <a:schemeClr val="tx2"/>
              </a:solidFill>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30B3096A-42D3-DC58-7B5B-71197BAB1230}"/>
              </a:ext>
            </a:extLst>
          </p:cNvPr>
          <p:cNvSpPr>
            <a:spLocks noGrp="1"/>
          </p:cNvSpPr>
          <p:nvPr>
            <p:ph idx="1"/>
          </p:nvPr>
        </p:nvSpPr>
        <p:spPr>
          <a:xfrm>
            <a:off x="838200" y="1091954"/>
            <a:ext cx="10515600" cy="5601809"/>
          </a:xfrm>
        </p:spPr>
        <p:txBody>
          <a:bodyPr/>
          <a:lstStyle/>
          <a:p>
            <a:pPr marL="0" indent="0">
              <a:buNone/>
            </a:pPr>
            <a:r>
              <a:rPr lang="en-US" dirty="0"/>
              <a:t>               </a:t>
            </a:r>
            <a:r>
              <a:rPr lang="en-US" dirty="0">
                <a:latin typeface=" times new roman"/>
              </a:rPr>
              <a:t>   It’s the graphical representation of data or information.</a:t>
            </a:r>
          </a:p>
          <a:p>
            <a:pPr marL="0" indent="0">
              <a:buNone/>
            </a:pPr>
            <a:r>
              <a:rPr lang="en-US" dirty="0" err="1">
                <a:solidFill>
                  <a:schemeClr val="accent6"/>
                </a:solidFill>
                <a:latin typeface=" times new roman"/>
              </a:rPr>
              <a:t>i</a:t>
            </a:r>
            <a:r>
              <a:rPr lang="en-US" dirty="0">
                <a:solidFill>
                  <a:schemeClr val="accent6"/>
                </a:solidFill>
                <a:latin typeface=" times new roman"/>
              </a:rPr>
              <a:t>) </a:t>
            </a:r>
            <a:r>
              <a:rPr lang="en-GB" dirty="0">
                <a:solidFill>
                  <a:schemeClr val="accent6"/>
                </a:solidFill>
                <a:latin typeface=" times new roman"/>
              </a:rPr>
              <a:t>Total ESG Risk Score</a:t>
            </a:r>
            <a:r>
              <a:rPr lang="en-US" dirty="0">
                <a:solidFill>
                  <a:schemeClr val="accent6"/>
                </a:solidFill>
                <a:latin typeface=" times new roman"/>
              </a:rPr>
              <a:t>:</a:t>
            </a:r>
            <a:r>
              <a:rPr lang="en-US" dirty="0">
                <a:solidFill>
                  <a:srgbClr val="FF6600"/>
                </a:solidFill>
                <a:latin typeface=" times new roman"/>
              </a:rPr>
              <a:t>                             </a:t>
            </a:r>
            <a:endParaRPr lang="en-IN" dirty="0">
              <a:solidFill>
                <a:srgbClr val="FF6600"/>
              </a:solidFill>
              <a:latin typeface=" times new roman"/>
            </a:endParaRPr>
          </a:p>
        </p:txBody>
      </p:sp>
      <p:pic>
        <p:nvPicPr>
          <p:cNvPr id="5" name="Picture 4">
            <a:extLst>
              <a:ext uri="{FF2B5EF4-FFF2-40B4-BE49-F238E27FC236}">
                <a16:creationId xmlns:a16="http://schemas.microsoft.com/office/drawing/2014/main" id="{FA693303-1322-A24A-7454-513AFD9FC15A}"/>
              </a:ext>
            </a:extLst>
          </p:cNvPr>
          <p:cNvPicPr>
            <a:picLocks noChangeAspect="1"/>
          </p:cNvPicPr>
          <p:nvPr/>
        </p:nvPicPr>
        <p:blipFill>
          <a:blip r:embed="rId2"/>
          <a:srcRect/>
          <a:stretch/>
        </p:blipFill>
        <p:spPr>
          <a:xfrm>
            <a:off x="2274094" y="2229233"/>
            <a:ext cx="8251031" cy="4263641"/>
          </a:xfrm>
          <a:prstGeom prst="rect">
            <a:avLst/>
          </a:prstGeom>
        </p:spPr>
      </p:pic>
    </p:spTree>
    <p:extLst>
      <p:ext uri="{BB962C8B-B14F-4D97-AF65-F5344CB8AC3E}">
        <p14:creationId xmlns:p14="http://schemas.microsoft.com/office/powerpoint/2010/main" val="37765967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F91FE3-F724-7B68-13D3-B1B7E11D8315}"/>
              </a:ext>
            </a:extLst>
          </p:cNvPr>
          <p:cNvSpPr>
            <a:spLocks noGrp="1"/>
          </p:cNvSpPr>
          <p:nvPr>
            <p:ph type="title"/>
          </p:nvPr>
        </p:nvSpPr>
        <p:spPr>
          <a:xfrm>
            <a:off x="838200" y="365126"/>
            <a:ext cx="10515600" cy="872548"/>
          </a:xfrm>
        </p:spPr>
        <p:txBody>
          <a:bodyPr>
            <a:normAutofit/>
          </a:bodyPr>
          <a:lstStyle/>
          <a:p>
            <a:r>
              <a:rPr lang="en-US" sz="3600" dirty="0">
                <a:solidFill>
                  <a:schemeClr val="accent6"/>
                </a:solidFill>
                <a:latin typeface=" times new roman"/>
              </a:rPr>
              <a:t>ii)</a:t>
            </a:r>
            <a:r>
              <a:rPr lang="en-GB" sz="3600" dirty="0">
                <a:solidFill>
                  <a:schemeClr val="accent6"/>
                </a:solidFill>
                <a:latin typeface=" times new roman"/>
              </a:rPr>
              <a:t>Total ESG Risk Score</a:t>
            </a:r>
            <a:endParaRPr lang="en-IN" sz="3600" dirty="0">
              <a:solidFill>
                <a:schemeClr val="accent6"/>
              </a:solidFill>
              <a:latin typeface=" times new roman"/>
            </a:endParaRPr>
          </a:p>
        </p:txBody>
      </p:sp>
      <p:pic>
        <p:nvPicPr>
          <p:cNvPr id="4" name="Content Placeholder 3">
            <a:extLst>
              <a:ext uri="{FF2B5EF4-FFF2-40B4-BE49-F238E27FC236}">
                <a16:creationId xmlns:a16="http://schemas.microsoft.com/office/drawing/2014/main" id="{A18955F0-A868-1116-80A0-199E85481EB0}"/>
              </a:ext>
            </a:extLst>
          </p:cNvPr>
          <p:cNvPicPr>
            <a:picLocks noGrp="1" noChangeAspect="1"/>
          </p:cNvPicPr>
          <p:nvPr>
            <p:ph idx="1"/>
          </p:nvPr>
        </p:nvPicPr>
        <p:blipFill>
          <a:blip r:embed="rId2"/>
          <a:srcRect/>
          <a:stretch/>
        </p:blipFill>
        <p:spPr>
          <a:xfrm>
            <a:off x="2179675" y="1366982"/>
            <a:ext cx="7102977" cy="5125891"/>
          </a:xfrm>
          <a:prstGeom prst="rect">
            <a:avLst/>
          </a:prstGeom>
        </p:spPr>
      </p:pic>
    </p:spTree>
    <p:extLst>
      <p:ext uri="{BB962C8B-B14F-4D97-AF65-F5344CB8AC3E}">
        <p14:creationId xmlns:p14="http://schemas.microsoft.com/office/powerpoint/2010/main" val="21704959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262</TotalTime>
  <Words>516</Words>
  <Application>Microsoft Office PowerPoint</Application>
  <PresentationFormat>Widescreen</PresentationFormat>
  <Paragraphs>116</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   Harnessing-Data-Analytics-for-Sustainable-Investment-Strategies</vt:lpstr>
      <vt:lpstr>Goal of our Project :  </vt:lpstr>
      <vt:lpstr>PROJECT OVERVIEW:</vt:lpstr>
      <vt:lpstr>  Data Cleaning :  </vt:lpstr>
      <vt:lpstr>Code for getting datatype() :</vt:lpstr>
      <vt:lpstr>ii) Droping unwanted columns:</vt:lpstr>
      <vt:lpstr>Model Selection </vt:lpstr>
      <vt:lpstr>Visualization.</vt:lpstr>
      <vt:lpstr>ii)Total ESG Risk Score</vt:lpstr>
      <vt:lpstr>Risk Matrix</vt:lpstr>
      <vt:lpstr>Streamlit: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Predictive Analysis of Road Accident Prevention and Response </dc:title>
  <dc:creator>Sowmya Rahul</dc:creator>
  <cp:lastModifiedBy>Arun Kumar M</cp:lastModifiedBy>
  <cp:revision>64</cp:revision>
  <dcterms:created xsi:type="dcterms:W3CDTF">2024-04-01T07:49:13Z</dcterms:created>
  <dcterms:modified xsi:type="dcterms:W3CDTF">2024-04-03T05:50:24Z</dcterms:modified>
</cp:coreProperties>
</file>