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79" r:id="rId3"/>
    <p:sldId id="287" r:id="rId4"/>
    <p:sldId id="258" r:id="rId5"/>
    <p:sldId id="259" r:id="rId6"/>
    <p:sldId id="293" r:id="rId7"/>
    <p:sldId id="290" r:id="rId8"/>
    <p:sldId id="296" r:id="rId9"/>
    <p:sldId id="294" r:id="rId10"/>
    <p:sldId id="295"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39" autoAdjust="0"/>
    <p:restoredTop sz="94660"/>
  </p:normalViewPr>
  <p:slideViewPr>
    <p:cSldViewPr>
      <p:cViewPr>
        <p:scale>
          <a:sx n="62" d="100"/>
          <a:sy n="62" d="100"/>
        </p:scale>
        <p:origin x="-1602" y="-2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4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AC4FDD-4DD0-46FA-A4E1-861EAFBE4220}" type="datetimeFigureOut">
              <a:rPr lang="en-US" smtClean="0"/>
              <a:pPr/>
              <a:t>10/2/2023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A32FA6-3F5A-4C31-829F-E070AA6533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A32FA6-3F5A-4C31-829F-E070AA653393}"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A32FA6-3F5A-4C31-829F-E070AA653393}"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A32FA6-3F5A-4C31-829F-E070AA653393}"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A32FA6-3F5A-4C31-829F-E070AA653393}"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A32FA6-3F5A-4C31-829F-E070AA653393}"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A32FA6-3F5A-4C31-829F-E070AA653393}"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3"/>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1"/>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9B11286-409B-4C64-BF18-035714F747CD}" type="datetimeFigureOut">
              <a:rPr lang="en-US" smtClean="0"/>
              <a:pPr/>
              <a:t>10/2/2023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52D33FB-E893-4677-8054-429A43AF1F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1"/>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B11286-409B-4C64-BF18-035714F747CD}" type="datetimeFigureOut">
              <a:rPr lang="en-US" smtClean="0"/>
              <a:pPr/>
              <a:t>10/2/2023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2D33FB-E893-4677-8054-429A43AF1F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5" y="274642"/>
            <a:ext cx="1777471"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B11286-409B-4C64-BF18-035714F747CD}" type="datetimeFigureOut">
              <a:rPr lang="en-US" smtClean="0"/>
              <a:pPr/>
              <a:t>10/2/2023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2D33FB-E893-4677-8054-429A43AF1F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B11286-409B-4C64-BF18-035714F747CD}" type="datetimeFigureOut">
              <a:rPr lang="en-US" smtClean="0"/>
              <a:pPr/>
              <a:t>10/2/2023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2D33FB-E893-4677-8054-429A43AF1F1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9B11286-409B-4C64-BF18-035714F747CD}" type="datetimeFigureOut">
              <a:rPr lang="en-US" smtClean="0"/>
              <a:pPr/>
              <a:t>10/2/2023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2D33FB-E893-4677-8054-429A43AF1F1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0"/>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30"/>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B11286-409B-4C64-BF18-035714F747CD}" type="datetimeFigureOut">
              <a:rPr lang="en-US" smtClean="0"/>
              <a:pPr/>
              <a:t>10/2/2023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52D33FB-E893-4677-8054-429A43AF1F1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2"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9"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2" y="1444295"/>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7" y="1444295"/>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9B11286-409B-4C64-BF18-035714F747CD}" type="datetimeFigureOut">
              <a:rPr lang="en-US" smtClean="0"/>
              <a:pPr/>
              <a:t>10/2/2023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52D33FB-E893-4677-8054-429A43AF1F1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9B11286-409B-4C64-BF18-035714F747CD}" type="datetimeFigureOut">
              <a:rPr lang="en-US" smtClean="0"/>
              <a:pPr/>
              <a:t>10/2/2023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52D33FB-E893-4677-8054-429A43AF1F1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9B11286-409B-4C64-BF18-035714F747CD}" type="datetimeFigureOut">
              <a:rPr lang="en-US" smtClean="0"/>
              <a:pPr/>
              <a:t>10/2/2023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52D33FB-E893-4677-8054-429A43AF1F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9B11286-409B-4C64-BF18-035714F747CD}" type="datetimeFigureOut">
              <a:rPr lang="en-US" smtClean="0"/>
              <a:pPr/>
              <a:t>10/2/2023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52D33FB-E893-4677-8054-429A43AF1F1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4"/>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9B11286-409B-4C64-BF18-035714F747CD}" type="datetimeFigureOut">
              <a:rPr lang="en-US" smtClean="0"/>
              <a:pPr/>
              <a:t>10/2/2023</a:t>
            </a:fld>
            <a:endParaRPr lang="en-US"/>
          </a:p>
        </p:txBody>
      </p:sp>
      <p:sp>
        <p:nvSpPr>
          <p:cNvPr id="6" name="Footer Placeholder 5"/>
          <p:cNvSpPr>
            <a:spLocks noGrp="1"/>
          </p:cNvSpPr>
          <p:nvPr>
            <p:ph type="ftr" sz="quarter" idx="11"/>
          </p:nvPr>
        </p:nvSpPr>
        <p:spPr>
          <a:xfrm>
            <a:off x="4380074" y="6407946"/>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52D33FB-E893-4677-8054-429A43AF1F1D}" type="slidenum">
              <a:rPr lang="en-US" smtClean="0"/>
              <a:pPr/>
              <a:t>‹#›</a:t>
            </a:fld>
            <a:endParaRPr lang="en-US"/>
          </a:p>
        </p:txBody>
      </p:sp>
      <p:sp>
        <p:nvSpPr>
          <p:cNvPr id="2" name="Title 1"/>
          <p:cNvSpPr>
            <a:spLocks noGrp="1"/>
          </p:cNvSpPr>
          <p:nvPr>
            <p:ph type="title"/>
          </p:nvPr>
        </p:nvSpPr>
        <p:spPr>
          <a:xfrm>
            <a:off x="228600" y="4865124"/>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3" y="5791254"/>
            <a:ext cx="3402315"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3" y="5791254"/>
            <a:ext cx="3402315"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30"/>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9B11286-409B-4C64-BF18-035714F747CD}" type="datetimeFigureOut">
              <a:rPr lang="en-US" smtClean="0"/>
              <a:pPr/>
              <a:t>10/2/2023</a:t>
            </a:fld>
            <a:endParaRPr lang="en-US"/>
          </a:p>
        </p:txBody>
      </p:sp>
      <p:sp>
        <p:nvSpPr>
          <p:cNvPr id="22" name="Footer Placeholder 21"/>
          <p:cNvSpPr>
            <a:spLocks noGrp="1"/>
          </p:cNvSpPr>
          <p:nvPr>
            <p:ph type="ftr" sz="quarter" idx="3"/>
          </p:nvPr>
        </p:nvSpPr>
        <p:spPr>
          <a:xfrm>
            <a:off x="4380074" y="6407946"/>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6"/>
            <a:ext cx="365760" cy="365125"/>
          </a:xfrm>
          <a:prstGeom prst="rect">
            <a:avLst/>
          </a:prstGeom>
        </p:spPr>
        <p:txBody>
          <a:bodyPr vert="horz" anchor="b"/>
          <a:lstStyle>
            <a:lvl1pPr algn="r" eaLnBrk="1" latinLnBrk="0" hangingPunct="1">
              <a:defRPr kumimoji="0" sz="1000" b="0">
                <a:solidFill>
                  <a:schemeClr val="tx1"/>
                </a:solidFill>
              </a:defRPr>
            </a:lvl1pPr>
            <a:extLst/>
          </a:lstStyle>
          <a:p>
            <a:fld id="{252D33FB-E893-4677-8054-429A43AF1F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080/weather/swagger-ui/index.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53400" cy="4876800"/>
          </a:xfrm>
        </p:spPr>
        <p:txBody>
          <a:bodyPr>
            <a:normAutofit/>
          </a:bodyPr>
          <a:lstStyle/>
          <a:p>
            <a:pPr algn="ctr">
              <a:buNone/>
            </a:pPr>
            <a:endParaRPr lang="en-US" sz="3600" b="1" dirty="0" smtClean="0">
              <a:latin typeface="Algerian" pitchFamily="82" charset="0"/>
            </a:endParaRPr>
          </a:p>
          <a:p>
            <a:pPr algn="ctr">
              <a:buNone/>
            </a:pPr>
            <a:endParaRPr lang="en-US" sz="3600" b="1" dirty="0" smtClean="0">
              <a:latin typeface="Algerian" pitchFamily="82" charset="0"/>
            </a:endParaRPr>
          </a:p>
          <a:p>
            <a:pPr algn="ctr">
              <a:buNone/>
            </a:pPr>
            <a:r>
              <a:rPr lang="en-US" sz="3600" b="1" dirty="0" smtClean="0">
                <a:latin typeface="Algerian" pitchFamily="82" charset="0"/>
              </a:rPr>
              <a:t>Weather Forecast Application  using spring boot project</a:t>
            </a:r>
            <a:endParaRPr lang="en-US" sz="3600" b="1" dirty="0">
              <a:latin typeface="Algerian" pitchFamily="82" charset="0"/>
              <a:cs typeface="Times New Roman" pitchFamily="18" charset="0"/>
            </a:endParaRPr>
          </a:p>
        </p:txBody>
      </p:sp>
      <p:sp>
        <p:nvSpPr>
          <p:cNvPr id="2" name="Title 1"/>
          <p:cNvSpPr>
            <a:spLocks noGrp="1"/>
          </p:cNvSpPr>
          <p:nvPr>
            <p:ph type="title"/>
          </p:nvPr>
        </p:nvSpPr>
        <p:spPr/>
        <p:txBody>
          <a:bodyPr>
            <a:normAutofit fontScale="90000"/>
          </a:bodyPr>
          <a:lstStyle/>
          <a:p>
            <a:pPr algn="ctr"/>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IN" dirty="0" smtClean="0"/>
              <a:t/>
            </a:r>
            <a:br>
              <a:rPr lang="en-IN" dirty="0" smtClean="0"/>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latin typeface="Algerian" pitchFamily="82" charset="0"/>
                <a:cs typeface="Times New Roman" pitchFamily="18" charset="0"/>
              </a:rPr>
              <a:t>Other Details</a:t>
            </a:r>
            <a:endParaRPr lang="en-US" sz="4400" dirty="0">
              <a:latin typeface="Algerian" pitchFamily="82" charset="0"/>
              <a:cs typeface="Times New Roman" pitchFamily="18" charset="0"/>
            </a:endParaRPr>
          </a:p>
        </p:txBody>
      </p:sp>
      <p:sp>
        <p:nvSpPr>
          <p:cNvPr id="4" name="Content Placeholder 3"/>
          <p:cNvSpPr>
            <a:spLocks noGrp="1"/>
          </p:cNvSpPr>
          <p:nvPr>
            <p:ph idx="1"/>
          </p:nvPr>
        </p:nvSpPr>
        <p:spPr/>
        <p:txBody>
          <a:bodyPr>
            <a:normAutofit/>
          </a:bodyPr>
          <a:lstStyle/>
          <a:p>
            <a:pPr>
              <a:buNone/>
            </a:pPr>
            <a:r>
              <a:rPr lang="en-US" b="1" dirty="0" smtClean="0">
                <a:latin typeface="Times New Roman" pitchFamily="18" charset="0"/>
                <a:cs typeface="Times New Roman" pitchFamily="18" charset="0"/>
              </a:rPr>
              <a:t>Swagger URL - </a:t>
            </a:r>
            <a:r>
              <a:rPr lang="en-US" dirty="0" smtClean="0">
                <a:latin typeface="Times New Roman" pitchFamily="18" charset="0"/>
                <a:cs typeface="Times New Roman" pitchFamily="18" charset="0"/>
                <a:hlinkClick r:id="rId3"/>
              </a:rPr>
              <a:t>http://</a:t>
            </a:r>
            <a:r>
              <a:rPr lang="en-US" dirty="0" smtClean="0">
                <a:latin typeface="Times New Roman" pitchFamily="18" charset="0"/>
                <a:cs typeface="Times New Roman" pitchFamily="18" charset="0"/>
                <a:hlinkClick r:id="rId3"/>
              </a:rPr>
              <a:t>localhost:8080/weather/swagger-ui/index.html</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Database URL - </a:t>
            </a:r>
            <a:r>
              <a:rPr lang="en-US" dirty="0" smtClean="0">
                <a:latin typeface="Times New Roman" pitchFamily="18" charset="0"/>
                <a:cs typeface="Times New Roman" pitchFamily="18" charset="0"/>
              </a:rPr>
              <a:t>http://localhost:8080/weather/h2-console</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normAutofit fontScale="90000"/>
          </a:bodyPr>
          <a:lstStyle/>
          <a:p>
            <a:pPr algn="ctr"/>
            <a:r>
              <a:rPr lang="en-US" sz="9600" dirty="0" smtClean="0">
                <a:latin typeface="Algerian" pitchFamily="82" charset="0"/>
                <a:cs typeface="Times New Roman" pitchFamily="18" charset="0"/>
              </a:rPr>
              <a:t>Thank you</a:t>
            </a:r>
            <a:endParaRPr lang="en-US" sz="9600" dirty="0">
              <a:latin typeface="Algerian" pitchFamily="82"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62600"/>
          </a:xfrm>
        </p:spPr>
        <p:txBody>
          <a:bodyPr>
            <a:normAutofit/>
          </a:bodyPr>
          <a:lstStyle/>
          <a:p>
            <a:pPr algn="just">
              <a:buNone/>
            </a:pPr>
            <a:r>
              <a:rPr lang="en-US" dirty="0" smtClean="0">
                <a:latin typeface="Bell MT" pitchFamily="18" charset="0"/>
                <a:cs typeface="Times New Roman" pitchFamily="18" charset="0"/>
              </a:rPr>
              <a:t> </a:t>
            </a:r>
          </a:p>
          <a:p>
            <a:pPr algn="just">
              <a:buNone/>
            </a:pPr>
            <a:endParaRPr lang="en-US" dirty="0" smtClean="0">
              <a:latin typeface="Bell MT" pitchFamily="18" charset="0"/>
              <a:cs typeface="Times New Roman" pitchFamily="18" charset="0"/>
            </a:endParaRPr>
          </a:p>
          <a:p>
            <a:pPr algn="just">
              <a:buNone/>
            </a:pPr>
            <a:r>
              <a:rPr lang="en-US" sz="3600" dirty="0" smtClean="0">
                <a:latin typeface="Times New Roman" pitchFamily="18" charset="0"/>
                <a:cs typeface="Times New Roman" pitchFamily="18" charset="0"/>
              </a:rPr>
              <a:t>Spring Boot version – 3.1.4</a:t>
            </a:r>
          </a:p>
          <a:p>
            <a:pPr algn="just">
              <a:buNone/>
            </a:pPr>
            <a:endParaRPr lang="en-US" sz="3600" dirty="0" smtClean="0">
              <a:latin typeface="Times New Roman" pitchFamily="18" charset="0"/>
              <a:cs typeface="Times New Roman" pitchFamily="18" charset="0"/>
            </a:endParaRPr>
          </a:p>
          <a:p>
            <a:pPr algn="just">
              <a:buNone/>
            </a:pPr>
            <a:r>
              <a:rPr lang="en-US" sz="3600" dirty="0" smtClean="0">
                <a:latin typeface="Times New Roman" pitchFamily="18" charset="0"/>
                <a:cs typeface="Times New Roman" pitchFamily="18" charset="0"/>
              </a:rPr>
              <a:t>Java version – java 17</a:t>
            </a:r>
          </a:p>
          <a:p>
            <a:pPr algn="just">
              <a:buNone/>
            </a:pPr>
            <a:endParaRPr lang="en-US" sz="3600" dirty="0" smtClean="0">
              <a:latin typeface="Times New Roman" pitchFamily="18" charset="0"/>
              <a:cs typeface="Times New Roman" pitchFamily="18" charset="0"/>
            </a:endParaRPr>
          </a:p>
          <a:p>
            <a:pPr algn="just">
              <a:buNone/>
            </a:pPr>
            <a:r>
              <a:rPr lang="en-US" sz="3600" dirty="0" smtClean="0">
                <a:latin typeface="Times New Roman" pitchFamily="18" charset="0"/>
                <a:cs typeface="Times New Roman" pitchFamily="18" charset="0"/>
              </a:rPr>
              <a:t>Data Base – H2 database </a:t>
            </a:r>
          </a:p>
          <a:p>
            <a:pPr>
              <a:buNone/>
            </a:pPr>
            <a:endParaRPr lang="en-IN" dirty="0">
              <a:latin typeface="Bell MT" pitchFamily="18" charset="0"/>
            </a:endParaRPr>
          </a:p>
        </p:txBody>
      </p:sp>
      <p:sp>
        <p:nvSpPr>
          <p:cNvPr id="2" name="Title 1"/>
          <p:cNvSpPr>
            <a:spLocks noGrp="1"/>
          </p:cNvSpPr>
          <p:nvPr>
            <p:ph type="title"/>
          </p:nvPr>
        </p:nvSpPr>
        <p:spPr>
          <a:xfrm>
            <a:off x="457200" y="152400"/>
            <a:ext cx="8229600" cy="914400"/>
          </a:xfrm>
        </p:spPr>
        <p:txBody>
          <a:bodyPr/>
          <a:lstStyle/>
          <a:p>
            <a:pPr algn="ctr"/>
            <a:r>
              <a:rPr lang="en-US" b="1" dirty="0" smtClean="0">
                <a:latin typeface="Algerian" pitchFamily="82" charset="0"/>
                <a:cs typeface="Times New Roman" pitchFamily="18" charset="0"/>
              </a:rPr>
              <a:t>Project Details</a:t>
            </a:r>
            <a:endParaRPr lang="en-IN" dirty="0">
              <a:latin typeface="Algerian" pitchFamily="8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85800"/>
            <a:ext cx="7620000" cy="5509200"/>
          </a:xfrm>
          <a:prstGeom prst="rect">
            <a:avLst/>
          </a:prstGeom>
          <a:noFill/>
        </p:spPr>
        <p:txBody>
          <a:bodyPr wrap="square" anchor="t" anchorCtr="0">
            <a:spAutoFit/>
          </a:bodyPr>
          <a:lstStyle/>
          <a:p>
            <a:pPr algn="just"/>
            <a:r>
              <a:rPr lang="en-US" sz="28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This project involves fetching weather data from the </a:t>
            </a:r>
            <a:r>
              <a:rPr lang="en-US" sz="3200" dirty="0" err="1" smtClean="0">
                <a:latin typeface="Times New Roman" pitchFamily="18" charset="0"/>
                <a:cs typeface="Times New Roman" pitchFamily="18" charset="0"/>
              </a:rPr>
              <a:t>OpenWeather</a:t>
            </a:r>
            <a:r>
              <a:rPr lang="en-US" sz="3200" dirty="0" smtClean="0">
                <a:latin typeface="Times New Roman" pitchFamily="18" charset="0"/>
                <a:cs typeface="Times New Roman" pitchFamily="18" charset="0"/>
              </a:rPr>
              <a:t> API based on the user's provided location name. If a user fetches data multiple times for the same location without making a direct connection to the </a:t>
            </a:r>
            <a:r>
              <a:rPr lang="en-US" sz="3200" dirty="0" err="1" smtClean="0">
                <a:latin typeface="Times New Roman" pitchFamily="18" charset="0"/>
                <a:cs typeface="Times New Roman" pitchFamily="18" charset="0"/>
              </a:rPr>
              <a:t>OpenWeather</a:t>
            </a:r>
            <a:r>
              <a:rPr lang="en-US" sz="3200" dirty="0" smtClean="0">
                <a:latin typeface="Times New Roman" pitchFamily="18" charset="0"/>
                <a:cs typeface="Times New Roman" pitchFamily="18" charset="0"/>
              </a:rPr>
              <a:t> API, the data will be stored in our database. Subsequently, when users request weather information for that location, the application will retrieve the stored data from the database and display it to the users.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Algerian" pitchFamily="82" charset="0"/>
                <a:cs typeface="Times New Roman" pitchFamily="18" charset="0"/>
              </a:rPr>
              <a:t>API Details (Swagger)</a:t>
            </a:r>
            <a:endParaRPr lang="en-US" dirty="0">
              <a:latin typeface="Algerian" pitchFamily="82" charset="0"/>
            </a:endParaRPr>
          </a:p>
        </p:txBody>
      </p:sp>
      <p:pic>
        <p:nvPicPr>
          <p:cNvPr id="3" name="Content Placeholder 2"/>
          <p:cNvPicPr>
            <a:picLocks noGrp="1" noChangeAspect="1" noChangeArrowheads="1"/>
          </p:cNvPicPr>
          <p:nvPr>
            <p:ph idx="1"/>
          </p:nvPr>
        </p:nvPicPr>
        <p:blipFill>
          <a:blip r:embed="rId2"/>
          <a:srcRect/>
          <a:stretch>
            <a:fillRect/>
          </a:stretch>
        </p:blipFill>
        <p:spPr bwMode="auto">
          <a:xfrm>
            <a:off x="457200" y="1524000"/>
            <a:ext cx="82296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Algerian" pitchFamily="82" charset="0"/>
              </a:rPr>
              <a:t>GET REQUEST (Weather)</a:t>
            </a:r>
            <a:endParaRPr lang="en-US" dirty="0">
              <a:latin typeface="Algerian" pitchFamily="82" charset="0"/>
            </a:endParaRPr>
          </a:p>
        </p:txBody>
      </p:sp>
      <p:pic>
        <p:nvPicPr>
          <p:cNvPr id="2051" name="Picture 3"/>
          <p:cNvPicPr>
            <a:picLocks noGrp="1" noChangeAspect="1" noChangeArrowheads="1"/>
          </p:cNvPicPr>
          <p:nvPr>
            <p:ph idx="1"/>
          </p:nvPr>
        </p:nvPicPr>
        <p:blipFill>
          <a:blip r:embed="rId3"/>
          <a:srcRect/>
          <a:stretch>
            <a:fillRect/>
          </a:stretch>
        </p:blipFill>
        <p:spPr bwMode="auto">
          <a:xfrm>
            <a:off x="457200" y="1600200"/>
            <a:ext cx="82296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Algerian" pitchFamily="82" charset="0"/>
              </a:rPr>
              <a:t>SUCCESS RESPONSE</a:t>
            </a:r>
            <a:endParaRPr lang="en-US" dirty="0">
              <a:latin typeface="Algerian" pitchFamily="82" charset="0"/>
            </a:endParaRPr>
          </a:p>
        </p:txBody>
      </p:sp>
      <p:sp>
        <p:nvSpPr>
          <p:cNvPr id="4" name="Content Placeholder 3"/>
          <p:cNvSpPr>
            <a:spLocks noGrp="1"/>
          </p:cNvSpPr>
          <p:nvPr>
            <p:ph idx="1"/>
          </p:nvPr>
        </p:nvSpPr>
        <p:spPr/>
        <p:txBody>
          <a:bodyPr/>
          <a:lstStyle/>
          <a:p>
            <a:endParaRPr lang="en-US"/>
          </a:p>
        </p:txBody>
      </p:sp>
      <p:pic>
        <p:nvPicPr>
          <p:cNvPr id="5" name="Content Placeholder 2"/>
          <p:cNvPicPr>
            <a:picLocks noChangeAspect="1" noChangeArrowheads="1"/>
          </p:cNvPicPr>
          <p:nvPr/>
        </p:nvPicPr>
        <p:blipFill>
          <a:blip r:embed="rId3"/>
          <a:srcRect/>
          <a:stretch>
            <a:fillRect/>
          </a:stretch>
        </p:blipFill>
        <p:spPr bwMode="auto">
          <a:xfrm>
            <a:off x="457200" y="1447800"/>
            <a:ext cx="82296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Algerian" pitchFamily="82" charset="0"/>
              </a:rPr>
              <a:t>FAILURE RESPONSE</a:t>
            </a:r>
            <a:endParaRPr lang="en-US" dirty="0">
              <a:latin typeface="Algerian" pitchFamily="82" charset="0"/>
            </a:endParaRPr>
          </a:p>
        </p:txBody>
      </p:sp>
      <p:pic>
        <p:nvPicPr>
          <p:cNvPr id="1026" name="Picture 2"/>
          <p:cNvPicPr>
            <a:picLocks noGrp="1" noChangeAspect="1" noChangeArrowheads="1"/>
          </p:cNvPicPr>
          <p:nvPr>
            <p:ph idx="1"/>
          </p:nvPr>
        </p:nvPicPr>
        <p:blipFill>
          <a:blip r:embed="rId3"/>
          <a:srcRect/>
          <a:stretch>
            <a:fillRect/>
          </a:stretch>
        </p:blipFill>
        <p:spPr bwMode="auto">
          <a:xfrm>
            <a:off x="457200" y="1676400"/>
            <a:ext cx="8229600" cy="4114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Algerian" pitchFamily="82" charset="0"/>
              </a:rPr>
              <a:t>SAMPLE RECORD IN DB</a:t>
            </a:r>
            <a:endParaRPr lang="en-US" dirty="0">
              <a:latin typeface="Algerian" pitchFamily="82" charset="0"/>
            </a:endParaRPr>
          </a:p>
        </p:txBody>
      </p:sp>
      <p:sp>
        <p:nvSpPr>
          <p:cNvPr id="4" name="Content Placeholder 3"/>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a:srcRect/>
          <a:stretch>
            <a:fillRect/>
          </a:stretch>
        </p:blipFill>
        <p:spPr bwMode="auto">
          <a:xfrm>
            <a:off x="457200" y="1447800"/>
            <a:ext cx="83058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Algerian" pitchFamily="82" charset="0"/>
              </a:rPr>
              <a:t>Project Setup Configuration</a:t>
            </a:r>
            <a:endParaRPr lang="en-US" dirty="0">
              <a:latin typeface="Algerian" pitchFamily="82" charset="0"/>
            </a:endParaRPr>
          </a:p>
        </p:txBody>
      </p:sp>
      <p:sp>
        <p:nvSpPr>
          <p:cNvPr id="4" name="Content Placeholder 3"/>
          <p:cNvSpPr>
            <a:spLocks noGrp="1"/>
          </p:cNvSpPr>
          <p:nvPr>
            <p:ph idx="1"/>
          </p:nvPr>
        </p:nvSpPr>
        <p:spPr/>
        <p:txBody>
          <a:bodyPr>
            <a:noAutofit/>
          </a:bodyPr>
          <a:lstStyle/>
          <a:p>
            <a:r>
              <a:rPr lang="en-US" sz="2800" dirty="0" smtClean="0">
                <a:latin typeface="Times New Roman" pitchFamily="18" charset="0"/>
                <a:cs typeface="Times New Roman" pitchFamily="18" charset="0"/>
              </a:rPr>
              <a:t>Java 17 Minimum requirement for running this project.</a:t>
            </a:r>
          </a:p>
          <a:p>
            <a:r>
              <a:rPr lang="en-US" sz="2800" dirty="0" smtClean="0">
                <a:latin typeface="Times New Roman" pitchFamily="18" charset="0"/>
                <a:cs typeface="Times New Roman" pitchFamily="18" charset="0"/>
              </a:rPr>
              <a:t>In database H2 database configured in application level</a:t>
            </a:r>
          </a:p>
          <a:p>
            <a:pPr>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User Name – </a:t>
            </a:r>
            <a:r>
              <a:rPr lang="en-US" sz="2800" dirty="0" smtClean="0">
                <a:latin typeface="Times New Roman" pitchFamily="18" charset="0"/>
                <a:cs typeface="Times New Roman" pitchFamily="18" charset="0"/>
              </a:rPr>
              <a:t>user</a:t>
            </a:r>
          </a:p>
          <a:p>
            <a:pPr>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Password – password</a:t>
            </a:r>
          </a:p>
          <a:p>
            <a:pPr>
              <a:buNone/>
            </a:pPr>
            <a:endParaRPr lang="en-US" sz="28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Note: </a:t>
            </a:r>
            <a:r>
              <a:rPr lang="en-US" sz="2800" dirty="0" err="1" smtClean="0">
                <a:latin typeface="Times New Roman" pitchFamily="18" charset="0"/>
                <a:cs typeface="Times New Roman" pitchFamily="18" charset="0"/>
              </a:rPr>
              <a:t>ddl</a:t>
            </a:r>
            <a:r>
              <a:rPr lang="en-US" sz="2800" dirty="0" smtClean="0">
                <a:latin typeface="Times New Roman" pitchFamily="18" charset="0"/>
                <a:cs typeface="Times New Roman" pitchFamily="18" charset="0"/>
              </a:rPr>
              <a:t> enabled in application properties file       so no need to create database and table. </a:t>
            </a:r>
          </a:p>
          <a:p>
            <a:pPr>
              <a:buNone/>
            </a:pPr>
            <a:r>
              <a:rPr lang="en-US" sz="2800"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811</TotalTime>
  <Words>190</Words>
  <Application>Microsoft Office PowerPoint</Application>
  <PresentationFormat>On-screen Show (4:3)</PresentationFormat>
  <Paragraphs>37</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  </vt:lpstr>
      <vt:lpstr>Project Details</vt:lpstr>
      <vt:lpstr>Slide 3</vt:lpstr>
      <vt:lpstr>API Details (Swagger)</vt:lpstr>
      <vt:lpstr>GET REQUEST (Weather)</vt:lpstr>
      <vt:lpstr>SUCCESS RESPONSE</vt:lpstr>
      <vt:lpstr>FAILURE RESPONSE</vt:lpstr>
      <vt:lpstr>SAMPLE RECORD IN DB</vt:lpstr>
      <vt:lpstr>Project Setup Configuration</vt:lpstr>
      <vt:lpstr>Other Details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FABRICATION OF PNEUMATIC BUTTON GEAR CHANGE SYSTEM </dc:title>
  <dc:creator>MATHAVAN</dc:creator>
  <cp:lastModifiedBy>ARUN</cp:lastModifiedBy>
  <cp:revision>94</cp:revision>
  <dcterms:created xsi:type="dcterms:W3CDTF">2018-04-02T05:30:30Z</dcterms:created>
  <dcterms:modified xsi:type="dcterms:W3CDTF">2023-10-02T18:24:03Z</dcterms:modified>
</cp:coreProperties>
</file>