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AAA4E-7E9B-44DC-BF96-2B7BA8AA277F}">
          <p14:sldIdLst>
            <p14:sldId id="256"/>
            <p14:sldId id="257"/>
            <p14:sldId id="263"/>
          </p14:sldIdLst>
        </p14:section>
        <p14:section name="Untitled Section" id="{FFE5A5B8-F32F-4042-B9F2-2461E876EE10}">
          <p14:sldIdLst>
            <p14:sldId id="258"/>
            <p14:sldId id="259"/>
            <p14:sldId id="260"/>
            <p14:sldId id="261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8070B-4C05-449C-8981-881E3BA02AD2}" v="9" dt="2020-06-27T05:40:48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devireddy" userId="36458f6c1615bc54" providerId="LiveId" clId="{5D18070B-4C05-449C-8981-881E3BA02AD2}"/>
    <pc:docChg chg="undo custSel addSld delSld modSld sldOrd modSection">
      <pc:chgData name="naveen devireddy" userId="36458f6c1615bc54" providerId="LiveId" clId="{5D18070B-4C05-449C-8981-881E3BA02AD2}" dt="2020-06-27T05:41:06.966" v="1665" actId="20577"/>
      <pc:docMkLst>
        <pc:docMk/>
      </pc:docMkLst>
      <pc:sldChg chg="addSp modSp mod">
        <pc:chgData name="naveen devireddy" userId="36458f6c1615bc54" providerId="LiveId" clId="{5D18070B-4C05-449C-8981-881E3BA02AD2}" dt="2020-06-25T04:05:01.540" v="1066" actId="20577"/>
        <pc:sldMkLst>
          <pc:docMk/>
          <pc:sldMk cId="2774196849" sldId="257"/>
        </pc:sldMkLst>
        <pc:spChg chg="mod">
          <ac:chgData name="naveen devireddy" userId="36458f6c1615bc54" providerId="LiveId" clId="{5D18070B-4C05-449C-8981-881E3BA02AD2}" dt="2020-06-25T04:05:01.540" v="1066" actId="20577"/>
          <ac:spMkLst>
            <pc:docMk/>
            <pc:sldMk cId="2774196849" sldId="257"/>
            <ac:spMk id="3" creationId="{F1102882-BA1D-46A1-99DB-85A7C448814B}"/>
          </ac:spMkLst>
        </pc:spChg>
        <pc:cxnChg chg="add">
          <ac:chgData name="naveen devireddy" userId="36458f6c1615bc54" providerId="LiveId" clId="{5D18070B-4C05-449C-8981-881E3BA02AD2}" dt="2020-06-25T03:07:01.411" v="3" actId="11529"/>
          <ac:cxnSpMkLst>
            <pc:docMk/>
            <pc:sldMk cId="2774196849" sldId="257"/>
            <ac:cxnSpMk id="6" creationId="{DCD27044-0D58-44AE-8A0D-8FF5DB3E4CC1}"/>
          </ac:cxnSpMkLst>
        </pc:cxnChg>
        <pc:cxnChg chg="mod">
          <ac:chgData name="naveen devireddy" userId="36458f6c1615bc54" providerId="LiveId" clId="{5D18070B-4C05-449C-8981-881E3BA02AD2}" dt="2020-06-25T03:09:58.097" v="62" actId="1076"/>
          <ac:cxnSpMkLst>
            <pc:docMk/>
            <pc:sldMk cId="2774196849" sldId="257"/>
            <ac:cxnSpMk id="9" creationId="{C72275F3-BF20-44AF-A06E-A60AAA743EAE}"/>
          </ac:cxnSpMkLst>
        </pc:cxnChg>
        <pc:cxnChg chg="mod">
          <ac:chgData name="naveen devireddy" userId="36458f6c1615bc54" providerId="LiveId" clId="{5D18070B-4C05-449C-8981-881E3BA02AD2}" dt="2020-06-25T03:10:03.626" v="63" actId="1076"/>
          <ac:cxnSpMkLst>
            <pc:docMk/>
            <pc:sldMk cId="2774196849" sldId="257"/>
            <ac:cxnSpMk id="12" creationId="{B4FC6553-C638-4CF7-973E-7974C654A0B1}"/>
          </ac:cxnSpMkLst>
        </pc:cxnChg>
        <pc:cxnChg chg="add mod">
          <ac:chgData name="naveen devireddy" userId="36458f6c1615bc54" providerId="LiveId" clId="{5D18070B-4C05-449C-8981-881E3BA02AD2}" dt="2020-06-25T03:14:47.778" v="277" actId="1076"/>
          <ac:cxnSpMkLst>
            <pc:docMk/>
            <pc:sldMk cId="2774196849" sldId="257"/>
            <ac:cxnSpMk id="14" creationId="{78DFA776-F8D5-4903-B0A0-0B231FE50E6A}"/>
          </ac:cxnSpMkLst>
        </pc:cxnChg>
        <pc:cxnChg chg="mod">
          <ac:chgData name="naveen devireddy" userId="36458f6c1615bc54" providerId="LiveId" clId="{5D18070B-4C05-449C-8981-881E3BA02AD2}" dt="2020-06-25T03:10:16.889" v="67" actId="1076"/>
          <ac:cxnSpMkLst>
            <pc:docMk/>
            <pc:sldMk cId="2774196849" sldId="257"/>
            <ac:cxnSpMk id="18" creationId="{01DF6B8A-C185-40D7-9EB6-150733BA2AB7}"/>
          </ac:cxnSpMkLst>
        </pc:cxnChg>
        <pc:cxnChg chg="mod">
          <ac:chgData name="naveen devireddy" userId="36458f6c1615bc54" providerId="LiveId" clId="{5D18070B-4C05-449C-8981-881E3BA02AD2}" dt="2020-06-25T03:05:59.067" v="2" actId="1076"/>
          <ac:cxnSpMkLst>
            <pc:docMk/>
            <pc:sldMk cId="2774196849" sldId="257"/>
            <ac:cxnSpMk id="20" creationId="{5AE2C964-8D73-42F6-B426-115C393D12A2}"/>
          </ac:cxnSpMkLst>
        </pc:cxnChg>
        <pc:cxnChg chg="mod">
          <ac:chgData name="naveen devireddy" userId="36458f6c1615bc54" providerId="LiveId" clId="{5D18070B-4C05-449C-8981-881E3BA02AD2}" dt="2020-06-25T03:10:14.643" v="66" actId="1076"/>
          <ac:cxnSpMkLst>
            <pc:docMk/>
            <pc:sldMk cId="2774196849" sldId="257"/>
            <ac:cxnSpMk id="27" creationId="{99D38FFE-5433-4313-93CF-D878819B9028}"/>
          </ac:cxnSpMkLst>
        </pc:cxnChg>
      </pc:sldChg>
      <pc:sldChg chg="modSp mod">
        <pc:chgData name="naveen devireddy" userId="36458f6c1615bc54" providerId="LiveId" clId="{5D18070B-4C05-449C-8981-881E3BA02AD2}" dt="2020-06-25T03:30:01.352" v="715" actId="20577"/>
        <pc:sldMkLst>
          <pc:docMk/>
          <pc:sldMk cId="1648381890" sldId="258"/>
        </pc:sldMkLst>
        <pc:spChg chg="mod">
          <ac:chgData name="naveen devireddy" userId="36458f6c1615bc54" providerId="LiveId" clId="{5D18070B-4C05-449C-8981-881E3BA02AD2}" dt="2020-06-25T03:30:01.352" v="715" actId="20577"/>
          <ac:spMkLst>
            <pc:docMk/>
            <pc:sldMk cId="1648381890" sldId="258"/>
            <ac:spMk id="3" creationId="{3BB595F9-4622-4A5A-BD30-9EF805412815}"/>
          </ac:spMkLst>
        </pc:spChg>
      </pc:sldChg>
      <pc:sldChg chg="addSp modSp mod">
        <pc:chgData name="naveen devireddy" userId="36458f6c1615bc54" providerId="LiveId" clId="{5D18070B-4C05-449C-8981-881E3BA02AD2}" dt="2020-06-27T05:41:06.966" v="1665" actId="20577"/>
        <pc:sldMkLst>
          <pc:docMk/>
          <pc:sldMk cId="557655788" sldId="259"/>
        </pc:sldMkLst>
        <pc:spChg chg="mod">
          <ac:chgData name="naveen devireddy" userId="36458f6c1615bc54" providerId="LiveId" clId="{5D18070B-4C05-449C-8981-881E3BA02AD2}" dt="2020-06-27T05:41:06.966" v="1665" actId="20577"/>
          <ac:spMkLst>
            <pc:docMk/>
            <pc:sldMk cId="557655788" sldId="259"/>
            <ac:spMk id="3" creationId="{E56195EB-6926-47DF-9E68-0F28409DE463}"/>
          </ac:spMkLst>
        </pc:spChg>
        <pc:cxnChg chg="mod">
          <ac:chgData name="naveen devireddy" userId="36458f6c1615bc54" providerId="LiveId" clId="{5D18070B-4C05-449C-8981-881E3BA02AD2}" dt="2020-06-27T05:40:18.027" v="1589" actId="1076"/>
          <ac:cxnSpMkLst>
            <pc:docMk/>
            <pc:sldMk cId="557655788" sldId="259"/>
            <ac:cxnSpMk id="5" creationId="{05C9E889-7FF3-4460-A1E0-9487AF59DAA0}"/>
          </ac:cxnSpMkLst>
        </pc:cxnChg>
        <pc:cxnChg chg="add">
          <ac:chgData name="naveen devireddy" userId="36458f6c1615bc54" providerId="LiveId" clId="{5D18070B-4C05-449C-8981-881E3BA02AD2}" dt="2020-06-27T05:40:36.214" v="1592" actId="11529"/>
          <ac:cxnSpMkLst>
            <pc:docMk/>
            <pc:sldMk cId="557655788" sldId="259"/>
            <ac:cxnSpMk id="6" creationId="{0B60E9BE-56AE-4479-B4B0-A42F2F2B71E4}"/>
          </ac:cxnSpMkLst>
        </pc:cxnChg>
        <pc:cxnChg chg="mod">
          <ac:chgData name="naveen devireddy" userId="36458f6c1615bc54" providerId="LiveId" clId="{5D18070B-4C05-449C-8981-881E3BA02AD2}" dt="2020-06-27T05:40:20.586" v="1590" actId="1076"/>
          <ac:cxnSpMkLst>
            <pc:docMk/>
            <pc:sldMk cId="557655788" sldId="259"/>
            <ac:cxnSpMk id="7" creationId="{6765BDBD-6E17-44C7-85B1-B9AB59D3FD34}"/>
          </ac:cxnSpMkLst>
        </pc:cxnChg>
        <pc:cxnChg chg="add">
          <ac:chgData name="naveen devireddy" userId="36458f6c1615bc54" providerId="LiveId" clId="{5D18070B-4C05-449C-8981-881E3BA02AD2}" dt="2020-06-27T05:40:43.029" v="1593" actId="11529"/>
          <ac:cxnSpMkLst>
            <pc:docMk/>
            <pc:sldMk cId="557655788" sldId="259"/>
            <ac:cxnSpMk id="9" creationId="{17D4132F-A681-44FB-A689-6E2F234BEE59}"/>
          </ac:cxnSpMkLst>
        </pc:cxnChg>
        <pc:cxnChg chg="mod">
          <ac:chgData name="naveen devireddy" userId="36458f6c1615bc54" providerId="LiveId" clId="{5D18070B-4C05-449C-8981-881E3BA02AD2}" dt="2020-06-27T05:40:23.546" v="1591" actId="1076"/>
          <ac:cxnSpMkLst>
            <pc:docMk/>
            <pc:sldMk cId="557655788" sldId="259"/>
            <ac:cxnSpMk id="10" creationId="{D5F598D2-9BD4-44BC-B241-413BC2641C2D}"/>
          </ac:cxnSpMkLst>
        </pc:cxnChg>
      </pc:sldChg>
      <pc:sldChg chg="addSp modSp mod">
        <pc:chgData name="naveen devireddy" userId="36458f6c1615bc54" providerId="LiveId" clId="{5D18070B-4C05-449C-8981-881E3BA02AD2}" dt="2020-06-25T10:52:17.324" v="1093" actId="1076"/>
        <pc:sldMkLst>
          <pc:docMk/>
          <pc:sldMk cId="2718141105" sldId="260"/>
        </pc:sldMkLst>
        <pc:cxnChg chg="add">
          <ac:chgData name="naveen devireddy" userId="36458f6c1615bc54" providerId="LiveId" clId="{5D18070B-4C05-449C-8981-881E3BA02AD2}" dt="2020-06-25T10:52:04.408" v="1091" actId="11529"/>
          <ac:cxnSpMkLst>
            <pc:docMk/>
            <pc:sldMk cId="2718141105" sldId="260"/>
            <ac:cxnSpMk id="6" creationId="{6974A10A-C079-4E63-AE2F-C4953400EFE1}"/>
          </ac:cxnSpMkLst>
        </pc:cxnChg>
        <pc:cxnChg chg="add mod">
          <ac:chgData name="naveen devireddy" userId="36458f6c1615bc54" providerId="LiveId" clId="{5D18070B-4C05-449C-8981-881E3BA02AD2}" dt="2020-06-25T10:52:17.324" v="1093" actId="1076"/>
          <ac:cxnSpMkLst>
            <pc:docMk/>
            <pc:sldMk cId="2718141105" sldId="260"/>
            <ac:cxnSpMk id="8" creationId="{5BA0D4FB-9B75-4587-8F58-76C68C6978D4}"/>
          </ac:cxnSpMkLst>
        </pc:cxnChg>
      </pc:sldChg>
      <pc:sldChg chg="addSp modSp mod">
        <pc:chgData name="naveen devireddy" userId="36458f6c1615bc54" providerId="LiveId" clId="{5D18070B-4C05-449C-8981-881E3BA02AD2}" dt="2020-06-27T05:40:11.404" v="1588" actId="1076"/>
        <pc:sldMkLst>
          <pc:docMk/>
          <pc:sldMk cId="3791737268" sldId="261"/>
        </pc:sldMkLst>
        <pc:spChg chg="mod">
          <ac:chgData name="naveen devireddy" userId="36458f6c1615bc54" providerId="LiveId" clId="{5D18070B-4C05-449C-8981-881E3BA02AD2}" dt="2020-06-27T05:39:36.335" v="1583" actId="20577"/>
          <ac:spMkLst>
            <pc:docMk/>
            <pc:sldMk cId="3791737268" sldId="261"/>
            <ac:spMk id="3" creationId="{7CC093A2-559E-435F-A1D1-7B0984F21AE7}"/>
          </ac:spMkLst>
        </pc:spChg>
        <pc:cxnChg chg="mod">
          <ac:chgData name="naveen devireddy" userId="36458f6c1615bc54" providerId="LiveId" clId="{5D18070B-4C05-449C-8981-881E3BA02AD2}" dt="2020-06-27T05:40:02.507" v="1586" actId="1076"/>
          <ac:cxnSpMkLst>
            <pc:docMk/>
            <pc:sldMk cId="3791737268" sldId="261"/>
            <ac:cxnSpMk id="5" creationId="{C673A2C2-F59B-4136-8DE1-201A22D5BD41}"/>
          </ac:cxnSpMkLst>
        </pc:cxnChg>
        <pc:cxnChg chg="add">
          <ac:chgData name="naveen devireddy" userId="36458f6c1615bc54" providerId="LiveId" clId="{5D18070B-4C05-449C-8981-881E3BA02AD2}" dt="2020-06-25T03:43:58.893" v="716" actId="11529"/>
          <ac:cxnSpMkLst>
            <pc:docMk/>
            <pc:sldMk cId="3791737268" sldId="261"/>
            <ac:cxnSpMk id="6" creationId="{84330977-8840-402D-83FA-F4CB4D1CDD9A}"/>
          </ac:cxnSpMkLst>
        </pc:cxnChg>
        <pc:cxnChg chg="mod">
          <ac:chgData name="naveen devireddy" userId="36458f6c1615bc54" providerId="LiveId" clId="{5D18070B-4C05-449C-8981-881E3BA02AD2}" dt="2020-06-27T05:40:05.635" v="1587" actId="1076"/>
          <ac:cxnSpMkLst>
            <pc:docMk/>
            <pc:sldMk cId="3791737268" sldId="261"/>
            <ac:cxnSpMk id="7" creationId="{6503794B-6B75-4910-AFA1-A70F0E2DB0FB}"/>
          </ac:cxnSpMkLst>
        </pc:cxnChg>
        <pc:cxnChg chg="add mod">
          <ac:chgData name="naveen devireddy" userId="36458f6c1615bc54" providerId="LiveId" clId="{5D18070B-4C05-449C-8981-881E3BA02AD2}" dt="2020-06-27T05:38:43.724" v="1488" actId="1076"/>
          <ac:cxnSpMkLst>
            <pc:docMk/>
            <pc:sldMk cId="3791737268" sldId="261"/>
            <ac:cxnSpMk id="8" creationId="{2042D232-12CE-44A1-839E-A34A13384D38}"/>
          </ac:cxnSpMkLst>
        </pc:cxnChg>
        <pc:cxnChg chg="mod">
          <ac:chgData name="naveen devireddy" userId="36458f6c1615bc54" providerId="LiveId" clId="{5D18070B-4C05-449C-8981-881E3BA02AD2}" dt="2020-06-27T05:40:11.404" v="1588" actId="1076"/>
          <ac:cxnSpMkLst>
            <pc:docMk/>
            <pc:sldMk cId="3791737268" sldId="261"/>
            <ac:cxnSpMk id="9" creationId="{4CDB3BB7-2D43-47D6-BC18-95C71189F6CA}"/>
          </ac:cxnSpMkLst>
        </pc:cxnChg>
        <pc:cxnChg chg="add mod">
          <ac:chgData name="naveen devireddy" userId="36458f6c1615bc54" providerId="LiveId" clId="{5D18070B-4C05-449C-8981-881E3BA02AD2}" dt="2020-06-25T03:46:53.425" v="862" actId="1076"/>
          <ac:cxnSpMkLst>
            <pc:docMk/>
            <pc:sldMk cId="3791737268" sldId="261"/>
            <ac:cxnSpMk id="10" creationId="{290586DC-E33A-451C-8C8D-CD63CFF940D0}"/>
          </ac:cxnSpMkLst>
        </pc:cxnChg>
        <pc:cxnChg chg="add mod">
          <ac:chgData name="naveen devireddy" userId="36458f6c1615bc54" providerId="LiveId" clId="{5D18070B-4C05-449C-8981-881E3BA02AD2}" dt="2020-06-25T03:44:20.587" v="721" actId="1076"/>
          <ac:cxnSpMkLst>
            <pc:docMk/>
            <pc:sldMk cId="3791737268" sldId="261"/>
            <ac:cxnSpMk id="11" creationId="{40AEBFBA-4AC3-4450-9636-95C82A890AB8}"/>
          </ac:cxnSpMkLst>
        </pc:cxnChg>
        <pc:cxnChg chg="add mod">
          <ac:chgData name="naveen devireddy" userId="36458f6c1615bc54" providerId="LiveId" clId="{5D18070B-4C05-449C-8981-881E3BA02AD2}" dt="2020-06-27T05:38:47.380" v="1489" actId="1076"/>
          <ac:cxnSpMkLst>
            <pc:docMk/>
            <pc:sldMk cId="3791737268" sldId="261"/>
            <ac:cxnSpMk id="13" creationId="{F7C0225A-EAA6-4B47-B478-C4B9FACA86EA}"/>
          </ac:cxnSpMkLst>
        </pc:cxnChg>
      </pc:sldChg>
      <pc:sldChg chg="modSp mod">
        <pc:chgData name="naveen devireddy" userId="36458f6c1615bc54" providerId="LiveId" clId="{5D18070B-4C05-449C-8981-881E3BA02AD2}" dt="2020-06-25T03:49:30.341" v="897" actId="20577"/>
        <pc:sldMkLst>
          <pc:docMk/>
          <pc:sldMk cId="715715549" sldId="262"/>
        </pc:sldMkLst>
        <pc:spChg chg="mod">
          <ac:chgData name="naveen devireddy" userId="36458f6c1615bc54" providerId="LiveId" clId="{5D18070B-4C05-449C-8981-881E3BA02AD2}" dt="2020-06-25T03:49:30.341" v="897" actId="20577"/>
          <ac:spMkLst>
            <pc:docMk/>
            <pc:sldMk cId="715715549" sldId="262"/>
            <ac:spMk id="3" creationId="{9C33ED80-A28F-4BFE-93BC-1F065EF36B8B}"/>
          </ac:spMkLst>
        </pc:spChg>
      </pc:sldChg>
      <pc:sldChg chg="addSp delSp modSp new mod">
        <pc:chgData name="naveen devireddy" userId="36458f6c1615bc54" providerId="LiveId" clId="{5D18070B-4C05-449C-8981-881E3BA02AD2}" dt="2020-06-25T03:27:09.249" v="665" actId="20577"/>
        <pc:sldMkLst>
          <pc:docMk/>
          <pc:sldMk cId="1753938705" sldId="263"/>
        </pc:sldMkLst>
        <pc:spChg chg="mod">
          <ac:chgData name="naveen devireddy" userId="36458f6c1615bc54" providerId="LiveId" clId="{5D18070B-4C05-449C-8981-881E3BA02AD2}" dt="2020-06-25T03:27:09.249" v="665" actId="20577"/>
          <ac:spMkLst>
            <pc:docMk/>
            <pc:sldMk cId="1753938705" sldId="263"/>
            <ac:spMk id="3" creationId="{7E024009-2140-47C5-BB17-5CC841EBEABC}"/>
          </ac:spMkLst>
        </pc:spChg>
        <pc:cxnChg chg="add del">
          <ac:chgData name="naveen devireddy" userId="36458f6c1615bc54" providerId="LiveId" clId="{5D18070B-4C05-449C-8981-881E3BA02AD2}" dt="2020-06-25T03:24:57.633" v="494" actId="11529"/>
          <ac:cxnSpMkLst>
            <pc:docMk/>
            <pc:sldMk cId="1753938705" sldId="263"/>
            <ac:cxnSpMk id="5" creationId="{019CC3BC-1837-4D2E-93D6-D079D9E833AE}"/>
          </ac:cxnSpMkLst>
        </pc:cxnChg>
        <pc:cxnChg chg="add">
          <ac:chgData name="naveen devireddy" userId="36458f6c1615bc54" providerId="LiveId" clId="{5D18070B-4C05-449C-8981-881E3BA02AD2}" dt="2020-06-25T03:25:04.674" v="495" actId="11529"/>
          <ac:cxnSpMkLst>
            <pc:docMk/>
            <pc:sldMk cId="1753938705" sldId="263"/>
            <ac:cxnSpMk id="7" creationId="{863EBD0C-614A-4846-9AB6-2BF613C45505}"/>
          </ac:cxnSpMkLst>
        </pc:cxnChg>
        <pc:cxnChg chg="add mod">
          <ac:chgData name="naveen devireddy" userId="36458f6c1615bc54" providerId="LiveId" clId="{5D18070B-4C05-449C-8981-881E3BA02AD2}" dt="2020-06-25T03:25:19.237" v="498" actId="1076"/>
          <ac:cxnSpMkLst>
            <pc:docMk/>
            <pc:sldMk cId="1753938705" sldId="263"/>
            <ac:cxnSpMk id="8" creationId="{A4E195E4-A614-4FDC-984A-A1955C5A680A}"/>
          </ac:cxnSpMkLst>
        </pc:cxnChg>
        <pc:cxnChg chg="add mod">
          <ac:chgData name="naveen devireddy" userId="36458f6c1615bc54" providerId="LiveId" clId="{5D18070B-4C05-449C-8981-881E3BA02AD2}" dt="2020-06-25T03:25:33.117" v="501" actId="1076"/>
          <ac:cxnSpMkLst>
            <pc:docMk/>
            <pc:sldMk cId="1753938705" sldId="263"/>
            <ac:cxnSpMk id="9" creationId="{AB5C6C2F-A2A6-403B-A023-7684833E6211}"/>
          </ac:cxnSpMkLst>
        </pc:cxnChg>
      </pc:sldChg>
      <pc:sldChg chg="new del">
        <pc:chgData name="naveen devireddy" userId="36458f6c1615bc54" providerId="LiveId" clId="{5D18070B-4C05-449C-8981-881E3BA02AD2}" dt="2020-06-25T13:27:30.878" v="1475" actId="2696"/>
        <pc:sldMkLst>
          <pc:docMk/>
          <pc:sldMk cId="3113261116" sldId="264"/>
        </pc:sldMkLst>
      </pc:sldChg>
      <pc:sldChg chg="modSp new del mod ord">
        <pc:chgData name="naveen devireddy" userId="36458f6c1615bc54" providerId="LiveId" clId="{5D18070B-4C05-449C-8981-881E3BA02AD2}" dt="2020-06-25T13:27:23.142" v="1474" actId="2696"/>
        <pc:sldMkLst>
          <pc:docMk/>
          <pc:sldMk cId="1675234163" sldId="265"/>
        </pc:sldMkLst>
        <pc:spChg chg="mod">
          <ac:chgData name="naveen devireddy" userId="36458f6c1615bc54" providerId="LiveId" clId="{5D18070B-4C05-449C-8981-881E3BA02AD2}" dt="2020-06-25T10:54:53.926" v="1233" actId="20577"/>
          <ac:spMkLst>
            <pc:docMk/>
            <pc:sldMk cId="1675234163" sldId="265"/>
            <ac:spMk id="3" creationId="{256D81B2-FC7B-4F33-8870-208E26C12E92}"/>
          </ac:spMkLst>
        </pc:spChg>
      </pc:sldChg>
      <pc:sldChg chg="addSp delSp modSp new del mod">
        <pc:chgData name="naveen devireddy" userId="36458f6c1615bc54" providerId="LiveId" clId="{5D18070B-4C05-449C-8981-881E3BA02AD2}" dt="2020-06-25T13:27:19.037" v="1473" actId="2696"/>
        <pc:sldMkLst>
          <pc:docMk/>
          <pc:sldMk cId="2052708387" sldId="266"/>
        </pc:sldMkLst>
        <pc:spChg chg="mod">
          <ac:chgData name="naveen devireddy" userId="36458f6c1615bc54" providerId="LiveId" clId="{5D18070B-4C05-449C-8981-881E3BA02AD2}" dt="2020-06-25T11:33:31.254" v="1447" actId="20577"/>
          <ac:spMkLst>
            <pc:docMk/>
            <pc:sldMk cId="2052708387" sldId="266"/>
            <ac:spMk id="3" creationId="{F9710DBE-5D9D-4570-B8EE-AC7A6BB81E1B}"/>
          </ac:spMkLst>
        </pc:spChg>
        <pc:cxnChg chg="add del mod">
          <ac:chgData name="naveen devireddy" userId="36458f6c1615bc54" providerId="LiveId" clId="{5D18070B-4C05-449C-8981-881E3BA02AD2}" dt="2020-06-25T11:26:02.617" v="1336" actId="21"/>
          <ac:cxnSpMkLst>
            <pc:docMk/>
            <pc:sldMk cId="2052708387" sldId="266"/>
            <ac:cxnSpMk id="5" creationId="{C062971F-785D-468F-B7D5-4A605AF38FD3}"/>
          </ac:cxnSpMkLst>
        </pc:cxnChg>
      </pc:sldChg>
      <pc:sldChg chg="modSp new mod">
        <pc:chgData name="naveen devireddy" userId="36458f6c1615bc54" providerId="LiveId" clId="{5D18070B-4C05-449C-8981-881E3BA02AD2}" dt="2020-06-25T11:40:15.771" v="1472" actId="20577"/>
        <pc:sldMkLst>
          <pc:docMk/>
          <pc:sldMk cId="2753377392" sldId="267"/>
        </pc:sldMkLst>
        <pc:spChg chg="mod">
          <ac:chgData name="naveen devireddy" userId="36458f6c1615bc54" providerId="LiveId" clId="{5D18070B-4C05-449C-8981-881E3BA02AD2}" dt="2020-06-25T11:40:15.771" v="1472" actId="20577"/>
          <ac:spMkLst>
            <pc:docMk/>
            <pc:sldMk cId="2753377392" sldId="267"/>
            <ac:spMk id="3" creationId="{43697E11-8F1F-49B8-A3AB-8021CD97EA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618-34C5-437F-8AD3-038A060A3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05018-638B-40B4-878D-6D1189484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0CF5-B7AA-4110-9576-AA6AD649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B300-0B09-4C56-9E53-28DBBC43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4836-E393-46E8-8BED-858BD0A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5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833E-404B-4B60-95AB-8D383C42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3A48A-BEF5-4A56-91C3-F527547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31B8-D2AC-4B5E-A955-A236466E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E3C0-6118-4884-8E9D-B99CD63E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26C2-520F-42D9-AC54-3B24454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4FD8-39CD-43C6-821A-AAF0C55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EE92-F90A-4F79-BADF-C063C1109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E98D-AC54-41B0-9C7C-F9BB1B8C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7F4C-B98C-4047-A658-7F490678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1A58-7EAB-43AB-BBDA-419CA767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4DD8-AF41-4E50-9E43-ABA82414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9A12-B935-44A1-9FB6-74895797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A023-CDBB-46EA-AE53-CE734F7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7C27-808C-4F38-820A-E529DE6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0E9E-0927-454A-9B38-4A1FF18B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C7F1-B865-45FF-9ED6-05655340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C528-2AA8-4636-B086-3EDD339D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EDFB-46D2-411B-9161-867EB9CC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90FE-1415-4638-A6EE-EF9B3C8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49AD-0985-470E-9835-ACDC3E70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61AE-40F6-44C8-BDDF-1946A06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3F2-7551-4312-81D7-CCA89699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A2178-38F4-45B6-A337-CB15A5DB9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363D7-42C7-4C15-B0E3-BE7C3AFC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88DB-3E93-43FC-A880-67455C62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5415-E808-4662-A5EF-012FD30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8207-5063-4A5B-9569-34B9708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34DB4-47AA-4AFB-BDAA-86293855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7E601-8961-4832-91C8-F6D34709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6287-0317-414D-8BC7-8F9DED877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A31CD-F7F0-44C1-ABDE-9D38762F6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B0A16-FAC1-4475-84E4-3B08A524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18631-BEAA-4970-A3DE-AB31FC83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16E91-7F0E-421F-B57E-B349E14B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6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FBBF-FF8D-4DDD-AE60-8143576B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E819-2E5D-4AAB-A4ED-0F928DEE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5C13-793C-4A4C-9363-67552DB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C40D6-6E42-411E-B44D-97F6B2C7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D63B0-3D3F-4C04-A1A8-F9C773CA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F2266-CDCB-45CA-A0C6-D1280D74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C550-9594-4E1D-A73B-5430904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CEA3-5B7A-4F60-BC82-10B47A2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F5F6-4619-47A2-90E4-EFEC26DA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4E5B-BBA3-448E-915E-7A8A8130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2716-914A-4C9F-AE65-2969868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41E79-D1BC-4D9D-91DB-D7BB625E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6F50D-61DE-49EF-B5BE-2C3AD225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9FE-DBBD-4B4F-A4C2-5117205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B6C2-E7E7-4C73-ABE1-52BBC316D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6362-1077-44F5-8F02-6CE90CBB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672C-C291-4557-A1EC-1EC2C9E7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0E18-EBF6-499D-B909-86F4F1BD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C2C1-B6B5-4218-B50E-39229540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63E3D-AD49-4690-891B-FCD84C20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6808-67C9-476F-91CF-FD594C9F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E3A9-B074-4A8E-8E6E-ED89FBA78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D528-FA72-4841-9554-AA0976B24D46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742-156F-460D-80C8-B545958A4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3706-8914-42A4-BDB0-D0065521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D5EA-6A3D-4ADD-BE67-57D1C377D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Number System in Digital Electronics? Defintion &amp; Types of ...">
            <a:extLst>
              <a:ext uri="{FF2B5EF4-FFF2-40B4-BE49-F238E27FC236}">
                <a16:creationId xmlns:a16="http://schemas.microsoft.com/office/drawing/2014/main" id="{9A3EFD9D-6A14-4E6D-B42B-7040562C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09" y="692727"/>
            <a:ext cx="9144000" cy="537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39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825-59C4-4FAC-A06A-A91263A7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Dec to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2882-BA1D-46A1-99DB-85A7C448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70"/>
            <a:ext cx="10515600" cy="4908625"/>
          </a:xfrm>
        </p:spPr>
        <p:txBody>
          <a:bodyPr>
            <a:normAutofit/>
          </a:bodyPr>
          <a:lstStyle/>
          <a:p>
            <a:r>
              <a:rPr lang="en-IN" dirty="0"/>
              <a:t>(20)</a:t>
            </a:r>
            <a:r>
              <a:rPr lang="en-IN" dirty="0" err="1"/>
              <a:t>dec</a:t>
            </a:r>
            <a:r>
              <a:rPr lang="en-IN" dirty="0"/>
              <a:t> to (?)hex  8   4   2   1</a:t>
            </a:r>
          </a:p>
          <a:p>
            <a:pPr marL="0" indent="0">
              <a:buNone/>
            </a:pPr>
            <a:r>
              <a:rPr lang="en-IN" dirty="0"/>
              <a:t>      16  20             128 64 32 16  8 4 2 1              16+4= 20</a:t>
            </a:r>
          </a:p>
          <a:p>
            <a:pPr marL="0" indent="0">
              <a:buNone/>
            </a:pPr>
            <a:r>
              <a:rPr lang="en-IN" dirty="0"/>
              <a:t>            1      4            0   0   0   1   0 1 0 0 (20)</a:t>
            </a:r>
          </a:p>
          <a:p>
            <a:pPr marL="0" indent="0">
              <a:buNone/>
            </a:pPr>
            <a:r>
              <a:rPr lang="en-IN" dirty="0"/>
              <a:t>             14(hex)                  1                   4</a:t>
            </a:r>
          </a:p>
          <a:p>
            <a:pPr marL="0" indent="0">
              <a:buNone/>
            </a:pPr>
            <a:r>
              <a:rPr lang="en-IN" dirty="0"/>
              <a:t>164(</a:t>
            </a:r>
            <a:r>
              <a:rPr lang="en-IN" dirty="0" err="1"/>
              <a:t>dec</a:t>
            </a:r>
            <a:r>
              <a:rPr lang="en-IN" dirty="0"/>
              <a:t>) to (?)hex 1   0   1   0    0 1 0 0 (164)   64+32+4=100</a:t>
            </a:r>
          </a:p>
          <a:p>
            <a:pPr marL="0" indent="0">
              <a:buNone/>
            </a:pPr>
            <a:r>
              <a:rPr lang="en-IN" dirty="0"/>
              <a:t>       16   164                       A               4</a:t>
            </a:r>
          </a:p>
          <a:p>
            <a:pPr marL="0" indent="0">
              <a:buNone/>
            </a:pPr>
            <a:r>
              <a:rPr lang="en-IN" dirty="0"/>
              <a:t>               10    4             8 4 2 1 8 4 2 1 (hex)</a:t>
            </a:r>
          </a:p>
          <a:p>
            <a:pPr marL="0" indent="0">
              <a:buNone/>
            </a:pPr>
            <a:r>
              <a:rPr lang="en-IN" dirty="0"/>
              <a:t>            A4(hex)                    10 11 12 13 14 15  A B C D E F</a:t>
            </a:r>
          </a:p>
          <a:p>
            <a:pPr marL="0" indent="0">
              <a:buNone/>
            </a:pPr>
            <a:r>
              <a:rPr lang="en-IN" dirty="0"/>
              <a:t>                                              1 0 1 0  0 1 0 0 (A4)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8BEC84-259A-4BCA-9823-3D9F32ABF99B}"/>
              </a:ext>
            </a:extLst>
          </p:cNvPr>
          <p:cNvCxnSpPr/>
          <p:nvPr/>
        </p:nvCxnSpPr>
        <p:spPr>
          <a:xfrm>
            <a:off x="1828800" y="232756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20ABC6-021C-41A9-90B2-7881AAD2272A}"/>
              </a:ext>
            </a:extLst>
          </p:cNvPr>
          <p:cNvCxnSpPr/>
          <p:nvPr/>
        </p:nvCxnSpPr>
        <p:spPr>
          <a:xfrm>
            <a:off x="1828800" y="2937164"/>
            <a:ext cx="62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275F3-BF20-44AF-A06E-A60AAA743EAE}"/>
              </a:ext>
            </a:extLst>
          </p:cNvPr>
          <p:cNvCxnSpPr>
            <a:cxnSpLocks/>
          </p:cNvCxnSpPr>
          <p:nvPr/>
        </p:nvCxnSpPr>
        <p:spPr>
          <a:xfrm>
            <a:off x="1939636" y="4180709"/>
            <a:ext cx="0" cy="67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FC6553-C638-4CF7-973E-7974C654A0B1}"/>
              </a:ext>
            </a:extLst>
          </p:cNvPr>
          <p:cNvCxnSpPr>
            <a:cxnSpLocks/>
          </p:cNvCxnSpPr>
          <p:nvPr/>
        </p:nvCxnSpPr>
        <p:spPr>
          <a:xfrm>
            <a:off x="1939636" y="4859581"/>
            <a:ext cx="679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DF6B8A-C185-40D7-9EB6-150733BA2AB7}"/>
              </a:ext>
            </a:extLst>
          </p:cNvPr>
          <p:cNvCxnSpPr>
            <a:cxnSpLocks/>
          </p:cNvCxnSpPr>
          <p:nvPr/>
        </p:nvCxnSpPr>
        <p:spPr>
          <a:xfrm>
            <a:off x="2028413" y="5326603"/>
            <a:ext cx="1034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E2C964-8D73-42F6-B426-115C393D12A2}"/>
              </a:ext>
            </a:extLst>
          </p:cNvPr>
          <p:cNvCxnSpPr/>
          <p:nvPr/>
        </p:nvCxnSpPr>
        <p:spPr>
          <a:xfrm>
            <a:off x="1828800" y="3311371"/>
            <a:ext cx="102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6EDA78-D5DD-48FF-8689-03719276A6B7}"/>
              </a:ext>
            </a:extLst>
          </p:cNvPr>
          <p:cNvCxnSpPr/>
          <p:nvPr/>
        </p:nvCxnSpPr>
        <p:spPr>
          <a:xfrm flipV="1">
            <a:off x="2858610" y="2760956"/>
            <a:ext cx="0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D38FFE-5433-4313-93CF-D878819B9028}"/>
              </a:ext>
            </a:extLst>
          </p:cNvPr>
          <p:cNvCxnSpPr/>
          <p:nvPr/>
        </p:nvCxnSpPr>
        <p:spPr>
          <a:xfrm flipV="1">
            <a:off x="3062796" y="4742425"/>
            <a:ext cx="0" cy="57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D27044-0D58-44AE-8A0D-8FF5DB3E4CC1}"/>
              </a:ext>
            </a:extLst>
          </p:cNvPr>
          <p:cNvCxnSpPr/>
          <p:nvPr/>
        </p:nvCxnSpPr>
        <p:spPr>
          <a:xfrm>
            <a:off x="4776186" y="781235"/>
            <a:ext cx="0" cy="25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DFA776-F8D5-4903-B0A0-0B231FE50E6A}"/>
              </a:ext>
            </a:extLst>
          </p:cNvPr>
          <p:cNvCxnSpPr>
            <a:cxnSpLocks/>
          </p:cNvCxnSpPr>
          <p:nvPr/>
        </p:nvCxnSpPr>
        <p:spPr>
          <a:xfrm>
            <a:off x="5381348" y="1639034"/>
            <a:ext cx="0" cy="22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DE0C-E35F-4367-8A08-6C217E7E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4009-2140-47C5-BB17-5CC841EB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(1535)DEC TO (HEX)</a:t>
            </a:r>
          </a:p>
          <a:p>
            <a:r>
              <a:rPr lang="en-IN" dirty="0"/>
              <a:t> 8     4      2      1    8     4    2   1   8 4 21</a:t>
            </a:r>
          </a:p>
          <a:p>
            <a:pPr marL="0" indent="0">
              <a:buNone/>
            </a:pPr>
            <a:r>
              <a:rPr lang="en-IN" dirty="0"/>
              <a:t>       1024  512 256 128 64 32 16 8 4 2 1</a:t>
            </a:r>
          </a:p>
          <a:p>
            <a:pPr marL="0" indent="0">
              <a:buNone/>
            </a:pPr>
            <a:r>
              <a:rPr lang="en-IN" dirty="0"/>
              <a:t>             1        0    1    1    1    1    1  1 1 1 1</a:t>
            </a:r>
          </a:p>
          <a:p>
            <a:pPr marL="0" indent="0">
              <a:buNone/>
            </a:pPr>
            <a:r>
              <a:rPr lang="en-IN" dirty="0"/>
              <a:t>           5                      F                      </a:t>
            </a:r>
            <a:r>
              <a:rPr lang="en-IN" dirty="0" err="1"/>
              <a:t>F</a:t>
            </a:r>
            <a:endParaRPr lang="en-IN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EBD0C-614A-4846-9AB6-2BF613C45505}"/>
              </a:ext>
            </a:extLst>
          </p:cNvPr>
          <p:cNvCxnSpPr/>
          <p:nvPr/>
        </p:nvCxnSpPr>
        <p:spPr>
          <a:xfrm>
            <a:off x="5521911" y="2352583"/>
            <a:ext cx="0" cy="192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E195E4-A614-4FDC-984A-A1955C5A680A}"/>
              </a:ext>
            </a:extLst>
          </p:cNvPr>
          <p:cNvCxnSpPr/>
          <p:nvPr/>
        </p:nvCxnSpPr>
        <p:spPr>
          <a:xfrm>
            <a:off x="3588058" y="2465773"/>
            <a:ext cx="0" cy="192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5C6C2F-A2A6-403B-A023-7684833E6211}"/>
              </a:ext>
            </a:extLst>
          </p:cNvPr>
          <p:cNvCxnSpPr/>
          <p:nvPr/>
        </p:nvCxnSpPr>
        <p:spPr>
          <a:xfrm>
            <a:off x="1103790" y="2556028"/>
            <a:ext cx="0" cy="192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401-16D0-4D1C-9EFB-F5E4628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Dec to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95F9-4622-4A5A-BD30-9EF80541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647"/>
            <a:ext cx="10515600" cy="4351338"/>
          </a:xfrm>
        </p:spPr>
        <p:txBody>
          <a:bodyPr/>
          <a:lstStyle/>
          <a:p>
            <a:r>
              <a:rPr lang="en-IN" dirty="0"/>
              <a:t>248(</a:t>
            </a:r>
            <a:r>
              <a:rPr lang="en-IN" dirty="0" err="1"/>
              <a:t>dec</a:t>
            </a:r>
            <a:r>
              <a:rPr lang="en-IN" dirty="0"/>
              <a:t>) to oct</a:t>
            </a:r>
          </a:p>
          <a:p>
            <a:pPr marL="0" indent="0">
              <a:buNone/>
            </a:pPr>
            <a:r>
              <a:rPr lang="en-IN" dirty="0"/>
              <a:t>   8   248                    128 64 32 16 8 4 2 1  </a:t>
            </a:r>
          </a:p>
          <a:p>
            <a:pPr marL="0" indent="0">
              <a:buNone/>
            </a:pPr>
            <a:r>
              <a:rPr lang="en-IN" dirty="0"/>
              <a:t>   8      31   0                  1    1   1   1  1 0 0 0</a:t>
            </a:r>
          </a:p>
          <a:p>
            <a:pPr marL="0" indent="0">
              <a:buNone/>
            </a:pPr>
            <a:r>
              <a:rPr lang="en-IN" dirty="0"/>
              <a:t>            3   7             123 64 32 16 8 4 2 1  </a:t>
            </a:r>
          </a:p>
          <a:p>
            <a:pPr marL="0" indent="0">
              <a:buNone/>
            </a:pPr>
            <a:r>
              <a:rPr lang="en-IN" dirty="0"/>
              <a:t>         370(oct)          421 421 421</a:t>
            </a:r>
          </a:p>
          <a:p>
            <a:pPr marL="0" indent="0">
              <a:buNone/>
            </a:pPr>
            <a:r>
              <a:rPr lang="en-IN" dirty="0"/>
              <a:t>                                   011 111 000  </a:t>
            </a:r>
          </a:p>
          <a:p>
            <a:pPr marL="0" indent="0">
              <a:buNone/>
            </a:pPr>
            <a:r>
              <a:rPr lang="en-IN" dirty="0"/>
              <a:t>                                     3      7     0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5F085-596D-4CE5-A636-6CC7CB97AAFD}"/>
              </a:ext>
            </a:extLst>
          </p:cNvPr>
          <p:cNvCxnSpPr/>
          <p:nvPr/>
        </p:nvCxnSpPr>
        <p:spPr>
          <a:xfrm>
            <a:off x="1500326" y="2343705"/>
            <a:ext cx="0" cy="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33AA3-C6AE-498F-81B6-5A709E5F125A}"/>
              </a:ext>
            </a:extLst>
          </p:cNvPr>
          <p:cNvCxnSpPr/>
          <p:nvPr/>
        </p:nvCxnSpPr>
        <p:spPr>
          <a:xfrm>
            <a:off x="1500326" y="2858610"/>
            <a:ext cx="78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F220C0-DA77-4D5B-9614-B3684902990E}"/>
              </a:ext>
            </a:extLst>
          </p:cNvPr>
          <p:cNvCxnSpPr/>
          <p:nvPr/>
        </p:nvCxnSpPr>
        <p:spPr>
          <a:xfrm>
            <a:off x="1500326" y="2867487"/>
            <a:ext cx="0" cy="5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2BBDD7-8C56-414B-9500-D61D594D4C44}"/>
              </a:ext>
            </a:extLst>
          </p:cNvPr>
          <p:cNvCxnSpPr>
            <a:cxnSpLocks/>
          </p:cNvCxnSpPr>
          <p:nvPr/>
        </p:nvCxnSpPr>
        <p:spPr>
          <a:xfrm>
            <a:off x="1500326" y="3429000"/>
            <a:ext cx="78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02AAB-863D-4967-A444-BBEA8A3C7AE2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138067-080B-491B-A2D4-C8F113D72ED2}"/>
              </a:ext>
            </a:extLst>
          </p:cNvPr>
          <p:cNvCxnSpPr/>
          <p:nvPr/>
        </p:nvCxnSpPr>
        <p:spPr>
          <a:xfrm>
            <a:off x="1500326" y="3429000"/>
            <a:ext cx="0" cy="52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23CDE7-4017-4C02-B9B5-C05AA45F6DF4}"/>
              </a:ext>
            </a:extLst>
          </p:cNvPr>
          <p:cNvCxnSpPr/>
          <p:nvPr/>
        </p:nvCxnSpPr>
        <p:spPr>
          <a:xfrm>
            <a:off x="1500326" y="3950563"/>
            <a:ext cx="781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717749-9F0C-4818-BFE2-A6C30B5401FA}"/>
              </a:ext>
            </a:extLst>
          </p:cNvPr>
          <p:cNvCxnSpPr/>
          <p:nvPr/>
        </p:nvCxnSpPr>
        <p:spPr>
          <a:xfrm>
            <a:off x="1961965" y="3888419"/>
            <a:ext cx="76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FD3E9-83F9-4EDA-8380-1C1B66254A2A}"/>
              </a:ext>
            </a:extLst>
          </p:cNvPr>
          <p:cNvCxnSpPr/>
          <p:nvPr/>
        </p:nvCxnSpPr>
        <p:spPr>
          <a:xfrm flipV="1">
            <a:off x="2725445" y="3036163"/>
            <a:ext cx="0" cy="8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4BEB7-D91D-42A1-AB96-5C7B2868793A}"/>
              </a:ext>
            </a:extLst>
          </p:cNvPr>
          <p:cNvCxnSpPr/>
          <p:nvPr/>
        </p:nvCxnSpPr>
        <p:spPr>
          <a:xfrm>
            <a:off x="5921406" y="2148396"/>
            <a:ext cx="0" cy="8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86AB8E-FF39-45FA-9534-A4D9DDC78205}"/>
              </a:ext>
            </a:extLst>
          </p:cNvPr>
          <p:cNvCxnSpPr>
            <a:cxnSpLocks/>
          </p:cNvCxnSpPr>
          <p:nvPr/>
        </p:nvCxnSpPr>
        <p:spPr>
          <a:xfrm>
            <a:off x="4776186" y="2217938"/>
            <a:ext cx="28113" cy="81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CD6E13-BAAA-4842-8F32-ECA5F50F4E96}"/>
              </a:ext>
            </a:extLst>
          </p:cNvPr>
          <p:cNvCxnSpPr/>
          <p:nvPr/>
        </p:nvCxnSpPr>
        <p:spPr>
          <a:xfrm>
            <a:off x="3499282" y="2217938"/>
            <a:ext cx="0" cy="8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8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06B0-38AB-4046-9717-F59E8B94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Oct to 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95EB-6926-47DF-9E68-0F28409D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                     8^0 based on digit position…8^1 for next digit</a:t>
            </a:r>
          </a:p>
          <a:p>
            <a:r>
              <a:rPr lang="en-IN" dirty="0"/>
              <a:t>370(oct) to </a:t>
            </a:r>
            <a:r>
              <a:rPr lang="en-IN" dirty="0" err="1"/>
              <a:t>dec</a:t>
            </a: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3*8^2 + 7*8^1 + 0*8^0 </a:t>
            </a:r>
          </a:p>
          <a:p>
            <a:pPr marL="0" indent="0">
              <a:buNone/>
            </a:pPr>
            <a:r>
              <a:rPr lang="en-IN" dirty="0"/>
              <a:t>    3*64 + 7*8 + 0</a:t>
            </a:r>
          </a:p>
          <a:p>
            <a:pPr marL="0" indent="0">
              <a:buNone/>
            </a:pPr>
            <a:r>
              <a:rPr lang="en-IN" dirty="0"/>
              <a:t>    192 + 56</a:t>
            </a:r>
          </a:p>
          <a:p>
            <a:pPr marL="0" indent="0">
              <a:buNone/>
            </a:pPr>
            <a:r>
              <a:rPr lang="en-IN" dirty="0"/>
              <a:t>      248(dec10)                128 64 32 16  8 4 2 1              421 421 421</a:t>
            </a:r>
          </a:p>
          <a:p>
            <a:pPr marL="0" indent="0">
              <a:buNone/>
            </a:pPr>
            <a:r>
              <a:rPr lang="en-IN" dirty="0"/>
              <a:t>                                               1    1   1   1  1 0 0 0(248)    011 111 000(370)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C9E889-7FF3-4460-A1E0-9487AF59DAA0}"/>
              </a:ext>
            </a:extLst>
          </p:cNvPr>
          <p:cNvCxnSpPr/>
          <p:nvPr/>
        </p:nvCxnSpPr>
        <p:spPr>
          <a:xfrm>
            <a:off x="1226766" y="2627790"/>
            <a:ext cx="0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65BDBD-6E17-44C7-85B1-B9AB59D3FD34}"/>
              </a:ext>
            </a:extLst>
          </p:cNvPr>
          <p:cNvCxnSpPr/>
          <p:nvPr/>
        </p:nvCxnSpPr>
        <p:spPr>
          <a:xfrm>
            <a:off x="1441310" y="2577507"/>
            <a:ext cx="1012055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598D2-9BD4-44BC-B241-413BC2641C2D}"/>
              </a:ext>
            </a:extLst>
          </p:cNvPr>
          <p:cNvCxnSpPr/>
          <p:nvPr/>
        </p:nvCxnSpPr>
        <p:spPr>
          <a:xfrm>
            <a:off x="1690746" y="2627790"/>
            <a:ext cx="2107707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0E9BE-56AE-4479-B4B0-A42F2F2B71E4}"/>
              </a:ext>
            </a:extLst>
          </p:cNvPr>
          <p:cNvCxnSpPr/>
          <p:nvPr/>
        </p:nvCxnSpPr>
        <p:spPr>
          <a:xfrm flipV="1">
            <a:off x="1602557" y="2064470"/>
            <a:ext cx="197963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D4132F-A681-44FB-A689-6E2F234BEE59}"/>
              </a:ext>
            </a:extLst>
          </p:cNvPr>
          <p:cNvCxnSpPr/>
          <p:nvPr/>
        </p:nvCxnSpPr>
        <p:spPr>
          <a:xfrm>
            <a:off x="1791093" y="2076070"/>
            <a:ext cx="171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D15-C468-4521-BB56-92817267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Oct to 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55AD-D5D9-429C-8BBD-3FA55A02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345(oct) to (?)hex</a:t>
            </a:r>
          </a:p>
          <a:p>
            <a:pPr marL="0" indent="0">
              <a:buNone/>
            </a:pPr>
            <a:r>
              <a:rPr lang="en-IN" dirty="0"/>
              <a:t>     3        4         5                          10 11 12 13 14 15</a:t>
            </a:r>
          </a:p>
          <a:p>
            <a:pPr marL="0" indent="0">
              <a:buNone/>
            </a:pPr>
            <a:r>
              <a:rPr lang="en-IN" dirty="0"/>
              <a:t>  4 2 1  4 2 1  4 2 1                        A    B   C   D   E   F</a:t>
            </a:r>
          </a:p>
          <a:p>
            <a:pPr marL="0" indent="0">
              <a:buNone/>
            </a:pPr>
            <a:r>
              <a:rPr lang="en-IN" dirty="0"/>
              <a:t>   0 1 1 1 0 0  1 0 1</a:t>
            </a:r>
          </a:p>
          <a:p>
            <a:pPr marL="0" indent="0">
              <a:buNone/>
            </a:pPr>
            <a:r>
              <a:rPr lang="en-IN" dirty="0"/>
              <a:t>      8421 8421</a:t>
            </a:r>
          </a:p>
          <a:p>
            <a:pPr marL="0" indent="0">
              <a:buNone/>
            </a:pPr>
            <a:r>
              <a:rPr lang="en-IN" dirty="0"/>
              <a:t>   0 1110 0101</a:t>
            </a:r>
          </a:p>
          <a:p>
            <a:pPr marL="0" indent="0">
              <a:buNone/>
            </a:pPr>
            <a:r>
              <a:rPr lang="en-IN" dirty="0"/>
              <a:t>         E       5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AC85FA-1527-47AE-AF8A-457660069CEC}"/>
              </a:ext>
            </a:extLst>
          </p:cNvPr>
          <p:cNvCxnSpPr>
            <a:cxnSpLocks/>
          </p:cNvCxnSpPr>
          <p:nvPr/>
        </p:nvCxnSpPr>
        <p:spPr>
          <a:xfrm>
            <a:off x="2201662" y="4190260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40FFD-80A2-4099-8086-66F5F302F8EE}"/>
              </a:ext>
            </a:extLst>
          </p:cNvPr>
          <p:cNvCxnSpPr/>
          <p:nvPr/>
        </p:nvCxnSpPr>
        <p:spPr>
          <a:xfrm>
            <a:off x="1393794" y="4190260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4A10A-C079-4E63-AE2F-C4953400EFE1}"/>
              </a:ext>
            </a:extLst>
          </p:cNvPr>
          <p:cNvCxnSpPr/>
          <p:nvPr/>
        </p:nvCxnSpPr>
        <p:spPr>
          <a:xfrm>
            <a:off x="2796466" y="2610035"/>
            <a:ext cx="0" cy="118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A0D4FB-9B75-4587-8F58-76C68C6978D4}"/>
              </a:ext>
            </a:extLst>
          </p:cNvPr>
          <p:cNvCxnSpPr/>
          <p:nvPr/>
        </p:nvCxnSpPr>
        <p:spPr>
          <a:xfrm>
            <a:off x="1927934" y="2735802"/>
            <a:ext cx="0" cy="118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4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28BD-C353-4367-9346-B452CF52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Hex to Dec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93A2-559E-435F-A1D1-7B0984F2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86" y="1690688"/>
            <a:ext cx="10731627" cy="5134227"/>
          </a:xfrm>
        </p:spPr>
        <p:txBody>
          <a:bodyPr/>
          <a:lstStyle/>
          <a:p>
            <a:r>
              <a:rPr lang="en-IN" dirty="0"/>
              <a:t>                                         16^0 based on digit position…16^1 for next digit</a:t>
            </a:r>
          </a:p>
          <a:p>
            <a:r>
              <a:rPr lang="en-IN" dirty="0"/>
              <a:t>(23E)hex to (?)</a:t>
            </a:r>
            <a:r>
              <a:rPr lang="en-IN" dirty="0" err="1"/>
              <a:t>dec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2*16^2 + 3*16^1 + 14*16^0 </a:t>
            </a:r>
          </a:p>
          <a:p>
            <a:pPr marL="0" indent="0">
              <a:buNone/>
            </a:pPr>
            <a:r>
              <a:rPr lang="en-IN" dirty="0"/>
              <a:t>2*256 + 48 + 14              2      1     8     4   2    1  </a:t>
            </a:r>
          </a:p>
          <a:p>
            <a:pPr marL="0" indent="0">
              <a:buNone/>
            </a:pPr>
            <a:r>
              <a:rPr lang="en-IN" dirty="0"/>
              <a:t>512 + 62 = 574(</a:t>
            </a:r>
            <a:r>
              <a:rPr lang="en-IN" dirty="0" err="1"/>
              <a:t>dec</a:t>
            </a:r>
            <a:r>
              <a:rPr lang="en-IN" dirty="0"/>
              <a:t>)      512 256 128 64 32 16 8 4 2 1</a:t>
            </a:r>
          </a:p>
          <a:p>
            <a:pPr marL="0" indent="0">
              <a:buNone/>
            </a:pPr>
            <a:r>
              <a:rPr lang="en-IN" dirty="0"/>
              <a:t>                                              1      0      0   0  1    1 1 1 1 0</a:t>
            </a:r>
          </a:p>
          <a:p>
            <a:pPr marL="0" indent="0">
              <a:buNone/>
            </a:pPr>
            <a:r>
              <a:rPr lang="en-IN" dirty="0"/>
              <a:t>                                                 2                3              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73A2C2-F59B-4136-8DE1-201A22D5BD41}"/>
              </a:ext>
            </a:extLst>
          </p:cNvPr>
          <p:cNvCxnSpPr/>
          <p:nvPr/>
        </p:nvCxnSpPr>
        <p:spPr>
          <a:xfrm flipH="1">
            <a:off x="946580" y="2561208"/>
            <a:ext cx="292963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03794B-6B75-4910-AFA1-A70F0E2DB0FB}"/>
              </a:ext>
            </a:extLst>
          </p:cNvPr>
          <p:cNvCxnSpPr/>
          <p:nvPr/>
        </p:nvCxnSpPr>
        <p:spPr>
          <a:xfrm>
            <a:off x="1414879" y="2502970"/>
            <a:ext cx="843379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DB3BB7-2D43-47D6-BC18-95C71189F6CA}"/>
              </a:ext>
            </a:extLst>
          </p:cNvPr>
          <p:cNvCxnSpPr/>
          <p:nvPr/>
        </p:nvCxnSpPr>
        <p:spPr>
          <a:xfrm>
            <a:off x="1670666" y="2561208"/>
            <a:ext cx="2104008" cy="78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30977-8840-402D-83FA-F4CB4D1CDD9A}"/>
              </a:ext>
            </a:extLst>
          </p:cNvPr>
          <p:cNvCxnSpPr/>
          <p:nvPr/>
        </p:nvCxnSpPr>
        <p:spPr>
          <a:xfrm>
            <a:off x="7395099" y="3080551"/>
            <a:ext cx="71021" cy="255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586DC-E33A-451C-8C8D-CD63CFF940D0}"/>
              </a:ext>
            </a:extLst>
          </p:cNvPr>
          <p:cNvCxnSpPr/>
          <p:nvPr/>
        </p:nvCxnSpPr>
        <p:spPr>
          <a:xfrm>
            <a:off x="5532267" y="3295834"/>
            <a:ext cx="71021" cy="255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EBFBA-4AC3-4450-9636-95C82A890AB8}"/>
              </a:ext>
            </a:extLst>
          </p:cNvPr>
          <p:cNvCxnSpPr/>
          <p:nvPr/>
        </p:nvCxnSpPr>
        <p:spPr>
          <a:xfrm>
            <a:off x="4156230" y="3429000"/>
            <a:ext cx="71021" cy="255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42D232-12CE-44A1-839E-A34A13384D38}"/>
              </a:ext>
            </a:extLst>
          </p:cNvPr>
          <p:cNvCxnSpPr/>
          <p:nvPr/>
        </p:nvCxnSpPr>
        <p:spPr>
          <a:xfrm flipV="1">
            <a:off x="1616926" y="1932008"/>
            <a:ext cx="0" cy="26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C0225A-EAA6-4B47-B478-C4B9FACA86EA}"/>
              </a:ext>
            </a:extLst>
          </p:cNvPr>
          <p:cNvCxnSpPr/>
          <p:nvPr/>
        </p:nvCxnSpPr>
        <p:spPr>
          <a:xfrm>
            <a:off x="1616926" y="1932008"/>
            <a:ext cx="2596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3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9CD0-EBE8-43BD-93DA-303346B1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Hex to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ED80-A28F-4BFE-93BC-1F065EF3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(AC)hex to (?)oct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A        C</a:t>
            </a:r>
          </a:p>
          <a:p>
            <a:pPr marL="0" indent="0">
              <a:buNone/>
            </a:pPr>
            <a:r>
              <a:rPr lang="en-IN" dirty="0"/>
              <a:t>   8421     8421</a:t>
            </a:r>
          </a:p>
          <a:p>
            <a:pPr marL="0" indent="0">
              <a:buNone/>
            </a:pPr>
            <a:r>
              <a:rPr lang="en-IN" dirty="0"/>
              <a:t>   1010     1100</a:t>
            </a:r>
          </a:p>
          <a:p>
            <a:pPr marL="0" indent="0">
              <a:buNone/>
            </a:pPr>
            <a:r>
              <a:rPr lang="en-IN" dirty="0"/>
              <a:t>   421421421</a:t>
            </a:r>
          </a:p>
          <a:p>
            <a:pPr marL="0" indent="0">
              <a:buNone/>
            </a:pPr>
            <a:r>
              <a:rPr lang="en-IN" dirty="0"/>
              <a:t>   010101100 </a:t>
            </a:r>
          </a:p>
          <a:p>
            <a:pPr marL="0" indent="0">
              <a:buNone/>
            </a:pPr>
            <a:r>
              <a:rPr lang="en-IN" dirty="0"/>
              <a:t>   2      5    4    254(oct)     10 11 12 13 14 15 A B C D E 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F17192-5310-4E13-A196-2BEC2F4965D9}"/>
              </a:ext>
            </a:extLst>
          </p:cNvPr>
          <p:cNvCxnSpPr>
            <a:cxnSpLocks/>
          </p:cNvCxnSpPr>
          <p:nvPr/>
        </p:nvCxnSpPr>
        <p:spPr>
          <a:xfrm>
            <a:off x="2228295" y="4367814"/>
            <a:ext cx="0" cy="135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26EA6-4C41-43AA-911C-741E69EF0783}"/>
              </a:ext>
            </a:extLst>
          </p:cNvPr>
          <p:cNvCxnSpPr>
            <a:cxnSpLocks/>
          </p:cNvCxnSpPr>
          <p:nvPr/>
        </p:nvCxnSpPr>
        <p:spPr>
          <a:xfrm>
            <a:off x="1731146" y="4367814"/>
            <a:ext cx="0" cy="138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E05473-25ED-40B3-9D91-E3B20EFE3908}"/>
              </a:ext>
            </a:extLst>
          </p:cNvPr>
          <p:cNvCxnSpPr>
            <a:cxnSpLocks/>
          </p:cNvCxnSpPr>
          <p:nvPr/>
        </p:nvCxnSpPr>
        <p:spPr>
          <a:xfrm>
            <a:off x="1074198" y="4367814"/>
            <a:ext cx="0" cy="135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E2C-C4C4-4746-BF16-60D624E2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7E11-8F1F-49B8-A3AB-8021CD97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x = -1;</a:t>
            </a:r>
          </a:p>
        </p:txBody>
      </p:sp>
    </p:spTree>
    <p:extLst>
      <p:ext uri="{BB962C8B-B14F-4D97-AF65-F5344CB8AC3E}">
        <p14:creationId xmlns:p14="http://schemas.microsoft.com/office/powerpoint/2010/main" val="275337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468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Dec to Hex</vt:lpstr>
      <vt:lpstr>PowerPoint Presentation</vt:lpstr>
      <vt:lpstr>Dec to Oct</vt:lpstr>
      <vt:lpstr>Oct to Dec</vt:lpstr>
      <vt:lpstr>Oct to Hex</vt:lpstr>
      <vt:lpstr>Hex to Dec</vt:lpstr>
      <vt:lpstr>Hex to Oct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devireddy</dc:creator>
  <cp:lastModifiedBy>naveen devireddy</cp:lastModifiedBy>
  <cp:revision>10</cp:revision>
  <dcterms:created xsi:type="dcterms:W3CDTF">2020-06-24T17:15:36Z</dcterms:created>
  <dcterms:modified xsi:type="dcterms:W3CDTF">2020-06-27T05:51:54Z</dcterms:modified>
</cp:coreProperties>
</file>