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A16"/>
    <a:srgbClr val="B80E0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Car price dataset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197387" y="4661429"/>
            <a:ext cx="9755187" cy="550333"/>
          </a:xfrm>
        </p:spPr>
        <p:txBody>
          <a:bodyPr/>
          <a:lstStyle/>
          <a:p>
            <a:r>
              <a:rPr lang="en-GB" dirty="0" smtClean="0"/>
              <a:t>arunkumar t</a:t>
            </a:r>
          </a:p>
          <a:p>
            <a:r>
              <a:rPr lang="en-GB" dirty="0" smtClean="0"/>
              <a:t>dads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0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 smtClean="0"/>
              <a:t>This Dataset Contains Information About Various Used Cars.</a:t>
            </a:r>
          </a:p>
          <a:p>
            <a:pPr marL="0" indent="0">
              <a:buNone/>
            </a:pPr>
            <a:r>
              <a:rPr lang="en-GB" cap="none" dirty="0" smtClean="0">
                <a:solidFill>
                  <a:srgbClr val="B80E0F"/>
                </a:solidFill>
              </a:rPr>
              <a:t>Key Attributes Include:</a:t>
            </a:r>
          </a:p>
          <a:p>
            <a:r>
              <a:rPr lang="en-GB" cap="none" dirty="0" smtClean="0"/>
              <a:t> Brand, Model, Year</a:t>
            </a:r>
          </a:p>
          <a:p>
            <a:r>
              <a:rPr lang="en-GB" cap="none" dirty="0" smtClean="0"/>
              <a:t>Transmission, Fuel Type</a:t>
            </a:r>
          </a:p>
          <a:p>
            <a:r>
              <a:rPr lang="en-GB" cap="none" dirty="0" smtClean="0"/>
              <a:t> Kilometers Driven, Owner Type</a:t>
            </a:r>
          </a:p>
          <a:p>
            <a:r>
              <a:rPr lang="en-GB" cap="none" dirty="0" smtClean="0"/>
              <a:t>Selling Price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3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 smtClean="0"/>
              <a:t>Removed Duplicate Rows And Irrelevant Columns</a:t>
            </a:r>
          </a:p>
          <a:p>
            <a:r>
              <a:rPr lang="en-GB" cap="none" dirty="0" smtClean="0"/>
              <a:t>Handled Missing Values In Fields Like 'Mileage' And 'Engine'</a:t>
            </a:r>
          </a:p>
          <a:p>
            <a:r>
              <a:rPr lang="en-GB" cap="none" dirty="0" smtClean="0"/>
              <a:t> Converted Data Types (E.G., 'Year' To Integer, 'Mileage' To Float)</a:t>
            </a:r>
          </a:p>
          <a:p>
            <a:r>
              <a:rPr lang="en-GB" cap="none" dirty="0" smtClean="0"/>
              <a:t>Created New Fields Where Necessary (E.G., Age From Year)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8454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DAX Functions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72046"/>
            <a:ext cx="10394707" cy="3702540"/>
          </a:xfrm>
        </p:spPr>
        <p:txBody>
          <a:bodyPr>
            <a:normAutofit/>
          </a:bodyPr>
          <a:lstStyle/>
          <a:p>
            <a:r>
              <a:rPr lang="en-GB" cap="none" dirty="0" smtClean="0"/>
              <a:t>AVG </a:t>
            </a:r>
            <a:r>
              <a:rPr lang="en-GB" cap="none" dirty="0" smtClean="0"/>
              <a:t>= </a:t>
            </a:r>
            <a:r>
              <a:rPr lang="en-GB" cap="none" dirty="0" smtClean="0">
                <a:solidFill>
                  <a:srgbClr val="1F9A16"/>
                </a:solidFill>
              </a:rPr>
              <a:t>average(</a:t>
            </a:r>
            <a:r>
              <a:rPr lang="en-GB" cap="none" dirty="0" err="1" smtClean="0">
                <a:solidFill>
                  <a:srgbClr val="1F9A16"/>
                </a:solidFill>
              </a:rPr>
              <a:t>car_price_prediction</a:t>
            </a:r>
            <a:r>
              <a:rPr lang="en-GB" cap="none" dirty="0" smtClean="0">
                <a:solidFill>
                  <a:srgbClr val="1F9A16"/>
                </a:solidFill>
              </a:rPr>
              <a:t>_[price])</a:t>
            </a:r>
          </a:p>
          <a:p>
            <a:r>
              <a:rPr lang="en-GB" cap="none" dirty="0" smtClean="0"/>
              <a:t>CAR AGE = </a:t>
            </a:r>
            <a:r>
              <a:rPr lang="en-GB" cap="none" dirty="0" smtClean="0">
                <a:solidFill>
                  <a:srgbClr val="1F9A16"/>
                </a:solidFill>
              </a:rPr>
              <a:t>year(today())-</a:t>
            </a:r>
            <a:r>
              <a:rPr lang="en-GB" cap="none" dirty="0" err="1" smtClean="0">
                <a:solidFill>
                  <a:srgbClr val="1F9A16"/>
                </a:solidFill>
              </a:rPr>
              <a:t>car_price_prediction</a:t>
            </a:r>
            <a:r>
              <a:rPr lang="en-GB" cap="none" dirty="0" smtClean="0">
                <a:solidFill>
                  <a:srgbClr val="1F9A16"/>
                </a:solidFill>
              </a:rPr>
              <a:t>_[year]</a:t>
            </a:r>
          </a:p>
          <a:p>
            <a:r>
              <a:rPr lang="en-GB" cap="none" dirty="0" smtClean="0"/>
              <a:t>DISTINT COUNT = </a:t>
            </a:r>
            <a:r>
              <a:rPr lang="en-GB" cap="none" dirty="0" err="1" smtClean="0">
                <a:solidFill>
                  <a:srgbClr val="1F9A16"/>
                </a:solidFill>
              </a:rPr>
              <a:t>distinctcount</a:t>
            </a:r>
            <a:r>
              <a:rPr lang="en-GB" cap="none" dirty="0" smtClean="0">
                <a:solidFill>
                  <a:srgbClr val="1F9A16"/>
                </a:solidFill>
              </a:rPr>
              <a:t>(</a:t>
            </a:r>
            <a:r>
              <a:rPr lang="en-GB" cap="none" dirty="0" err="1" smtClean="0">
                <a:solidFill>
                  <a:srgbClr val="1F9A16"/>
                </a:solidFill>
              </a:rPr>
              <a:t>car_price_prediction</a:t>
            </a:r>
            <a:r>
              <a:rPr lang="en-GB" cap="none" dirty="0" smtClean="0">
                <a:solidFill>
                  <a:srgbClr val="1F9A16"/>
                </a:solidFill>
              </a:rPr>
              <a:t>_[brand])</a:t>
            </a:r>
          </a:p>
          <a:p>
            <a:r>
              <a:rPr lang="en-GB" cap="none" dirty="0" smtClean="0"/>
              <a:t>MAX_MIN </a:t>
            </a:r>
            <a:r>
              <a:rPr lang="en-GB" cap="none" dirty="0" smtClean="0"/>
              <a:t>= </a:t>
            </a:r>
            <a:r>
              <a:rPr lang="en-GB" cap="none" dirty="0" smtClean="0">
                <a:solidFill>
                  <a:srgbClr val="1F9A16"/>
                </a:solidFill>
              </a:rPr>
              <a:t>max(</a:t>
            </a:r>
            <a:r>
              <a:rPr lang="en-GB" cap="none" dirty="0" err="1" smtClean="0">
                <a:solidFill>
                  <a:srgbClr val="1F9A16"/>
                </a:solidFill>
              </a:rPr>
              <a:t>car_price_prediction</a:t>
            </a:r>
            <a:r>
              <a:rPr lang="en-GB" cap="none" dirty="0" smtClean="0">
                <a:solidFill>
                  <a:srgbClr val="1F9A16"/>
                </a:solidFill>
              </a:rPr>
              <a:t>_[price])/min(</a:t>
            </a:r>
            <a:r>
              <a:rPr lang="en-GB" cap="none" dirty="0" err="1" smtClean="0">
                <a:solidFill>
                  <a:srgbClr val="1F9A16"/>
                </a:solidFill>
              </a:rPr>
              <a:t>car_price_prediction</a:t>
            </a:r>
            <a:r>
              <a:rPr lang="en-GB" cap="none" dirty="0" smtClean="0">
                <a:solidFill>
                  <a:srgbClr val="1F9A16"/>
                </a:solidFill>
              </a:rPr>
              <a:t>_[price])</a:t>
            </a:r>
          </a:p>
          <a:p>
            <a:r>
              <a:rPr lang="en-GB" cap="none" dirty="0" smtClean="0"/>
              <a:t>SUM = </a:t>
            </a:r>
            <a:r>
              <a:rPr lang="en-GB" cap="none" dirty="0" smtClean="0">
                <a:solidFill>
                  <a:srgbClr val="1F9A16"/>
                </a:solidFill>
              </a:rPr>
              <a:t>sum(</a:t>
            </a:r>
            <a:r>
              <a:rPr lang="en-GB" cap="none" dirty="0" err="1" smtClean="0">
                <a:solidFill>
                  <a:srgbClr val="1F9A16"/>
                </a:solidFill>
              </a:rPr>
              <a:t>car_price_prediction</a:t>
            </a:r>
            <a:r>
              <a:rPr lang="en-GB" cap="none" dirty="0" smtClean="0">
                <a:solidFill>
                  <a:srgbClr val="1F9A16"/>
                </a:solidFill>
              </a:rPr>
              <a:t>_[price])</a:t>
            </a:r>
          </a:p>
          <a:p>
            <a:r>
              <a:rPr lang="en-GB" cap="none" dirty="0" smtClean="0"/>
              <a:t>TOTAL ROWS = </a:t>
            </a:r>
            <a:r>
              <a:rPr lang="en-GB" cap="none" dirty="0" err="1" smtClean="0">
                <a:solidFill>
                  <a:srgbClr val="1F9A16"/>
                </a:solidFill>
              </a:rPr>
              <a:t>countrows</a:t>
            </a:r>
            <a:r>
              <a:rPr lang="en-GB" cap="none" dirty="0" smtClean="0">
                <a:solidFill>
                  <a:srgbClr val="1F9A16"/>
                </a:solidFill>
              </a:rPr>
              <a:t>(</a:t>
            </a:r>
            <a:r>
              <a:rPr lang="en-GB" cap="none" dirty="0" err="1" smtClean="0">
                <a:solidFill>
                  <a:srgbClr val="1F9A16"/>
                </a:solidFill>
              </a:rPr>
              <a:t>car_price_prediction</a:t>
            </a:r>
            <a:r>
              <a:rPr lang="en-GB" cap="none" dirty="0" smtClean="0">
                <a:solidFill>
                  <a:srgbClr val="1F9A16"/>
                </a:solidFill>
              </a:rPr>
              <a:t>_)</a:t>
            </a:r>
          </a:p>
          <a:p>
            <a:r>
              <a:rPr lang="en-GB" cap="none" dirty="0" smtClean="0"/>
              <a:t>CAR TYPE = </a:t>
            </a:r>
            <a:r>
              <a:rPr lang="en-GB" cap="none" dirty="0" smtClean="0">
                <a:solidFill>
                  <a:srgbClr val="1F9A16"/>
                </a:solidFill>
              </a:rPr>
              <a:t>if(</a:t>
            </a:r>
            <a:r>
              <a:rPr lang="en-GB" cap="none" dirty="0" err="1" smtClean="0">
                <a:solidFill>
                  <a:srgbClr val="1F9A16"/>
                </a:solidFill>
              </a:rPr>
              <a:t>car_price_prediction</a:t>
            </a:r>
            <a:r>
              <a:rPr lang="en-GB" cap="none" dirty="0" smtClean="0">
                <a:solidFill>
                  <a:srgbClr val="1F9A16"/>
                </a:solidFill>
              </a:rPr>
              <a:t>_[condition]="new", "fresh", "used/old")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0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Stacked area chart- </a:t>
            </a:r>
            <a:r>
              <a:rPr lang="en-GB" cap="none" dirty="0">
                <a:solidFill>
                  <a:srgbClr val="1F9A16"/>
                </a:solidFill>
              </a:rPr>
              <a:t>Average Of Price By Brand</a:t>
            </a:r>
          </a:p>
          <a:p>
            <a:r>
              <a:rPr lang="en-GB" dirty="0" smtClean="0"/>
              <a:t>Donut chart- </a:t>
            </a:r>
            <a:r>
              <a:rPr lang="en-GB" cap="none" dirty="0">
                <a:solidFill>
                  <a:srgbClr val="1F9A16"/>
                </a:solidFill>
              </a:rPr>
              <a:t>count of car id by fuel tope</a:t>
            </a:r>
          </a:p>
          <a:p>
            <a:r>
              <a:rPr lang="en-GB" dirty="0" smtClean="0"/>
              <a:t>Line chart- </a:t>
            </a:r>
            <a:r>
              <a:rPr lang="en-GB" cap="none" dirty="0">
                <a:solidFill>
                  <a:srgbClr val="1F9A16"/>
                </a:solidFill>
              </a:rPr>
              <a:t>sum of price by year and brand</a:t>
            </a:r>
          </a:p>
          <a:p>
            <a:r>
              <a:rPr lang="en-GB" dirty="0" smtClean="0"/>
              <a:t>Stacked column </a:t>
            </a:r>
            <a:r>
              <a:rPr lang="en-GB" dirty="0" smtClean="0"/>
              <a:t>chart- </a:t>
            </a:r>
            <a:r>
              <a:rPr lang="en-GB" cap="none" dirty="0" smtClean="0">
                <a:solidFill>
                  <a:srgbClr val="1F9A16"/>
                </a:solidFill>
              </a:rPr>
              <a:t>count </a:t>
            </a:r>
            <a:r>
              <a:rPr lang="en-GB" cap="none" dirty="0">
                <a:solidFill>
                  <a:srgbClr val="1F9A16"/>
                </a:solidFill>
              </a:rPr>
              <a:t>of car id by brand and fuel type</a:t>
            </a:r>
          </a:p>
          <a:p>
            <a:r>
              <a:rPr lang="en-GB" dirty="0" smtClean="0"/>
              <a:t>Scatter chart- </a:t>
            </a:r>
            <a:r>
              <a:rPr lang="en-GB" cap="none" dirty="0">
                <a:solidFill>
                  <a:srgbClr val="1F9A16"/>
                </a:solidFill>
              </a:rPr>
              <a:t>average of mileage and sum of price by brand</a:t>
            </a:r>
          </a:p>
        </p:txBody>
      </p:sp>
    </p:spTree>
    <p:extLst>
      <p:ext uri="{BB962C8B-B14F-4D97-AF65-F5344CB8AC3E}">
        <p14:creationId xmlns:p14="http://schemas.microsoft.com/office/powerpoint/2010/main" val="191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6" y="130630"/>
            <a:ext cx="11117725" cy="54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396882" cy="1151965"/>
          </a:xfrm>
        </p:spPr>
        <p:txBody>
          <a:bodyPr/>
          <a:lstStyle/>
          <a:p>
            <a:r>
              <a:rPr lang="en-GB" dirty="0" smtClean="0"/>
              <a:t>Insights and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cap="none" dirty="0" smtClean="0">
                <a:solidFill>
                  <a:srgbClr val="1F9A16"/>
                </a:solidFill>
              </a:rPr>
              <a:t>BMW And Tesla </a:t>
            </a:r>
            <a:r>
              <a:rPr lang="en-GB" cap="none" dirty="0" smtClean="0"/>
              <a:t>Is Have Highest</a:t>
            </a:r>
            <a:r>
              <a:rPr lang="en-GB" b="1" cap="none" dirty="0" smtClean="0"/>
              <a:t> </a:t>
            </a:r>
            <a:r>
              <a:rPr lang="en-GB" cap="none" dirty="0" smtClean="0"/>
              <a:t>Average</a:t>
            </a:r>
            <a:r>
              <a:rPr lang="en-GB" b="1" cap="none" dirty="0" smtClean="0"/>
              <a:t> </a:t>
            </a:r>
            <a:r>
              <a:rPr lang="en-GB" cap="none" dirty="0" smtClean="0"/>
              <a:t>Prices</a:t>
            </a:r>
            <a:r>
              <a:rPr lang="en-GB" cap="none" dirty="0" smtClean="0">
                <a:solidFill>
                  <a:srgbClr val="1F9A16"/>
                </a:solidFill>
              </a:rPr>
              <a:t>.</a:t>
            </a:r>
          </a:p>
          <a:p>
            <a:r>
              <a:rPr lang="en-GB" cap="none" dirty="0" smtClean="0">
                <a:solidFill>
                  <a:srgbClr val="1F9A16"/>
                </a:solidFill>
              </a:rPr>
              <a:t>LIKE NEW </a:t>
            </a:r>
            <a:r>
              <a:rPr lang="en-GB" cap="none" dirty="0" smtClean="0"/>
              <a:t>Cars Have The Highest Prices, Followed By New And Then Used Cars</a:t>
            </a:r>
            <a:endParaRPr lang="en-GB" cap="none" dirty="0" smtClean="0"/>
          </a:p>
          <a:p>
            <a:r>
              <a:rPr lang="en-GB" cap="none" dirty="0">
                <a:solidFill>
                  <a:srgbClr val="1F9A16"/>
                </a:solidFill>
              </a:rPr>
              <a:t>Diesel </a:t>
            </a:r>
            <a:r>
              <a:rPr lang="en-GB" cap="none" dirty="0"/>
              <a:t>Is The Most Common Fuel Type</a:t>
            </a:r>
          </a:p>
          <a:p>
            <a:r>
              <a:rPr lang="en-GB" cap="none" dirty="0"/>
              <a:t>50% Of Cars Are Priced </a:t>
            </a:r>
            <a:r>
              <a:rPr lang="en-GB" cap="none" dirty="0">
                <a:solidFill>
                  <a:srgbClr val="1F9A16"/>
                </a:solidFill>
              </a:rPr>
              <a:t>Below ₹53,485</a:t>
            </a:r>
          </a:p>
          <a:p>
            <a:r>
              <a:rPr lang="en-GB" cap="none" dirty="0"/>
              <a:t>Most cars are </a:t>
            </a:r>
            <a:r>
              <a:rPr lang="en-GB" cap="none" dirty="0"/>
              <a:t>post</a:t>
            </a:r>
            <a:r>
              <a:rPr lang="en-GB" cap="none" dirty="0">
                <a:solidFill>
                  <a:srgbClr val="1F9A16"/>
                </a:solidFill>
              </a:rPr>
              <a:t>-2010</a:t>
            </a:r>
          </a:p>
          <a:p>
            <a:r>
              <a:rPr lang="en-GB" cap="none" dirty="0"/>
              <a:t>Average engine size is around </a:t>
            </a:r>
            <a:r>
              <a:rPr lang="en-GB" cap="none" dirty="0">
                <a:solidFill>
                  <a:srgbClr val="1F9A16"/>
                </a:solidFill>
              </a:rPr>
              <a:t>3.46 </a:t>
            </a:r>
            <a:r>
              <a:rPr lang="en-GB" cap="none" dirty="0" err="1">
                <a:solidFill>
                  <a:srgbClr val="1F9A16"/>
                </a:solidFill>
              </a:rPr>
              <a:t>liters</a:t>
            </a:r>
            <a:r>
              <a:rPr lang="en-GB" cap="none" dirty="0">
                <a:solidFill>
                  <a:srgbClr val="1F9A16"/>
                </a:solidFill>
              </a:rPr>
              <a:t>, </a:t>
            </a:r>
            <a:r>
              <a:rPr lang="en-GB" cap="none" dirty="0"/>
              <a:t>ranging from </a:t>
            </a:r>
            <a:r>
              <a:rPr lang="en-GB" cap="none" dirty="0">
                <a:solidFill>
                  <a:srgbClr val="1F9A16"/>
                </a:solidFill>
              </a:rPr>
              <a:t>1.0 to 6.0 </a:t>
            </a:r>
            <a:r>
              <a:rPr lang="en-GB" cap="none" dirty="0" err="1">
                <a:solidFill>
                  <a:srgbClr val="1F9A16"/>
                </a:solidFill>
              </a:rPr>
              <a:t>liters</a:t>
            </a:r>
            <a:r>
              <a:rPr lang="en-GB" cap="none" dirty="0">
                <a:solidFill>
                  <a:srgbClr val="1F9A1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4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624" y="1763486"/>
            <a:ext cx="10396882" cy="1151965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Smiley Face 2"/>
          <p:cNvSpPr/>
          <p:nvPr/>
        </p:nvSpPr>
        <p:spPr>
          <a:xfrm>
            <a:off x="6675120" y="1698172"/>
            <a:ext cx="1201783" cy="105809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74</TotalTime>
  <Words>265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Car price dataset</vt:lpstr>
      <vt:lpstr>Data overview</vt:lpstr>
      <vt:lpstr>Data Cleaning Process</vt:lpstr>
      <vt:lpstr>DAX Functions Used</vt:lpstr>
      <vt:lpstr>Dashboard Overview</vt:lpstr>
      <vt:lpstr>PowerPoint Presentation</vt:lpstr>
      <vt:lpstr>Insights and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dataset</dc:title>
  <dc:creator>Dell</dc:creator>
  <cp:lastModifiedBy>Dell</cp:lastModifiedBy>
  <cp:revision>15</cp:revision>
  <dcterms:created xsi:type="dcterms:W3CDTF">2025-06-10T00:47:40Z</dcterms:created>
  <dcterms:modified xsi:type="dcterms:W3CDTF">2025-06-11T16:32:07Z</dcterms:modified>
</cp:coreProperties>
</file>