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bcs22.krmmc@gmail.com" userId="e35af22c47abc141" providerId="LiveId" clId="{EEE9D5BA-F237-B143-B94E-33467F140154}"/>
    <pc:docChg chg="modSld">
      <pc:chgData name="vishalbcs22.krmmc@gmail.com" userId="e35af22c47abc141" providerId="LiveId" clId="{EEE9D5BA-F237-B143-B94E-33467F140154}" dt="2024-10-18T08:34:55.190" v="22" actId="20577"/>
      <pc:docMkLst>
        <pc:docMk/>
      </pc:docMkLst>
      <pc:sldChg chg="modSp">
        <pc:chgData name="vishalbcs22.krmmc@gmail.com" userId="e35af22c47abc141" providerId="LiveId" clId="{EEE9D5BA-F237-B143-B94E-33467F140154}" dt="2024-10-18T08:34:55.190" v="22" actId="20577"/>
        <pc:sldMkLst>
          <pc:docMk/>
          <pc:sldMk cId="0" sldId="256"/>
        </pc:sldMkLst>
        <pc:spChg chg="mod">
          <ac:chgData name="vishalbcs22.krmmc@gmail.com" userId="e35af22c47abc141" providerId="LiveId" clId="{EEE9D5BA-F237-B143-B94E-33467F140154}" dt="2024-10-18T08:34:55.190" v="22" actId="20577"/>
          <ac:spMkLst>
            <pc:docMk/>
            <pc:sldMk cId="0" sldId="256"/>
            <ac:spMk id="14" creationId="{D55ADE35-C35B-07C1-F5AA-C33B3DDB802E}"/>
          </ac:spMkLst>
        </pc:spChg>
      </pc:sldChg>
    </pc:docChg>
  </pc:docChgLst>
  <pc:docChgLst>
    <pc:chgData name="vishalbcs22.krmmc@gmail.com" userId="e35af22c47abc141" providerId="LiveId" clId="{3C22CDA6-1175-E44C-9A5D-80D1A1847283}"/>
    <pc:docChg chg="modSld">
      <pc:chgData name="vishalbcs22.krmmc@gmail.com" userId="e35af22c47abc141" providerId="LiveId" clId="{3C22CDA6-1175-E44C-9A5D-80D1A1847283}" dt="2024-10-23T13:41:46.305" v="16" actId="20577"/>
      <pc:docMkLst>
        <pc:docMk/>
      </pc:docMkLst>
      <pc:sldChg chg="modSp">
        <pc:chgData name="vishalbcs22.krmmc@gmail.com" userId="e35af22c47abc141" providerId="LiveId" clId="{3C22CDA6-1175-E44C-9A5D-80D1A1847283}" dt="2024-10-23T13:41:46.305" v="16" actId="20577"/>
        <pc:sldMkLst>
          <pc:docMk/>
          <pc:sldMk cId="0" sldId="256"/>
        </pc:sldMkLst>
        <pc:spChg chg="mod">
          <ac:chgData name="vishalbcs22.krmmc@gmail.com" userId="e35af22c47abc141" providerId="LiveId" clId="{3C22CDA6-1175-E44C-9A5D-80D1A1847283}" dt="2024-10-23T13:41:46.305" v="16" actId="20577"/>
          <ac:spMkLst>
            <pc:docMk/>
            <pc:sldMk cId="0" sldId="256"/>
            <ac:spMk id="14" creationId="{D55ADE35-C35B-07C1-F5AA-C33B3DDB802E}"/>
          </ac:spMkLst>
        </pc:spChg>
      </pc:sldChg>
    </pc:docChg>
  </pc:docChgLst>
  <pc:docChgLst>
    <pc:chgData name="vishalbcs22.krmmc@gmail.com" userId="e35af22c47abc141" providerId="LiveId" clId="{E66A9162-6CB8-F249-A19E-B9A5C55E769F}"/>
    <pc:docChg chg="modSld">
      <pc:chgData name="vishalbcs22.krmmc@gmail.com" userId="e35af22c47abc141" providerId="LiveId" clId="{E66A9162-6CB8-F249-A19E-B9A5C55E769F}" dt="2024-10-23T08:15:12.101" v="27" actId="20577"/>
      <pc:docMkLst>
        <pc:docMk/>
      </pc:docMkLst>
      <pc:sldChg chg="modSp">
        <pc:chgData name="vishalbcs22.krmmc@gmail.com" userId="e35af22c47abc141" providerId="LiveId" clId="{E66A9162-6CB8-F249-A19E-B9A5C55E769F}" dt="2024-10-23T08:15:12.101" v="27" actId="20577"/>
        <pc:sldMkLst>
          <pc:docMk/>
          <pc:sldMk cId="0" sldId="256"/>
        </pc:sldMkLst>
        <pc:spChg chg="mod">
          <ac:chgData name="vishalbcs22.krmmc@gmail.com" userId="e35af22c47abc141" providerId="LiveId" clId="{E66A9162-6CB8-F249-A19E-B9A5C55E769F}" dt="2024-10-23T08:15:12.101" v="27" actId="20577"/>
          <ac:spMkLst>
            <pc:docMk/>
            <pc:sldMk cId="0" sldId="256"/>
            <ac:spMk id="14" creationId="{D55ADE35-C35B-07C1-F5AA-C33B3DDB802E}"/>
          </ac:spMkLst>
        </pc:spChg>
      </pc:sldChg>
    </pc:docChg>
  </pc:docChgLst>
  <pc:docChgLst>
    <pc:chgData name="vishalbcs22.krmmc@gmail.com" userId="e35af22c47abc141" providerId="LiveId" clId="{35AE07E9-C8FC-5E46-82A1-C874EA6D1D7C}"/>
    <pc:docChg chg="modSld">
      <pc:chgData name="vishalbcs22.krmmc@gmail.com" userId="e35af22c47abc141" providerId="LiveId" clId="{35AE07E9-C8FC-5E46-82A1-C874EA6D1D7C}" dt="2024-10-18T05:05:59.660" v="23" actId="20577"/>
      <pc:docMkLst>
        <pc:docMk/>
      </pc:docMkLst>
      <pc:sldChg chg="modSp">
        <pc:chgData name="vishalbcs22.krmmc@gmail.com" userId="e35af22c47abc141" providerId="LiveId" clId="{35AE07E9-C8FC-5E46-82A1-C874EA6D1D7C}" dt="2024-10-18T05:05:59.660" v="23" actId="20577"/>
        <pc:sldMkLst>
          <pc:docMk/>
          <pc:sldMk cId="0" sldId="256"/>
        </pc:sldMkLst>
        <pc:spChg chg="mod">
          <ac:chgData name="vishalbcs22.krmmc@gmail.com" userId="e35af22c47abc141" providerId="LiveId" clId="{35AE07E9-C8FC-5E46-82A1-C874EA6D1D7C}" dt="2024-10-18T05:05:59.660" v="23" actId="20577"/>
          <ac:spMkLst>
            <pc:docMk/>
            <pc:sldMk cId="0" sldId="256"/>
            <ac:spMk id="14" creationId="{D55ADE35-C35B-07C1-F5AA-C33B3DDB802E}"/>
          </ac:spMkLst>
        </pc:spChg>
      </pc:sldChg>
    </pc:docChg>
  </pc:docChgLst>
  <pc:docChgLst>
    <pc:chgData name="vishalbcs22.krmmc@gmail.com" userId="e35af22c47abc141" providerId="LiveId" clId="{F7021B82-0548-3D4E-891C-E39A0C39F3B2}"/>
    <pc:docChg chg="modSld">
      <pc:chgData name="vishalbcs22.krmmc@gmail.com" userId="e35af22c47abc141" providerId="LiveId" clId="{F7021B82-0548-3D4E-891C-E39A0C39F3B2}" dt="2024-10-23T08:09:09.140" v="24" actId="20577"/>
      <pc:docMkLst>
        <pc:docMk/>
      </pc:docMkLst>
      <pc:sldChg chg="modSp">
        <pc:chgData name="vishalbcs22.krmmc@gmail.com" userId="e35af22c47abc141" providerId="LiveId" clId="{F7021B82-0548-3D4E-891C-E39A0C39F3B2}" dt="2024-10-23T08:09:09.140" v="24" actId="20577"/>
        <pc:sldMkLst>
          <pc:docMk/>
          <pc:sldMk cId="0" sldId="256"/>
        </pc:sldMkLst>
        <pc:spChg chg="mod">
          <ac:chgData name="vishalbcs22.krmmc@gmail.com" userId="e35af22c47abc141" providerId="LiveId" clId="{F7021B82-0548-3D4E-891C-E39A0C39F3B2}" dt="2024-10-23T08:09:09.140" v="24" actId="20577"/>
          <ac:spMkLst>
            <pc:docMk/>
            <pc:sldMk cId="0" sldId="256"/>
            <ac:spMk id="14" creationId="{D55ADE35-C35B-07C1-F5AA-C33B3DDB802E}"/>
          </ac:spMkLst>
        </pc:spChg>
      </pc:sldChg>
    </pc:docChg>
  </pc:docChgLst>
  <pc:docChgLst>
    <pc:chgData name="vishalbcs22.krmmc@gmail.com" userId="e35af22c47abc141" providerId="LiveId" clId="{517D6405-2C3D-9D41-8A17-7512C1CD1816}"/>
    <pc:docChg chg="modSld">
      <pc:chgData name="vishalbcs22.krmmc@gmail.com" userId="e35af22c47abc141" providerId="LiveId" clId="{517D6405-2C3D-9D41-8A17-7512C1CD1816}" dt="2024-10-18T04:40:49.961" v="44" actId="20577"/>
      <pc:docMkLst>
        <pc:docMk/>
      </pc:docMkLst>
      <pc:sldChg chg="modSp">
        <pc:chgData name="vishalbcs22.krmmc@gmail.com" userId="e35af22c47abc141" providerId="LiveId" clId="{517D6405-2C3D-9D41-8A17-7512C1CD1816}" dt="2024-10-18T04:40:49.961" v="44" actId="20577"/>
        <pc:sldMkLst>
          <pc:docMk/>
          <pc:sldMk cId="0" sldId="256"/>
        </pc:sldMkLst>
        <pc:spChg chg="mod">
          <ac:chgData name="vishalbcs22.krmmc@gmail.com" userId="e35af22c47abc141" providerId="LiveId" clId="{517D6405-2C3D-9D41-8A17-7512C1CD1816}" dt="2024-10-18T04:40:49.961" v="44"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T.arun</a:t>
            </a:r>
            <a:r>
              <a:rPr lang="en-US" sz="2400" dirty="0"/>
              <a:t> </a:t>
            </a:r>
            <a:r>
              <a:rPr lang="en-US" sz="2400" dirty="0" err="1"/>
              <a:t>kumar</a:t>
            </a:r>
            <a:endParaRPr lang="en-US" sz="2400" dirty="0"/>
          </a:p>
          <a:p>
            <a:r>
              <a:rPr lang="en-US" sz="2400" dirty="0"/>
              <a:t>REGISTER NO:</a:t>
            </a:r>
            <a:r>
              <a:rPr lang="en-IN" sz="2400" dirty="0"/>
              <a:t>12220</a:t>
            </a:r>
            <a:r>
              <a:rPr lang="en-US" sz="2400" dirty="0"/>
              <a:t>2566</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kumararani</a:t>
            </a:r>
            <a:r>
              <a:rPr lang="en-US" sz="2400" dirty="0"/>
              <a:t> </a:t>
            </a:r>
            <a:r>
              <a:rPr lang="en-US" sz="2400" dirty="0" err="1"/>
              <a:t>Meena</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30</cp:revision>
  <dcterms:created xsi:type="dcterms:W3CDTF">2024-03-29T15:07:22Z</dcterms:created>
  <dcterms:modified xsi:type="dcterms:W3CDTF">2024-10-23T13:41:53Z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