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ka S" initials="KS" lastIdx="1" clrIdx="0">
    <p:extLst>
      <p:ext uri="{19B8F6BF-5375-455C-9EA6-DF929625EA0E}">
        <p15:presenceInfo xmlns:p15="http://schemas.microsoft.com/office/powerpoint/2012/main" userId="451b34f29f8938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9T00:10:50.357" idx="1">
    <p:pos x="10" y="10"/>
    <p:text>4.Finc-tuning and Regulation: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9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using</a:t>
            </a:r>
            <a:b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 </a:t>
            </a:r>
            <a:r>
              <a:rPr lang="en-IN" sz="2400" dirty="0"/>
              <a:t>ARUN KUMAR R</a:t>
            </a:r>
            <a:endParaRPr lang="en-US" sz="2400" dirty="0"/>
          </a:p>
          <a:p>
            <a:r>
              <a:rPr lang="en-US" sz="2400" dirty="0"/>
              <a:t>REGISTER NO       :  12220</a:t>
            </a:r>
            <a:r>
              <a:rPr lang="en-IN" sz="2400" dirty="0"/>
              <a:t>3214</a:t>
            </a:r>
            <a:endParaRPr lang="en-US" sz="2400" dirty="0"/>
          </a:p>
          <a:p>
            <a:r>
              <a:rPr lang="en-US" sz="2400" dirty="0"/>
              <a:t>DEPARTMENT      :  B.COM CS</a:t>
            </a:r>
          </a:p>
          <a:p>
            <a:r>
              <a:rPr lang="en-US" sz="2400" dirty="0"/>
              <a:t>COLLEGE               :  ST THOMAS COLLEGE ART &amp; SCIENC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9337-965E-5826-8313-E36E7542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118842" cy="3764726"/>
          </a:xfrm>
        </p:spPr>
        <p:txBody>
          <a:bodyPr/>
          <a:lstStyle/>
          <a:p>
            <a:r>
              <a:rPr lang="en-US" b="1"/>
              <a:t>4.Finc-tuning and Regulation:</a:t>
            </a:r>
          </a:p>
          <a:p>
            <a:r>
              <a:rPr lang="en-US" b="1"/>
              <a:t>    </a:t>
            </a:r>
            <a:r>
              <a:rPr lang="en-US"/>
              <a:t>1. Techniques like learning rate scheduling and dropout are employed to finc-tunc the model </a:t>
            </a:r>
          </a:p>
          <a:p>
            <a:r>
              <a:rPr lang="en-US" b="1"/>
              <a:t>    </a:t>
            </a:r>
            <a:r>
              <a:rPr lang="en-US"/>
              <a:t>2. Regularisation method such as weight decay and early stepping prevent over fitting and improve generalization.</a:t>
            </a:r>
          </a:p>
          <a:p>
            <a:r>
              <a:rPr lang="en-US" b="1"/>
              <a:t>5.Model Evaluation:</a:t>
            </a:r>
          </a:p>
          <a:p>
            <a:r>
              <a:rPr lang="en-US" b="1"/>
              <a:t>    </a:t>
            </a:r>
            <a:r>
              <a:rPr lang="en-US"/>
              <a:t>1.We evaluate the model using metrics like accuracy, precision, recall,and FI-score.</a:t>
            </a:r>
          </a:p>
          <a:p>
            <a:r>
              <a:rPr lang="en-US" b="1"/>
              <a:t>    </a:t>
            </a:r>
            <a:r>
              <a:rPr lang="en-US"/>
              <a:t>2.Validation and testing sets are crucial for assessing the model’s performance and ensuring its effectiveness in roal –world scenarios.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7972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AFF3E-06D9-7F31-CD6B-D00C28499687}"/>
              </a:ext>
            </a:extLst>
          </p:cNvPr>
          <p:cNvSpPr txBox="1"/>
          <p:nvPr/>
        </p:nvSpPr>
        <p:spPr>
          <a:xfrm>
            <a:off x="333501" y="1372969"/>
            <a:ext cx="7753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 achieves an accuracy 94% on the test set.</a:t>
            </a:r>
          </a:p>
          <a:p>
            <a:r>
              <a:rPr lang="en-US" dirty="0"/>
              <a:t>Below is the results of the code for predicting the images: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2087B-8F54-AF26-D28C-9F0D46E42578}"/>
              </a:ext>
            </a:extLst>
          </p:cNvPr>
          <p:cNvSpPr txBox="1"/>
          <p:nvPr/>
        </p:nvSpPr>
        <p:spPr>
          <a:xfrm>
            <a:off x="529540" y="2522410"/>
            <a:ext cx="7676912" cy="372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68CA98-E45C-375E-4A94-1F3D8C59B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1" y="2522410"/>
            <a:ext cx="4925483" cy="3625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0ACB83-CB36-4E77-DCAF-6B36EC12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23" y="2522410"/>
            <a:ext cx="4992249" cy="37263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4125E-321C-4FD3-C5AC-543175B3630D}"/>
              </a:ext>
            </a:extLst>
          </p:cNvPr>
          <p:cNvSpPr txBox="1"/>
          <p:nvPr/>
        </p:nvSpPr>
        <p:spPr>
          <a:xfrm>
            <a:off x="539108" y="2254449"/>
            <a:ext cx="7915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.Our project successfully developed a Convolutional Neural Nerwork (CNN)-based system for face mask detection.</a:t>
            </a:r>
          </a:p>
          <a:p>
            <a:r>
              <a:rPr lang="en-US"/>
              <a:t>.Through neticulous data preprocessing and model training, we achieved promising results in accurately identitying individuals wearing face masks.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Mask Detection using CNN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485A0-0CE9-3BFD-9370-290A8EA0263B}"/>
              </a:ext>
            </a:extLst>
          </p:cNvPr>
          <p:cNvSpPr txBox="1"/>
          <p:nvPr/>
        </p:nvSpPr>
        <p:spPr>
          <a:xfrm>
            <a:off x="318565" y="2450488"/>
            <a:ext cx="66918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.Detection of face msks in spaces has become critical for ensuring public health and safety.</a:t>
            </a:r>
          </a:p>
          <a:p>
            <a:r>
              <a:rPr lang="en-US"/>
              <a:t>.Traditional methods of manual monitoring are inefficient and prone to errors.</a:t>
            </a:r>
          </a:p>
          <a:p>
            <a:r>
              <a:rPr lang="en-US"/>
              <a:t>.An automated system for face mask detection is needed to enforce mask wearing policies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.Our project aims to develop a CNN-baswed system for automatic face mask detection.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deep learning techniques,we seek to accurately identify whether individuals are masks in images of video streams.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.The system will serve as a tool for authorities to monitor compliance with mask-wearing regulation in various settings.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FC88C-AECE-006B-ED81-2426C33F7C43}"/>
              </a:ext>
            </a:extLst>
          </p:cNvPr>
          <p:cNvSpPr txBox="1"/>
          <p:nvPr/>
        </p:nvSpPr>
        <p:spPr>
          <a:xfrm rot="10800000" flipV="1">
            <a:off x="600370" y="2752253"/>
            <a:ext cx="85399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.Health authorities</a:t>
            </a:r>
          </a:p>
          <a:p>
            <a:r>
              <a:rPr lang="en-US"/>
              <a:t>.Law enforcement agencies</a:t>
            </a:r>
          </a:p>
          <a:p>
            <a:r>
              <a:rPr lang="en-US"/>
              <a:t>.Business owners  (e.g.,retail stores,restaurants)</a:t>
            </a:r>
          </a:p>
          <a:p>
            <a:r>
              <a:rPr lang="en-US"/>
              <a:t>.Public transportation 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19584-9F87-E780-3820-477D7156341E}"/>
              </a:ext>
            </a:extLst>
          </p:cNvPr>
          <p:cNvSpPr txBox="1"/>
          <p:nvPr/>
        </p:nvSpPr>
        <p:spPr>
          <a:xfrm>
            <a:off x="3050859" y="2421149"/>
            <a:ext cx="61017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.We propose a CNN arclutecture trained on a dataset of labelled Images containing people with and without masks.</a:t>
            </a:r>
          </a:p>
          <a:p>
            <a:r>
              <a:rPr lang="en-US"/>
              <a:t>.The model will be capable of real-time detection and can be deplayed in various scenarios ,including CCTV surveillance mobile applications and public kinds.</a:t>
            </a:r>
          </a:p>
          <a:p>
            <a:r>
              <a:rPr lang="en-US"/>
              <a:t>.Our solution aims to provide a reliable and efficient method for enforcing mask-wearing policies and promoting public safety.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capabilities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identifying masdk-wearing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for deployment in diverse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integration with existing surveillance systems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17BA9-222B-8EE7-CC4C-BE69E64E9233}"/>
              </a:ext>
            </a:extLst>
          </p:cNvPr>
          <p:cNvSpPr txBox="1"/>
          <p:nvPr/>
        </p:nvSpPr>
        <p:spPr>
          <a:xfrm>
            <a:off x="330816" y="1801108"/>
            <a:ext cx="92037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1.Convolutional Neural Network (CNN) Architecture</a:t>
            </a:r>
            <a:r>
              <a:rPr lang="en-US"/>
              <a:t>:  </a:t>
            </a:r>
          </a:p>
          <a:p>
            <a:r>
              <a:rPr lang="en-US"/>
              <a:t>    1.CNNs are ideal for image classification due to their ability to capture spatial dependencies</a:t>
            </a:r>
          </a:p>
          <a:p>
            <a:r>
              <a:rPr lang="en-US"/>
              <a:t>    2. We`ve chosen a CNN architecture optimised for image classification tasks ensuring efficient processing of input images.</a:t>
            </a:r>
          </a:p>
          <a:p>
            <a:r>
              <a:rPr lang="en-US" b="1"/>
              <a:t>2.Data Preprocessing:</a:t>
            </a:r>
          </a:p>
          <a:p>
            <a:r>
              <a:rPr lang="en-US"/>
              <a:t>    1.Prioe to traning,our dataset undergoes Preprocessing steps.</a:t>
            </a:r>
          </a:p>
          <a:p>
            <a:r>
              <a:rPr lang="en-US"/>
              <a:t>    2.Techniques such as pesizing augmentation, and normalisation are applied to ensure data quality and model business.</a:t>
            </a:r>
          </a:p>
          <a:p>
            <a:r>
              <a:rPr lang="en-US" b="1"/>
              <a:t>3.Training Process:</a:t>
            </a:r>
          </a:p>
          <a:p>
            <a:r>
              <a:rPr lang="en-US"/>
              <a:t>     1.The dataset is split into training,validation,and testing sets.</a:t>
            </a:r>
          </a:p>
          <a:p>
            <a:r>
              <a:rPr lang="en-US"/>
              <a:t>     2.We initiate the model parameters and select an optimization algoritiam.</a:t>
            </a:r>
          </a:p>
          <a:p>
            <a:r>
              <a:rPr lang="en-US"/>
              <a:t>     3.Training iterators and batch sizes are adjusted to optimize model preformance.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Face Mask Detection using Convolutional Neural Network (CNN)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Mohan M</cp:lastModifiedBy>
  <cp:revision>19</cp:revision>
  <dcterms:created xsi:type="dcterms:W3CDTF">2024-03-29T15:07:22Z</dcterms:created>
  <dcterms:modified xsi:type="dcterms:W3CDTF">2024-09-03T06:03:48Z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