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3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481733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72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168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280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765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53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495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Beverages Management and Recommendation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</a:t>
            </a:r>
            <a:r>
              <a:rPr lang="en-IN" alt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PES1201701602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– </a:t>
            </a:r>
            <a:r>
              <a:rPr lang="en-IN" alt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Rakesh Devani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IN" alt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PES1201701537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– </a:t>
            </a:r>
            <a:r>
              <a:rPr lang="en-IN" alt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Arun Kumar Kashinath Agasar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IN" alt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PES1201701654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– </a:t>
            </a:r>
            <a:r>
              <a:rPr lang="en-IN" alt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Vikas Kalagi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   </a:t>
            </a:r>
            <a:endParaRPr lang="en-IN" alt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3370" y="2520950"/>
            <a:ext cx="741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dirty="0">
                <a:solidFill>
                  <a:srgbClr val="FF0000"/>
                </a:solidFill>
                <a:uFillTx/>
                <a:latin typeface="Arial" panose="020B0604020202020204" pitchFamily="34" charset="0"/>
              </a:rPr>
              <a:t>AIM</a:t>
            </a:r>
            <a:r>
              <a:rPr lang="en-IN" altLang="en-US" sz="1600" dirty="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 : This project aims at providing a solution to the beverages management and in overall </a:t>
            </a:r>
            <a:r>
              <a:rPr lang="en-IN" altLang="en-US" sz="1600" dirty="0" smtClean="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improvement of sales </a:t>
            </a:r>
            <a:r>
              <a:rPr lang="en-IN" altLang="en-US" sz="1600" dirty="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of the beverages.</a:t>
            </a:r>
          </a:p>
          <a:p>
            <a:endParaRPr lang="en-IN" altLang="en-US" sz="1600" dirty="0">
              <a:solidFill>
                <a:srgbClr val="000000"/>
              </a:solidFill>
              <a:uFillTx/>
              <a:latin typeface="Arial" panose="020B0604020202020204" pitchFamily="34" charset="0"/>
            </a:endParaRPr>
          </a:p>
          <a:p>
            <a:r>
              <a:rPr lang="en-IN" altLang="en-US" sz="1600" dirty="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In particular our project is done for water bottle production management and keep track of raw material used.</a:t>
            </a:r>
          </a:p>
          <a:p>
            <a:pPr indent="0">
              <a:buNone/>
            </a:pPr>
            <a:endParaRPr lang="en-IN" altLang="en-US" sz="1600" dirty="0">
              <a:solidFill>
                <a:srgbClr val="000000"/>
              </a:solidFill>
              <a:uFillTx/>
              <a:latin typeface="Arial" panose="020B0604020202020204" pitchFamily="34" charset="0"/>
            </a:endParaRPr>
          </a:p>
          <a:p>
            <a:r>
              <a:rPr lang="en-IN" altLang="en-US" sz="1600" dirty="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Here we will be providing information about the quantity of the materials </a:t>
            </a:r>
            <a:r>
              <a:rPr lang="en-IN" altLang="en-US" sz="1600" dirty="0" smtClean="0">
                <a:latin typeface="Arial" panose="020B0604020202020204" pitchFamily="34" charset="0"/>
              </a:rPr>
              <a:t>purchased </a:t>
            </a:r>
            <a:r>
              <a:rPr lang="en-IN" altLang="en-US" sz="1600" dirty="0" smtClean="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and </a:t>
            </a:r>
            <a:r>
              <a:rPr lang="en-IN" altLang="en-US" sz="1600" dirty="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requirement based upon the production rate like cartons required and so on.</a:t>
            </a:r>
          </a:p>
          <a:p>
            <a:endParaRPr lang="en-IN" altLang="en-US" sz="1600" dirty="0">
              <a:solidFill>
                <a:srgbClr val="000000"/>
              </a:solidFill>
              <a:uFillTx/>
              <a:latin typeface="Arial" panose="020B0604020202020204" pitchFamily="34" charset="0"/>
            </a:endParaRPr>
          </a:p>
          <a:p>
            <a:r>
              <a:rPr lang="en-IN" altLang="en-US" sz="1600" dirty="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We will be recommending the requirements based upon the previous months or years sales.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C1EF92-3660-460B-96B1-CBAC80B93C0C}"/>
              </a:ext>
            </a:extLst>
          </p:cNvPr>
          <p:cNvSpPr/>
          <p:nvPr/>
        </p:nvSpPr>
        <p:spPr>
          <a:xfrm>
            <a:off x="927360" y="2055812"/>
            <a:ext cx="668660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/>
              <a:t>Frameworks used:</a:t>
            </a:r>
          </a:p>
          <a:p>
            <a:endParaRPr lang="en-US" sz="2000" dirty="0"/>
          </a:p>
          <a:p>
            <a:r>
              <a:rPr lang="en-US" sz="2000" b="1" dirty="0" smtClean="0"/>
              <a:t>Frontend </a:t>
            </a:r>
            <a:r>
              <a:rPr lang="en-US" sz="2000" dirty="0"/>
              <a:t>: </a:t>
            </a:r>
            <a:r>
              <a:rPr lang="en-US" sz="2000" dirty="0" smtClean="0"/>
              <a:t>jQ</a:t>
            </a:r>
            <a:r>
              <a:rPr lang="en-US" sz="2000" dirty="0" smtClean="0"/>
              <a:t>uery</a:t>
            </a:r>
          </a:p>
          <a:p>
            <a:endParaRPr lang="en-US" sz="2000" dirty="0"/>
          </a:p>
          <a:p>
            <a:r>
              <a:rPr lang="en-US" sz="2000" b="1" dirty="0" smtClean="0"/>
              <a:t>Backend </a:t>
            </a:r>
            <a:r>
              <a:rPr lang="en-US" sz="2000" dirty="0"/>
              <a:t>: Flask</a:t>
            </a:r>
          </a:p>
          <a:p>
            <a:endParaRPr lang="en-US" sz="2000" dirty="0"/>
          </a:p>
          <a:p>
            <a:r>
              <a:rPr lang="en-IN" sz="2000" b="1" dirty="0" smtClean="0"/>
              <a:t>Additional support for frontend</a:t>
            </a:r>
            <a:r>
              <a:rPr lang="en-IN" sz="2000" dirty="0" smtClean="0"/>
              <a:t>:  JavaScript, HTML, 					    CSS</a:t>
            </a:r>
            <a:r>
              <a:rPr lang="en-IN" sz="2000" dirty="0" smtClean="0"/>
              <a:t> </a:t>
            </a:r>
            <a:r>
              <a:rPr lang="en-IN" sz="2000" dirty="0"/>
              <a:t>and Bootstrap</a:t>
            </a:r>
          </a:p>
          <a:p>
            <a:endParaRPr lang="en-IN" sz="2000" dirty="0"/>
          </a:p>
          <a:p>
            <a:r>
              <a:rPr lang="en-IN" sz="2000" b="1" dirty="0" smtClean="0"/>
              <a:t>Database used: </a:t>
            </a:r>
            <a:r>
              <a:rPr lang="en-IN" sz="2000" dirty="0" smtClean="0"/>
              <a:t>MySQL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D28637-EE44-4C74-AF67-8A181B935045}"/>
              </a:ext>
            </a:extLst>
          </p:cNvPr>
          <p:cNvSpPr/>
          <p:nvPr/>
        </p:nvSpPr>
        <p:spPr>
          <a:xfrm>
            <a:off x="759655" y="2816537"/>
            <a:ext cx="6006905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Techniques Implemented are</a:t>
            </a:r>
            <a:r>
              <a:rPr lang="en-US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 API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Periodic refresh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576B120-7ABD-4B02-AB91-EEDC252BBD45}"/>
              </a:ext>
            </a:extLst>
          </p:cNvPr>
          <p:cNvSpPr/>
          <p:nvPr/>
        </p:nvSpPr>
        <p:spPr>
          <a:xfrm>
            <a:off x="170018" y="2228671"/>
            <a:ext cx="783579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Recommendation: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upon th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previous data we are going to 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 the amount of raw material to be purchased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during a particular month.</a:t>
            </a:r>
          </a:p>
          <a:p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Statistics: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are going to represent the statistics of the materials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purchased with graphs.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185</Words>
  <Application>Microsoft Office PowerPoint</Application>
  <PresentationFormat>On-screen Show (4:3)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arunkumaragasar@gmail.com</cp:lastModifiedBy>
  <cp:revision>48</cp:revision>
  <dcterms:created xsi:type="dcterms:W3CDTF">2020-04-04T14:48:00Z</dcterms:created>
  <dcterms:modified xsi:type="dcterms:W3CDTF">2020-04-21T05:55:43Z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