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7" autoAdjust="0"/>
  </p:normalViewPr>
  <p:slideViewPr>
    <p:cSldViewPr showGuides="1">
      <p:cViewPr varScale="1">
        <p:scale>
          <a:sx n="66" d="100"/>
          <a:sy n="66" d="100"/>
        </p:scale>
        <p:origin x="30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8EBC-2DC5-4C09-9669-45A7D7E91EE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84F1-EB13-46FD-B711-32BE3C1AC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4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957-720A-46D1-B6D8-31AC93EC341D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533-E4AD-4987-BA5C-C562A70477DA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EC05-2B36-45F6-9AF7-896873FAF4EC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587-0215-4971-ABD6-A9B296FADFC5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3C5-6506-4004-90C8-853C8000AD4F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A149-89AF-4249-A190-B08CE9B77B93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C21-DE4D-4A8B-8566-F6FBC2D841AB}" type="datetime1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4A39-B939-4A3A-981F-04E9BB681A6E}" type="datetime1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73B6-0314-4191-A59B-B5946D6514BF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6270-A361-43A7-B7D5-A941C3B6F275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7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0B86-2AD8-4CE1-A8F3-B9AA024661FF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906685"/>
            <a:ext cx="7772400" cy="1377081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ELECTRICITY BILLING SYSTEM</a:t>
            </a:r>
            <a:br>
              <a:rPr lang="en-US" dirty="0"/>
            </a:br>
            <a:r>
              <a:rPr lang="en-US" dirty="0"/>
              <a:t>By using STACK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51325" y="4003423"/>
            <a:ext cx="7315200" cy="1981200"/>
          </a:xfrm>
        </p:spPr>
        <p:txBody>
          <a:bodyPr>
            <a:normAutofit/>
          </a:bodyPr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RA2311056010053   ARUNKUMAR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969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485900" y="692858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SRM INSTITUTE OF SCIENCE AND TECHNOLOGY </a:t>
            </a:r>
            <a:endParaRPr lang="en-US" dirty="0"/>
          </a:p>
          <a:p>
            <a:pPr algn="ctr"/>
            <a:r>
              <a:rPr lang="en-US" b="1" dirty="0"/>
              <a:t>FACULTY OF ENGINEERING AND TECHNOLOGY</a:t>
            </a:r>
            <a:endParaRPr lang="en-US" dirty="0"/>
          </a:p>
          <a:p>
            <a:pPr algn="ctr"/>
            <a:r>
              <a:rPr lang="en-US" b="1" dirty="0"/>
              <a:t>DEPARTMENT OF DATA SCIENCE AND BUSINESS SYSTEMS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9B141C-7A61-4573-AE42-A5881BFF3D77}"/>
              </a:ext>
            </a:extLst>
          </p:cNvPr>
          <p:cNvSpPr txBox="1"/>
          <p:nvPr/>
        </p:nvSpPr>
        <p:spPr>
          <a:xfrm>
            <a:off x="1269769" y="1951977"/>
            <a:ext cx="660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21CS</a:t>
            </a: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201</a:t>
            </a: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J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lthazar"/>
              </a:rPr>
              <a:t>Data Structures and Algorithms</a:t>
            </a:r>
            <a:endParaRPr lang="en-US" sz="1800" spc="-44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ctr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lthazar"/>
              </a:rPr>
              <a:t>REAL WORLD PROBLEM </a:t>
            </a:r>
            <a:endParaRPr lang="en-IN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0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2D50-3BAE-A87B-B41B-592D6262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E2EC52-005E-3DF2-B884-83EF05968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22" y="1600200"/>
            <a:ext cx="5986756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923F-68B8-7313-DACD-C167151C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0C60-0D28-894A-D758-1D96D9BF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A29B1AF8-B541-BBA8-2204-B2FF0E401D4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149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27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8CDB-CA40-3D2C-D528-9E865934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EE52B-37D6-E84A-B83F-6969B5DA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    In conclusion, the electricity billing system implemented in C using a stack data structure provides an illustrative example of how a stack can be employed in a context that may not be its most natural application. While stacks are commonly used for last-in, first-out (LIFO) data processing, this project showcases their adaptability and the importance of understanding fundamental data structures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Key takeaways from this implementation include:</a:t>
            </a:r>
          </a:p>
          <a:p>
            <a:r>
              <a:rPr lang="en-US" dirty="0"/>
              <a:t>Stack Data Structure</a:t>
            </a:r>
          </a:p>
          <a:p>
            <a:r>
              <a:rPr lang="en-US" dirty="0"/>
              <a:t>Push and Pop Operations</a:t>
            </a:r>
          </a:p>
          <a:p>
            <a:r>
              <a:rPr lang="en-US" dirty="0"/>
              <a:t>User Interaction 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Educational Value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87314-3278-E145-CC19-09C911D0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5A0A-A0F5-6B68-BB37-83621BBD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E6DCD-339E-7798-6874-72982924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11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30B60743-EDDE-4AA2-F244-083382D12D8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149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825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Thanks</a:t>
            </a: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               </a:t>
            </a:r>
          </a:p>
          <a:p>
            <a:pPr lvl="0"/>
            <a:r>
              <a:rPr lang="en-US" dirty="0"/>
              <a:t>INTRODUCTION</a:t>
            </a:r>
          </a:p>
          <a:p>
            <a:pPr lvl="0"/>
            <a:r>
              <a:rPr lang="en-US" dirty="0"/>
              <a:t>STACK</a:t>
            </a:r>
            <a:endParaRPr lang="en-IN" dirty="0"/>
          </a:p>
          <a:p>
            <a:pPr lvl="0"/>
            <a:r>
              <a:rPr lang="en-US" dirty="0"/>
              <a:t>IMPLEMENTATION OF ELECTRICITY BILLING SYSTEM IN STACK</a:t>
            </a:r>
          </a:p>
          <a:p>
            <a:pPr lvl="0"/>
            <a:r>
              <a:rPr lang="en-US" dirty="0"/>
              <a:t>SAMPLE CODE</a:t>
            </a:r>
          </a:p>
          <a:p>
            <a:pPr lvl="0"/>
            <a:r>
              <a:rPr lang="en-US" dirty="0"/>
              <a:t>USAGE</a:t>
            </a:r>
          </a:p>
          <a:p>
            <a:pPr lvl="0"/>
            <a:r>
              <a:rPr lang="en-US" dirty="0"/>
              <a:t>CONCLUSION</a:t>
            </a:r>
          </a:p>
          <a:p>
            <a:pPr lvl="0"/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91" y="1744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3FC5-A176-4F94-826C-363911495B0D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2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EFB-CBAD-B631-4D6D-EA077277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724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B814-F501-17AE-D0A9-E844B2A1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425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Our project “ Electricity Billing System” aims to display consumed units and payable amounts. The aim of our project is to develop a system that computerized the paper work performed in the electricity authority office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78446-FB1B-7C95-8C83-4A9E887C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4574-F563-006F-A7FD-A27D0B63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3AB43-7454-D9B2-F0F4-44B1CE8F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31F0090E-F26E-18FE-373B-212F77269D0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91" y="1744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30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3288-721F-C712-D3F0-C93D1223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C7D5-9BF3-F919-A892-F146CC806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2600"/>
            <a:ext cx="8077200" cy="4373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A stack is a linear data structure that follows the Last-In-First-Out (LIFO) principle, which means that the last item added to the stack is the first one to be removed. Think of it as a collection of items, much like a stack of plates, where you can only add or remove items from the top. </a:t>
            </a:r>
          </a:p>
          <a:p>
            <a:pPr marL="0" indent="0">
              <a:buNone/>
            </a:pPr>
            <a:r>
              <a:rPr lang="en-US" dirty="0"/>
              <a:t>They are two types : </a:t>
            </a:r>
          </a:p>
          <a:p>
            <a:pPr marL="0" indent="0">
              <a:buNone/>
            </a:pPr>
            <a:r>
              <a:rPr lang="en-US" dirty="0"/>
              <a:t>1) Fixed size stack, 2) Dynamic size stack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C02F4-57FF-5A03-239E-B4B5C00A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1AA3-BB9C-7BD0-0CBA-1504ADC5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B3D4-4BD3-45CB-7186-F4C034A6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9289146B-1662-93EC-92E2-31794CC9397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91" y="1744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500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DAF7-D417-8C0E-D5A0-6E542616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8164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IMPLEMENTATION OF ELECTRICITY BILLING SYSTEM IN STACK</a:t>
            </a:r>
            <a:endParaRPr lang="en-IN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EAA6-BA68-9D50-1192-335EBB05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A5A0C-32BC-2245-350E-3E6D50F0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361C-3439-B97F-E8DD-1B172BB4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764DDD51-A6BE-BF34-1DB1-88D6CBBC2AD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149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B8E456-2EA1-82D6-D747-3A734595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305800" cy="4168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  An electricity billing system's structure can be   complex, involving various components and  subsystems to ensure accurate billing, Customer management, and efficient operations. </a:t>
            </a:r>
          </a:p>
          <a:p>
            <a:r>
              <a:rPr lang="en-US" dirty="0"/>
              <a:t> Add and maintain records of energy used by customers.</a:t>
            </a:r>
          </a:p>
          <a:p>
            <a:r>
              <a:rPr lang="en-US" dirty="0"/>
              <a:t> Provides a convenient solution of billing pattern.</a:t>
            </a:r>
          </a:p>
          <a:p>
            <a:r>
              <a:rPr lang="en-US" dirty="0"/>
              <a:t>Add and maintain customers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23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EC26-3E63-7AAE-E837-1B3DF1FF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959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USAGE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9DCE-CBE9-F40F-75F9-5D28A700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9127"/>
            <a:ext cx="7620000" cy="4457036"/>
          </a:xfrm>
        </p:spPr>
        <p:txBody>
          <a:bodyPr/>
          <a:lstStyle/>
          <a:p>
            <a:r>
              <a:rPr lang="en-US" dirty="0"/>
              <a:t>Compile the Program</a:t>
            </a:r>
          </a:p>
          <a:p>
            <a:r>
              <a:rPr lang="en-US" dirty="0"/>
              <a:t>Run the Program</a:t>
            </a:r>
          </a:p>
          <a:p>
            <a:r>
              <a:rPr lang="en-US" dirty="0"/>
              <a:t>Interact with the Application : Add a New Bill, Generate a Bill (Pop from Stack), Display Bills, Exit the Program.</a:t>
            </a:r>
          </a:p>
          <a:p>
            <a:r>
              <a:rPr lang="en-US" dirty="0"/>
              <a:t>Repeat and Test</a:t>
            </a:r>
          </a:p>
          <a:p>
            <a:r>
              <a:rPr lang="en-US" dirty="0"/>
              <a:t> Exit the Program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D6F52-5573-1B5A-A12B-A7732C0F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E9B0B-45EC-11A0-B0E4-BFD1E58D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B733-5A61-3450-1A0A-5485ECEA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15907B03-CC43-6642-C01C-56960251EEA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149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873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F830-563C-1841-0105-F8ECB521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9906EC-D22F-5610-E9F8-51CF901D8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28" y="1600200"/>
            <a:ext cx="6170343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2A3A-4DCC-9615-9D16-6468A8AE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8741-9CBC-7456-0F58-3EC271DD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D23C-7ADB-7C08-7135-BCDA8829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D81549C0-E2E2-C1D2-7AB6-7109EB4AB09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149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088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0A43AC-891D-7B4F-64D5-0526653AF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59" y="1600200"/>
            <a:ext cx="5757882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861A-42E9-2ED0-AF41-8D680572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FA79-56BC-087F-54A3-EF492F4C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0D69-74C8-6F7B-874C-3727AB6A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97EC24DC-CCF9-73A8-794F-0EF1A8639D8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149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620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3273C2-11F9-B283-2E65-E99092A46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91" y="1600200"/>
            <a:ext cx="6441217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73BAB-6200-C1AB-B2B1-FDAA6B4A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8196-56C3-BB8C-7418-6B9CEFDB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2" y="6356350"/>
            <a:ext cx="2133600" cy="365125"/>
          </a:xfrm>
        </p:spPr>
        <p:txBody>
          <a:bodyPr/>
          <a:lstStyle/>
          <a:p>
            <a:fld id="{4F7E9C80-C75B-4B75-A6C5-E58A18995148}" type="slidenum">
              <a:rPr lang="en-US" smtClean="0"/>
              <a:t>9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5F1A7C88-AD3A-23BB-E48D-59CC9E5ADC9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149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59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389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ELECTRICITY BILLING SYSTEM By using STACK </vt:lpstr>
      <vt:lpstr>      Table of contents</vt:lpstr>
      <vt:lpstr>INTRODUCTION</vt:lpstr>
      <vt:lpstr>STACK</vt:lpstr>
      <vt:lpstr>IMPLEMENTATION OF ELECTRICITY BILLING SYSTEM IN STACK</vt:lpstr>
      <vt:lpstr>USAGE</vt:lpstr>
      <vt:lpstr>SAMPLE CODE</vt:lpstr>
      <vt:lpstr>PowerPoint Presentation</vt:lpstr>
      <vt:lpstr>PowerPoint Presentation</vt:lpstr>
      <vt:lpstr>OUTPUT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Project&gt;</dc:title>
  <dc:creator>Rajasekar</dc:creator>
  <cp:lastModifiedBy>Arun Kumar</cp:lastModifiedBy>
  <cp:revision>23</cp:revision>
  <dcterms:created xsi:type="dcterms:W3CDTF">2020-05-13T07:00:09Z</dcterms:created>
  <dcterms:modified xsi:type="dcterms:W3CDTF">2024-11-10T17:31:59Z</dcterms:modified>
</cp:coreProperties>
</file>