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293E7-F3AB-0461-071D-3D1C81D67110}" v="564" dt="2022-02-03T11:25:31.312"/>
    <p1510:client id="{84D7D1A1-79FF-45A6-8D61-BD521F8ECB5E}" v="87" dt="2022-02-02T17:07:55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KUMAR YADLAPALLI" userId="S::ayadlapalli@nbhealthtech.com::a9c5bbfa-67fb-4c15-82a1-204a4a3773f9" providerId="AD" clId="Web-{84D7D1A1-79FF-45A6-8D61-BD521F8ECB5E}"/>
    <pc:docChg chg="addSld modSld addMainMaster delMainMaster">
      <pc:chgData name="ARUN KUMAR YADLAPALLI" userId="S::ayadlapalli@nbhealthtech.com::a9c5bbfa-67fb-4c15-82a1-204a4a3773f9" providerId="AD" clId="Web-{84D7D1A1-79FF-45A6-8D61-BD521F8ECB5E}" dt="2022-02-02T17:07:55.393" v="99" actId="20577"/>
      <pc:docMkLst>
        <pc:docMk/>
      </pc:docMkLst>
      <pc:sldChg chg="addSp delSp modSp mod setBg modClrScheme setClrOvrMap chgLayout">
        <pc:chgData name="ARUN KUMAR YADLAPALLI" userId="S::ayadlapalli@nbhealthtech.com::a9c5bbfa-67fb-4c15-82a1-204a4a3773f9" providerId="AD" clId="Web-{84D7D1A1-79FF-45A6-8D61-BD521F8ECB5E}" dt="2022-02-02T17:07:30.221" v="88" actId="20577"/>
        <pc:sldMkLst>
          <pc:docMk/>
          <pc:sldMk cId="553726541" sldId="256"/>
        </pc:sldMkLst>
        <pc:spChg chg="mod">
          <ac:chgData name="ARUN KUMAR YADLAPALLI" userId="S::ayadlapalli@nbhealthtech.com::a9c5bbfa-67fb-4c15-82a1-204a4a3773f9" providerId="AD" clId="Web-{84D7D1A1-79FF-45A6-8D61-BD521F8ECB5E}" dt="2022-02-02T17:06:43.611" v="64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ARUN KUMAR YADLAPALLI" userId="S::ayadlapalli@nbhealthtech.com::a9c5bbfa-67fb-4c15-82a1-204a4a3773f9" providerId="AD" clId="Web-{84D7D1A1-79FF-45A6-8D61-BD521F8ECB5E}" dt="2022-02-02T17:07:30.221" v="88" actId="20577"/>
          <ac:spMkLst>
            <pc:docMk/>
            <pc:sldMk cId="553726541" sldId="256"/>
            <ac:spMk id="3" creationId="{C4542EAC-8BF3-4BFD-9891-145BC49409C2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06.875" v="3"/>
          <ac:spMkLst>
            <pc:docMk/>
            <pc:sldMk cId="553726541" sldId="256"/>
            <ac:spMk id="8" creationId="{AF43CA9F-C830-4133-B052-7FFA92E8635F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03.093" v="1"/>
          <ac:spMkLst>
            <pc:docMk/>
            <pc:sldMk cId="553726541" sldId="256"/>
            <ac:spMk id="9" creationId="{D9FB580A-BA0E-4D5E-90F4-C42767A78389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03.093" v="1"/>
          <ac:spMkLst>
            <pc:docMk/>
            <pc:sldMk cId="553726541" sldId="256"/>
            <ac:spMk id="11" creationId="{66FE6C92-1731-4FD3-9F27-3D29161BB9BE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03.093" v="1"/>
          <ac:spMkLst>
            <pc:docMk/>
            <pc:sldMk cId="553726541" sldId="256"/>
            <ac:spMk id="13" creationId="{C5CB530E-515E-412C-9DF1-5F8FFBD6F383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03.093" v="1"/>
          <ac:spMkLst>
            <pc:docMk/>
            <pc:sldMk cId="553726541" sldId="256"/>
            <ac:spMk id="15" creationId="{712D4376-A578-4FF1-94FC-245E7A6A489F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03.093" v="1"/>
          <ac:spMkLst>
            <pc:docMk/>
            <pc:sldMk cId="553726541" sldId="256"/>
            <ac:spMk id="17" creationId="{AEA7509D-F04F-40CB-A0B3-EEF16499CC9F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26.407" v="9"/>
          <ac:spMkLst>
            <pc:docMk/>
            <pc:sldMk cId="553726541" sldId="256"/>
            <ac:spMk id="19" creationId="{46934B3C-D73F-4CD0-95B1-0244D662D1C7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35.031" v="5"/>
          <ac:spMkLst>
            <pc:docMk/>
            <pc:sldMk cId="553726541" sldId="256"/>
            <ac:spMk id="21" creationId="{37FDDF72-DE39-4F99-A3C1-DD9D7815D7DB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35.031" v="5"/>
          <ac:spMkLst>
            <pc:docMk/>
            <pc:sldMk cId="553726541" sldId="256"/>
            <ac:spMk id="22" creationId="{5E4ECE80-3AD1-450C-B62A-98788F193948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3:35.031" v="5"/>
          <ac:spMkLst>
            <pc:docMk/>
            <pc:sldMk cId="553726541" sldId="256"/>
            <ac:spMk id="23" creationId="{C4056FD6-9767-4B1A-ACC2-9883F6A5B86D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18.750" v="7"/>
          <ac:spMkLst>
            <pc:docMk/>
            <pc:sldMk cId="553726541" sldId="256"/>
            <ac:spMk id="94" creationId="{D6F5F07B-A917-442C-82D5-5719737E9E68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18.750" v="7"/>
          <ac:spMkLst>
            <pc:docMk/>
            <pc:sldMk cId="553726541" sldId="256"/>
            <ac:spMk id="96" creationId="{B7E0C296-2B1B-4589-84EA-239D878496D5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26.407" v="9"/>
          <ac:spMkLst>
            <pc:docMk/>
            <pc:sldMk cId="553726541" sldId="256"/>
            <ac:spMk id="105" creationId="{0DBF1ABE-8590-450D-BB49-BDDCCF3EEA9E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26.407" v="9"/>
          <ac:spMkLst>
            <pc:docMk/>
            <pc:sldMk cId="553726541" sldId="256"/>
            <ac:spMk id="107" creationId="{391F8D69-709A-4575-A393-B4C26481AF3B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26.407" v="9"/>
          <ac:spMkLst>
            <pc:docMk/>
            <pc:sldMk cId="553726541" sldId="256"/>
            <ac:spMk id="108" creationId="{C87A50C4-1191-461A-9E09-C8057F2AF01F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26.407" v="9"/>
          <ac:spMkLst>
            <pc:docMk/>
            <pc:sldMk cId="553726541" sldId="256"/>
            <ac:spMk id="109" creationId="{BC87DA9F-8DB2-4D48-8716-A928FBB8A5D2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26.407" v="9"/>
          <ac:spMkLst>
            <pc:docMk/>
            <pc:sldMk cId="553726541" sldId="256"/>
            <ac:spMk id="110" creationId="{195EA065-AC5D-431D-927E-87FF05884866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34.719" v="11"/>
          <ac:spMkLst>
            <pc:docMk/>
            <pc:sldMk cId="553726541" sldId="256"/>
            <ac:spMk id="112" creationId="{A38827F1-3359-44F6-9009-43AE2B17FEAD}"/>
          </ac:spMkLst>
        </pc:spChg>
        <pc:spChg chg="add del">
          <ac:chgData name="ARUN KUMAR YADLAPALLI" userId="S::ayadlapalli@nbhealthtech.com::a9c5bbfa-67fb-4c15-82a1-204a4a3773f9" providerId="AD" clId="Web-{84D7D1A1-79FF-45A6-8D61-BD521F8ECB5E}" dt="2022-02-02T17:04:34.719" v="11"/>
          <ac:spMkLst>
            <pc:docMk/>
            <pc:sldMk cId="553726541" sldId="256"/>
            <ac:spMk id="113" creationId="{17AFAD67-5350-4773-886F-D6DD7E66DB04}"/>
          </ac:spMkLst>
        </pc:spChg>
        <pc:spChg chg="add">
          <ac:chgData name="ARUN KUMAR YADLAPALLI" userId="S::ayadlapalli@nbhealthtech.com::a9c5bbfa-67fb-4c15-82a1-204a4a3773f9" providerId="AD" clId="Web-{84D7D1A1-79FF-45A6-8D61-BD521F8ECB5E}" dt="2022-02-02T17:04:34.797" v="12"/>
          <ac:spMkLst>
            <pc:docMk/>
            <pc:sldMk cId="553726541" sldId="256"/>
            <ac:spMk id="120" creationId="{D6F5F07B-A917-442C-82D5-5719737E9E68}"/>
          </ac:spMkLst>
        </pc:spChg>
        <pc:spChg chg="add">
          <ac:chgData name="ARUN KUMAR YADLAPALLI" userId="S::ayadlapalli@nbhealthtech.com::a9c5bbfa-67fb-4c15-82a1-204a4a3773f9" providerId="AD" clId="Web-{84D7D1A1-79FF-45A6-8D61-BD521F8ECB5E}" dt="2022-02-02T17:04:34.797" v="12"/>
          <ac:spMkLst>
            <pc:docMk/>
            <pc:sldMk cId="553726541" sldId="256"/>
            <ac:spMk id="122" creationId="{B7E0C296-2B1B-4589-84EA-239D878496D5}"/>
          </ac:spMkLst>
        </pc:spChg>
        <pc:grpChg chg="add del">
          <ac:chgData name="ARUN KUMAR YADLAPALLI" userId="S::ayadlapalli@nbhealthtech.com::a9c5bbfa-67fb-4c15-82a1-204a4a3773f9" providerId="AD" clId="Web-{84D7D1A1-79FF-45A6-8D61-BD521F8ECB5E}" dt="2022-02-02T17:03:06.875" v="3"/>
          <ac:grpSpMkLst>
            <pc:docMk/>
            <pc:sldMk cId="553726541" sldId="256"/>
            <ac:grpSpMk id="10" creationId="{DD96CD84-9D50-432C-8C05-59E8F755093F}"/>
          </ac:grpSpMkLst>
        </pc:grpChg>
        <pc:grpChg chg="add del">
          <ac:chgData name="ARUN KUMAR YADLAPALLI" userId="S::ayadlapalli@nbhealthtech.com::a9c5bbfa-67fb-4c15-82a1-204a4a3773f9" providerId="AD" clId="Web-{84D7D1A1-79FF-45A6-8D61-BD521F8ECB5E}" dt="2022-02-02T17:04:18.750" v="7"/>
          <ac:grpSpMkLst>
            <pc:docMk/>
            <pc:sldMk cId="553726541" sldId="256"/>
            <ac:grpSpMk id="97" creationId="{3CDD339A-0D5C-435F-B70C-6498DB974BEE}"/>
          </ac:grpSpMkLst>
        </pc:grpChg>
        <pc:grpChg chg="add del">
          <ac:chgData name="ARUN KUMAR YADLAPALLI" userId="S::ayadlapalli@nbhealthtech.com::a9c5bbfa-67fb-4c15-82a1-204a4a3773f9" providerId="AD" clId="Web-{84D7D1A1-79FF-45A6-8D61-BD521F8ECB5E}" dt="2022-02-02T17:04:34.719" v="11"/>
          <ac:grpSpMkLst>
            <pc:docMk/>
            <pc:sldMk cId="553726541" sldId="256"/>
            <ac:grpSpMk id="115" creationId="{654AC0FE-C43D-49AC-9730-284354DEC86E}"/>
          </ac:grpSpMkLst>
        </pc:grpChg>
        <pc:grpChg chg="add">
          <ac:chgData name="ARUN KUMAR YADLAPALLI" userId="S::ayadlapalli@nbhealthtech.com::a9c5bbfa-67fb-4c15-82a1-204a4a3773f9" providerId="AD" clId="Web-{84D7D1A1-79FF-45A6-8D61-BD521F8ECB5E}" dt="2022-02-02T17:04:34.797" v="12"/>
          <ac:grpSpMkLst>
            <pc:docMk/>
            <pc:sldMk cId="553726541" sldId="256"/>
            <ac:grpSpMk id="123" creationId="{3CDD339A-0D5C-435F-B70C-6498DB974BEE}"/>
          </ac:grpSpMkLst>
        </pc:grpChg>
        <pc:picChg chg="add del">
          <ac:chgData name="ARUN KUMAR YADLAPALLI" userId="S::ayadlapalli@nbhealthtech.com::a9c5bbfa-67fb-4c15-82a1-204a4a3773f9" providerId="AD" clId="Web-{84D7D1A1-79FF-45A6-8D61-BD521F8ECB5E}" dt="2022-02-02T17:03:03.093" v="1"/>
          <ac:picMkLst>
            <pc:docMk/>
            <pc:sldMk cId="553726541" sldId="256"/>
            <ac:picMk id="4" creationId="{02BB11BE-22E3-4771-94B2-F602299865B6}"/>
          </ac:picMkLst>
        </pc:picChg>
        <pc:picChg chg="add del">
          <ac:chgData name="ARUN KUMAR YADLAPALLI" userId="S::ayadlapalli@nbhealthtech.com::a9c5bbfa-67fb-4c15-82a1-204a4a3773f9" providerId="AD" clId="Web-{84D7D1A1-79FF-45A6-8D61-BD521F8ECB5E}" dt="2022-02-02T17:03:35.031" v="5"/>
          <ac:picMkLst>
            <pc:docMk/>
            <pc:sldMk cId="553726541" sldId="256"/>
            <ac:picMk id="24" creationId="{4D2F74A5-AC0C-43E3-8B6F-B54E2A015591}"/>
          </ac:picMkLst>
        </pc:picChg>
        <pc:picChg chg="add del">
          <ac:chgData name="ARUN KUMAR YADLAPALLI" userId="S::ayadlapalli@nbhealthtech.com::a9c5bbfa-67fb-4c15-82a1-204a4a3773f9" providerId="AD" clId="Web-{84D7D1A1-79FF-45A6-8D61-BD521F8ECB5E}" dt="2022-02-02T17:04:18.750" v="7"/>
          <ac:picMkLst>
            <pc:docMk/>
            <pc:sldMk cId="553726541" sldId="256"/>
            <ac:picMk id="95" creationId="{C601ED51-7FAB-4270-AB32-88C2B4EA18B0}"/>
          </ac:picMkLst>
        </pc:picChg>
        <pc:picChg chg="add del">
          <ac:chgData name="ARUN KUMAR YADLAPALLI" userId="S::ayadlapalli@nbhealthtech.com::a9c5bbfa-67fb-4c15-82a1-204a4a3773f9" providerId="AD" clId="Web-{84D7D1A1-79FF-45A6-8D61-BD521F8ECB5E}" dt="2022-02-02T17:04:26.407" v="9"/>
          <ac:picMkLst>
            <pc:docMk/>
            <pc:sldMk cId="553726541" sldId="256"/>
            <ac:picMk id="106" creationId="{F0C35F71-7F7B-47AF-B4E8-4058F8562547}"/>
          </ac:picMkLst>
        </pc:picChg>
        <pc:picChg chg="add del">
          <ac:chgData name="ARUN KUMAR YADLAPALLI" userId="S::ayadlapalli@nbhealthtech.com::a9c5bbfa-67fb-4c15-82a1-204a4a3773f9" providerId="AD" clId="Web-{84D7D1A1-79FF-45A6-8D61-BD521F8ECB5E}" dt="2022-02-02T17:04:34.719" v="11"/>
          <ac:picMkLst>
            <pc:docMk/>
            <pc:sldMk cId="553726541" sldId="256"/>
            <ac:picMk id="114" creationId="{5EF601CE-DCFE-4B1C-BFE7-B44316FD37E5}"/>
          </ac:picMkLst>
        </pc:picChg>
        <pc:picChg chg="add">
          <ac:chgData name="ARUN KUMAR YADLAPALLI" userId="S::ayadlapalli@nbhealthtech.com::a9c5bbfa-67fb-4c15-82a1-204a4a3773f9" providerId="AD" clId="Web-{84D7D1A1-79FF-45A6-8D61-BD521F8ECB5E}" dt="2022-02-02T17:04:34.797" v="12"/>
          <ac:picMkLst>
            <pc:docMk/>
            <pc:sldMk cId="553726541" sldId="256"/>
            <ac:picMk id="121" creationId="{C601ED51-7FAB-4270-AB32-88C2B4EA18B0}"/>
          </ac:picMkLst>
        </pc:picChg>
      </pc:sldChg>
      <pc:sldChg chg="modSp new">
        <pc:chgData name="ARUN KUMAR YADLAPALLI" userId="S::ayadlapalli@nbhealthtech.com::a9c5bbfa-67fb-4c15-82a1-204a4a3773f9" providerId="AD" clId="Web-{84D7D1A1-79FF-45A6-8D61-BD521F8ECB5E}" dt="2022-02-02T17:07:55.393" v="99" actId="20577"/>
        <pc:sldMkLst>
          <pc:docMk/>
          <pc:sldMk cId="2503319480" sldId="257"/>
        </pc:sldMkLst>
        <pc:spChg chg="mod">
          <ac:chgData name="ARUN KUMAR YADLAPALLI" userId="S::ayadlapalli@nbhealthtech.com::a9c5bbfa-67fb-4c15-82a1-204a4a3773f9" providerId="AD" clId="Web-{84D7D1A1-79FF-45A6-8D61-BD521F8ECB5E}" dt="2022-02-02T17:07:55.393" v="99" actId="20577"/>
          <ac:spMkLst>
            <pc:docMk/>
            <pc:sldMk cId="2503319480" sldId="257"/>
            <ac:spMk id="2" creationId="{6524CC76-E06F-42E2-90EF-6838B0ABBB12}"/>
          </ac:spMkLst>
        </pc:spChg>
      </pc:sldChg>
      <pc:sldMasterChg chg="add del addSldLayout delSldLayout">
        <pc:chgData name="ARUN KUMAR YADLAPALLI" userId="S::ayadlapalli@nbhealthtech.com::a9c5bbfa-67fb-4c15-82a1-204a4a3773f9" providerId="AD" clId="Web-{84D7D1A1-79FF-45A6-8D61-BD521F8ECB5E}" dt="2022-02-02T17:04:34.797" v="12"/>
        <pc:sldMasterMkLst>
          <pc:docMk/>
          <pc:sldMasterMk cId="2371758177" sldId="2147483660"/>
        </pc:sldMasterMkLst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3129878285" sldId="2147483661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572029412" sldId="2147483662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3636461385" sldId="2147483663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3626050071" sldId="2147483664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4223613637" sldId="2147483665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986665687" sldId="2147483666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2924672457" sldId="2147483667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1650365514" sldId="2147483668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746702124" sldId="2147483669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61784523" sldId="2147483670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del replId addSldLayout delSldLayout">
        <pc:chgData name="ARUN KUMAR YADLAPALLI" userId="S::ayadlapalli@nbhealthtech.com::a9c5bbfa-67fb-4c15-82a1-204a4a3773f9" providerId="AD" clId="Web-{84D7D1A1-79FF-45A6-8D61-BD521F8ECB5E}" dt="2022-02-02T17:03:03.093" v="1"/>
        <pc:sldMasterMkLst>
          <pc:docMk/>
          <pc:sldMasterMk cId="1409406951" sldId="2147483672"/>
        </pc:sldMasterMkLst>
        <pc:sldLayoutChg chg="add del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207489746" sldId="2147483673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2220354186" sldId="2147483674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3208258030" sldId="2147483675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1394979418" sldId="2147483676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189840709" sldId="2147483677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645557374" sldId="2147483678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585869073" sldId="2147483679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2228386231" sldId="2147483680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3586800266" sldId="2147483681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1846454205" sldId="2147483682"/>
          </pc:sldLayoutMkLst>
        </pc:sldLayoutChg>
        <pc:sldLayoutChg chg="add del replId">
          <pc:chgData name="ARUN KUMAR YADLAPALLI" userId="S::ayadlapalli@nbhealthtech.com::a9c5bbfa-67fb-4c15-82a1-204a4a3773f9" providerId="AD" clId="Web-{84D7D1A1-79FF-45A6-8D61-BD521F8ECB5E}" dt="2022-02-02T17:03:03.093" v="1"/>
          <pc:sldLayoutMkLst>
            <pc:docMk/>
            <pc:sldMasterMk cId="1409406951" sldId="2147483672"/>
            <pc:sldLayoutMk cId="3051582080" sldId="2147483683"/>
          </pc:sldLayoutMkLst>
        </pc:sldLayoutChg>
      </pc:sldMasterChg>
      <pc:sldMasterChg chg="add del addSldLayout delSldLayout">
        <pc:chgData name="ARUN KUMAR YADLAPALLI" userId="S::ayadlapalli@nbhealthtech.com::a9c5bbfa-67fb-4c15-82a1-204a4a3773f9" providerId="AD" clId="Web-{84D7D1A1-79FF-45A6-8D61-BD521F8ECB5E}" dt="2022-02-02T17:03:06.875" v="3"/>
        <pc:sldMasterMkLst>
          <pc:docMk/>
          <pc:sldMasterMk cId="2336384750" sldId="2147483685"/>
        </pc:sldMasterMkLst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341182184" sldId="2147483674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1137005931" sldId="2147483675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1940131852" sldId="2147483676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2751242409" sldId="2147483677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452071971" sldId="2147483678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611908699" sldId="2147483679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3048029938" sldId="2147483680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172458357" sldId="2147483681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1300426524" sldId="2147483682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4114702536" sldId="2147483683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06.875" v="3"/>
          <pc:sldLayoutMkLst>
            <pc:docMk/>
            <pc:sldMasterMk cId="2336384750" sldId="2147483685"/>
            <pc:sldLayoutMk cId="2856418171" sldId="2147483684"/>
          </pc:sldLayoutMkLst>
        </pc:sldLayoutChg>
      </pc:sldMasterChg>
      <pc:sldMasterChg chg="add del addSldLayout delSldLayout">
        <pc:chgData name="ARUN KUMAR YADLAPALLI" userId="S::ayadlapalli@nbhealthtech.com::a9c5bbfa-67fb-4c15-82a1-204a4a3773f9" providerId="AD" clId="Web-{84D7D1A1-79FF-45A6-8D61-BD521F8ECB5E}" dt="2022-02-02T17:03:35.031" v="5"/>
        <pc:sldMasterMkLst>
          <pc:docMk/>
          <pc:sldMasterMk cId="3195578637" sldId="2147483698"/>
        </pc:sldMasterMkLst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1356432107" sldId="2147483687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3732542533" sldId="2147483688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2793134298" sldId="2147483689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3047651805" sldId="2147483690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491401491" sldId="2147483691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959262395" sldId="2147483692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1612111852" sldId="2147483693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1697539841" sldId="2147483694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2171633697" sldId="2147483695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1121758980" sldId="2147483696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3:35.031" v="5"/>
          <pc:sldLayoutMkLst>
            <pc:docMk/>
            <pc:sldMasterMk cId="3195578637" sldId="2147483698"/>
            <pc:sldLayoutMk cId="2169305878" sldId="2147483697"/>
          </pc:sldLayoutMkLst>
        </pc:sldLayoutChg>
      </pc:sldMasterChg>
      <pc:sldMasterChg chg="add del addSldLayout delSldLayout">
        <pc:chgData name="ARUN KUMAR YADLAPALLI" userId="S::ayadlapalli@nbhealthtech.com::a9c5bbfa-67fb-4c15-82a1-204a4a3773f9" providerId="AD" clId="Web-{84D7D1A1-79FF-45A6-8D61-BD521F8ECB5E}" dt="2022-02-02T17:04:34.797" v="12"/>
        <pc:sldMasterMkLst>
          <pc:docMk/>
          <pc:sldMasterMk cId="1051159639" sldId="2147483750"/>
        </pc:sldMasterMkLst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803615202" sldId="2147483739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593286500" sldId="2147483740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3415567083" sldId="2147483741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546222205" sldId="2147483742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2136018254" sldId="2147483743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3268604631" sldId="2147483744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790574865" sldId="2147483745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1252924884" sldId="2147483746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1347767771" sldId="2147483747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474789133" sldId="2147483748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97" v="12"/>
          <pc:sldLayoutMkLst>
            <pc:docMk/>
            <pc:sldMasterMk cId="1051159639" sldId="2147483750"/>
            <pc:sldLayoutMk cId="1006624215" sldId="2147483749"/>
          </pc:sldLayoutMkLst>
        </pc:sldLayoutChg>
      </pc:sldMasterChg>
      <pc:sldMasterChg chg="add del addSldLayout delSldLayout">
        <pc:chgData name="ARUN KUMAR YADLAPALLI" userId="S::ayadlapalli@nbhealthtech.com::a9c5bbfa-67fb-4c15-82a1-204a4a3773f9" providerId="AD" clId="Web-{84D7D1A1-79FF-45A6-8D61-BD521F8ECB5E}" dt="2022-02-02T17:04:34.719" v="11"/>
        <pc:sldMasterMkLst>
          <pc:docMk/>
          <pc:sldMasterMk cId="3408118310" sldId="2147483750"/>
        </pc:sldMasterMkLst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1459343661" sldId="2147483739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731800986" sldId="2147483740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1906648430" sldId="2147483741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765435876" sldId="2147483742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395433737" sldId="2147483743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1951484325" sldId="2147483744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2696064096" sldId="2147483745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1000264833" sldId="2147483746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2777888430" sldId="2147483747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3976997089" sldId="2147483748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34.719" v="11"/>
          <pc:sldLayoutMkLst>
            <pc:docMk/>
            <pc:sldMasterMk cId="3408118310" sldId="2147483750"/>
            <pc:sldLayoutMk cId="822457508" sldId="2147483749"/>
          </pc:sldLayoutMkLst>
        </pc:sldLayoutChg>
      </pc:sldMasterChg>
      <pc:sldMasterChg chg="add del addSldLayout delSldLayout">
        <pc:chgData name="ARUN KUMAR YADLAPALLI" userId="S::ayadlapalli@nbhealthtech.com::a9c5bbfa-67fb-4c15-82a1-204a4a3773f9" providerId="AD" clId="Web-{84D7D1A1-79FF-45A6-8D61-BD521F8ECB5E}" dt="2022-02-02T17:04:26.407" v="9"/>
        <pc:sldMasterMkLst>
          <pc:docMk/>
          <pc:sldMasterMk cId="935653440" sldId="2147483763"/>
        </pc:sldMasterMkLst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3636023615" sldId="2147483752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3448793864" sldId="2147483753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2305207032" sldId="2147483754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98034505" sldId="2147483755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509794612" sldId="2147483756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381351323" sldId="2147483757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1695772437" sldId="2147483758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39310292" sldId="2147483759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2114219029" sldId="2147483760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938882066" sldId="2147483761"/>
          </pc:sldLayoutMkLst>
        </pc:sldLayoutChg>
        <pc:sldLayoutChg chg="add del">
          <pc:chgData name="ARUN KUMAR YADLAPALLI" userId="S::ayadlapalli@nbhealthtech.com::a9c5bbfa-67fb-4c15-82a1-204a4a3773f9" providerId="AD" clId="Web-{84D7D1A1-79FF-45A6-8D61-BD521F8ECB5E}" dt="2022-02-02T17:04:26.407" v="9"/>
          <pc:sldLayoutMkLst>
            <pc:docMk/>
            <pc:sldMasterMk cId="935653440" sldId="2147483763"/>
            <pc:sldLayoutMk cId="2269054278" sldId="2147483762"/>
          </pc:sldLayoutMkLst>
        </pc:sldLayoutChg>
      </pc:sldMasterChg>
    </pc:docChg>
  </pc:docChgLst>
  <pc:docChgLst>
    <pc:chgData name="ARUN KUMAR YADLAPALLI" userId="S::ayadlapalli@nbhealthtech.com::a9c5bbfa-67fb-4c15-82a1-204a4a3773f9" providerId="AD" clId="Web-{6CB293E7-F3AB-0461-071D-3D1C81D67110}"/>
    <pc:docChg chg="mod addSld modSld sldOrd modMainMaster setSldSz">
      <pc:chgData name="ARUN KUMAR YADLAPALLI" userId="S::ayadlapalli@nbhealthtech.com::a9c5bbfa-67fb-4c15-82a1-204a4a3773f9" providerId="AD" clId="Web-{6CB293E7-F3AB-0461-071D-3D1C81D67110}" dt="2022-02-03T12:40:48.766" v="619" actId="20577"/>
      <pc:docMkLst>
        <pc:docMk/>
      </pc:docMkLst>
      <pc:sldChg chg="addSp delSp modSp ord">
        <pc:chgData name="ARUN KUMAR YADLAPALLI" userId="S::ayadlapalli@nbhealthtech.com::a9c5bbfa-67fb-4c15-82a1-204a4a3773f9" providerId="AD" clId="Web-{6CB293E7-F3AB-0461-071D-3D1C81D67110}" dt="2022-02-03T11:25:31.312" v="580" actId="20577"/>
        <pc:sldMkLst>
          <pc:docMk/>
          <pc:sldMk cId="553726541" sldId="256"/>
        </pc:sldMkLst>
        <pc:spChg chg="mod">
          <ac:chgData name="ARUN KUMAR YADLAPALLI" userId="S::ayadlapalli@nbhealthtech.com::a9c5bbfa-67fb-4c15-82a1-204a4a3773f9" providerId="AD" clId="Web-{6CB293E7-F3AB-0461-071D-3D1C81D67110}" dt="2022-02-03T11:25:19.359" v="576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11:25:31.312" v="580" actId="20577"/>
          <ac:spMkLst>
            <pc:docMk/>
            <pc:sldMk cId="553726541" sldId="256"/>
            <ac:spMk id="3" creationId="{C4542EAC-8BF3-4BFD-9891-145BC49409C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4" creationId="{21D7864D-9CC0-4345-A8ED-01EEC9C57BB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6" creationId="{EB1A7EF0-FD1E-4431-AA12-061658B276FC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8" creationId="{AEB482CE-8502-400F-A587-CEA8BF66806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20" creationId="{9DAEC7B8-1258-418C-8918-40304A03F27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25" creationId="{A0FF6E41-0C56-4070-B2E2-2B584C5785A0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26" creationId="{BF2AC548-3795-4AF1-B887-1983F7F8A92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27" creationId="{2BDFC7FA-5D85-4F31-B712-6E0C0D7B04C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28" creationId="{DD1464FA-ADAE-4DB6-A9A6-A809763A36CA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29" creationId="{A247191C-2FEA-4AA3-9B1B-4F1602D26A6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0" creationId="{92676367-B42C-46BC-BF52-A543723C220A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1" creationId="{F96083BD-2E2F-43C1-B5B8-90A19ECB2F8D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2" creationId="{36D49EC8-F959-4206-9496-81C1FCE95025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3" creationId="{0D1F9B54-5650-4ADE-8769-818D5AD39D3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4" creationId="{1208F64B-D1E2-4308-A921-2791E4D9028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5" creationId="{DD5592E3-A816-49FE-824E-AF5845C5119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6" creationId="{048AF30C-3E40-4065-A7E2-A78D26B0593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7" creationId="{F6E9CB87-8280-47D0-88C8-BAC285D5DE8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8" creationId="{C126D247-0C11-4EAB-BE52-A4D807955C5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39" creationId="{A15D480B-DA3E-4F00-BDEA-52E018D2CECA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0" creationId="{171F133F-A692-4513-A861-47BDCCC8F66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1" creationId="{38207A8D-8E7E-463D-9992-9844A780828C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2" creationId="{7BA77B91-9626-4DFA-A5D2-86BE3EAC8F9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3" creationId="{E160D945-C924-441B-827A-C27206D18F4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4" creationId="{034D50E5-CC96-47EA-909D-9CC6ABA24FB5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5" creationId="{CE529D6B-DA12-4C21-8816-B7C0655DCAF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6" creationId="{8BD20D1C-AFD2-46C5-B874-E1E6575AB68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7" creationId="{1553F3A5-DAE1-4BE4-A62C-DC0B2B07658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8" creationId="{7248432C-E709-4AB9-B196-B17BABF5462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49" creationId="{87579DF1-0CD1-48D7-9B6C-2B437C7B004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0" creationId="{51C5165A-A8BD-4E8A-BB51-96ADB4E0CF0C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1" creationId="{3318A639-15FE-47E4-883D-24F0DAF6B4E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2" creationId="{B03EC112-0D5C-48DA-93EE-940B74A6244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3" creationId="{982DB46C-F13E-4ED7-90F3-47B25A08583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4" creationId="{FF698AC9-5CD1-4A7F-8D25-5787F7E8E37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5" creationId="{580965AB-01A6-476C-8F50-ED235082075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6" creationId="{E3C0DF2F-3170-4A79-ADAA-4BC015B2416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7" creationId="{69010010-E67A-4065-8312-BE392BB1CBC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8" creationId="{631A2BD3-8DA4-49DA-961C-2A84252DDF90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59" creationId="{B3462A74-8748-4CC2-A7DC-0F765B73426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0" creationId="{3FD72CB2-5280-4C42-ABD9-AC2202E7564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1" creationId="{7BB6BA01-F7D6-431B-97F7-2DAD44DF932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2" creationId="{6CBFA44B-13FA-4E01-8EC8-3C2E03DC7BD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3" creationId="{0B5F8AEE-90EF-4529-B573-77F764D89A6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4" creationId="{56BAE621-EB8E-4E88-9B1A-F840BFE6580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5" creationId="{14B4DED6-A4BF-4F3B-B1FC-82825676BD1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6" creationId="{E93A246E-C93F-4DCB-8EB4-8AE46BC81F9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7" creationId="{2D8ABAA9-E978-42EE-9895-4A97F33EAF88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8" creationId="{1BDBC350-8F9F-44B7-8860-EE05E455692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69" creationId="{8CC1825B-07E8-4D9A-99FC-AF22F9D7055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0" creationId="{E208343E-229A-4E39-AF3B-DAE8625D5ED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1" creationId="{C48670A5-7175-4E13-BCF9-70B92BFB75D0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2" creationId="{F4203D1F-0C38-4CC7-9667-06D91693C86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3" creationId="{7C6039CA-A1B7-4086-B035-CF1A0B147A3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4" creationId="{BCF25F37-4F50-4174-88D1-A3A43F61491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5" creationId="{F076F369-289A-4E93-BF39-B4C99E16B9FC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6" creationId="{F014AE29-4A4C-418D-8D72-233AECCE70B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7" creationId="{169B666F-51A1-4D47-851D-BF226C5366C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8" creationId="{1D47E7BB-91A2-4C01-848C-7528FB8DC888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79" creationId="{E8C443E6-6590-4FA5-9143-C734D59DCF9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0" creationId="{8AE369CB-90BC-49E0-84E4-E46339759E4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1" creationId="{DC1D6E23-7CDE-45A3-B8E0-2C5D1BDE768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2" creationId="{AF542CA1-45D2-4197-B34E-0A63A758B2C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3" creationId="{5ED5642D-E343-41C8-8FF3-3368A8660128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4" creationId="{BDD03E24-B855-4A54-9C06-9665F8E9648C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5" creationId="{92A5ABF9-C9AB-440A-9046-57769BAA7FC5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6" creationId="{20CCFA26-8B22-4B64-A21B-01B13BE5B9B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7" creationId="{7034E999-C5DC-41C3-93CF-5AA428892478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8" creationId="{1A197C36-622D-4B69-91BB-4C6D3D209ED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89" creationId="{2B41BCF4-897C-4C73-A9C9-92A909F18A2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90" creationId="{406FB574-90F0-417D-ABCD-95DDE91A298D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91" creationId="{4B98C702-29E3-4C5E-AA82-64BAC1F2ADF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92" creationId="{943DBA82-CBF2-40C6-A535-C02BA2F1E7B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93" creationId="{5A1CC399-638B-44DB-80A7-401D797A9AE8}"/>
          </ac:spMkLst>
        </pc:spChg>
        <pc:spChg chg="del mod">
          <ac:chgData name="ARUN KUMAR YADLAPALLI" userId="S::ayadlapalli@nbhealthtech.com::a9c5bbfa-67fb-4c15-82a1-204a4a3773f9" providerId="AD" clId="Web-{6CB293E7-F3AB-0461-071D-3D1C81D67110}" dt="2022-02-03T11:22:42.435" v="520"/>
          <ac:spMkLst>
            <pc:docMk/>
            <pc:sldMk cId="553726541" sldId="256"/>
            <ac:spMk id="120" creationId="{D6F5F07B-A917-442C-82D5-5719737E9E68}"/>
          </ac:spMkLst>
        </pc:spChg>
        <pc:spChg chg="del mod">
          <ac:chgData name="ARUN KUMAR YADLAPALLI" userId="S::ayadlapalli@nbhealthtech.com::a9c5bbfa-67fb-4c15-82a1-204a4a3773f9" providerId="AD" clId="Web-{6CB293E7-F3AB-0461-071D-3D1C81D67110}" dt="2022-02-03T11:22:42.435" v="520"/>
          <ac:spMkLst>
            <pc:docMk/>
            <pc:sldMk cId="553726541" sldId="256"/>
            <ac:spMk id="122" creationId="{B7E0C296-2B1B-4589-84EA-239D878496D5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24" creationId="{F9F23CAB-0676-4AC7-8CA8-7B5BF73E277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25" creationId="{AAA8D351-4D5D-43CA-9EA3-3A209DBA7BC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26" creationId="{B86FDE7E-057E-44EF-9209-38C5CD45C13D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27" creationId="{7B3E59D7-9F28-4FEB-8725-3474C434C178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28" creationId="{FB6EF793-0487-49E6-ACD6-A61029C0A8BD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29" creationId="{98ABF759-8FA6-48D5-B872-D9CEECD39BB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k cId="553726541" sldId="256"/>
            <ac:spMk id="130" creationId="{DDB8BBFA-C9D7-4F60-A252-7ED1743E47A9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11:24:44.718" v="561"/>
          <ac:spMkLst>
            <pc:docMk/>
            <pc:sldMk cId="553726541" sldId="256"/>
            <ac:spMk id="135" creationId="{58789E63-C78D-4210-8A38-DD6FB3B6BACD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11:24:44.718" v="561"/>
          <ac:spMkLst>
            <pc:docMk/>
            <pc:sldMk cId="553726541" sldId="256"/>
            <ac:spMk id="137" creationId="{9DE10C47-AF4B-43D9-ACC0-A3FB23B1194C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11:24:44.718" v="560"/>
          <ac:spMkLst>
            <pc:docMk/>
            <pc:sldMk cId="553726541" sldId="256"/>
            <ac:spMk id="142" creationId="{945D478C-A9A5-4832-89D8-703607711BB1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11:24:44.718" v="560"/>
          <ac:spMkLst>
            <pc:docMk/>
            <pc:sldMk cId="553726541" sldId="256"/>
            <ac:spMk id="144" creationId="{6070DF15-E754-42BB-9A78-F070643B1F41}"/>
          </ac:spMkLst>
        </pc:spChg>
        <pc:spChg chg="add">
          <ac:chgData name="ARUN KUMAR YADLAPALLI" userId="S::ayadlapalli@nbhealthtech.com::a9c5bbfa-67fb-4c15-82a1-204a4a3773f9" providerId="AD" clId="Web-{6CB293E7-F3AB-0461-071D-3D1C81D67110}" dt="2022-02-03T11:24:44.718" v="561"/>
          <ac:spMkLst>
            <pc:docMk/>
            <pc:sldMk cId="553726541" sldId="256"/>
            <ac:spMk id="247" creationId="{58789E63-C78D-4210-8A38-DD6FB3B6BACD}"/>
          </ac:spMkLst>
        </pc:spChg>
        <pc:spChg chg="add">
          <ac:chgData name="ARUN KUMAR YADLAPALLI" userId="S::ayadlapalli@nbhealthtech.com::a9c5bbfa-67fb-4c15-82a1-204a4a3773f9" providerId="AD" clId="Web-{6CB293E7-F3AB-0461-071D-3D1C81D67110}" dt="2022-02-03T11:24:44.718" v="561"/>
          <ac:spMkLst>
            <pc:docMk/>
            <pc:sldMk cId="553726541" sldId="256"/>
            <ac:spMk id="248" creationId="{9DE10C47-AF4B-43D9-ACC0-A3FB23B1194C}"/>
          </ac:spMkLst>
        </pc:spChg>
        <pc:grpChg chg="del mod">
          <ac:chgData name="ARUN KUMAR YADLAPALLI" userId="S::ayadlapalli@nbhealthtech.com::a9c5bbfa-67fb-4c15-82a1-204a4a3773f9" providerId="AD" clId="Web-{6CB293E7-F3AB-0461-071D-3D1C81D67110}" dt="2022-02-03T11:22:42.435" v="520"/>
          <ac:grpSpMkLst>
            <pc:docMk/>
            <pc:sldMk cId="553726541" sldId="256"/>
            <ac:grpSpMk id="123" creationId="{3CDD339A-0D5C-435F-B70C-6498DB974BEE}"/>
          </ac:grpSpMkLst>
        </pc:grpChg>
        <pc:grpChg chg="add del">
          <ac:chgData name="ARUN KUMAR YADLAPALLI" userId="S::ayadlapalli@nbhealthtech.com::a9c5bbfa-67fb-4c15-82a1-204a4a3773f9" providerId="AD" clId="Web-{6CB293E7-F3AB-0461-071D-3D1C81D67110}" dt="2022-02-03T11:24:44.718" v="560"/>
          <ac:grpSpMkLst>
            <pc:docMk/>
            <pc:sldMk cId="553726541" sldId="256"/>
            <ac:grpSpMk id="146" creationId="{67A83510-2790-4866-911D-2E1588DF5FCC}"/>
          </ac:grpSpMkLst>
        </pc:grpChg>
        <pc:picChg chg="mod ord">
          <ac:chgData name="ARUN KUMAR YADLAPALLI" userId="S::ayadlapalli@nbhealthtech.com::a9c5bbfa-67fb-4c15-82a1-204a4a3773f9" providerId="AD" clId="Web-{6CB293E7-F3AB-0461-071D-3D1C81D67110}" dt="2022-02-03T11:24:44.718" v="561"/>
          <ac:picMkLst>
            <pc:docMk/>
            <pc:sldMk cId="553726541" sldId="256"/>
            <ac:picMk id="121" creationId="{C601ED51-7FAB-4270-AB32-88C2B4EA18B0}"/>
          </ac:picMkLst>
        </pc:picChg>
      </pc:sldChg>
      <pc:sldChg chg="addSp delSp modSp mod setBg">
        <pc:chgData name="ARUN KUMAR YADLAPALLI" userId="S::ayadlapalli@nbhealthtech.com::a9c5bbfa-67fb-4c15-82a1-204a4a3773f9" providerId="AD" clId="Web-{6CB293E7-F3AB-0461-071D-3D1C81D67110}" dt="2022-02-03T09:28:15.877" v="487"/>
        <pc:sldMkLst>
          <pc:docMk/>
          <pc:sldMk cId="2503319480" sldId="257"/>
        </pc:sldMkLst>
        <pc:spChg chg="mod">
          <ac:chgData name="ARUN KUMAR YADLAPALLI" userId="S::ayadlapalli@nbhealthtech.com::a9c5bbfa-67fb-4c15-82a1-204a4a3773f9" providerId="AD" clId="Web-{6CB293E7-F3AB-0461-071D-3D1C81D67110}" dt="2022-02-03T09:27:47.408" v="480"/>
          <ac:spMkLst>
            <pc:docMk/>
            <pc:sldMk cId="2503319480" sldId="257"/>
            <ac:spMk id="2" creationId="{6524CC76-E06F-42E2-90EF-6838B0ABBB1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27:47.408" v="480"/>
          <ac:spMkLst>
            <pc:docMk/>
            <pc:sldMk cId="2503319480" sldId="257"/>
            <ac:spMk id="3" creationId="{7238B115-4DA6-4995-8644-9B83B278D87D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09:28:15.877" v="487"/>
          <ac:spMkLst>
            <pc:docMk/>
            <pc:sldMk cId="2503319480" sldId="257"/>
            <ac:spMk id="5" creationId="{CE43BF8D-2E4C-42FC-9CBB-37F2C05BFD22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09:28:14.174" v="486"/>
          <ac:spMkLst>
            <pc:docMk/>
            <pc:sldMk cId="2503319480" sldId="257"/>
            <ac:spMk id="6" creationId="{63D4EC82-CFC1-4327-B18C-C41D4B788B22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09:28:12.564" v="485"/>
          <ac:spMkLst>
            <pc:docMk/>
            <pc:sldMk cId="2503319480" sldId="257"/>
            <ac:spMk id="7" creationId="{C93F18F8-F7B1-4F40-B103-4AF35069F7DE}"/>
          </ac:spMkLst>
        </pc:spChg>
        <pc:spChg chg="add">
          <ac:chgData name="ARUN KUMAR YADLAPALLI" userId="S::ayadlapalli@nbhealthtech.com::a9c5bbfa-67fb-4c15-82a1-204a4a3773f9" providerId="AD" clId="Web-{6CB293E7-F3AB-0461-071D-3D1C81D67110}" dt="2022-02-03T09:27:47.408" v="480"/>
          <ac:spMkLst>
            <pc:docMk/>
            <pc:sldMk cId="2503319480" sldId="257"/>
            <ac:spMk id="9" creationId="{CFB03654-F8D1-4066-85B5-5BA57499B18A}"/>
          </ac:spMkLst>
        </pc:spChg>
        <pc:spChg chg="add">
          <ac:chgData name="ARUN KUMAR YADLAPALLI" userId="S::ayadlapalli@nbhealthtech.com::a9c5bbfa-67fb-4c15-82a1-204a4a3773f9" providerId="AD" clId="Web-{6CB293E7-F3AB-0461-071D-3D1C81D67110}" dt="2022-02-03T09:27:47.408" v="480"/>
          <ac:spMkLst>
            <pc:docMk/>
            <pc:sldMk cId="2503319480" sldId="257"/>
            <ac:spMk id="11" creationId="{EF061512-DEB6-4638-9292-91DD254630D0}"/>
          </ac:spMkLst>
        </pc:spChg>
        <pc:spChg chg="add">
          <ac:chgData name="ARUN KUMAR YADLAPALLI" userId="S::ayadlapalli@nbhealthtech.com::a9c5bbfa-67fb-4c15-82a1-204a4a3773f9" providerId="AD" clId="Web-{6CB293E7-F3AB-0461-071D-3D1C81D67110}" dt="2022-02-03T09:27:47.408" v="480"/>
          <ac:spMkLst>
            <pc:docMk/>
            <pc:sldMk cId="2503319480" sldId="257"/>
            <ac:spMk id="13" creationId="{7615BC76-014D-4BD0-A843-994E2D759826}"/>
          </ac:spMkLst>
        </pc:spChg>
        <pc:grpChg chg="add">
          <ac:chgData name="ARUN KUMAR YADLAPALLI" userId="S::ayadlapalli@nbhealthtech.com::a9c5bbfa-67fb-4c15-82a1-204a4a3773f9" providerId="AD" clId="Web-{6CB293E7-F3AB-0461-071D-3D1C81D67110}" dt="2022-02-03T09:27:47.408" v="480"/>
          <ac:grpSpMkLst>
            <pc:docMk/>
            <pc:sldMk cId="2503319480" sldId="257"/>
            <ac:grpSpMk id="15" creationId="{86B666D3-7550-4348-AD73-27B831A5E488}"/>
          </ac:grpSpMkLst>
        </pc:grpChg>
        <pc:picChg chg="add mod">
          <ac:chgData name="ARUN KUMAR YADLAPALLI" userId="S::ayadlapalli@nbhealthtech.com::a9c5bbfa-67fb-4c15-82a1-204a4a3773f9" providerId="AD" clId="Web-{6CB293E7-F3AB-0461-071D-3D1C81D67110}" dt="2022-02-03T09:27:47.408" v="480"/>
          <ac:picMkLst>
            <pc:docMk/>
            <pc:sldMk cId="2503319480" sldId="257"/>
            <ac:picMk id="4" creationId="{46541963-6A27-450E-9315-0BEFD0F67CB3}"/>
          </ac:picMkLst>
        </pc:picChg>
      </pc:sldChg>
      <pc:sldChg chg="addSp delSp modSp new mod setBg">
        <pc:chgData name="ARUN KUMAR YADLAPALLI" userId="S::ayadlapalli@nbhealthtech.com::a9c5bbfa-67fb-4c15-82a1-204a4a3773f9" providerId="AD" clId="Web-{6CB293E7-F3AB-0461-071D-3D1C81D67110}" dt="2022-02-03T12:40:48.766" v="619" actId="20577"/>
        <pc:sldMkLst>
          <pc:docMk/>
          <pc:sldMk cId="1103051471" sldId="258"/>
        </pc:sldMkLst>
        <pc:spChg chg="mod">
          <ac:chgData name="ARUN KUMAR YADLAPALLI" userId="S::ayadlapalli@nbhealthtech.com::a9c5bbfa-67fb-4c15-82a1-204a4a3773f9" providerId="AD" clId="Web-{6CB293E7-F3AB-0461-071D-3D1C81D67110}" dt="2022-02-03T09:34:24.021" v="515"/>
          <ac:spMkLst>
            <pc:docMk/>
            <pc:sldMk cId="1103051471" sldId="258"/>
            <ac:spMk id="2" creationId="{483E54C5-98B6-49D2-9194-82B0CCFCEB50}"/>
          </ac:spMkLst>
        </pc:spChg>
        <pc:spChg chg="del mod">
          <ac:chgData name="ARUN KUMAR YADLAPALLI" userId="S::ayadlapalli@nbhealthtech.com::a9c5bbfa-67fb-4c15-82a1-204a4a3773f9" providerId="AD" clId="Web-{6CB293E7-F3AB-0461-071D-3D1C81D67110}" dt="2022-02-03T09:29:35.112" v="503"/>
          <ac:spMkLst>
            <pc:docMk/>
            <pc:sldMk cId="1103051471" sldId="258"/>
            <ac:spMk id="3" creationId="{AB282071-07A3-4639-A818-E7086BA22A84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09:34:24.021" v="515"/>
          <ac:spMkLst>
            <pc:docMk/>
            <pc:sldMk cId="1103051471" sldId="258"/>
            <ac:spMk id="10" creationId="{CFB03654-F8D1-4066-85B5-5BA57499B18A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09:34:24.021" v="515"/>
          <ac:spMkLst>
            <pc:docMk/>
            <pc:sldMk cId="1103051471" sldId="258"/>
            <ac:spMk id="12" creationId="{EF061512-DEB6-4638-9292-91DD254630D0}"/>
          </ac:spMkLst>
        </pc:spChg>
        <pc:spChg chg="add del">
          <ac:chgData name="ARUN KUMAR YADLAPALLI" userId="S::ayadlapalli@nbhealthtech.com::a9c5bbfa-67fb-4c15-82a1-204a4a3773f9" providerId="AD" clId="Web-{6CB293E7-F3AB-0461-071D-3D1C81D67110}" dt="2022-02-03T09:34:24.021" v="515"/>
          <ac:spMkLst>
            <pc:docMk/>
            <pc:sldMk cId="1103051471" sldId="258"/>
            <ac:spMk id="14" creationId="{7615BC76-014D-4BD0-A843-994E2D759826}"/>
          </ac:spMkLst>
        </pc:spChg>
        <pc:spChg chg="add del mod">
          <ac:chgData name="ARUN KUMAR YADLAPALLI" userId="S::ayadlapalli@nbhealthtech.com::a9c5bbfa-67fb-4c15-82a1-204a4a3773f9" providerId="AD" clId="Web-{6CB293E7-F3AB-0461-071D-3D1C81D67110}" dt="2022-02-03T09:30:40.175" v="510"/>
          <ac:spMkLst>
            <pc:docMk/>
            <pc:sldMk cId="1103051471" sldId="258"/>
            <ac:spMk id="41" creationId="{F9587FC2-EEDB-4FE0-BD50-734FD24F5E1D}"/>
          </ac:spMkLst>
        </pc:spChg>
        <pc:spChg chg="add">
          <ac:chgData name="ARUN KUMAR YADLAPALLI" userId="S::ayadlapalli@nbhealthtech.com::a9c5bbfa-67fb-4c15-82a1-204a4a3773f9" providerId="AD" clId="Web-{6CB293E7-F3AB-0461-071D-3D1C81D67110}" dt="2022-02-03T09:34:24.021" v="515"/>
          <ac:spMkLst>
            <pc:docMk/>
            <pc:sldMk cId="1103051471" sldId="258"/>
            <ac:spMk id="107" creationId="{11AC88F6-55CB-496B-8AD8-9ABD2E6E3BFA}"/>
          </ac:spMkLst>
        </pc:spChg>
        <pc:spChg chg="add">
          <ac:chgData name="ARUN KUMAR YADLAPALLI" userId="S::ayadlapalli@nbhealthtech.com::a9c5bbfa-67fb-4c15-82a1-204a4a3773f9" providerId="AD" clId="Web-{6CB293E7-F3AB-0461-071D-3D1C81D67110}" dt="2022-02-03T09:34:24.021" v="515"/>
          <ac:spMkLst>
            <pc:docMk/>
            <pc:sldMk cId="1103051471" sldId="258"/>
            <ac:spMk id="109" creationId="{6F53D3C3-F24F-4317-98B6-A05ECD30445C}"/>
          </ac:spMkLst>
        </pc:spChg>
        <pc:grpChg chg="add del">
          <ac:chgData name="ARUN KUMAR YADLAPALLI" userId="S::ayadlapalli@nbhealthtech.com::a9c5bbfa-67fb-4c15-82a1-204a4a3773f9" providerId="AD" clId="Web-{6CB293E7-F3AB-0461-071D-3D1C81D67110}" dt="2022-02-03T09:34:24.021" v="515"/>
          <ac:grpSpMkLst>
            <pc:docMk/>
            <pc:sldMk cId="1103051471" sldId="258"/>
            <ac:grpSpMk id="16" creationId="{86B666D3-7550-4348-AD73-27B831A5E488}"/>
          </ac:grpSpMkLst>
        </pc:grpChg>
        <pc:graphicFrameChg chg="add mod modGraphic">
          <ac:chgData name="ARUN KUMAR YADLAPALLI" userId="S::ayadlapalli@nbhealthtech.com::a9c5bbfa-67fb-4c15-82a1-204a4a3773f9" providerId="AD" clId="Web-{6CB293E7-F3AB-0461-071D-3D1C81D67110}" dt="2022-02-03T12:40:48.766" v="619" actId="20577"/>
          <ac:graphicFrameMkLst>
            <pc:docMk/>
            <pc:sldMk cId="1103051471" sldId="258"/>
            <ac:graphicFrameMk id="5" creationId="{491762A5-21E9-43F7-AA73-23206C9F36B8}"/>
          </ac:graphicFrameMkLst>
        </pc:graphicFrameChg>
        <pc:picChg chg="add del mod">
          <ac:chgData name="ARUN KUMAR YADLAPALLI" userId="S::ayadlapalli@nbhealthtech.com::a9c5bbfa-67fb-4c15-82a1-204a4a3773f9" providerId="AD" clId="Web-{6CB293E7-F3AB-0461-071D-3D1C81D67110}" dt="2022-02-03T09:30:40.175" v="511"/>
          <ac:picMkLst>
            <pc:docMk/>
            <pc:sldMk cId="1103051471" sldId="258"/>
            <ac:picMk id="40" creationId="{26912956-F32A-4DAF-9878-DEECA13FB9E9}"/>
          </ac:picMkLst>
        </pc:picChg>
      </pc:sldChg>
      <pc:sldMasterChg chg="modSp modSldLayout">
        <pc:chgData name="ARUN KUMAR YADLAPALLI" userId="S::ayadlapalli@nbhealthtech.com::a9c5bbfa-67fb-4c15-82a1-204a4a3773f9" providerId="AD" clId="Web-{6CB293E7-F3AB-0461-071D-3D1C81D67110}" dt="2022-02-03T09:19:10.325" v="454"/>
        <pc:sldMasterMkLst>
          <pc:docMk/>
          <pc:sldMasterMk cId="1051159639" sldId="2147483750"/>
        </pc:sldMasterMkLst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" creationId="{7A05E913-A9D9-4639-B104-1F07A4AF6A5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" creationId="{09940CEB-B6D7-46E6-9843-51534214017A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" creationId="{B5BAC8B5-8DFB-4920-8580-54824C831A9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" creationId="{3A9E2D5D-B616-4048-9CB8-4D316BBDB1F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6" creationId="{63F322F0-8F3D-4AC5-9873-24666D0E0D3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8" creationId="{62704B34-199B-4964-9C78-3AB9735915AA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9" creationId="{8B1E8DB8-017D-454E-849F-EE5742849FD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0" creationId="{16D80E5D-5099-41C4-A80A-1B1538C382FC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1" creationId="{947751E1-E2F4-467E-B547-3BD4BAB7F560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2" creationId="{55D8869B-B701-4268-9856-876345C8AE3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3" creationId="{A25CA59C-849F-4CE4-A9B0-293F98DE2C7C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4" creationId="{FE000DB1-AAA1-4BFF-8F14-53624C2F9E0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5" creationId="{5EEFBC14-7E5B-47B2-B5E3-E90991F8919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6" creationId="{00AFF6E4-A34A-4FD3-8C57-BB96114822D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7" creationId="{C63A8474-C075-4441-A0B3-52286EA5009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8" creationId="{35DA4698-A2ED-4512-8887-F12D3F14372A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19" creationId="{3358E118-D590-4E50-B21C-6CDAA1CCAFC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0" creationId="{F1EE889E-60FF-423F-ADCB-6CBEE853A040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1" creationId="{A4AA0634-0A7C-4A35-8EB7-775200F129FD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2" creationId="{EBA21558-CAC3-445C-8882-5D4A0C6D2A0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3" creationId="{2E9415F1-5D31-4C25-9E26-203EEF50087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4" creationId="{622FC1F6-879A-45BA-8752-08020C39CE2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5" creationId="{BA09826C-58E2-48C5-9666-333326C2CA4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6" creationId="{A6D3555F-4EA1-4EA7-9D08-2D75CE51927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7" creationId="{60FA20E8-EDAA-4310-B870-97807901AC18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8" creationId="{F5552AA2-C2AB-4D59-B6EF-E8E5EE110E5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29" creationId="{0BA267D0-8F6B-4803-B948-70E29B4587E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0" creationId="{86E372A3-B9F4-4FEE-8B96-D9AD879E214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1" creationId="{FF0C4564-5DA6-4224-A8B7-85CE1323DE8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2" creationId="{19F31D0D-C43D-4BB0-A13C-9524B84117D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3" creationId="{6B32FB03-B0FE-4731-BE41-C59AFB49FBF5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4" creationId="{BDD5B6F0-1E17-4DCD-AE5F-ED8C48892FE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5" creationId="{0290BE17-E89B-4AF9-B3F6-AF4884D5246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6" creationId="{85F63089-F77F-4F02-8417-AAC1847FBCA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7" creationId="{7B01CD5E-570F-4CBF-9904-94F30D928C5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8" creationId="{7EE6A672-2915-4B03-99A9-9364D5F1521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39" creationId="{2136B643-14E1-443A-BC1C-06ADAE65C30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0" creationId="{867FA393-4F37-4E1A-870B-F96775FAB7E8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1" creationId="{E225A1BE-FAD2-4764-A7E4-A6DA07D0573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2" creationId="{25D65388-C7E0-4C07-822A-03C5009C6D1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3" creationId="{E1D79822-C494-449C-B439-F437DAD4F218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4" creationId="{CDB324E5-E8D9-40E3-BAB4-1F87E67E4F4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5" creationId="{15404AB3-12EB-462E-85A2-AF4A7E91D729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6" creationId="{228021CB-53B3-4BCC-A14C-0B6951FC971F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7" creationId="{B353D0BC-00A6-4EA4-9311-9FCB88CC202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8" creationId="{0E001FD3-6EDD-47A3-9916-826E1595DAB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49" creationId="{FE214D5B-D151-4E09-A01E-BEAAF9C679ED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0" creationId="{3024EF13-0A45-49DD-B0F4-FA3A5169EFFE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1" creationId="{95E0BDAE-48A7-4752-A150-74DA4BAE5E4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2" creationId="{DE128EDB-3179-4F47-8B37-BEDE3B82FFC7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3" creationId="{E09CDD49-7B7B-42C0-A09E-6CFB3CDFF6A1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4" creationId="{93C5D839-4CD5-4165-9091-7D9B92CDC1D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5" creationId="{3C7F638A-BB6D-4B24-A7F9-03BF8087459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6" creationId="{5B59DB64-329B-45EA-8A67-4213A886B5B2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7" creationId="{D8DAB003-6484-4D1D-85AE-93FA09BC5EF5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8" creationId="{D49280A1-ACA8-4CD6-9012-AF12660F07E4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59" creationId="{C03EAE8C-6089-40E5-9361-2E266A1EEBA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60" creationId="{02E3A077-F087-4E14-A13E-4E9D4369B1F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61" creationId="{7CE4FAAA-45E7-4C86-B59A-F284B79EFD23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62" creationId="{E2689B62-CCA1-4EE5-B622-FBA516868916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63" creationId="{113638EE-3BCF-4315-A329-3C6766A3890B}"/>
          </ac:spMkLst>
        </pc:spChg>
        <pc:spChg chg="mod">
          <ac:chgData name="ARUN KUMAR YADLAPALLI" userId="S::ayadlapalli@nbhealthtech.com::a9c5bbfa-67fb-4c15-82a1-204a4a3773f9" providerId="AD" clId="Web-{6CB293E7-F3AB-0461-071D-3D1C81D67110}" dt="2022-02-03T09:19:10.325" v="454"/>
          <ac:spMkLst>
            <pc:docMk/>
            <pc:sldMasterMk cId="1051159639" sldId="2147483750"/>
            <ac:spMk id="64" creationId="{4FB36B8F-335B-40F2-83BB-C2B2689DC2E9}"/>
          </ac:spMkLst>
        </pc:spChg>
        <pc:grpChg chg="mod">
          <ac:chgData name="ARUN KUMAR YADLAPALLI" userId="S::ayadlapalli@nbhealthtech.com::a9c5bbfa-67fb-4c15-82a1-204a4a3773f9" providerId="AD" clId="Web-{6CB293E7-F3AB-0461-071D-3D1C81D67110}" dt="2022-02-03T09:19:10.325" v="454"/>
          <ac:grpSpMkLst>
            <pc:docMk/>
            <pc:sldMasterMk cId="1051159639" sldId="2147483750"/>
            <ac:grpSpMk id="7" creationId="{71AFD227-869A-489C-A9B5-3F0498DF3C0C}"/>
          </ac:grpSpMkLst>
        </pc:grpChg>
        <pc:sldLayoutChg chg="modSp">
          <pc:chgData name="ARUN KUMAR YADLAPALLI" userId="S::ayadlapalli@nbhealthtech.com::a9c5bbfa-67fb-4c15-82a1-204a4a3773f9" providerId="AD" clId="Web-{6CB293E7-F3AB-0461-071D-3D1C81D67110}" dt="2022-02-03T09:19:10.325" v="454"/>
          <pc:sldLayoutMkLst>
            <pc:docMk/>
            <pc:sldMasterMk cId="1051159639" sldId="2147483750"/>
            <pc:sldLayoutMk cId="803615202" sldId="2147483739"/>
          </pc:sldLayoutMkLst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803615202" sldId="2147483739"/>
              <ac:spMk id="2" creationId="{66832E5C-0B2D-4DB5-95F6-3C2C825DFE54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803615202" sldId="2147483739"/>
              <ac:spMk id="3" creationId="{818F1C53-3F27-42E6-BE80-1DF57985741C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803615202" sldId="2147483739"/>
              <ac:spMk id="4" creationId="{938CC6CB-F028-4322-B54F-571203106F23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803615202" sldId="2147483739"/>
              <ac:spMk id="5" creationId="{82AD2CD7-554E-4EAA-BAF6-86ABB7E81D25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803615202" sldId="2147483739"/>
              <ac:spMk id="6" creationId="{1982A2D6-379C-4D26-90AC-9F2F46DCE7F3}"/>
            </ac:spMkLst>
          </pc:spChg>
        </pc:sldLayoutChg>
        <pc:sldLayoutChg chg="modSp">
          <pc:chgData name="ARUN KUMAR YADLAPALLI" userId="S::ayadlapalli@nbhealthtech.com::a9c5bbfa-67fb-4c15-82a1-204a4a3773f9" providerId="AD" clId="Web-{6CB293E7-F3AB-0461-071D-3D1C81D67110}" dt="2022-02-03T09:19:10.325" v="454"/>
          <pc:sldLayoutMkLst>
            <pc:docMk/>
            <pc:sldMasterMk cId="1051159639" sldId="2147483750"/>
            <pc:sldLayoutMk cId="3415567083" sldId="2147483741"/>
          </pc:sldLayoutMkLst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3415567083" sldId="2147483741"/>
              <ac:spMk id="2" creationId="{98DFD3CB-0541-46AD-B35E-0E0A1375E8A2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3415567083" sldId="2147483741"/>
              <ac:spMk id="3" creationId="{EBF8EFDE-1D7D-46B8-AB55-A3C02EDD1888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3415567083" sldId="2147483741"/>
              <ac:spMk id="4" creationId="{6411D2F5-DB36-4943-8A14-96AFC4883065}"/>
            </ac:spMkLst>
          </pc:spChg>
        </pc:sldLayoutChg>
        <pc:sldLayoutChg chg="modSp">
          <pc:chgData name="ARUN KUMAR YADLAPALLI" userId="S::ayadlapalli@nbhealthtech.com::a9c5bbfa-67fb-4c15-82a1-204a4a3773f9" providerId="AD" clId="Web-{6CB293E7-F3AB-0461-071D-3D1C81D67110}" dt="2022-02-03T09:19:10.325" v="454"/>
          <pc:sldLayoutMkLst>
            <pc:docMk/>
            <pc:sldMasterMk cId="1051159639" sldId="2147483750"/>
            <pc:sldLayoutMk cId="546222205" sldId="2147483742"/>
          </pc:sldLayoutMkLst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546222205" sldId="2147483742"/>
              <ac:spMk id="2" creationId="{1E4CBEBD-5F1A-4111-A7F2-1CE82C9A69D8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546222205" sldId="2147483742"/>
              <ac:spMk id="3" creationId="{C00517FB-4008-4F68-B193-482971BA720D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546222205" sldId="2147483742"/>
              <ac:spMk id="4" creationId="{92606C5F-0885-458F-9B21-47E60171BF0E}"/>
            </ac:spMkLst>
          </pc:spChg>
        </pc:sldLayoutChg>
        <pc:sldLayoutChg chg="modSp">
          <pc:chgData name="ARUN KUMAR YADLAPALLI" userId="S::ayadlapalli@nbhealthtech.com::a9c5bbfa-67fb-4c15-82a1-204a4a3773f9" providerId="AD" clId="Web-{6CB293E7-F3AB-0461-071D-3D1C81D67110}" dt="2022-02-03T09:19:10.325" v="454"/>
          <pc:sldLayoutMkLst>
            <pc:docMk/>
            <pc:sldMasterMk cId="1051159639" sldId="2147483750"/>
            <pc:sldLayoutMk cId="790574865" sldId="2147483745"/>
          </pc:sldLayoutMkLst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790574865" sldId="2147483745"/>
              <ac:spMk id="2" creationId="{18DE4A6D-DAA1-4551-A093-3C36C1C8CF36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790574865" sldId="2147483745"/>
              <ac:spMk id="3" creationId="{3125FDA9-71CD-4B86-B291-BEBA43D8ED7F}"/>
            </ac:spMkLst>
          </pc:spChg>
        </pc:sldLayoutChg>
        <pc:sldLayoutChg chg="modSp">
          <pc:chgData name="ARUN KUMAR YADLAPALLI" userId="S::ayadlapalli@nbhealthtech.com::a9c5bbfa-67fb-4c15-82a1-204a4a3773f9" providerId="AD" clId="Web-{6CB293E7-F3AB-0461-071D-3D1C81D67110}" dt="2022-02-03T09:19:10.325" v="454"/>
          <pc:sldLayoutMkLst>
            <pc:docMk/>
            <pc:sldMasterMk cId="1051159639" sldId="2147483750"/>
            <pc:sldLayoutMk cId="1252924884" sldId="2147483746"/>
          </pc:sldLayoutMkLst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1252924884" sldId="2147483746"/>
              <ac:spMk id="2" creationId="{0D395C89-2E28-4777-95B0-BA7EECAE3BA4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1252924884" sldId="2147483746"/>
              <ac:spMk id="3" creationId="{59052321-4D71-4DA8-BD2C-DC22FC1525CB}"/>
            </ac:spMkLst>
          </pc:spChg>
        </pc:sldLayoutChg>
        <pc:sldLayoutChg chg="modSp">
          <pc:chgData name="ARUN KUMAR YADLAPALLI" userId="S::ayadlapalli@nbhealthtech.com::a9c5bbfa-67fb-4c15-82a1-204a4a3773f9" providerId="AD" clId="Web-{6CB293E7-F3AB-0461-071D-3D1C81D67110}" dt="2022-02-03T09:19:10.325" v="454"/>
          <pc:sldLayoutMkLst>
            <pc:docMk/>
            <pc:sldMasterMk cId="1051159639" sldId="2147483750"/>
            <pc:sldLayoutMk cId="474789133" sldId="2147483748"/>
          </pc:sldLayoutMkLst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474789133" sldId="2147483748"/>
              <ac:spMk id="2" creationId="{D14F79BA-620F-4443-807B-BE44F36F98F1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474789133" sldId="2147483748"/>
              <ac:spMk id="3" creationId="{30C9A625-6442-4047-B545-433C4451210A}"/>
            </ac:spMkLst>
          </pc:spChg>
        </pc:sldLayoutChg>
        <pc:sldLayoutChg chg="modSp">
          <pc:chgData name="ARUN KUMAR YADLAPALLI" userId="S::ayadlapalli@nbhealthtech.com::a9c5bbfa-67fb-4c15-82a1-204a4a3773f9" providerId="AD" clId="Web-{6CB293E7-F3AB-0461-071D-3D1C81D67110}" dt="2022-02-03T09:19:10.325" v="454"/>
          <pc:sldLayoutMkLst>
            <pc:docMk/>
            <pc:sldMasterMk cId="1051159639" sldId="2147483750"/>
            <pc:sldLayoutMk cId="1006624215" sldId="2147483749"/>
          </pc:sldLayoutMkLst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1006624215" sldId="2147483749"/>
              <ac:spMk id="3" creationId="{C0136873-2DD5-456E-A3A9-FE408419E30D}"/>
            </ac:spMkLst>
          </pc:spChg>
          <pc:spChg chg="mod">
            <ac:chgData name="ARUN KUMAR YADLAPALLI" userId="S::ayadlapalli@nbhealthtech.com::a9c5bbfa-67fb-4c15-82a1-204a4a3773f9" providerId="AD" clId="Web-{6CB293E7-F3AB-0461-071D-3D1C81D67110}" dt="2022-02-03T09:19:10.325" v="454"/>
            <ac:spMkLst>
              <pc:docMk/>
              <pc:sldMasterMk cId="1051159639" sldId="2147483750"/>
              <pc:sldLayoutMk cId="1006624215" sldId="2147483749"/>
              <ac:spMk id="4" creationId="{00C6B04C-FB9E-4A9E-8892-4B5B702898B4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CFDB9-26F8-4C4E-A9F3-13BF8208DFA8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0826B5B-DD20-46EB-8F24-BC3CA8613AA2}">
      <dgm:prSet/>
      <dgm:spPr/>
      <dgm:t>
        <a:bodyPr/>
        <a:lstStyle/>
        <a:p>
          <a:r>
            <a:rPr lang="en-US" b="1" dirty="0"/>
            <a:t>Int[] a = new int [] {8,9,2,5,19,15}</a:t>
          </a:r>
          <a:endParaRPr lang="en-US" dirty="0"/>
        </a:p>
      </dgm:t>
    </dgm:pt>
    <dgm:pt modelId="{F084070F-7A34-4547-AC43-636096A349B1}" type="parTrans" cxnId="{7F2B6F44-07EA-4F03-9C2C-89926B23DD70}">
      <dgm:prSet/>
      <dgm:spPr/>
      <dgm:t>
        <a:bodyPr/>
        <a:lstStyle/>
        <a:p>
          <a:endParaRPr lang="en-US"/>
        </a:p>
      </dgm:t>
    </dgm:pt>
    <dgm:pt modelId="{4FB8D550-4A20-4803-AF05-06F1BCAE011A}" type="sibTrans" cxnId="{7F2B6F44-07EA-4F03-9C2C-89926B23DD70}">
      <dgm:prSet/>
      <dgm:spPr/>
      <dgm:t>
        <a:bodyPr/>
        <a:lstStyle/>
        <a:p>
          <a:endParaRPr lang="en-US"/>
        </a:p>
      </dgm:t>
    </dgm:pt>
    <dgm:pt modelId="{2E38C723-AA7E-41F3-BC6B-C6F17F03EE1E}">
      <dgm:prSet/>
      <dgm:spPr/>
      <dgm:t>
        <a:bodyPr/>
        <a:lstStyle/>
        <a:p>
          <a:r>
            <a:rPr lang="en-US" b="1" dirty="0"/>
            <a:t>{</a:t>
          </a:r>
          <a:endParaRPr lang="en-US" dirty="0"/>
        </a:p>
      </dgm:t>
    </dgm:pt>
    <dgm:pt modelId="{F7139AD3-0E45-41CC-8141-37D51C9A1D31}" type="parTrans" cxnId="{10DFCFDA-EF33-4A74-AC2E-B7303AF61F25}">
      <dgm:prSet/>
      <dgm:spPr/>
      <dgm:t>
        <a:bodyPr/>
        <a:lstStyle/>
        <a:p>
          <a:endParaRPr lang="en-US"/>
        </a:p>
      </dgm:t>
    </dgm:pt>
    <dgm:pt modelId="{CCCE9171-576F-47E7-AE6C-C705F05F9393}" type="sibTrans" cxnId="{10DFCFDA-EF33-4A74-AC2E-B7303AF61F25}">
      <dgm:prSet/>
      <dgm:spPr/>
      <dgm:t>
        <a:bodyPr/>
        <a:lstStyle/>
        <a:p>
          <a:endParaRPr lang="en-US"/>
        </a:p>
      </dgm:t>
    </dgm:pt>
    <dgm:pt modelId="{891D71FB-7AB5-4B79-895B-EADF240FA4F2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</a:t>
          </a:r>
          <a:r>
            <a:rPr lang="en-US" b="1" dirty="0"/>
            <a:t>for(int </a:t>
          </a:r>
          <a:r>
            <a:rPr lang="en-US" b="1" dirty="0" err="1"/>
            <a:t>i</a:t>
          </a:r>
          <a:r>
            <a:rPr lang="en-US" b="1" dirty="0"/>
            <a:t>=0;i&lt;a.Length-1;i++)</a:t>
          </a:r>
          <a:endParaRPr lang="en-US" dirty="0"/>
        </a:p>
      </dgm:t>
    </dgm:pt>
    <dgm:pt modelId="{A3DDE0FC-F830-4E1C-A442-1C15BD1A11D7}" type="parTrans" cxnId="{E8C4594B-1EEA-4BC5-8EE0-1D940E4F97DB}">
      <dgm:prSet/>
      <dgm:spPr/>
      <dgm:t>
        <a:bodyPr/>
        <a:lstStyle/>
        <a:p>
          <a:endParaRPr lang="en-US"/>
        </a:p>
      </dgm:t>
    </dgm:pt>
    <dgm:pt modelId="{694EA89B-5E2E-404C-A5CA-B713A116E664}" type="sibTrans" cxnId="{E8C4594B-1EEA-4BC5-8EE0-1D940E4F97DB}">
      <dgm:prSet/>
      <dgm:spPr/>
      <dgm:t>
        <a:bodyPr/>
        <a:lstStyle/>
        <a:p>
          <a:endParaRPr lang="en-US"/>
        </a:p>
      </dgm:t>
    </dgm:pt>
    <dgm:pt modelId="{45FA99B3-B093-4459-9E76-5E0C08ADD23C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</a:t>
          </a:r>
          <a:r>
            <a:rPr lang="en-US" b="1" dirty="0"/>
            <a:t>{</a:t>
          </a:r>
          <a:endParaRPr lang="en-US" dirty="0"/>
        </a:p>
      </dgm:t>
    </dgm:pt>
    <dgm:pt modelId="{6C99CB05-B5B6-49E3-8E2D-20C667068BAF}" type="parTrans" cxnId="{FE4210AA-E2F3-451B-9ED6-87E1CD65187A}">
      <dgm:prSet/>
      <dgm:spPr/>
      <dgm:t>
        <a:bodyPr/>
        <a:lstStyle/>
        <a:p>
          <a:endParaRPr lang="en-US"/>
        </a:p>
      </dgm:t>
    </dgm:pt>
    <dgm:pt modelId="{9DB1049E-89A7-4B89-BD17-19731DAC5D56}" type="sibTrans" cxnId="{FE4210AA-E2F3-451B-9ED6-87E1CD65187A}">
      <dgm:prSet/>
      <dgm:spPr/>
      <dgm:t>
        <a:bodyPr/>
        <a:lstStyle/>
        <a:p>
          <a:endParaRPr lang="en-US"/>
        </a:p>
      </dgm:t>
    </dgm:pt>
    <dgm:pt modelId="{7165C68E-BCD7-466F-A74C-33BCD9355CBE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  </a:t>
          </a:r>
          <a:r>
            <a:rPr lang="en-US" b="1" dirty="0"/>
            <a:t>For (int j=0;j&lt;a.Length-i-1;j++)</a:t>
          </a:r>
          <a:endParaRPr lang="en-US" dirty="0"/>
        </a:p>
      </dgm:t>
    </dgm:pt>
    <dgm:pt modelId="{397BCB81-7D78-40A9-AC6E-80C70AC240E3}" type="parTrans" cxnId="{1B412C72-1941-40A5-A8CA-7348BC6B0554}">
      <dgm:prSet/>
      <dgm:spPr/>
      <dgm:t>
        <a:bodyPr/>
        <a:lstStyle/>
        <a:p>
          <a:endParaRPr lang="en-US"/>
        </a:p>
      </dgm:t>
    </dgm:pt>
    <dgm:pt modelId="{766CAF92-F44C-4303-A176-53B322733B3B}" type="sibTrans" cxnId="{1B412C72-1941-40A5-A8CA-7348BC6B0554}">
      <dgm:prSet/>
      <dgm:spPr/>
      <dgm:t>
        <a:bodyPr/>
        <a:lstStyle/>
        <a:p>
          <a:endParaRPr lang="en-US"/>
        </a:p>
      </dgm:t>
    </dgm:pt>
    <dgm:pt modelId="{D4FDC7B5-C7AC-4C2C-9B8C-409CC6B8DEA3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</a:t>
          </a:r>
          <a:r>
            <a:rPr lang="en-US" b="1" dirty="0"/>
            <a:t>{</a:t>
          </a:r>
          <a:endParaRPr lang="en-US" dirty="0"/>
        </a:p>
      </dgm:t>
    </dgm:pt>
    <dgm:pt modelId="{FC1F0860-BB82-44AD-88AB-87AB5BD2B9E9}" type="parTrans" cxnId="{F35E5DC3-DE3D-48F5-8AF6-2501A80C7293}">
      <dgm:prSet/>
      <dgm:spPr/>
      <dgm:t>
        <a:bodyPr/>
        <a:lstStyle/>
        <a:p>
          <a:endParaRPr lang="en-US"/>
        </a:p>
      </dgm:t>
    </dgm:pt>
    <dgm:pt modelId="{5FBA2C2F-B868-4422-AAC9-386653084D3F}" type="sibTrans" cxnId="{F35E5DC3-DE3D-48F5-8AF6-2501A80C7293}">
      <dgm:prSet/>
      <dgm:spPr/>
      <dgm:t>
        <a:bodyPr/>
        <a:lstStyle/>
        <a:p>
          <a:endParaRPr lang="en-US"/>
        </a:p>
      </dgm:t>
    </dgm:pt>
    <dgm:pt modelId="{0427B639-C2DF-41A9-A35B-DFDDCFE4163A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  </a:t>
          </a:r>
          <a:r>
            <a:rPr lang="en-US" b="1" dirty="0"/>
            <a:t>If a[j] &gt; a.[j+1]</a:t>
          </a:r>
          <a:endParaRPr lang="en-US" dirty="0"/>
        </a:p>
      </dgm:t>
    </dgm:pt>
    <dgm:pt modelId="{03103379-D0EE-427D-AC2C-B26216C35569}" type="parTrans" cxnId="{F7F9B080-E3C3-424C-8108-037A337EE809}">
      <dgm:prSet/>
      <dgm:spPr/>
      <dgm:t>
        <a:bodyPr/>
        <a:lstStyle/>
        <a:p>
          <a:endParaRPr lang="en-US"/>
        </a:p>
      </dgm:t>
    </dgm:pt>
    <dgm:pt modelId="{110ED600-D72D-4067-9935-4E2D6EC648E2}" type="sibTrans" cxnId="{F7F9B080-E3C3-424C-8108-037A337EE809}">
      <dgm:prSet/>
      <dgm:spPr/>
      <dgm:t>
        <a:bodyPr/>
        <a:lstStyle/>
        <a:p>
          <a:endParaRPr lang="en-US"/>
        </a:p>
      </dgm:t>
    </dgm:pt>
    <dgm:pt modelId="{59E96444-6A0C-48BB-B975-6558ECF476BA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 </a:t>
          </a:r>
          <a:r>
            <a:rPr lang="en-US" b="1" dirty="0"/>
            <a:t>{</a:t>
          </a:r>
          <a:endParaRPr lang="en-US" dirty="0"/>
        </a:p>
      </dgm:t>
    </dgm:pt>
    <dgm:pt modelId="{E537E84E-5339-4BDB-8E86-5D7800D60D6C}" type="parTrans" cxnId="{5C320FAC-04AA-4AB1-9CF6-46212CAE2664}">
      <dgm:prSet/>
      <dgm:spPr/>
      <dgm:t>
        <a:bodyPr/>
        <a:lstStyle/>
        <a:p>
          <a:endParaRPr lang="en-US"/>
        </a:p>
      </dgm:t>
    </dgm:pt>
    <dgm:pt modelId="{6D04797A-8979-4459-9F4B-73083CBAC5B1}" type="sibTrans" cxnId="{5C320FAC-04AA-4AB1-9CF6-46212CAE2664}">
      <dgm:prSet/>
      <dgm:spPr/>
      <dgm:t>
        <a:bodyPr/>
        <a:lstStyle/>
        <a:p>
          <a:endParaRPr lang="en-US"/>
        </a:p>
      </dgm:t>
    </dgm:pt>
    <dgm:pt modelId="{46DC87DC-656B-4E50-84CE-51BC8BB0FBB5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  </a:t>
          </a:r>
          <a:r>
            <a:rPr lang="en-US" b="1" dirty="0"/>
            <a:t>Int temp=a[j+1]</a:t>
          </a:r>
          <a:endParaRPr lang="en-US" dirty="0"/>
        </a:p>
      </dgm:t>
    </dgm:pt>
    <dgm:pt modelId="{86D17D44-02ED-46FC-AD49-077D5E067561}" type="parTrans" cxnId="{89D94A07-E8B1-4784-BED4-1D4220D85650}">
      <dgm:prSet/>
      <dgm:spPr/>
      <dgm:t>
        <a:bodyPr/>
        <a:lstStyle/>
        <a:p>
          <a:endParaRPr lang="en-US"/>
        </a:p>
      </dgm:t>
    </dgm:pt>
    <dgm:pt modelId="{3D1B0D06-9DDE-4362-806A-8B9CBCFF9567}" type="sibTrans" cxnId="{89D94A07-E8B1-4784-BED4-1D4220D85650}">
      <dgm:prSet/>
      <dgm:spPr/>
      <dgm:t>
        <a:bodyPr/>
        <a:lstStyle/>
        <a:p>
          <a:endParaRPr lang="en-US"/>
        </a:p>
      </dgm:t>
    </dgm:pt>
    <dgm:pt modelId="{5F706024-4694-47B0-B293-6741B9A03219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  </a:t>
          </a:r>
          <a:r>
            <a:rPr lang="en-US" b="1" dirty="0"/>
            <a:t>a[j]=a[j+1]</a:t>
          </a:r>
          <a:endParaRPr lang="en-US" dirty="0"/>
        </a:p>
      </dgm:t>
    </dgm:pt>
    <dgm:pt modelId="{063411D8-C78C-4790-9719-0E65EDB7F499}" type="parTrans" cxnId="{45F318C8-2926-4B8A-9A0C-FA38C226C99C}">
      <dgm:prSet/>
      <dgm:spPr/>
      <dgm:t>
        <a:bodyPr/>
        <a:lstStyle/>
        <a:p>
          <a:endParaRPr lang="en-US"/>
        </a:p>
      </dgm:t>
    </dgm:pt>
    <dgm:pt modelId="{22766312-3BAA-4E2D-A7F5-F0538DC94DF1}" type="sibTrans" cxnId="{45F318C8-2926-4B8A-9A0C-FA38C226C99C}">
      <dgm:prSet/>
      <dgm:spPr/>
      <dgm:t>
        <a:bodyPr/>
        <a:lstStyle/>
        <a:p>
          <a:endParaRPr lang="en-US"/>
        </a:p>
      </dgm:t>
    </dgm:pt>
    <dgm:pt modelId="{651BFA92-FBEC-43AE-925F-22A5D68A65A0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  </a:t>
          </a:r>
          <a:r>
            <a:rPr lang="en-US" b="1" dirty="0"/>
            <a:t>a[j+1]=temp;</a:t>
          </a:r>
          <a:endParaRPr lang="en-US" dirty="0"/>
        </a:p>
      </dgm:t>
    </dgm:pt>
    <dgm:pt modelId="{9B01737B-D7ED-46AA-BCDE-69AC6B8C611B}" type="parTrans" cxnId="{2176B892-1498-4ADC-9297-53DC5604647C}">
      <dgm:prSet/>
      <dgm:spPr/>
      <dgm:t>
        <a:bodyPr/>
        <a:lstStyle/>
        <a:p>
          <a:endParaRPr lang="en-US"/>
        </a:p>
      </dgm:t>
    </dgm:pt>
    <dgm:pt modelId="{87C65598-121A-40F9-879B-99E2EE0702BD}" type="sibTrans" cxnId="{2176B892-1498-4ADC-9297-53DC5604647C}">
      <dgm:prSet/>
      <dgm:spPr/>
      <dgm:t>
        <a:bodyPr/>
        <a:lstStyle/>
        <a:p>
          <a:endParaRPr lang="en-US"/>
        </a:p>
      </dgm:t>
    </dgm:pt>
    <dgm:pt modelId="{C14356C0-0229-4B57-8E50-3A0039CC0272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  </a:t>
          </a:r>
          <a:r>
            <a:rPr lang="en-US" b="1" dirty="0"/>
            <a:t>}</a:t>
          </a:r>
          <a:endParaRPr lang="en-US" dirty="0"/>
        </a:p>
      </dgm:t>
    </dgm:pt>
    <dgm:pt modelId="{6DBD0D47-7133-4F0B-BF1D-98AB213B9F78}" type="parTrans" cxnId="{5562E18D-149F-4ABA-AB43-022C7BFA7E54}">
      <dgm:prSet/>
      <dgm:spPr/>
      <dgm:t>
        <a:bodyPr/>
        <a:lstStyle/>
        <a:p>
          <a:endParaRPr lang="en-US"/>
        </a:p>
      </dgm:t>
    </dgm:pt>
    <dgm:pt modelId="{22736F6A-6322-4DAF-B8E5-D574C93608B6}" type="sibTrans" cxnId="{5562E18D-149F-4ABA-AB43-022C7BFA7E54}">
      <dgm:prSet/>
      <dgm:spPr/>
      <dgm:t>
        <a:bodyPr/>
        <a:lstStyle/>
        <a:p>
          <a:endParaRPr lang="en-US"/>
        </a:p>
      </dgm:t>
    </dgm:pt>
    <dgm:pt modelId="{47466E9E-E1C0-4586-B210-A5D529041D14}">
      <dgm:prSet/>
      <dgm:spPr/>
      <dgm:t>
        <a:bodyPr/>
        <a:lstStyle/>
        <a:p>
          <a:r>
            <a:rPr lang="en-US" b="1" dirty="0"/>
            <a:t>foreach(var v in a)</a:t>
          </a:r>
          <a:endParaRPr lang="en-US" dirty="0"/>
        </a:p>
      </dgm:t>
    </dgm:pt>
    <dgm:pt modelId="{F75BCAE1-486C-4CB1-B3B7-52A6297A4FDF}" type="parTrans" cxnId="{F542629D-3834-44C6-9B3D-F0E5AA14F94D}">
      <dgm:prSet/>
      <dgm:spPr/>
      <dgm:t>
        <a:bodyPr/>
        <a:lstStyle/>
        <a:p>
          <a:endParaRPr lang="en-US"/>
        </a:p>
      </dgm:t>
    </dgm:pt>
    <dgm:pt modelId="{561DE51F-572F-4EC4-9EB3-758C2D4E1409}" type="sibTrans" cxnId="{F542629D-3834-44C6-9B3D-F0E5AA14F94D}">
      <dgm:prSet/>
      <dgm:spPr/>
      <dgm:t>
        <a:bodyPr/>
        <a:lstStyle/>
        <a:p>
          <a:endParaRPr lang="en-US"/>
        </a:p>
      </dgm:t>
    </dgm:pt>
    <dgm:pt modelId="{CC854B9F-B01B-406E-A4CB-8AEDD0281C0C}">
      <dgm:prSet/>
      <dgm:spPr/>
      <dgm:t>
        <a:bodyPr/>
        <a:lstStyle/>
        <a:p>
          <a:r>
            <a:rPr lang="en-US" b="1" dirty="0" err="1"/>
            <a:t>Console.WriteLine</a:t>
          </a:r>
          <a:r>
            <a:rPr lang="en-US" b="1" dirty="0"/>
            <a:t>(v);</a:t>
          </a:r>
          <a:endParaRPr lang="en-US" dirty="0"/>
        </a:p>
      </dgm:t>
    </dgm:pt>
    <dgm:pt modelId="{1D5A6BC8-39C6-4C54-BE34-6D91A8D44A79}" type="parTrans" cxnId="{1D3855F4-5177-489C-933C-F64E011F0B37}">
      <dgm:prSet/>
      <dgm:spPr/>
      <dgm:t>
        <a:bodyPr/>
        <a:lstStyle/>
        <a:p>
          <a:endParaRPr lang="en-US"/>
        </a:p>
      </dgm:t>
    </dgm:pt>
    <dgm:pt modelId="{21DE605A-017F-4C09-A57E-68A6F3C69C21}" type="sibTrans" cxnId="{1D3855F4-5177-489C-933C-F64E011F0B37}">
      <dgm:prSet/>
      <dgm:spPr/>
      <dgm:t>
        <a:bodyPr/>
        <a:lstStyle/>
        <a:p>
          <a:endParaRPr lang="en-US"/>
        </a:p>
      </dgm:t>
    </dgm:pt>
    <dgm:pt modelId="{8CD73F37-6DB8-4AB6-92D0-DE07766494C5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     </a:t>
          </a:r>
          <a:r>
            <a:rPr lang="en-US" b="1" dirty="0"/>
            <a:t>}</a:t>
          </a:r>
          <a:endParaRPr lang="en-US" dirty="0"/>
        </a:p>
      </dgm:t>
    </dgm:pt>
    <dgm:pt modelId="{76177436-886B-49B7-B6D7-5040B98DB170}" type="parTrans" cxnId="{7B3F2953-FA05-451B-AD91-0959DDC53142}">
      <dgm:prSet/>
      <dgm:spPr/>
      <dgm:t>
        <a:bodyPr/>
        <a:lstStyle/>
        <a:p>
          <a:endParaRPr lang="en-US"/>
        </a:p>
      </dgm:t>
    </dgm:pt>
    <dgm:pt modelId="{8E20EDA0-D07A-429A-A34F-EE0358BF8F62}" type="sibTrans" cxnId="{7B3F2953-FA05-451B-AD91-0959DDC53142}">
      <dgm:prSet/>
      <dgm:spPr/>
      <dgm:t>
        <a:bodyPr/>
        <a:lstStyle/>
        <a:p>
          <a:endParaRPr lang="en-US"/>
        </a:p>
      </dgm:t>
    </dgm:pt>
    <dgm:pt modelId="{9F462D85-B1F4-41C9-B77A-DD54E8268D6D}">
      <dgm:prSet/>
      <dgm:spPr/>
      <dgm:t>
        <a:bodyPr/>
        <a:lstStyle/>
        <a:p>
          <a:pPr rtl="0"/>
          <a:r>
            <a:rPr lang="en-US" b="1" dirty="0">
              <a:latin typeface="Modern Love"/>
            </a:rPr>
            <a:t>      </a:t>
          </a:r>
          <a:r>
            <a:rPr lang="en-US" b="1" dirty="0"/>
            <a:t>}</a:t>
          </a:r>
          <a:endParaRPr lang="en-US" dirty="0"/>
        </a:p>
      </dgm:t>
    </dgm:pt>
    <dgm:pt modelId="{FD0B25F9-7D6C-415A-A7FC-1E6F335B96A9}" type="parTrans" cxnId="{2278EFA4-A9FC-464D-9340-EFDC535DD48E}">
      <dgm:prSet/>
      <dgm:spPr/>
      <dgm:t>
        <a:bodyPr/>
        <a:lstStyle/>
        <a:p>
          <a:endParaRPr lang="en-US"/>
        </a:p>
      </dgm:t>
    </dgm:pt>
    <dgm:pt modelId="{8CB33E3C-822B-4FF6-858C-996485E88A61}" type="sibTrans" cxnId="{2278EFA4-A9FC-464D-9340-EFDC535DD48E}">
      <dgm:prSet/>
      <dgm:spPr/>
      <dgm:t>
        <a:bodyPr/>
        <a:lstStyle/>
        <a:p>
          <a:endParaRPr lang="en-US"/>
        </a:p>
      </dgm:t>
    </dgm:pt>
    <dgm:pt modelId="{7329E89B-0DD3-4DF5-B711-9D3329296570}">
      <dgm:prSet/>
      <dgm:spPr/>
      <dgm:t>
        <a:bodyPr/>
        <a:lstStyle/>
        <a:p>
          <a:r>
            <a:rPr lang="en-US" b="1" dirty="0"/>
            <a:t>}</a:t>
          </a:r>
          <a:endParaRPr lang="en-US" dirty="0"/>
        </a:p>
      </dgm:t>
    </dgm:pt>
    <dgm:pt modelId="{15E84567-4934-43A7-8B9B-174D13B8D498}" type="parTrans" cxnId="{1768BF0A-0DA6-4078-A382-F744DEC87C33}">
      <dgm:prSet/>
      <dgm:spPr/>
      <dgm:t>
        <a:bodyPr/>
        <a:lstStyle/>
        <a:p>
          <a:endParaRPr lang="en-US"/>
        </a:p>
      </dgm:t>
    </dgm:pt>
    <dgm:pt modelId="{BB3954A4-F27A-4163-8CAF-AE3F393BCA22}" type="sibTrans" cxnId="{1768BF0A-0DA6-4078-A382-F744DEC87C33}">
      <dgm:prSet/>
      <dgm:spPr/>
      <dgm:t>
        <a:bodyPr/>
        <a:lstStyle/>
        <a:p>
          <a:endParaRPr lang="en-US"/>
        </a:p>
      </dgm:t>
    </dgm:pt>
    <dgm:pt modelId="{95358390-E891-4526-8B04-9CDFDCA426A3}" type="pres">
      <dgm:prSet presAssocID="{F7CCFDB9-26F8-4C4E-A9F3-13BF8208DFA8}" presName="vert0" presStyleCnt="0">
        <dgm:presLayoutVars>
          <dgm:dir/>
          <dgm:animOne val="branch"/>
          <dgm:animLvl val="lvl"/>
        </dgm:presLayoutVars>
      </dgm:prSet>
      <dgm:spPr/>
    </dgm:pt>
    <dgm:pt modelId="{144C6902-FAF0-44EB-BFA4-F5989FB2971D}" type="pres">
      <dgm:prSet presAssocID="{70826B5B-DD20-46EB-8F24-BC3CA8613AA2}" presName="thickLine" presStyleLbl="alignNode1" presStyleIdx="0" presStyleCnt="17"/>
      <dgm:spPr/>
    </dgm:pt>
    <dgm:pt modelId="{33C2168B-561A-4174-98FD-6179EE75F046}" type="pres">
      <dgm:prSet presAssocID="{70826B5B-DD20-46EB-8F24-BC3CA8613AA2}" presName="horz1" presStyleCnt="0"/>
      <dgm:spPr/>
    </dgm:pt>
    <dgm:pt modelId="{E3779FF7-27DC-4958-A8B9-32D8BA299303}" type="pres">
      <dgm:prSet presAssocID="{70826B5B-DD20-46EB-8F24-BC3CA8613AA2}" presName="tx1" presStyleLbl="revTx" presStyleIdx="0" presStyleCnt="17"/>
      <dgm:spPr/>
    </dgm:pt>
    <dgm:pt modelId="{85CCFCF0-57B0-4101-88AA-78D6B72987E8}" type="pres">
      <dgm:prSet presAssocID="{70826B5B-DD20-46EB-8F24-BC3CA8613AA2}" presName="vert1" presStyleCnt="0"/>
      <dgm:spPr/>
    </dgm:pt>
    <dgm:pt modelId="{E6A5A643-E512-444D-A138-46CAE85FD3EB}" type="pres">
      <dgm:prSet presAssocID="{2E38C723-AA7E-41F3-BC6B-C6F17F03EE1E}" presName="thickLine" presStyleLbl="alignNode1" presStyleIdx="1" presStyleCnt="17"/>
      <dgm:spPr/>
    </dgm:pt>
    <dgm:pt modelId="{C8F70475-95A2-40FD-8128-8CF4868A8E26}" type="pres">
      <dgm:prSet presAssocID="{2E38C723-AA7E-41F3-BC6B-C6F17F03EE1E}" presName="horz1" presStyleCnt="0"/>
      <dgm:spPr/>
    </dgm:pt>
    <dgm:pt modelId="{F8DBFBF2-3F84-4001-AD13-CA5ABAF44C39}" type="pres">
      <dgm:prSet presAssocID="{2E38C723-AA7E-41F3-BC6B-C6F17F03EE1E}" presName="tx1" presStyleLbl="revTx" presStyleIdx="1" presStyleCnt="17"/>
      <dgm:spPr/>
    </dgm:pt>
    <dgm:pt modelId="{887B5232-C465-4EE7-8899-AAFCECD25960}" type="pres">
      <dgm:prSet presAssocID="{2E38C723-AA7E-41F3-BC6B-C6F17F03EE1E}" presName="vert1" presStyleCnt="0"/>
      <dgm:spPr/>
    </dgm:pt>
    <dgm:pt modelId="{3D45A714-16D4-4215-8E4F-5E4B9356B4CF}" type="pres">
      <dgm:prSet presAssocID="{891D71FB-7AB5-4B79-895B-EADF240FA4F2}" presName="thickLine" presStyleLbl="alignNode1" presStyleIdx="2" presStyleCnt="17"/>
      <dgm:spPr/>
    </dgm:pt>
    <dgm:pt modelId="{DF8ADDCB-677A-41B8-9106-68A1AAA1DCFB}" type="pres">
      <dgm:prSet presAssocID="{891D71FB-7AB5-4B79-895B-EADF240FA4F2}" presName="horz1" presStyleCnt="0"/>
      <dgm:spPr/>
    </dgm:pt>
    <dgm:pt modelId="{D46FC615-AA3C-4AD5-AFB9-6E280C2D91EA}" type="pres">
      <dgm:prSet presAssocID="{891D71FB-7AB5-4B79-895B-EADF240FA4F2}" presName="tx1" presStyleLbl="revTx" presStyleIdx="2" presStyleCnt="17"/>
      <dgm:spPr/>
    </dgm:pt>
    <dgm:pt modelId="{D60D2673-594F-49EA-BE4A-1D8AC0B70E5B}" type="pres">
      <dgm:prSet presAssocID="{891D71FB-7AB5-4B79-895B-EADF240FA4F2}" presName="vert1" presStyleCnt="0"/>
      <dgm:spPr/>
    </dgm:pt>
    <dgm:pt modelId="{F73F5B0B-5437-4BF3-B612-A8A41E1D0D1D}" type="pres">
      <dgm:prSet presAssocID="{45FA99B3-B093-4459-9E76-5E0C08ADD23C}" presName="thickLine" presStyleLbl="alignNode1" presStyleIdx="3" presStyleCnt="17"/>
      <dgm:spPr/>
    </dgm:pt>
    <dgm:pt modelId="{D3D2CCD7-B3CD-4C1D-87E5-1FB380D436DC}" type="pres">
      <dgm:prSet presAssocID="{45FA99B3-B093-4459-9E76-5E0C08ADD23C}" presName="horz1" presStyleCnt="0"/>
      <dgm:spPr/>
    </dgm:pt>
    <dgm:pt modelId="{4E0B1863-EE22-450C-83B8-7F79FA7C0792}" type="pres">
      <dgm:prSet presAssocID="{45FA99B3-B093-4459-9E76-5E0C08ADD23C}" presName="tx1" presStyleLbl="revTx" presStyleIdx="3" presStyleCnt="17"/>
      <dgm:spPr/>
    </dgm:pt>
    <dgm:pt modelId="{FDA3E0FA-826F-4931-B5E8-46C61179819C}" type="pres">
      <dgm:prSet presAssocID="{45FA99B3-B093-4459-9E76-5E0C08ADD23C}" presName="vert1" presStyleCnt="0"/>
      <dgm:spPr/>
    </dgm:pt>
    <dgm:pt modelId="{FA319B55-2251-4985-8BA0-686790E18D6E}" type="pres">
      <dgm:prSet presAssocID="{7165C68E-BCD7-466F-A74C-33BCD9355CBE}" presName="thickLine" presStyleLbl="alignNode1" presStyleIdx="4" presStyleCnt="17"/>
      <dgm:spPr/>
    </dgm:pt>
    <dgm:pt modelId="{C8029571-ABF8-4E11-BD9B-1EA54053FB0C}" type="pres">
      <dgm:prSet presAssocID="{7165C68E-BCD7-466F-A74C-33BCD9355CBE}" presName="horz1" presStyleCnt="0"/>
      <dgm:spPr/>
    </dgm:pt>
    <dgm:pt modelId="{B2B63DD6-2F65-4B68-B1DF-30A856D68F8F}" type="pres">
      <dgm:prSet presAssocID="{7165C68E-BCD7-466F-A74C-33BCD9355CBE}" presName="tx1" presStyleLbl="revTx" presStyleIdx="4" presStyleCnt="17"/>
      <dgm:spPr/>
    </dgm:pt>
    <dgm:pt modelId="{290C24E1-4056-4353-A57E-4C4241FEE157}" type="pres">
      <dgm:prSet presAssocID="{7165C68E-BCD7-466F-A74C-33BCD9355CBE}" presName="vert1" presStyleCnt="0"/>
      <dgm:spPr/>
    </dgm:pt>
    <dgm:pt modelId="{7BA9D7FF-58CD-4A17-9DA8-87BCCAFA3586}" type="pres">
      <dgm:prSet presAssocID="{D4FDC7B5-C7AC-4C2C-9B8C-409CC6B8DEA3}" presName="thickLine" presStyleLbl="alignNode1" presStyleIdx="5" presStyleCnt="17"/>
      <dgm:spPr/>
    </dgm:pt>
    <dgm:pt modelId="{E69F9688-2ACF-481F-B3D0-2ED65C9921A6}" type="pres">
      <dgm:prSet presAssocID="{D4FDC7B5-C7AC-4C2C-9B8C-409CC6B8DEA3}" presName="horz1" presStyleCnt="0"/>
      <dgm:spPr/>
    </dgm:pt>
    <dgm:pt modelId="{34FC0936-B270-45A4-9D8C-019C0A943A77}" type="pres">
      <dgm:prSet presAssocID="{D4FDC7B5-C7AC-4C2C-9B8C-409CC6B8DEA3}" presName="tx1" presStyleLbl="revTx" presStyleIdx="5" presStyleCnt="17"/>
      <dgm:spPr/>
    </dgm:pt>
    <dgm:pt modelId="{983C188F-5642-4862-9635-E0411348F66E}" type="pres">
      <dgm:prSet presAssocID="{D4FDC7B5-C7AC-4C2C-9B8C-409CC6B8DEA3}" presName="vert1" presStyleCnt="0"/>
      <dgm:spPr/>
    </dgm:pt>
    <dgm:pt modelId="{02DBC6A0-1775-400A-A3FA-C1676D775799}" type="pres">
      <dgm:prSet presAssocID="{0427B639-C2DF-41A9-A35B-DFDDCFE4163A}" presName="thickLine" presStyleLbl="alignNode1" presStyleIdx="6" presStyleCnt="17"/>
      <dgm:spPr/>
    </dgm:pt>
    <dgm:pt modelId="{876FD28F-8BB7-4982-8782-729179271601}" type="pres">
      <dgm:prSet presAssocID="{0427B639-C2DF-41A9-A35B-DFDDCFE4163A}" presName="horz1" presStyleCnt="0"/>
      <dgm:spPr/>
    </dgm:pt>
    <dgm:pt modelId="{736F6C6A-3C4B-465B-B078-63579A5111BA}" type="pres">
      <dgm:prSet presAssocID="{0427B639-C2DF-41A9-A35B-DFDDCFE4163A}" presName="tx1" presStyleLbl="revTx" presStyleIdx="6" presStyleCnt="17"/>
      <dgm:spPr/>
    </dgm:pt>
    <dgm:pt modelId="{3903CC80-C8E8-41F4-8A1C-70B3DE34F56A}" type="pres">
      <dgm:prSet presAssocID="{0427B639-C2DF-41A9-A35B-DFDDCFE4163A}" presName="vert1" presStyleCnt="0"/>
      <dgm:spPr/>
    </dgm:pt>
    <dgm:pt modelId="{9F93A490-E876-481F-8F63-54BAF4135F75}" type="pres">
      <dgm:prSet presAssocID="{59E96444-6A0C-48BB-B975-6558ECF476BA}" presName="thickLine" presStyleLbl="alignNode1" presStyleIdx="7" presStyleCnt="17"/>
      <dgm:spPr/>
    </dgm:pt>
    <dgm:pt modelId="{13C8944F-C713-4391-8DA7-63CD94A055E7}" type="pres">
      <dgm:prSet presAssocID="{59E96444-6A0C-48BB-B975-6558ECF476BA}" presName="horz1" presStyleCnt="0"/>
      <dgm:spPr/>
    </dgm:pt>
    <dgm:pt modelId="{BB64B486-C316-4DE6-A156-2055C444C9EC}" type="pres">
      <dgm:prSet presAssocID="{59E96444-6A0C-48BB-B975-6558ECF476BA}" presName="tx1" presStyleLbl="revTx" presStyleIdx="7" presStyleCnt="17"/>
      <dgm:spPr/>
    </dgm:pt>
    <dgm:pt modelId="{84CC00F5-A3E0-4AE2-8187-393D67CC20FD}" type="pres">
      <dgm:prSet presAssocID="{59E96444-6A0C-48BB-B975-6558ECF476BA}" presName="vert1" presStyleCnt="0"/>
      <dgm:spPr/>
    </dgm:pt>
    <dgm:pt modelId="{D5F30FDC-0902-49F4-9059-E57B53EBB197}" type="pres">
      <dgm:prSet presAssocID="{46DC87DC-656B-4E50-84CE-51BC8BB0FBB5}" presName="thickLine" presStyleLbl="alignNode1" presStyleIdx="8" presStyleCnt="17"/>
      <dgm:spPr/>
    </dgm:pt>
    <dgm:pt modelId="{248CDCEF-D6EB-4522-A30A-C6C457B98772}" type="pres">
      <dgm:prSet presAssocID="{46DC87DC-656B-4E50-84CE-51BC8BB0FBB5}" presName="horz1" presStyleCnt="0"/>
      <dgm:spPr/>
    </dgm:pt>
    <dgm:pt modelId="{CE6CF5DC-B98D-4F4A-AF9C-16B3EFE624A3}" type="pres">
      <dgm:prSet presAssocID="{46DC87DC-656B-4E50-84CE-51BC8BB0FBB5}" presName="tx1" presStyleLbl="revTx" presStyleIdx="8" presStyleCnt="17"/>
      <dgm:spPr/>
    </dgm:pt>
    <dgm:pt modelId="{803B645E-8D86-44B6-9E07-359628BDBD2E}" type="pres">
      <dgm:prSet presAssocID="{46DC87DC-656B-4E50-84CE-51BC8BB0FBB5}" presName="vert1" presStyleCnt="0"/>
      <dgm:spPr/>
    </dgm:pt>
    <dgm:pt modelId="{A13D0F63-E219-4B12-919A-725551077119}" type="pres">
      <dgm:prSet presAssocID="{5F706024-4694-47B0-B293-6741B9A03219}" presName="thickLine" presStyleLbl="alignNode1" presStyleIdx="9" presStyleCnt="17"/>
      <dgm:spPr/>
    </dgm:pt>
    <dgm:pt modelId="{D6F91A8D-C7C9-4F63-89BD-D15BB5D582CD}" type="pres">
      <dgm:prSet presAssocID="{5F706024-4694-47B0-B293-6741B9A03219}" presName="horz1" presStyleCnt="0"/>
      <dgm:spPr/>
    </dgm:pt>
    <dgm:pt modelId="{564F1AAD-D9AF-41F2-B826-E9FFF1C1598B}" type="pres">
      <dgm:prSet presAssocID="{5F706024-4694-47B0-B293-6741B9A03219}" presName="tx1" presStyleLbl="revTx" presStyleIdx="9" presStyleCnt="17"/>
      <dgm:spPr/>
    </dgm:pt>
    <dgm:pt modelId="{696FEB19-5B79-4130-A798-844F1EDBD249}" type="pres">
      <dgm:prSet presAssocID="{5F706024-4694-47B0-B293-6741B9A03219}" presName="vert1" presStyleCnt="0"/>
      <dgm:spPr/>
    </dgm:pt>
    <dgm:pt modelId="{773F346A-0C28-4D05-A5D6-8F58FF9E56B1}" type="pres">
      <dgm:prSet presAssocID="{651BFA92-FBEC-43AE-925F-22A5D68A65A0}" presName="thickLine" presStyleLbl="alignNode1" presStyleIdx="10" presStyleCnt="17"/>
      <dgm:spPr/>
    </dgm:pt>
    <dgm:pt modelId="{33BF08CD-00D7-4C84-A924-40484DEA996A}" type="pres">
      <dgm:prSet presAssocID="{651BFA92-FBEC-43AE-925F-22A5D68A65A0}" presName="horz1" presStyleCnt="0"/>
      <dgm:spPr/>
    </dgm:pt>
    <dgm:pt modelId="{742FC22B-4965-4EDA-800D-E28CD8E2BC8C}" type="pres">
      <dgm:prSet presAssocID="{651BFA92-FBEC-43AE-925F-22A5D68A65A0}" presName="tx1" presStyleLbl="revTx" presStyleIdx="10" presStyleCnt="17"/>
      <dgm:spPr/>
    </dgm:pt>
    <dgm:pt modelId="{81A1E5ED-D815-47AC-BF1A-FB057B862B93}" type="pres">
      <dgm:prSet presAssocID="{651BFA92-FBEC-43AE-925F-22A5D68A65A0}" presName="vert1" presStyleCnt="0"/>
      <dgm:spPr/>
    </dgm:pt>
    <dgm:pt modelId="{92360AA5-ED3F-4452-A34B-8BC8F8D23106}" type="pres">
      <dgm:prSet presAssocID="{C14356C0-0229-4B57-8E50-3A0039CC0272}" presName="thickLine" presStyleLbl="alignNode1" presStyleIdx="11" presStyleCnt="17"/>
      <dgm:spPr/>
    </dgm:pt>
    <dgm:pt modelId="{A33E824F-1E7F-451E-86B6-F385E0903240}" type="pres">
      <dgm:prSet presAssocID="{C14356C0-0229-4B57-8E50-3A0039CC0272}" presName="horz1" presStyleCnt="0"/>
      <dgm:spPr/>
    </dgm:pt>
    <dgm:pt modelId="{5FEF9843-8BB1-4A92-87D2-872F440F8759}" type="pres">
      <dgm:prSet presAssocID="{C14356C0-0229-4B57-8E50-3A0039CC0272}" presName="tx1" presStyleLbl="revTx" presStyleIdx="11" presStyleCnt="17"/>
      <dgm:spPr/>
    </dgm:pt>
    <dgm:pt modelId="{67CE9BC0-9525-4D15-8973-A07341CE8A23}" type="pres">
      <dgm:prSet presAssocID="{C14356C0-0229-4B57-8E50-3A0039CC0272}" presName="vert1" presStyleCnt="0"/>
      <dgm:spPr/>
    </dgm:pt>
    <dgm:pt modelId="{CB6F7197-FCDE-4701-9061-96CDBCEFDEB8}" type="pres">
      <dgm:prSet presAssocID="{47466E9E-E1C0-4586-B210-A5D529041D14}" presName="thickLine" presStyleLbl="alignNode1" presStyleIdx="12" presStyleCnt="17"/>
      <dgm:spPr/>
    </dgm:pt>
    <dgm:pt modelId="{65FD50C1-E008-42FB-AC55-F2DD3E8590A7}" type="pres">
      <dgm:prSet presAssocID="{47466E9E-E1C0-4586-B210-A5D529041D14}" presName="horz1" presStyleCnt="0"/>
      <dgm:spPr/>
    </dgm:pt>
    <dgm:pt modelId="{232B2E02-396E-4D81-A23B-49087268CF32}" type="pres">
      <dgm:prSet presAssocID="{47466E9E-E1C0-4586-B210-A5D529041D14}" presName="tx1" presStyleLbl="revTx" presStyleIdx="12" presStyleCnt="17"/>
      <dgm:spPr/>
    </dgm:pt>
    <dgm:pt modelId="{F8C7E713-7C61-48C2-8821-B51A3CFED771}" type="pres">
      <dgm:prSet presAssocID="{47466E9E-E1C0-4586-B210-A5D529041D14}" presName="vert1" presStyleCnt="0"/>
      <dgm:spPr/>
    </dgm:pt>
    <dgm:pt modelId="{2F94B76B-401C-41A8-8877-E4E3A7532FF3}" type="pres">
      <dgm:prSet presAssocID="{CC854B9F-B01B-406E-A4CB-8AEDD0281C0C}" presName="thickLine" presStyleLbl="alignNode1" presStyleIdx="13" presStyleCnt="17"/>
      <dgm:spPr/>
    </dgm:pt>
    <dgm:pt modelId="{57B16C8B-F818-4D72-BD2A-9607E64AD542}" type="pres">
      <dgm:prSet presAssocID="{CC854B9F-B01B-406E-A4CB-8AEDD0281C0C}" presName="horz1" presStyleCnt="0"/>
      <dgm:spPr/>
    </dgm:pt>
    <dgm:pt modelId="{A79B4063-E1E1-4548-840A-6095599E3684}" type="pres">
      <dgm:prSet presAssocID="{CC854B9F-B01B-406E-A4CB-8AEDD0281C0C}" presName="tx1" presStyleLbl="revTx" presStyleIdx="13" presStyleCnt="17"/>
      <dgm:spPr/>
    </dgm:pt>
    <dgm:pt modelId="{75AA6C9C-FAA4-483E-B5B1-B67519491DCD}" type="pres">
      <dgm:prSet presAssocID="{CC854B9F-B01B-406E-A4CB-8AEDD0281C0C}" presName="vert1" presStyleCnt="0"/>
      <dgm:spPr/>
    </dgm:pt>
    <dgm:pt modelId="{3A0A9B16-F480-4A69-A4E5-8D005669B0FC}" type="pres">
      <dgm:prSet presAssocID="{8CD73F37-6DB8-4AB6-92D0-DE07766494C5}" presName="thickLine" presStyleLbl="alignNode1" presStyleIdx="14" presStyleCnt="17"/>
      <dgm:spPr/>
    </dgm:pt>
    <dgm:pt modelId="{C12AE60F-46B6-4389-BACB-B6C8C5FEF278}" type="pres">
      <dgm:prSet presAssocID="{8CD73F37-6DB8-4AB6-92D0-DE07766494C5}" presName="horz1" presStyleCnt="0"/>
      <dgm:spPr/>
    </dgm:pt>
    <dgm:pt modelId="{232B158F-F477-45BA-887A-89B659F59F6C}" type="pres">
      <dgm:prSet presAssocID="{8CD73F37-6DB8-4AB6-92D0-DE07766494C5}" presName="tx1" presStyleLbl="revTx" presStyleIdx="14" presStyleCnt="17"/>
      <dgm:spPr/>
    </dgm:pt>
    <dgm:pt modelId="{CC67BCA6-D9BD-4D12-A4E5-233D8E18CECD}" type="pres">
      <dgm:prSet presAssocID="{8CD73F37-6DB8-4AB6-92D0-DE07766494C5}" presName="vert1" presStyleCnt="0"/>
      <dgm:spPr/>
    </dgm:pt>
    <dgm:pt modelId="{154F0F31-1984-4BDF-8256-552220169180}" type="pres">
      <dgm:prSet presAssocID="{9F462D85-B1F4-41C9-B77A-DD54E8268D6D}" presName="thickLine" presStyleLbl="alignNode1" presStyleIdx="15" presStyleCnt="17"/>
      <dgm:spPr/>
    </dgm:pt>
    <dgm:pt modelId="{D12E20F3-9D64-42C5-8A3E-391325E0CB98}" type="pres">
      <dgm:prSet presAssocID="{9F462D85-B1F4-41C9-B77A-DD54E8268D6D}" presName="horz1" presStyleCnt="0"/>
      <dgm:spPr/>
    </dgm:pt>
    <dgm:pt modelId="{690C28C6-3AA1-45AE-B6A1-0E5EACBDD3FD}" type="pres">
      <dgm:prSet presAssocID="{9F462D85-B1F4-41C9-B77A-DD54E8268D6D}" presName="tx1" presStyleLbl="revTx" presStyleIdx="15" presStyleCnt="17"/>
      <dgm:spPr/>
    </dgm:pt>
    <dgm:pt modelId="{8DFD316C-6603-4216-8003-7D7722837ABA}" type="pres">
      <dgm:prSet presAssocID="{9F462D85-B1F4-41C9-B77A-DD54E8268D6D}" presName="vert1" presStyleCnt="0"/>
      <dgm:spPr/>
    </dgm:pt>
    <dgm:pt modelId="{BB392FF9-7BBA-4775-8D9C-ABD9BCA07205}" type="pres">
      <dgm:prSet presAssocID="{7329E89B-0DD3-4DF5-B711-9D3329296570}" presName="thickLine" presStyleLbl="alignNode1" presStyleIdx="16" presStyleCnt="17"/>
      <dgm:spPr/>
    </dgm:pt>
    <dgm:pt modelId="{CC6980AB-EEEE-4F80-B32E-E5A4A46C868C}" type="pres">
      <dgm:prSet presAssocID="{7329E89B-0DD3-4DF5-B711-9D3329296570}" presName="horz1" presStyleCnt="0"/>
      <dgm:spPr/>
    </dgm:pt>
    <dgm:pt modelId="{F83E30B3-2155-47DF-96FE-8A5AE2FCD8A3}" type="pres">
      <dgm:prSet presAssocID="{7329E89B-0DD3-4DF5-B711-9D3329296570}" presName="tx1" presStyleLbl="revTx" presStyleIdx="16" presStyleCnt="17"/>
      <dgm:spPr/>
    </dgm:pt>
    <dgm:pt modelId="{AFE1A82E-1122-4F37-938B-F39034C9050B}" type="pres">
      <dgm:prSet presAssocID="{7329E89B-0DD3-4DF5-B711-9D3329296570}" presName="vert1" presStyleCnt="0"/>
      <dgm:spPr/>
    </dgm:pt>
  </dgm:ptLst>
  <dgm:cxnLst>
    <dgm:cxn modelId="{D131B503-BBB4-475C-A9CC-3D656EF486E7}" type="presOf" srcId="{45FA99B3-B093-4459-9E76-5E0C08ADD23C}" destId="{4E0B1863-EE22-450C-83B8-7F79FA7C0792}" srcOrd="0" destOrd="0" presId="urn:microsoft.com/office/officeart/2008/layout/LinedList"/>
    <dgm:cxn modelId="{89D94A07-E8B1-4784-BED4-1D4220D85650}" srcId="{F7CCFDB9-26F8-4C4E-A9F3-13BF8208DFA8}" destId="{46DC87DC-656B-4E50-84CE-51BC8BB0FBB5}" srcOrd="8" destOrd="0" parTransId="{86D17D44-02ED-46FC-AD49-077D5E067561}" sibTransId="{3D1B0D06-9DDE-4362-806A-8B9CBCFF9567}"/>
    <dgm:cxn modelId="{1768BF0A-0DA6-4078-A382-F744DEC87C33}" srcId="{F7CCFDB9-26F8-4C4E-A9F3-13BF8208DFA8}" destId="{7329E89B-0DD3-4DF5-B711-9D3329296570}" srcOrd="16" destOrd="0" parTransId="{15E84567-4934-43A7-8B9B-174D13B8D498}" sibTransId="{BB3954A4-F27A-4163-8CAF-AE3F393BCA22}"/>
    <dgm:cxn modelId="{B5219522-7B3C-4B29-8DB7-B18D6D51C5A4}" type="presOf" srcId="{891D71FB-7AB5-4B79-895B-EADF240FA4F2}" destId="{D46FC615-AA3C-4AD5-AFB9-6E280C2D91EA}" srcOrd="0" destOrd="0" presId="urn:microsoft.com/office/officeart/2008/layout/LinedList"/>
    <dgm:cxn modelId="{0473B922-C8C5-4374-BE36-FD95E6FFB174}" type="presOf" srcId="{8CD73F37-6DB8-4AB6-92D0-DE07766494C5}" destId="{232B158F-F477-45BA-887A-89B659F59F6C}" srcOrd="0" destOrd="0" presId="urn:microsoft.com/office/officeart/2008/layout/LinedList"/>
    <dgm:cxn modelId="{EC716B60-C86F-48E1-BC4F-E29A8F3882D1}" type="presOf" srcId="{59E96444-6A0C-48BB-B975-6558ECF476BA}" destId="{BB64B486-C316-4DE6-A156-2055C444C9EC}" srcOrd="0" destOrd="0" presId="urn:microsoft.com/office/officeart/2008/layout/LinedList"/>
    <dgm:cxn modelId="{7F2B6F44-07EA-4F03-9C2C-89926B23DD70}" srcId="{F7CCFDB9-26F8-4C4E-A9F3-13BF8208DFA8}" destId="{70826B5B-DD20-46EB-8F24-BC3CA8613AA2}" srcOrd="0" destOrd="0" parTransId="{F084070F-7A34-4547-AC43-636096A349B1}" sibTransId="{4FB8D550-4A20-4803-AF05-06F1BCAE011A}"/>
    <dgm:cxn modelId="{E8C4594B-1EEA-4BC5-8EE0-1D940E4F97DB}" srcId="{F7CCFDB9-26F8-4C4E-A9F3-13BF8208DFA8}" destId="{891D71FB-7AB5-4B79-895B-EADF240FA4F2}" srcOrd="2" destOrd="0" parTransId="{A3DDE0FC-F830-4E1C-A442-1C15BD1A11D7}" sibTransId="{694EA89B-5E2E-404C-A5CA-B713A116E664}"/>
    <dgm:cxn modelId="{1B412C72-1941-40A5-A8CA-7348BC6B0554}" srcId="{F7CCFDB9-26F8-4C4E-A9F3-13BF8208DFA8}" destId="{7165C68E-BCD7-466F-A74C-33BCD9355CBE}" srcOrd="4" destOrd="0" parTransId="{397BCB81-7D78-40A9-AC6E-80C70AC240E3}" sibTransId="{766CAF92-F44C-4303-A176-53B322733B3B}"/>
    <dgm:cxn modelId="{7B3F2953-FA05-451B-AD91-0959DDC53142}" srcId="{F7CCFDB9-26F8-4C4E-A9F3-13BF8208DFA8}" destId="{8CD73F37-6DB8-4AB6-92D0-DE07766494C5}" srcOrd="14" destOrd="0" parTransId="{76177436-886B-49B7-B6D7-5040B98DB170}" sibTransId="{8E20EDA0-D07A-429A-A34F-EE0358BF8F62}"/>
    <dgm:cxn modelId="{4593CC59-7CAC-4AA0-8207-E59C9FB10874}" type="presOf" srcId="{0427B639-C2DF-41A9-A35B-DFDDCFE4163A}" destId="{736F6C6A-3C4B-465B-B078-63579A5111BA}" srcOrd="0" destOrd="0" presId="urn:microsoft.com/office/officeart/2008/layout/LinedList"/>
    <dgm:cxn modelId="{09D05A7D-2F44-4801-B186-9FD49B794351}" type="presOf" srcId="{F7CCFDB9-26F8-4C4E-A9F3-13BF8208DFA8}" destId="{95358390-E891-4526-8B04-9CDFDCA426A3}" srcOrd="0" destOrd="0" presId="urn:microsoft.com/office/officeart/2008/layout/LinedList"/>
    <dgm:cxn modelId="{3CF6607F-B620-419A-A4CA-E6CB8DD7F577}" type="presOf" srcId="{70826B5B-DD20-46EB-8F24-BC3CA8613AA2}" destId="{E3779FF7-27DC-4958-A8B9-32D8BA299303}" srcOrd="0" destOrd="0" presId="urn:microsoft.com/office/officeart/2008/layout/LinedList"/>
    <dgm:cxn modelId="{F7F9B080-E3C3-424C-8108-037A337EE809}" srcId="{F7CCFDB9-26F8-4C4E-A9F3-13BF8208DFA8}" destId="{0427B639-C2DF-41A9-A35B-DFDDCFE4163A}" srcOrd="6" destOrd="0" parTransId="{03103379-D0EE-427D-AC2C-B26216C35569}" sibTransId="{110ED600-D72D-4067-9935-4E2D6EC648E2}"/>
    <dgm:cxn modelId="{5562E18D-149F-4ABA-AB43-022C7BFA7E54}" srcId="{F7CCFDB9-26F8-4C4E-A9F3-13BF8208DFA8}" destId="{C14356C0-0229-4B57-8E50-3A0039CC0272}" srcOrd="11" destOrd="0" parTransId="{6DBD0D47-7133-4F0B-BF1D-98AB213B9F78}" sibTransId="{22736F6A-6322-4DAF-B8E5-D574C93608B6}"/>
    <dgm:cxn modelId="{2176B892-1498-4ADC-9297-53DC5604647C}" srcId="{F7CCFDB9-26F8-4C4E-A9F3-13BF8208DFA8}" destId="{651BFA92-FBEC-43AE-925F-22A5D68A65A0}" srcOrd="10" destOrd="0" parTransId="{9B01737B-D7ED-46AA-BCDE-69AC6B8C611B}" sibTransId="{87C65598-121A-40F9-879B-99E2EE0702BD}"/>
    <dgm:cxn modelId="{A2AFC996-301B-423C-9BE2-1AC3E413CE45}" type="presOf" srcId="{46DC87DC-656B-4E50-84CE-51BC8BB0FBB5}" destId="{CE6CF5DC-B98D-4F4A-AF9C-16B3EFE624A3}" srcOrd="0" destOrd="0" presId="urn:microsoft.com/office/officeart/2008/layout/LinedList"/>
    <dgm:cxn modelId="{F542629D-3834-44C6-9B3D-F0E5AA14F94D}" srcId="{F7CCFDB9-26F8-4C4E-A9F3-13BF8208DFA8}" destId="{47466E9E-E1C0-4586-B210-A5D529041D14}" srcOrd="12" destOrd="0" parTransId="{F75BCAE1-486C-4CB1-B3B7-52A6297A4FDF}" sibTransId="{561DE51F-572F-4EC4-9EB3-758C2D4E1409}"/>
    <dgm:cxn modelId="{2278EFA4-A9FC-464D-9340-EFDC535DD48E}" srcId="{F7CCFDB9-26F8-4C4E-A9F3-13BF8208DFA8}" destId="{9F462D85-B1F4-41C9-B77A-DD54E8268D6D}" srcOrd="15" destOrd="0" parTransId="{FD0B25F9-7D6C-415A-A7FC-1E6F335B96A9}" sibTransId="{8CB33E3C-822B-4FF6-858C-996485E88A61}"/>
    <dgm:cxn modelId="{FE4210AA-E2F3-451B-9ED6-87E1CD65187A}" srcId="{F7CCFDB9-26F8-4C4E-A9F3-13BF8208DFA8}" destId="{45FA99B3-B093-4459-9E76-5E0C08ADD23C}" srcOrd="3" destOrd="0" parTransId="{6C99CB05-B5B6-49E3-8E2D-20C667068BAF}" sibTransId="{9DB1049E-89A7-4B89-BD17-19731DAC5D56}"/>
    <dgm:cxn modelId="{5C320FAC-04AA-4AB1-9CF6-46212CAE2664}" srcId="{F7CCFDB9-26F8-4C4E-A9F3-13BF8208DFA8}" destId="{59E96444-6A0C-48BB-B975-6558ECF476BA}" srcOrd="7" destOrd="0" parTransId="{E537E84E-5339-4BDB-8E86-5D7800D60D6C}" sibTransId="{6D04797A-8979-4459-9F4B-73083CBAC5B1}"/>
    <dgm:cxn modelId="{EEB8BBAC-88CD-4720-A42F-5DAEA75218C4}" type="presOf" srcId="{D4FDC7B5-C7AC-4C2C-9B8C-409CC6B8DEA3}" destId="{34FC0936-B270-45A4-9D8C-019C0A943A77}" srcOrd="0" destOrd="0" presId="urn:microsoft.com/office/officeart/2008/layout/LinedList"/>
    <dgm:cxn modelId="{56472DAD-FA42-4EEA-9A41-ECC424C38C7C}" type="presOf" srcId="{7329E89B-0DD3-4DF5-B711-9D3329296570}" destId="{F83E30B3-2155-47DF-96FE-8A5AE2FCD8A3}" srcOrd="0" destOrd="0" presId="urn:microsoft.com/office/officeart/2008/layout/LinedList"/>
    <dgm:cxn modelId="{6F84FDB0-49C2-48C2-827D-712F9C1C4777}" type="presOf" srcId="{2E38C723-AA7E-41F3-BC6B-C6F17F03EE1E}" destId="{F8DBFBF2-3F84-4001-AD13-CA5ABAF44C39}" srcOrd="0" destOrd="0" presId="urn:microsoft.com/office/officeart/2008/layout/LinedList"/>
    <dgm:cxn modelId="{F35E5DC3-DE3D-48F5-8AF6-2501A80C7293}" srcId="{F7CCFDB9-26F8-4C4E-A9F3-13BF8208DFA8}" destId="{D4FDC7B5-C7AC-4C2C-9B8C-409CC6B8DEA3}" srcOrd="5" destOrd="0" parTransId="{FC1F0860-BB82-44AD-88AB-87AB5BD2B9E9}" sibTransId="{5FBA2C2F-B868-4422-AAC9-386653084D3F}"/>
    <dgm:cxn modelId="{45F318C8-2926-4B8A-9A0C-FA38C226C99C}" srcId="{F7CCFDB9-26F8-4C4E-A9F3-13BF8208DFA8}" destId="{5F706024-4694-47B0-B293-6741B9A03219}" srcOrd="9" destOrd="0" parTransId="{063411D8-C78C-4790-9719-0E65EDB7F499}" sibTransId="{22766312-3BAA-4E2D-A7F5-F0538DC94DF1}"/>
    <dgm:cxn modelId="{FE8658CD-F905-40F6-B669-F876F2142879}" type="presOf" srcId="{7165C68E-BCD7-466F-A74C-33BCD9355CBE}" destId="{B2B63DD6-2F65-4B68-B1DF-30A856D68F8F}" srcOrd="0" destOrd="0" presId="urn:microsoft.com/office/officeart/2008/layout/LinedList"/>
    <dgm:cxn modelId="{10DFCFDA-EF33-4A74-AC2E-B7303AF61F25}" srcId="{F7CCFDB9-26F8-4C4E-A9F3-13BF8208DFA8}" destId="{2E38C723-AA7E-41F3-BC6B-C6F17F03EE1E}" srcOrd="1" destOrd="0" parTransId="{F7139AD3-0E45-41CC-8141-37D51C9A1D31}" sibTransId="{CCCE9171-576F-47E7-AE6C-C705F05F9393}"/>
    <dgm:cxn modelId="{9C7474E0-A735-4E32-B85D-C73D16D38E01}" type="presOf" srcId="{5F706024-4694-47B0-B293-6741B9A03219}" destId="{564F1AAD-D9AF-41F2-B826-E9FFF1C1598B}" srcOrd="0" destOrd="0" presId="urn:microsoft.com/office/officeart/2008/layout/LinedList"/>
    <dgm:cxn modelId="{E4A4EEE4-6F97-48F5-BE54-2D5284A492C4}" type="presOf" srcId="{47466E9E-E1C0-4586-B210-A5D529041D14}" destId="{232B2E02-396E-4D81-A23B-49087268CF32}" srcOrd="0" destOrd="0" presId="urn:microsoft.com/office/officeart/2008/layout/LinedList"/>
    <dgm:cxn modelId="{2C8E47E8-0E50-43F9-B6F1-58BDCD0AE61A}" type="presOf" srcId="{C14356C0-0229-4B57-8E50-3A0039CC0272}" destId="{5FEF9843-8BB1-4A92-87D2-872F440F8759}" srcOrd="0" destOrd="0" presId="urn:microsoft.com/office/officeart/2008/layout/LinedList"/>
    <dgm:cxn modelId="{A561D2EA-2BDE-4660-8625-2466B37B0198}" type="presOf" srcId="{651BFA92-FBEC-43AE-925F-22A5D68A65A0}" destId="{742FC22B-4965-4EDA-800D-E28CD8E2BC8C}" srcOrd="0" destOrd="0" presId="urn:microsoft.com/office/officeart/2008/layout/LinedList"/>
    <dgm:cxn modelId="{51CBBCED-00B7-4386-A1A6-E39963A60DC6}" type="presOf" srcId="{9F462D85-B1F4-41C9-B77A-DD54E8268D6D}" destId="{690C28C6-3AA1-45AE-B6A1-0E5EACBDD3FD}" srcOrd="0" destOrd="0" presId="urn:microsoft.com/office/officeart/2008/layout/LinedList"/>
    <dgm:cxn modelId="{61B500EF-0446-4F27-A176-30F3D9400D6A}" type="presOf" srcId="{CC854B9F-B01B-406E-A4CB-8AEDD0281C0C}" destId="{A79B4063-E1E1-4548-840A-6095599E3684}" srcOrd="0" destOrd="0" presId="urn:microsoft.com/office/officeart/2008/layout/LinedList"/>
    <dgm:cxn modelId="{1D3855F4-5177-489C-933C-F64E011F0B37}" srcId="{F7CCFDB9-26F8-4C4E-A9F3-13BF8208DFA8}" destId="{CC854B9F-B01B-406E-A4CB-8AEDD0281C0C}" srcOrd="13" destOrd="0" parTransId="{1D5A6BC8-39C6-4C54-BE34-6D91A8D44A79}" sibTransId="{21DE605A-017F-4C09-A57E-68A6F3C69C21}"/>
    <dgm:cxn modelId="{DE7220C0-9A7F-4E57-9084-06AD42E82903}" type="presParOf" srcId="{95358390-E891-4526-8B04-9CDFDCA426A3}" destId="{144C6902-FAF0-44EB-BFA4-F5989FB2971D}" srcOrd="0" destOrd="0" presId="urn:microsoft.com/office/officeart/2008/layout/LinedList"/>
    <dgm:cxn modelId="{9DA881CD-3EFF-4149-97E0-15D5588CEDE3}" type="presParOf" srcId="{95358390-E891-4526-8B04-9CDFDCA426A3}" destId="{33C2168B-561A-4174-98FD-6179EE75F046}" srcOrd="1" destOrd="0" presId="urn:microsoft.com/office/officeart/2008/layout/LinedList"/>
    <dgm:cxn modelId="{F511229F-BDF5-4DD3-91F8-F8A637C73DD9}" type="presParOf" srcId="{33C2168B-561A-4174-98FD-6179EE75F046}" destId="{E3779FF7-27DC-4958-A8B9-32D8BA299303}" srcOrd="0" destOrd="0" presId="urn:microsoft.com/office/officeart/2008/layout/LinedList"/>
    <dgm:cxn modelId="{7FE3ACC9-F131-446E-9853-6EB2DF72E502}" type="presParOf" srcId="{33C2168B-561A-4174-98FD-6179EE75F046}" destId="{85CCFCF0-57B0-4101-88AA-78D6B72987E8}" srcOrd="1" destOrd="0" presId="urn:microsoft.com/office/officeart/2008/layout/LinedList"/>
    <dgm:cxn modelId="{C850B8AB-E0DC-4085-B2D8-653406152982}" type="presParOf" srcId="{95358390-E891-4526-8B04-9CDFDCA426A3}" destId="{E6A5A643-E512-444D-A138-46CAE85FD3EB}" srcOrd="2" destOrd="0" presId="urn:microsoft.com/office/officeart/2008/layout/LinedList"/>
    <dgm:cxn modelId="{A0C7559D-5998-457D-BBD6-534CBF3D2A56}" type="presParOf" srcId="{95358390-E891-4526-8B04-9CDFDCA426A3}" destId="{C8F70475-95A2-40FD-8128-8CF4868A8E26}" srcOrd="3" destOrd="0" presId="urn:microsoft.com/office/officeart/2008/layout/LinedList"/>
    <dgm:cxn modelId="{D7C21707-12E8-4155-8FDC-2BF45A8B4023}" type="presParOf" srcId="{C8F70475-95A2-40FD-8128-8CF4868A8E26}" destId="{F8DBFBF2-3F84-4001-AD13-CA5ABAF44C39}" srcOrd="0" destOrd="0" presId="urn:microsoft.com/office/officeart/2008/layout/LinedList"/>
    <dgm:cxn modelId="{F88EED78-7143-4505-9EA6-7181A10F9DE2}" type="presParOf" srcId="{C8F70475-95A2-40FD-8128-8CF4868A8E26}" destId="{887B5232-C465-4EE7-8899-AAFCECD25960}" srcOrd="1" destOrd="0" presId="urn:microsoft.com/office/officeart/2008/layout/LinedList"/>
    <dgm:cxn modelId="{7E8D62C2-C65E-4A2B-8CFA-6290FB5CD255}" type="presParOf" srcId="{95358390-E891-4526-8B04-9CDFDCA426A3}" destId="{3D45A714-16D4-4215-8E4F-5E4B9356B4CF}" srcOrd="4" destOrd="0" presId="urn:microsoft.com/office/officeart/2008/layout/LinedList"/>
    <dgm:cxn modelId="{1B96727D-A1EF-4882-9F11-4AAB780D6A6A}" type="presParOf" srcId="{95358390-E891-4526-8B04-9CDFDCA426A3}" destId="{DF8ADDCB-677A-41B8-9106-68A1AAA1DCFB}" srcOrd="5" destOrd="0" presId="urn:microsoft.com/office/officeart/2008/layout/LinedList"/>
    <dgm:cxn modelId="{327F5FA7-5592-489B-B9CF-28E96802C637}" type="presParOf" srcId="{DF8ADDCB-677A-41B8-9106-68A1AAA1DCFB}" destId="{D46FC615-AA3C-4AD5-AFB9-6E280C2D91EA}" srcOrd="0" destOrd="0" presId="urn:microsoft.com/office/officeart/2008/layout/LinedList"/>
    <dgm:cxn modelId="{FBA8C528-BB8A-4401-BC01-C09B4C737FA0}" type="presParOf" srcId="{DF8ADDCB-677A-41B8-9106-68A1AAA1DCFB}" destId="{D60D2673-594F-49EA-BE4A-1D8AC0B70E5B}" srcOrd="1" destOrd="0" presId="urn:microsoft.com/office/officeart/2008/layout/LinedList"/>
    <dgm:cxn modelId="{07CD81AD-C63A-4660-ADB5-28CE8CE5A52C}" type="presParOf" srcId="{95358390-E891-4526-8B04-9CDFDCA426A3}" destId="{F73F5B0B-5437-4BF3-B612-A8A41E1D0D1D}" srcOrd="6" destOrd="0" presId="urn:microsoft.com/office/officeart/2008/layout/LinedList"/>
    <dgm:cxn modelId="{32BC9753-C9B5-4F07-AACF-CC4CE9FF298A}" type="presParOf" srcId="{95358390-E891-4526-8B04-9CDFDCA426A3}" destId="{D3D2CCD7-B3CD-4C1D-87E5-1FB380D436DC}" srcOrd="7" destOrd="0" presId="urn:microsoft.com/office/officeart/2008/layout/LinedList"/>
    <dgm:cxn modelId="{82501FD1-13B2-4829-8C70-9B2030DB75A9}" type="presParOf" srcId="{D3D2CCD7-B3CD-4C1D-87E5-1FB380D436DC}" destId="{4E0B1863-EE22-450C-83B8-7F79FA7C0792}" srcOrd="0" destOrd="0" presId="urn:microsoft.com/office/officeart/2008/layout/LinedList"/>
    <dgm:cxn modelId="{88B9A51C-0E46-4673-BE9E-883B4952B68A}" type="presParOf" srcId="{D3D2CCD7-B3CD-4C1D-87E5-1FB380D436DC}" destId="{FDA3E0FA-826F-4931-B5E8-46C61179819C}" srcOrd="1" destOrd="0" presId="urn:microsoft.com/office/officeart/2008/layout/LinedList"/>
    <dgm:cxn modelId="{F442C03D-3933-42E1-9305-5D786A4CB02B}" type="presParOf" srcId="{95358390-E891-4526-8B04-9CDFDCA426A3}" destId="{FA319B55-2251-4985-8BA0-686790E18D6E}" srcOrd="8" destOrd="0" presId="urn:microsoft.com/office/officeart/2008/layout/LinedList"/>
    <dgm:cxn modelId="{808A68D2-4362-456E-A280-206A64360CDA}" type="presParOf" srcId="{95358390-E891-4526-8B04-9CDFDCA426A3}" destId="{C8029571-ABF8-4E11-BD9B-1EA54053FB0C}" srcOrd="9" destOrd="0" presId="urn:microsoft.com/office/officeart/2008/layout/LinedList"/>
    <dgm:cxn modelId="{06E7529A-E0A2-4389-AA5B-5359F80563A1}" type="presParOf" srcId="{C8029571-ABF8-4E11-BD9B-1EA54053FB0C}" destId="{B2B63DD6-2F65-4B68-B1DF-30A856D68F8F}" srcOrd="0" destOrd="0" presId="urn:microsoft.com/office/officeart/2008/layout/LinedList"/>
    <dgm:cxn modelId="{8EE2C6BB-B2DA-4355-800C-AFB3FFEA0226}" type="presParOf" srcId="{C8029571-ABF8-4E11-BD9B-1EA54053FB0C}" destId="{290C24E1-4056-4353-A57E-4C4241FEE157}" srcOrd="1" destOrd="0" presId="urn:microsoft.com/office/officeart/2008/layout/LinedList"/>
    <dgm:cxn modelId="{35D1473F-C36A-46C8-865E-FDDCE6A0F952}" type="presParOf" srcId="{95358390-E891-4526-8B04-9CDFDCA426A3}" destId="{7BA9D7FF-58CD-4A17-9DA8-87BCCAFA3586}" srcOrd="10" destOrd="0" presId="urn:microsoft.com/office/officeart/2008/layout/LinedList"/>
    <dgm:cxn modelId="{5807304D-D89B-4470-B3F6-1C416F58C4D2}" type="presParOf" srcId="{95358390-E891-4526-8B04-9CDFDCA426A3}" destId="{E69F9688-2ACF-481F-B3D0-2ED65C9921A6}" srcOrd="11" destOrd="0" presId="urn:microsoft.com/office/officeart/2008/layout/LinedList"/>
    <dgm:cxn modelId="{A447FC79-B1E9-4C36-8F26-AF92364FEC10}" type="presParOf" srcId="{E69F9688-2ACF-481F-B3D0-2ED65C9921A6}" destId="{34FC0936-B270-45A4-9D8C-019C0A943A77}" srcOrd="0" destOrd="0" presId="urn:microsoft.com/office/officeart/2008/layout/LinedList"/>
    <dgm:cxn modelId="{7FB1FD75-DEE1-4ADE-94DE-81C090D2E601}" type="presParOf" srcId="{E69F9688-2ACF-481F-B3D0-2ED65C9921A6}" destId="{983C188F-5642-4862-9635-E0411348F66E}" srcOrd="1" destOrd="0" presId="urn:microsoft.com/office/officeart/2008/layout/LinedList"/>
    <dgm:cxn modelId="{DD3F6221-58A0-4D88-8EB9-2B54D6B3ACF4}" type="presParOf" srcId="{95358390-E891-4526-8B04-9CDFDCA426A3}" destId="{02DBC6A0-1775-400A-A3FA-C1676D775799}" srcOrd="12" destOrd="0" presId="urn:microsoft.com/office/officeart/2008/layout/LinedList"/>
    <dgm:cxn modelId="{81933421-3D14-4153-853C-B81FBFA9E785}" type="presParOf" srcId="{95358390-E891-4526-8B04-9CDFDCA426A3}" destId="{876FD28F-8BB7-4982-8782-729179271601}" srcOrd="13" destOrd="0" presId="urn:microsoft.com/office/officeart/2008/layout/LinedList"/>
    <dgm:cxn modelId="{2C0D7513-4FC4-479C-9315-7F7DB4198927}" type="presParOf" srcId="{876FD28F-8BB7-4982-8782-729179271601}" destId="{736F6C6A-3C4B-465B-B078-63579A5111BA}" srcOrd="0" destOrd="0" presId="urn:microsoft.com/office/officeart/2008/layout/LinedList"/>
    <dgm:cxn modelId="{D3A5227D-36D3-491D-B3AD-745693792405}" type="presParOf" srcId="{876FD28F-8BB7-4982-8782-729179271601}" destId="{3903CC80-C8E8-41F4-8A1C-70B3DE34F56A}" srcOrd="1" destOrd="0" presId="urn:microsoft.com/office/officeart/2008/layout/LinedList"/>
    <dgm:cxn modelId="{552CE715-88CD-455B-A2A1-69551C4D656E}" type="presParOf" srcId="{95358390-E891-4526-8B04-9CDFDCA426A3}" destId="{9F93A490-E876-481F-8F63-54BAF4135F75}" srcOrd="14" destOrd="0" presId="urn:microsoft.com/office/officeart/2008/layout/LinedList"/>
    <dgm:cxn modelId="{31862163-B302-4E98-AE33-78255D3E20E1}" type="presParOf" srcId="{95358390-E891-4526-8B04-9CDFDCA426A3}" destId="{13C8944F-C713-4391-8DA7-63CD94A055E7}" srcOrd="15" destOrd="0" presId="urn:microsoft.com/office/officeart/2008/layout/LinedList"/>
    <dgm:cxn modelId="{A9CFDE9B-664B-4BEE-A7C5-96FA4C0CE21D}" type="presParOf" srcId="{13C8944F-C713-4391-8DA7-63CD94A055E7}" destId="{BB64B486-C316-4DE6-A156-2055C444C9EC}" srcOrd="0" destOrd="0" presId="urn:microsoft.com/office/officeart/2008/layout/LinedList"/>
    <dgm:cxn modelId="{0D6629D3-4B93-4B24-82EA-964624973F4F}" type="presParOf" srcId="{13C8944F-C713-4391-8DA7-63CD94A055E7}" destId="{84CC00F5-A3E0-4AE2-8187-393D67CC20FD}" srcOrd="1" destOrd="0" presId="urn:microsoft.com/office/officeart/2008/layout/LinedList"/>
    <dgm:cxn modelId="{8E98B8C0-52DF-437F-90FF-327B355FC3A6}" type="presParOf" srcId="{95358390-E891-4526-8B04-9CDFDCA426A3}" destId="{D5F30FDC-0902-49F4-9059-E57B53EBB197}" srcOrd="16" destOrd="0" presId="urn:microsoft.com/office/officeart/2008/layout/LinedList"/>
    <dgm:cxn modelId="{A25A3700-CF5D-4041-8468-B852DC750647}" type="presParOf" srcId="{95358390-E891-4526-8B04-9CDFDCA426A3}" destId="{248CDCEF-D6EB-4522-A30A-C6C457B98772}" srcOrd="17" destOrd="0" presId="urn:microsoft.com/office/officeart/2008/layout/LinedList"/>
    <dgm:cxn modelId="{83B1397B-431D-4D40-ACA3-C58A7798398A}" type="presParOf" srcId="{248CDCEF-D6EB-4522-A30A-C6C457B98772}" destId="{CE6CF5DC-B98D-4F4A-AF9C-16B3EFE624A3}" srcOrd="0" destOrd="0" presId="urn:microsoft.com/office/officeart/2008/layout/LinedList"/>
    <dgm:cxn modelId="{D27EFF0D-BEE8-401A-881E-EC55023174EF}" type="presParOf" srcId="{248CDCEF-D6EB-4522-A30A-C6C457B98772}" destId="{803B645E-8D86-44B6-9E07-359628BDBD2E}" srcOrd="1" destOrd="0" presId="urn:microsoft.com/office/officeart/2008/layout/LinedList"/>
    <dgm:cxn modelId="{4F040ED3-8E69-4487-AC9D-388D2D8713DB}" type="presParOf" srcId="{95358390-E891-4526-8B04-9CDFDCA426A3}" destId="{A13D0F63-E219-4B12-919A-725551077119}" srcOrd="18" destOrd="0" presId="urn:microsoft.com/office/officeart/2008/layout/LinedList"/>
    <dgm:cxn modelId="{7DFAA87A-1238-417D-9B1B-921D1CD9EF93}" type="presParOf" srcId="{95358390-E891-4526-8B04-9CDFDCA426A3}" destId="{D6F91A8D-C7C9-4F63-89BD-D15BB5D582CD}" srcOrd="19" destOrd="0" presId="urn:microsoft.com/office/officeart/2008/layout/LinedList"/>
    <dgm:cxn modelId="{0C9D2FC2-DDFE-40D7-80FA-46C1395D0DDB}" type="presParOf" srcId="{D6F91A8D-C7C9-4F63-89BD-D15BB5D582CD}" destId="{564F1AAD-D9AF-41F2-B826-E9FFF1C1598B}" srcOrd="0" destOrd="0" presId="urn:microsoft.com/office/officeart/2008/layout/LinedList"/>
    <dgm:cxn modelId="{5D3B7DEA-D955-4251-B2B3-0E668E95B07B}" type="presParOf" srcId="{D6F91A8D-C7C9-4F63-89BD-D15BB5D582CD}" destId="{696FEB19-5B79-4130-A798-844F1EDBD249}" srcOrd="1" destOrd="0" presId="urn:microsoft.com/office/officeart/2008/layout/LinedList"/>
    <dgm:cxn modelId="{1C044B23-1416-4492-A2FA-8CA6E04014FD}" type="presParOf" srcId="{95358390-E891-4526-8B04-9CDFDCA426A3}" destId="{773F346A-0C28-4D05-A5D6-8F58FF9E56B1}" srcOrd="20" destOrd="0" presId="urn:microsoft.com/office/officeart/2008/layout/LinedList"/>
    <dgm:cxn modelId="{E3918954-187D-49BE-BB06-B014304FAF79}" type="presParOf" srcId="{95358390-E891-4526-8B04-9CDFDCA426A3}" destId="{33BF08CD-00D7-4C84-A924-40484DEA996A}" srcOrd="21" destOrd="0" presId="urn:microsoft.com/office/officeart/2008/layout/LinedList"/>
    <dgm:cxn modelId="{78711B21-1FD7-4C5D-9201-BF92B6A74833}" type="presParOf" srcId="{33BF08CD-00D7-4C84-A924-40484DEA996A}" destId="{742FC22B-4965-4EDA-800D-E28CD8E2BC8C}" srcOrd="0" destOrd="0" presId="urn:microsoft.com/office/officeart/2008/layout/LinedList"/>
    <dgm:cxn modelId="{2853C3D0-4FDD-4211-B706-D4D31E79F0E8}" type="presParOf" srcId="{33BF08CD-00D7-4C84-A924-40484DEA996A}" destId="{81A1E5ED-D815-47AC-BF1A-FB057B862B93}" srcOrd="1" destOrd="0" presId="urn:microsoft.com/office/officeart/2008/layout/LinedList"/>
    <dgm:cxn modelId="{2B08BC55-B85C-4DD4-A1E7-32E0AAEA2AC1}" type="presParOf" srcId="{95358390-E891-4526-8B04-9CDFDCA426A3}" destId="{92360AA5-ED3F-4452-A34B-8BC8F8D23106}" srcOrd="22" destOrd="0" presId="urn:microsoft.com/office/officeart/2008/layout/LinedList"/>
    <dgm:cxn modelId="{F53F148E-0A5B-437C-A464-A050992F5245}" type="presParOf" srcId="{95358390-E891-4526-8B04-9CDFDCA426A3}" destId="{A33E824F-1E7F-451E-86B6-F385E0903240}" srcOrd="23" destOrd="0" presId="urn:microsoft.com/office/officeart/2008/layout/LinedList"/>
    <dgm:cxn modelId="{86AE707F-E5C8-497D-97CB-9B1C24E8724B}" type="presParOf" srcId="{A33E824F-1E7F-451E-86B6-F385E0903240}" destId="{5FEF9843-8BB1-4A92-87D2-872F440F8759}" srcOrd="0" destOrd="0" presId="urn:microsoft.com/office/officeart/2008/layout/LinedList"/>
    <dgm:cxn modelId="{D6308C8D-920A-4558-820B-D487D1590A29}" type="presParOf" srcId="{A33E824F-1E7F-451E-86B6-F385E0903240}" destId="{67CE9BC0-9525-4D15-8973-A07341CE8A23}" srcOrd="1" destOrd="0" presId="urn:microsoft.com/office/officeart/2008/layout/LinedList"/>
    <dgm:cxn modelId="{7416B91D-45B6-4765-8D18-AEA3ABFF7156}" type="presParOf" srcId="{95358390-E891-4526-8B04-9CDFDCA426A3}" destId="{CB6F7197-FCDE-4701-9061-96CDBCEFDEB8}" srcOrd="24" destOrd="0" presId="urn:microsoft.com/office/officeart/2008/layout/LinedList"/>
    <dgm:cxn modelId="{6242B480-0312-4146-B0D7-6A22150A604E}" type="presParOf" srcId="{95358390-E891-4526-8B04-9CDFDCA426A3}" destId="{65FD50C1-E008-42FB-AC55-F2DD3E8590A7}" srcOrd="25" destOrd="0" presId="urn:microsoft.com/office/officeart/2008/layout/LinedList"/>
    <dgm:cxn modelId="{0FC59E88-B8D4-48E4-BF7A-15D7ABD2AEF8}" type="presParOf" srcId="{65FD50C1-E008-42FB-AC55-F2DD3E8590A7}" destId="{232B2E02-396E-4D81-A23B-49087268CF32}" srcOrd="0" destOrd="0" presId="urn:microsoft.com/office/officeart/2008/layout/LinedList"/>
    <dgm:cxn modelId="{EBC1109F-E340-4999-A7D5-4A64E784967D}" type="presParOf" srcId="{65FD50C1-E008-42FB-AC55-F2DD3E8590A7}" destId="{F8C7E713-7C61-48C2-8821-B51A3CFED771}" srcOrd="1" destOrd="0" presId="urn:microsoft.com/office/officeart/2008/layout/LinedList"/>
    <dgm:cxn modelId="{EFDF28C5-34AF-4F5F-9579-FB3F843C49E9}" type="presParOf" srcId="{95358390-E891-4526-8B04-9CDFDCA426A3}" destId="{2F94B76B-401C-41A8-8877-E4E3A7532FF3}" srcOrd="26" destOrd="0" presId="urn:microsoft.com/office/officeart/2008/layout/LinedList"/>
    <dgm:cxn modelId="{2B22EB9F-DFB8-4D40-A583-E837BDB2824E}" type="presParOf" srcId="{95358390-E891-4526-8B04-9CDFDCA426A3}" destId="{57B16C8B-F818-4D72-BD2A-9607E64AD542}" srcOrd="27" destOrd="0" presId="urn:microsoft.com/office/officeart/2008/layout/LinedList"/>
    <dgm:cxn modelId="{3A7B0C21-CB41-4BBB-AE57-FC0588423BDD}" type="presParOf" srcId="{57B16C8B-F818-4D72-BD2A-9607E64AD542}" destId="{A79B4063-E1E1-4548-840A-6095599E3684}" srcOrd="0" destOrd="0" presId="urn:microsoft.com/office/officeart/2008/layout/LinedList"/>
    <dgm:cxn modelId="{21E4BEE3-F7A3-49CE-93CB-3200950F6920}" type="presParOf" srcId="{57B16C8B-F818-4D72-BD2A-9607E64AD542}" destId="{75AA6C9C-FAA4-483E-B5B1-B67519491DCD}" srcOrd="1" destOrd="0" presId="urn:microsoft.com/office/officeart/2008/layout/LinedList"/>
    <dgm:cxn modelId="{C745E169-B5F2-4009-B7D5-2774F8C09899}" type="presParOf" srcId="{95358390-E891-4526-8B04-9CDFDCA426A3}" destId="{3A0A9B16-F480-4A69-A4E5-8D005669B0FC}" srcOrd="28" destOrd="0" presId="urn:microsoft.com/office/officeart/2008/layout/LinedList"/>
    <dgm:cxn modelId="{A79734F2-1758-4473-BA16-F5629F1EC0C6}" type="presParOf" srcId="{95358390-E891-4526-8B04-9CDFDCA426A3}" destId="{C12AE60F-46B6-4389-BACB-B6C8C5FEF278}" srcOrd="29" destOrd="0" presId="urn:microsoft.com/office/officeart/2008/layout/LinedList"/>
    <dgm:cxn modelId="{5080ACC4-7987-454C-8B17-F72CF809BEBD}" type="presParOf" srcId="{C12AE60F-46B6-4389-BACB-B6C8C5FEF278}" destId="{232B158F-F477-45BA-887A-89B659F59F6C}" srcOrd="0" destOrd="0" presId="urn:microsoft.com/office/officeart/2008/layout/LinedList"/>
    <dgm:cxn modelId="{AAB1DF77-1E35-4F1D-A8A9-D67479A8AB14}" type="presParOf" srcId="{C12AE60F-46B6-4389-BACB-B6C8C5FEF278}" destId="{CC67BCA6-D9BD-4D12-A4E5-233D8E18CECD}" srcOrd="1" destOrd="0" presId="urn:microsoft.com/office/officeart/2008/layout/LinedList"/>
    <dgm:cxn modelId="{904110C7-FD98-446E-A273-016B2600BE7D}" type="presParOf" srcId="{95358390-E891-4526-8B04-9CDFDCA426A3}" destId="{154F0F31-1984-4BDF-8256-552220169180}" srcOrd="30" destOrd="0" presId="urn:microsoft.com/office/officeart/2008/layout/LinedList"/>
    <dgm:cxn modelId="{049D753D-39AD-49E3-9C3F-573AD0D6CAC3}" type="presParOf" srcId="{95358390-E891-4526-8B04-9CDFDCA426A3}" destId="{D12E20F3-9D64-42C5-8A3E-391325E0CB98}" srcOrd="31" destOrd="0" presId="urn:microsoft.com/office/officeart/2008/layout/LinedList"/>
    <dgm:cxn modelId="{813538C6-9866-460F-AE2F-A240C63AED33}" type="presParOf" srcId="{D12E20F3-9D64-42C5-8A3E-391325E0CB98}" destId="{690C28C6-3AA1-45AE-B6A1-0E5EACBDD3FD}" srcOrd="0" destOrd="0" presId="urn:microsoft.com/office/officeart/2008/layout/LinedList"/>
    <dgm:cxn modelId="{44499AB6-928A-4BA2-9F31-5893E317F2E7}" type="presParOf" srcId="{D12E20F3-9D64-42C5-8A3E-391325E0CB98}" destId="{8DFD316C-6603-4216-8003-7D7722837ABA}" srcOrd="1" destOrd="0" presId="urn:microsoft.com/office/officeart/2008/layout/LinedList"/>
    <dgm:cxn modelId="{95A51948-0A24-4B5F-9B43-5B87AEA29BD1}" type="presParOf" srcId="{95358390-E891-4526-8B04-9CDFDCA426A3}" destId="{BB392FF9-7BBA-4775-8D9C-ABD9BCA07205}" srcOrd="32" destOrd="0" presId="urn:microsoft.com/office/officeart/2008/layout/LinedList"/>
    <dgm:cxn modelId="{D9CB6C3F-F3CD-4CEB-91ED-B2785B2CED60}" type="presParOf" srcId="{95358390-E891-4526-8B04-9CDFDCA426A3}" destId="{CC6980AB-EEEE-4F80-B32E-E5A4A46C868C}" srcOrd="33" destOrd="0" presId="urn:microsoft.com/office/officeart/2008/layout/LinedList"/>
    <dgm:cxn modelId="{041EC0D8-903B-46C1-B26A-99B0A2FB2726}" type="presParOf" srcId="{CC6980AB-EEEE-4F80-B32E-E5A4A46C868C}" destId="{F83E30B3-2155-47DF-96FE-8A5AE2FCD8A3}" srcOrd="0" destOrd="0" presId="urn:microsoft.com/office/officeart/2008/layout/LinedList"/>
    <dgm:cxn modelId="{F8061F46-77C6-454B-B6A2-C3B06EE72254}" type="presParOf" srcId="{CC6980AB-EEEE-4F80-B32E-E5A4A46C868C}" destId="{AFE1A82E-1122-4F37-938B-F39034C905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C6902-FAF0-44EB-BFA4-F5989FB2971D}">
      <dsp:nvSpPr>
        <dsp:cNvPr id="0" name=""/>
        <dsp:cNvSpPr/>
      </dsp:nvSpPr>
      <dsp:spPr>
        <a:xfrm>
          <a:off x="0" y="252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79FF7-27DC-4958-A8B9-32D8BA299303}">
      <dsp:nvSpPr>
        <dsp:cNvPr id="0" name=""/>
        <dsp:cNvSpPr/>
      </dsp:nvSpPr>
      <dsp:spPr>
        <a:xfrm>
          <a:off x="0" y="252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Int[] a = new int [] {8,9,2,5,19,15}</a:t>
          </a:r>
          <a:endParaRPr lang="en-US" sz="1300" kern="1200" dirty="0"/>
        </a:p>
      </dsp:txBody>
      <dsp:txXfrm>
        <a:off x="0" y="2524"/>
        <a:ext cx="4555822" cy="374014"/>
      </dsp:txXfrm>
    </dsp:sp>
    <dsp:sp modelId="{E6A5A643-E512-444D-A138-46CAE85FD3EB}">
      <dsp:nvSpPr>
        <dsp:cNvPr id="0" name=""/>
        <dsp:cNvSpPr/>
      </dsp:nvSpPr>
      <dsp:spPr>
        <a:xfrm>
          <a:off x="0" y="376539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DBFBF2-3F84-4001-AD13-CA5ABAF44C39}">
      <dsp:nvSpPr>
        <dsp:cNvPr id="0" name=""/>
        <dsp:cNvSpPr/>
      </dsp:nvSpPr>
      <dsp:spPr>
        <a:xfrm>
          <a:off x="0" y="376539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{</a:t>
          </a:r>
          <a:endParaRPr lang="en-US" sz="1300" kern="1200" dirty="0"/>
        </a:p>
      </dsp:txBody>
      <dsp:txXfrm>
        <a:off x="0" y="376539"/>
        <a:ext cx="4555822" cy="374014"/>
      </dsp:txXfrm>
    </dsp:sp>
    <dsp:sp modelId="{3D45A714-16D4-4215-8E4F-5E4B9356B4CF}">
      <dsp:nvSpPr>
        <dsp:cNvPr id="0" name=""/>
        <dsp:cNvSpPr/>
      </dsp:nvSpPr>
      <dsp:spPr>
        <a:xfrm>
          <a:off x="0" y="75055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6FC615-AA3C-4AD5-AFB9-6E280C2D91EA}">
      <dsp:nvSpPr>
        <dsp:cNvPr id="0" name=""/>
        <dsp:cNvSpPr/>
      </dsp:nvSpPr>
      <dsp:spPr>
        <a:xfrm>
          <a:off x="0" y="75055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</a:t>
          </a:r>
          <a:r>
            <a:rPr lang="en-US" sz="1300" b="1" kern="1200" dirty="0"/>
            <a:t>for(int </a:t>
          </a:r>
          <a:r>
            <a:rPr lang="en-US" sz="1300" b="1" kern="1200" dirty="0" err="1"/>
            <a:t>i</a:t>
          </a:r>
          <a:r>
            <a:rPr lang="en-US" sz="1300" b="1" kern="1200" dirty="0"/>
            <a:t>=0;i&lt;a.Length-1;i++)</a:t>
          </a:r>
          <a:endParaRPr lang="en-US" sz="1300" kern="1200" dirty="0"/>
        </a:p>
      </dsp:txBody>
      <dsp:txXfrm>
        <a:off x="0" y="750554"/>
        <a:ext cx="4555822" cy="374014"/>
      </dsp:txXfrm>
    </dsp:sp>
    <dsp:sp modelId="{F73F5B0B-5437-4BF3-B612-A8A41E1D0D1D}">
      <dsp:nvSpPr>
        <dsp:cNvPr id="0" name=""/>
        <dsp:cNvSpPr/>
      </dsp:nvSpPr>
      <dsp:spPr>
        <a:xfrm>
          <a:off x="0" y="1124569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0B1863-EE22-450C-83B8-7F79FA7C0792}">
      <dsp:nvSpPr>
        <dsp:cNvPr id="0" name=""/>
        <dsp:cNvSpPr/>
      </dsp:nvSpPr>
      <dsp:spPr>
        <a:xfrm>
          <a:off x="0" y="1124569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</a:t>
          </a:r>
          <a:r>
            <a:rPr lang="en-US" sz="1300" b="1" kern="1200" dirty="0"/>
            <a:t>{</a:t>
          </a:r>
          <a:endParaRPr lang="en-US" sz="1300" kern="1200" dirty="0"/>
        </a:p>
      </dsp:txBody>
      <dsp:txXfrm>
        <a:off x="0" y="1124569"/>
        <a:ext cx="4555822" cy="374014"/>
      </dsp:txXfrm>
    </dsp:sp>
    <dsp:sp modelId="{FA319B55-2251-4985-8BA0-686790E18D6E}">
      <dsp:nvSpPr>
        <dsp:cNvPr id="0" name=""/>
        <dsp:cNvSpPr/>
      </dsp:nvSpPr>
      <dsp:spPr>
        <a:xfrm>
          <a:off x="0" y="149858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63DD6-2F65-4B68-B1DF-30A856D68F8F}">
      <dsp:nvSpPr>
        <dsp:cNvPr id="0" name=""/>
        <dsp:cNvSpPr/>
      </dsp:nvSpPr>
      <dsp:spPr>
        <a:xfrm>
          <a:off x="0" y="149858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  </a:t>
          </a:r>
          <a:r>
            <a:rPr lang="en-US" sz="1300" b="1" kern="1200" dirty="0"/>
            <a:t>For (int j=0;j&lt;a.Length-i-1;j++)</a:t>
          </a:r>
          <a:endParaRPr lang="en-US" sz="1300" kern="1200" dirty="0"/>
        </a:p>
      </dsp:txBody>
      <dsp:txXfrm>
        <a:off x="0" y="1498584"/>
        <a:ext cx="4555822" cy="374014"/>
      </dsp:txXfrm>
    </dsp:sp>
    <dsp:sp modelId="{7BA9D7FF-58CD-4A17-9DA8-87BCCAFA3586}">
      <dsp:nvSpPr>
        <dsp:cNvPr id="0" name=""/>
        <dsp:cNvSpPr/>
      </dsp:nvSpPr>
      <dsp:spPr>
        <a:xfrm>
          <a:off x="0" y="1872599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FC0936-B270-45A4-9D8C-019C0A943A77}">
      <dsp:nvSpPr>
        <dsp:cNvPr id="0" name=""/>
        <dsp:cNvSpPr/>
      </dsp:nvSpPr>
      <dsp:spPr>
        <a:xfrm>
          <a:off x="0" y="1872599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</a:t>
          </a:r>
          <a:r>
            <a:rPr lang="en-US" sz="1300" b="1" kern="1200" dirty="0"/>
            <a:t>{</a:t>
          </a:r>
          <a:endParaRPr lang="en-US" sz="1300" kern="1200" dirty="0"/>
        </a:p>
      </dsp:txBody>
      <dsp:txXfrm>
        <a:off x="0" y="1872599"/>
        <a:ext cx="4555822" cy="374014"/>
      </dsp:txXfrm>
    </dsp:sp>
    <dsp:sp modelId="{02DBC6A0-1775-400A-A3FA-C1676D775799}">
      <dsp:nvSpPr>
        <dsp:cNvPr id="0" name=""/>
        <dsp:cNvSpPr/>
      </dsp:nvSpPr>
      <dsp:spPr>
        <a:xfrm>
          <a:off x="0" y="224661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F6C6A-3C4B-465B-B078-63579A5111BA}">
      <dsp:nvSpPr>
        <dsp:cNvPr id="0" name=""/>
        <dsp:cNvSpPr/>
      </dsp:nvSpPr>
      <dsp:spPr>
        <a:xfrm>
          <a:off x="0" y="224661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  </a:t>
          </a:r>
          <a:r>
            <a:rPr lang="en-US" sz="1300" b="1" kern="1200" dirty="0"/>
            <a:t>If a[j] &gt; a.[j+1]</a:t>
          </a:r>
          <a:endParaRPr lang="en-US" sz="1300" kern="1200" dirty="0"/>
        </a:p>
      </dsp:txBody>
      <dsp:txXfrm>
        <a:off x="0" y="2246614"/>
        <a:ext cx="4555822" cy="374014"/>
      </dsp:txXfrm>
    </dsp:sp>
    <dsp:sp modelId="{9F93A490-E876-481F-8F63-54BAF4135F75}">
      <dsp:nvSpPr>
        <dsp:cNvPr id="0" name=""/>
        <dsp:cNvSpPr/>
      </dsp:nvSpPr>
      <dsp:spPr>
        <a:xfrm>
          <a:off x="0" y="2620629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64B486-C316-4DE6-A156-2055C444C9EC}">
      <dsp:nvSpPr>
        <dsp:cNvPr id="0" name=""/>
        <dsp:cNvSpPr/>
      </dsp:nvSpPr>
      <dsp:spPr>
        <a:xfrm>
          <a:off x="0" y="2620629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 </a:t>
          </a:r>
          <a:r>
            <a:rPr lang="en-US" sz="1300" b="1" kern="1200" dirty="0"/>
            <a:t>{</a:t>
          </a:r>
          <a:endParaRPr lang="en-US" sz="1300" kern="1200" dirty="0"/>
        </a:p>
      </dsp:txBody>
      <dsp:txXfrm>
        <a:off x="0" y="2620629"/>
        <a:ext cx="4555822" cy="374014"/>
      </dsp:txXfrm>
    </dsp:sp>
    <dsp:sp modelId="{D5F30FDC-0902-49F4-9059-E57B53EBB197}">
      <dsp:nvSpPr>
        <dsp:cNvPr id="0" name=""/>
        <dsp:cNvSpPr/>
      </dsp:nvSpPr>
      <dsp:spPr>
        <a:xfrm>
          <a:off x="0" y="299464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6CF5DC-B98D-4F4A-AF9C-16B3EFE624A3}">
      <dsp:nvSpPr>
        <dsp:cNvPr id="0" name=""/>
        <dsp:cNvSpPr/>
      </dsp:nvSpPr>
      <dsp:spPr>
        <a:xfrm>
          <a:off x="0" y="299464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  </a:t>
          </a:r>
          <a:r>
            <a:rPr lang="en-US" sz="1300" b="1" kern="1200" dirty="0"/>
            <a:t>Int temp=a[j+1]</a:t>
          </a:r>
          <a:endParaRPr lang="en-US" sz="1300" kern="1200" dirty="0"/>
        </a:p>
      </dsp:txBody>
      <dsp:txXfrm>
        <a:off x="0" y="2994644"/>
        <a:ext cx="4555822" cy="374014"/>
      </dsp:txXfrm>
    </dsp:sp>
    <dsp:sp modelId="{A13D0F63-E219-4B12-919A-725551077119}">
      <dsp:nvSpPr>
        <dsp:cNvPr id="0" name=""/>
        <dsp:cNvSpPr/>
      </dsp:nvSpPr>
      <dsp:spPr>
        <a:xfrm>
          <a:off x="0" y="3368659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F1AAD-D9AF-41F2-B826-E9FFF1C1598B}">
      <dsp:nvSpPr>
        <dsp:cNvPr id="0" name=""/>
        <dsp:cNvSpPr/>
      </dsp:nvSpPr>
      <dsp:spPr>
        <a:xfrm>
          <a:off x="0" y="3368659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  </a:t>
          </a:r>
          <a:r>
            <a:rPr lang="en-US" sz="1300" b="1" kern="1200" dirty="0"/>
            <a:t>a[j]=a[j+1]</a:t>
          </a:r>
          <a:endParaRPr lang="en-US" sz="1300" kern="1200" dirty="0"/>
        </a:p>
      </dsp:txBody>
      <dsp:txXfrm>
        <a:off x="0" y="3368659"/>
        <a:ext cx="4555822" cy="374014"/>
      </dsp:txXfrm>
    </dsp:sp>
    <dsp:sp modelId="{773F346A-0C28-4D05-A5D6-8F58FF9E56B1}">
      <dsp:nvSpPr>
        <dsp:cNvPr id="0" name=""/>
        <dsp:cNvSpPr/>
      </dsp:nvSpPr>
      <dsp:spPr>
        <a:xfrm>
          <a:off x="0" y="374267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FC22B-4965-4EDA-800D-E28CD8E2BC8C}">
      <dsp:nvSpPr>
        <dsp:cNvPr id="0" name=""/>
        <dsp:cNvSpPr/>
      </dsp:nvSpPr>
      <dsp:spPr>
        <a:xfrm>
          <a:off x="0" y="374267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  </a:t>
          </a:r>
          <a:r>
            <a:rPr lang="en-US" sz="1300" b="1" kern="1200" dirty="0"/>
            <a:t>a[j+1]=temp;</a:t>
          </a:r>
          <a:endParaRPr lang="en-US" sz="1300" kern="1200" dirty="0"/>
        </a:p>
      </dsp:txBody>
      <dsp:txXfrm>
        <a:off x="0" y="3742674"/>
        <a:ext cx="4555822" cy="374014"/>
      </dsp:txXfrm>
    </dsp:sp>
    <dsp:sp modelId="{92360AA5-ED3F-4452-A34B-8BC8F8D23106}">
      <dsp:nvSpPr>
        <dsp:cNvPr id="0" name=""/>
        <dsp:cNvSpPr/>
      </dsp:nvSpPr>
      <dsp:spPr>
        <a:xfrm>
          <a:off x="0" y="4116689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EF9843-8BB1-4A92-87D2-872F440F8759}">
      <dsp:nvSpPr>
        <dsp:cNvPr id="0" name=""/>
        <dsp:cNvSpPr/>
      </dsp:nvSpPr>
      <dsp:spPr>
        <a:xfrm>
          <a:off x="0" y="4116689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  </a:t>
          </a:r>
          <a:r>
            <a:rPr lang="en-US" sz="1300" b="1" kern="1200" dirty="0"/>
            <a:t>}</a:t>
          </a:r>
          <a:endParaRPr lang="en-US" sz="1300" kern="1200" dirty="0"/>
        </a:p>
      </dsp:txBody>
      <dsp:txXfrm>
        <a:off x="0" y="4116689"/>
        <a:ext cx="4555822" cy="374014"/>
      </dsp:txXfrm>
    </dsp:sp>
    <dsp:sp modelId="{CB6F7197-FCDE-4701-9061-96CDBCEFDEB8}">
      <dsp:nvSpPr>
        <dsp:cNvPr id="0" name=""/>
        <dsp:cNvSpPr/>
      </dsp:nvSpPr>
      <dsp:spPr>
        <a:xfrm>
          <a:off x="0" y="449070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2B2E02-396E-4D81-A23B-49087268CF32}">
      <dsp:nvSpPr>
        <dsp:cNvPr id="0" name=""/>
        <dsp:cNvSpPr/>
      </dsp:nvSpPr>
      <dsp:spPr>
        <a:xfrm>
          <a:off x="0" y="449070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foreach(var v in a)</a:t>
          </a:r>
          <a:endParaRPr lang="en-US" sz="1300" kern="1200" dirty="0"/>
        </a:p>
      </dsp:txBody>
      <dsp:txXfrm>
        <a:off x="0" y="4490704"/>
        <a:ext cx="4555822" cy="374014"/>
      </dsp:txXfrm>
    </dsp:sp>
    <dsp:sp modelId="{2F94B76B-401C-41A8-8877-E4E3A7532FF3}">
      <dsp:nvSpPr>
        <dsp:cNvPr id="0" name=""/>
        <dsp:cNvSpPr/>
      </dsp:nvSpPr>
      <dsp:spPr>
        <a:xfrm>
          <a:off x="0" y="4864719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B4063-E1E1-4548-840A-6095599E3684}">
      <dsp:nvSpPr>
        <dsp:cNvPr id="0" name=""/>
        <dsp:cNvSpPr/>
      </dsp:nvSpPr>
      <dsp:spPr>
        <a:xfrm>
          <a:off x="0" y="4864719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Console.WriteLine</a:t>
          </a:r>
          <a:r>
            <a:rPr lang="en-US" sz="1300" b="1" kern="1200" dirty="0"/>
            <a:t>(v);</a:t>
          </a:r>
          <a:endParaRPr lang="en-US" sz="1300" kern="1200" dirty="0"/>
        </a:p>
      </dsp:txBody>
      <dsp:txXfrm>
        <a:off x="0" y="4864719"/>
        <a:ext cx="4555822" cy="374014"/>
      </dsp:txXfrm>
    </dsp:sp>
    <dsp:sp modelId="{3A0A9B16-F480-4A69-A4E5-8D005669B0FC}">
      <dsp:nvSpPr>
        <dsp:cNvPr id="0" name=""/>
        <dsp:cNvSpPr/>
      </dsp:nvSpPr>
      <dsp:spPr>
        <a:xfrm>
          <a:off x="0" y="523873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2B158F-F477-45BA-887A-89B659F59F6C}">
      <dsp:nvSpPr>
        <dsp:cNvPr id="0" name=""/>
        <dsp:cNvSpPr/>
      </dsp:nvSpPr>
      <dsp:spPr>
        <a:xfrm>
          <a:off x="0" y="523873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     </a:t>
          </a:r>
          <a:r>
            <a:rPr lang="en-US" sz="1300" b="1" kern="1200" dirty="0"/>
            <a:t>}</a:t>
          </a:r>
          <a:endParaRPr lang="en-US" sz="1300" kern="1200" dirty="0"/>
        </a:p>
      </dsp:txBody>
      <dsp:txXfrm>
        <a:off x="0" y="5238734"/>
        <a:ext cx="4555822" cy="374014"/>
      </dsp:txXfrm>
    </dsp:sp>
    <dsp:sp modelId="{154F0F31-1984-4BDF-8256-552220169180}">
      <dsp:nvSpPr>
        <dsp:cNvPr id="0" name=""/>
        <dsp:cNvSpPr/>
      </dsp:nvSpPr>
      <dsp:spPr>
        <a:xfrm>
          <a:off x="0" y="5612749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C28C6-3AA1-45AE-B6A1-0E5EACBDD3FD}">
      <dsp:nvSpPr>
        <dsp:cNvPr id="0" name=""/>
        <dsp:cNvSpPr/>
      </dsp:nvSpPr>
      <dsp:spPr>
        <a:xfrm>
          <a:off x="0" y="5612749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Modern Love"/>
            </a:rPr>
            <a:t>      </a:t>
          </a:r>
          <a:r>
            <a:rPr lang="en-US" sz="1300" b="1" kern="1200" dirty="0"/>
            <a:t>}</a:t>
          </a:r>
          <a:endParaRPr lang="en-US" sz="1300" kern="1200" dirty="0"/>
        </a:p>
      </dsp:txBody>
      <dsp:txXfrm>
        <a:off x="0" y="5612749"/>
        <a:ext cx="4555822" cy="374014"/>
      </dsp:txXfrm>
    </dsp:sp>
    <dsp:sp modelId="{BB392FF9-7BBA-4775-8D9C-ABD9BCA07205}">
      <dsp:nvSpPr>
        <dsp:cNvPr id="0" name=""/>
        <dsp:cNvSpPr/>
      </dsp:nvSpPr>
      <dsp:spPr>
        <a:xfrm>
          <a:off x="0" y="5986764"/>
          <a:ext cx="455582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E30B3-2155-47DF-96FE-8A5AE2FCD8A3}">
      <dsp:nvSpPr>
        <dsp:cNvPr id="0" name=""/>
        <dsp:cNvSpPr/>
      </dsp:nvSpPr>
      <dsp:spPr>
        <a:xfrm>
          <a:off x="0" y="5986764"/>
          <a:ext cx="4555822" cy="37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}</a:t>
          </a:r>
          <a:endParaRPr lang="en-US" sz="1300" kern="1200" dirty="0"/>
        </a:p>
      </dsp:txBody>
      <dsp:txXfrm>
        <a:off x="0" y="5986764"/>
        <a:ext cx="4555822" cy="37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446" y="987552"/>
            <a:ext cx="6288786" cy="3081528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130" y="4480562"/>
            <a:ext cx="4495419" cy="1166495"/>
          </a:xfrm>
        </p:spPr>
        <p:txBody>
          <a:bodyPr>
            <a:normAutofit/>
          </a:bodyPr>
          <a:lstStyle>
            <a:lvl1pPr marL="0" indent="0" algn="ctr">
              <a:buNone/>
              <a:defRPr sz="1050" cap="all" spc="45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7" y="1709739"/>
            <a:ext cx="7073108" cy="285273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387" y="4589464"/>
            <a:ext cx="707310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386" y="1825625"/>
            <a:ext cx="351304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1" y="1825625"/>
            <a:ext cx="351304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4249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654099" cy="823912"/>
          </a:xfrm>
        </p:spPr>
        <p:txBody>
          <a:bodyPr anchor="b">
            <a:noAutofit/>
          </a:bodyPr>
          <a:lstStyle>
            <a:lvl1pPr marL="0" indent="0">
              <a:buNone/>
              <a:defRPr sz="1200" b="1" cap="all" spc="22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2510632"/>
            <a:ext cx="3654100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7357" y="1681163"/>
            <a:ext cx="3637432" cy="823912"/>
          </a:xfrm>
        </p:spPr>
        <p:txBody>
          <a:bodyPr anchor="b">
            <a:noAutofit/>
          </a:bodyPr>
          <a:lstStyle>
            <a:lvl1pPr marL="0" indent="0">
              <a:buNone/>
              <a:defRPr sz="1200" b="1" cap="all" spc="22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7357" y="2505075"/>
            <a:ext cx="3654101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1"/>
            <a:ext cx="4239115" cy="5403850"/>
          </a:xfrm>
        </p:spPr>
        <p:txBody>
          <a:bodyPr/>
          <a:lstStyle>
            <a:lvl1pPr>
              <a:defRPr sz="2400"/>
            </a:lvl1pPr>
            <a:lvl2pPr>
              <a:defRPr sz="2100" b="1"/>
            </a:lvl2pPr>
            <a:lvl3pPr>
              <a:defRPr sz="1800" b="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8322337" y="13395"/>
            <a:ext cx="370664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7" y="502921"/>
            <a:ext cx="7225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387" y="1874520"/>
            <a:ext cx="7225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0302" y="6382513"/>
            <a:ext cx="2134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35837" y="2145209"/>
            <a:ext cx="4157472" cy="312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3440" y="6382513"/>
            <a:ext cx="375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7" name="Rectangle 141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3" descr="A digital map">
            <a:extLst>
              <a:ext uri="{FF2B5EF4-FFF2-40B4-BE49-F238E27FC236}">
                <a16:creationId xmlns:a16="http://schemas.microsoft.com/office/drawing/2014/main" id="{C601ED51-7FAB-4270-AB32-88C2B4EA1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8" name="Rectangle 143">
            <a:extLst>
              <a:ext uri="{FF2B5EF4-FFF2-40B4-BE49-F238E27FC236}">
                <a16:creationId xmlns:a16="http://schemas.microsoft.com/office/drawing/2014/main" id="{9DE10C47-AF4B-43D9-ACC0-A3FB23B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2224" cy="397435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81" y="215153"/>
            <a:ext cx="8823528" cy="29210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 </a:t>
            </a:r>
            <a:br>
              <a:rPr lang="en-US" sz="3600" dirty="0"/>
            </a:br>
            <a:br>
              <a:rPr lang="en-US" sz="3600" dirty="0"/>
            </a:br>
            <a:r>
              <a:rPr lang="en-US" sz="8800" dirty="0">
                <a:solidFill>
                  <a:srgbClr val="FFFFFF"/>
                </a:solidFill>
              </a:rPr>
              <a:t>Bubble sort </a:t>
            </a:r>
            <a:br>
              <a:rPr lang="en-US" sz="8800" dirty="0"/>
            </a:b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8067" y="5658442"/>
            <a:ext cx="9847517" cy="818229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                </a:t>
            </a:r>
            <a:r>
              <a:rPr lang="en-US" sz="1600" b="1" dirty="0">
                <a:solidFill>
                  <a:srgbClr val="FFFFFF"/>
                </a:solidFill>
              </a:rPr>
              <a:t>   by 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                  </a:t>
            </a:r>
            <a:r>
              <a:rPr lang="en-US" sz="1600" b="1" u="sng" dirty="0">
                <a:solidFill>
                  <a:srgbClr val="FFFFFF"/>
                </a:solidFill>
              </a:rPr>
              <a:t> ARUN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D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512-DEB6-4638-9292-91DD2546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4CC76-E06F-42E2-90EF-6838B0AB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57" y="641808"/>
            <a:ext cx="6155109" cy="1073862"/>
          </a:xfrm>
        </p:spPr>
        <p:txBody>
          <a:bodyPr>
            <a:normAutofit/>
          </a:bodyPr>
          <a:lstStyle/>
          <a:p>
            <a:r>
              <a:rPr lang="en-US" dirty="0"/>
              <a:t>Bubble Sort 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" y="1869762"/>
            <a:ext cx="9131574" cy="411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B115-4DA6-4995-8644-9B83B278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58" y="2406037"/>
            <a:ext cx="4349347" cy="3119201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b="1"/>
              <a:t>Bubble sort is not the best approach for a person to take when we try to sort a collection of items but it's really a good way for beginners to get an idea of how sorting is supposed to work.</a:t>
            </a:r>
          </a:p>
          <a:p>
            <a:pPr>
              <a:lnSpc>
                <a:spcPct val="140000"/>
              </a:lnSpc>
              <a:buClr>
                <a:srgbClr val="A2B5B2"/>
              </a:buClr>
            </a:pPr>
            <a:r>
              <a:rPr lang="en-US" sz="1600" b="1"/>
              <a:t>Bubble sort is just a way to make a pass through a collection of items and then end up with a completely sorted list. 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B666D3-7550-4348-AD73-27B831A5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15290" y="-18787"/>
            <a:ext cx="1382662" cy="6861159"/>
            <a:chOff x="9487075" y="-18787"/>
            <a:chExt cx="1843554" cy="6861159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07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625" y="104325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4861" y="125610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27" y="193010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081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097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746" y="22609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2869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0234A262-1A84-446A-935F-3BDA4E38B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4752" y="19079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3765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5753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1436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4633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489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2688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2191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5982" y="1751917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3201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422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0240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2">
              <a:extLst>
                <a:ext uri="{FF2B5EF4-FFF2-40B4-BE49-F238E27FC236}">
                  <a16:creationId xmlns:a16="http://schemas.microsoft.com/office/drawing/2014/main" id="{F1EE976D-D914-4545-9E10-F4A3C266A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1895" y="1929658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7579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6131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135" y="612748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4834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2" y="639089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214" y="667177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0171" y="663904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0965" y="646304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6655" y="627812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5814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1483" y="64735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0033" y="605725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048" y="610233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195" y="667477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7246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96A9BAB0-CBD6-492F-BAE1-D79E07902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328" y="652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9804" y="60444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05CFF839-C981-434A-9445-4E5A71BA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721" y="62222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9">
              <a:extLst>
                <a:ext uri="{FF2B5EF4-FFF2-40B4-BE49-F238E27FC236}">
                  <a16:creationId xmlns:a16="http://schemas.microsoft.com/office/drawing/2014/main" id="{954EA9BB-25B0-4D52-B1FA-D7ADAD3FB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778" y="649628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1">
              <a:extLst>
                <a:ext uri="{FF2B5EF4-FFF2-40B4-BE49-F238E27FC236}">
                  <a16:creationId xmlns:a16="http://schemas.microsoft.com/office/drawing/2014/main" id="{1CF36179-928E-45AE-BFCB-8A51031D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04784" y="6673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3918" y="60278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8047" y="63584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40367" y="6606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1124" y="62037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30489" y="643441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9198" y="652225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5427" y="63054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83" y="667879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F9B166DD-EFD8-42F3-A6E1-C6A4A026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61752" y="140309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D432A7B3-E9F3-476E-9D42-6174AF694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72244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F17E4864-342C-497A-A8C4-307CF70C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1617" y="19022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F2484BDA-CEC5-42AD-8874-C782F6A44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825" y="173253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4F6B7DAB-E92D-43BB-ACF1-F06D8925D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51491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DDFDB6E2-654D-48A3-83FB-86F3AD241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047" y="117812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ECD09C44-52C9-455A-865A-65084B50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14408" y="93246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F6C27999-BDBB-4644-8A53-B87F3F144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30170" y="28243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654163CC-9199-4986-9A5E-84365169D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83885" y="1216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C744DB98-E4B6-40B4-92A4-5DC3D959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965" y="138745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3618E05D-0BAF-4A26-858E-F0EF2BA89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848" y="1105206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8506E091-91B5-45A6-B0D7-8778EF36C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5927" y="54936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A5F1AA22-6DD8-43AB-AC2B-AA9371DD9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8597" y="164707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580946E1-6BC9-4EEE-AE4C-F8F08C8F1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01860" y="18739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06858C12-FAE6-4F6D-AAD0-BC164D3C6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22832" y="76309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5">
              <a:extLst>
                <a:ext uri="{FF2B5EF4-FFF2-40B4-BE49-F238E27FC236}">
                  <a16:creationId xmlns:a16="http://schemas.microsoft.com/office/drawing/2014/main" id="{FE64B3B9-8F70-4C7C-980A-CBFFDFB93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6066" y="34025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11402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22997A7B-4811-4158-8F88-483925650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79430" y="1161387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64748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59415" y="175692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44896" y="1960730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72093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2750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0347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>
              <a:extLst>
                <a:ext uri="{FF2B5EF4-FFF2-40B4-BE49-F238E27FC236}">
                  <a16:creationId xmlns:a16="http://schemas.microsoft.com/office/drawing/2014/main" id="{B1A3BF1A-EF96-468A-B04F-AFDF6621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4699" y="20108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2350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8870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5741" y="4347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505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10" y="158864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8">
              <a:extLst>
                <a:ext uri="{FF2B5EF4-FFF2-40B4-BE49-F238E27FC236}">
                  <a16:creationId xmlns:a16="http://schemas.microsoft.com/office/drawing/2014/main" id="{11F9FD14-D3BA-43C4-96E8-5D5EE6AF3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1645" y="607297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950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20791" y="107488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3458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7528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1238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28159" y="669354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6541963-6A27-450E-9315-0BEFD0F6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95" y="3338324"/>
            <a:ext cx="3101580" cy="12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1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" y="1713"/>
            <a:ext cx="3967016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E54C5-98B6-49D2-9194-82B0CCFC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5" y="1395699"/>
            <a:ext cx="3167974" cy="411183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Program for Bubble Sort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1762A5-21E9-43F7-AA73-23206C9F3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99441"/>
              </p:ext>
            </p:extLst>
          </p:nvPr>
        </p:nvGraphicFramePr>
        <p:xfrm>
          <a:off x="4233333" y="5443"/>
          <a:ext cx="4555822" cy="636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05147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2E8E7"/>
      </a:lt2>
      <a:accent1>
        <a:srgbClr val="DE7E92"/>
      </a:accent1>
      <a:accent2>
        <a:srgbClr val="D762AB"/>
      </a:accent2>
      <a:accent3>
        <a:srgbClr val="DB7EDE"/>
      </a:accent3>
      <a:accent4>
        <a:srgbClr val="A262D7"/>
      </a:accent4>
      <a:accent5>
        <a:srgbClr val="8A7EDE"/>
      </a:accent5>
      <a:accent6>
        <a:srgbClr val="6283D7"/>
      </a:accent6>
      <a:hlink>
        <a:srgbClr val="568E83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On-screen Show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BohemianVTI</vt:lpstr>
      <vt:lpstr>   Bubble sort  </vt:lpstr>
      <vt:lpstr>Bubble Sort  </vt:lpstr>
      <vt:lpstr>Program for 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206</cp:revision>
  <dcterms:created xsi:type="dcterms:W3CDTF">2022-02-02T17:02:15Z</dcterms:created>
  <dcterms:modified xsi:type="dcterms:W3CDTF">2022-02-03T12:40:54Z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