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p>
          <a:p>
            <a:r>
              <a:rPr lang="en-US" sz="2400" dirty="0"/>
              <a:t>REGISTER NO AND NMID: </a:t>
            </a:r>
            <a:endParaRPr lang="en-US" sz="2400" dirty="0">
              <a:cs typeface="Calibri"/>
            </a:endParaRPr>
          </a:p>
          <a:p>
            <a:r>
              <a:rPr lang="en-US" sz="2400" dirty="0"/>
              <a:t>DEPARTMENT: </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46162EA-4A74-3DEF-C836-EDD3ED6C6B6A}"/>
              </a:ext>
            </a:extLst>
          </p:cNvPr>
          <p:cNvSpPr txBox="1"/>
          <p:nvPr/>
        </p:nvSpPr>
        <p:spPr>
          <a:xfrm>
            <a:off x="3053748" y="2562273"/>
            <a:ext cx="6107494" cy="1754326"/>
          </a:xfrm>
          <a:prstGeom prst="rect">
            <a:avLst/>
          </a:prstGeom>
          <a:noFill/>
        </p:spPr>
        <p:txBody>
          <a:bodyPr wrap="square">
            <a:spAutoFit/>
          </a:bodyPr>
          <a:lstStyle/>
          <a:p>
            <a:r>
              <a:rPr lang="en-US" dirty="0"/>
              <a:t>In the digital era, users demand engaging and visually attractive interfaces. Traditional flat backgrounds often appear monotonous and fail to capture attention. There is a need for a 3D box background design that adds depth, creativity, and modern appeal while maintaining functionality and usability in digital portfolios and presentations.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80219EB-98E6-FE54-4D64-23110F13E4C7}"/>
              </a:ext>
            </a:extLst>
          </p:cNvPr>
          <p:cNvSpPr txBox="1"/>
          <p:nvPr/>
        </p:nvSpPr>
        <p:spPr>
          <a:xfrm>
            <a:off x="3053748" y="2423774"/>
            <a:ext cx="6107494" cy="2031325"/>
          </a:xfrm>
          <a:prstGeom prst="rect">
            <a:avLst/>
          </a:prstGeom>
          <a:noFill/>
        </p:spPr>
        <p:txBody>
          <a:bodyPr wrap="square">
            <a:spAutoFit/>
          </a:bodyPr>
          <a:lstStyle/>
          <a:p>
            <a:r>
              <a:rPr lang="en-US" dirty="0"/>
              <a:t>The project “3D Boxes Background” focuses on creating an innovative and interactive background design using 3D box structures. The design aims to enhance digital portfolios, presentations, and user interfaces by adding depth, modern aesthetics, and functionality. The project demonstrates the use of design tools and techniques to achieve a balance between creativity and usability.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 Kumar</cp:lastModifiedBy>
  <cp:revision>23</cp:revision>
  <dcterms:created xsi:type="dcterms:W3CDTF">2024-03-29T15:07:22Z</dcterms:created>
  <dcterms:modified xsi:type="dcterms:W3CDTF">2025-08-29T17:21:38Z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