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3416320"/>
          </a:xfrm>
          <a:prstGeom prst="rect">
            <a:avLst/>
          </a:prstGeom>
          <a:noFill/>
        </p:spPr>
        <p:txBody>
          <a:bodyPr wrap="square" lIns="91440" tIns="45720" rIns="91440" bIns="45720" rtlCol="0" anchor="t">
            <a:spAutoFit/>
          </a:bodyPr>
          <a:lstStyle/>
          <a:p>
            <a:r>
              <a:rPr lang="en-US" sz="2400" dirty="0"/>
              <a:t>STUDENT NAME:ARUN KUMAR S </a:t>
            </a:r>
          </a:p>
          <a:p>
            <a:r>
              <a:rPr lang="en-US" sz="2400" dirty="0"/>
              <a:t>REGISTER NO: 24132161802521015</a:t>
            </a:r>
          </a:p>
          <a:p>
            <a:r>
              <a:rPr lang="en-US" sz="2400" dirty="0">
                <a:cs typeface="Calibri"/>
              </a:rPr>
              <a:t>NMID:autanm21621624ucse015</a:t>
            </a:r>
          </a:p>
          <a:p>
            <a:r>
              <a:rPr lang="en-US" sz="2400" dirty="0"/>
              <a:t>DEPARTMENT: COMPUTER SCIENCE </a:t>
            </a:r>
          </a:p>
          <a:p>
            <a:r>
              <a:rPr lang="en-US" sz="2400" dirty="0"/>
              <a:t>COLLEGE: GOVERNMENT ARTS AND SCIENCE COLLEGE </a:t>
            </a:r>
          </a:p>
          <a:p>
            <a:r>
              <a:rPr lang="en-US" sz="2400" dirty="0"/>
              <a:t>THIRUVENNAINALLUR</a:t>
            </a:r>
          </a:p>
          <a:p>
            <a:r>
              <a:rPr lang="en-US" sz="2400" dirty="0"/>
              <a:t>UNIVERSITY: ANNAMALAI UNIVERSITY </a:t>
            </a:r>
          </a:p>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046162EA-4A74-3DEF-C836-EDD3ED6C6B6A}"/>
              </a:ext>
            </a:extLst>
          </p:cNvPr>
          <p:cNvSpPr txBox="1"/>
          <p:nvPr/>
        </p:nvSpPr>
        <p:spPr>
          <a:xfrm>
            <a:off x="3053748" y="2562273"/>
            <a:ext cx="6107494" cy="1754326"/>
          </a:xfrm>
          <a:prstGeom prst="rect">
            <a:avLst/>
          </a:prstGeom>
          <a:noFill/>
        </p:spPr>
        <p:txBody>
          <a:bodyPr wrap="square">
            <a:spAutoFit/>
          </a:bodyPr>
          <a:lstStyle/>
          <a:p>
            <a:r>
              <a:rPr lang="en-US" dirty="0"/>
              <a:t>In the digital era, users demand engaging and visually attractive interfaces. Traditional flat backgrounds often appear monotonous and fail to capture attention. There is a need for a 3D box background design that adds depth, creativity, and modern appeal while maintaining functionality and usability in digital portfolios and presentations.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A80219EB-98E6-FE54-4D64-23110F13E4C7}"/>
              </a:ext>
            </a:extLst>
          </p:cNvPr>
          <p:cNvSpPr txBox="1"/>
          <p:nvPr/>
        </p:nvSpPr>
        <p:spPr>
          <a:xfrm>
            <a:off x="3053748" y="2423774"/>
            <a:ext cx="6107494" cy="2031325"/>
          </a:xfrm>
          <a:prstGeom prst="rect">
            <a:avLst/>
          </a:prstGeom>
          <a:noFill/>
        </p:spPr>
        <p:txBody>
          <a:bodyPr wrap="square">
            <a:spAutoFit/>
          </a:bodyPr>
          <a:lstStyle/>
          <a:p>
            <a:r>
              <a:rPr lang="en-US" dirty="0"/>
              <a:t>The project “3D Boxes Background” focuses on creating an innovative and interactive background design using 3D box structures. The design aims to enhance digital portfolios, presentations, and user interfaces by adding depth, modern aesthetics, and functionality. The project demonstrates the use of design tools and techniques to achieve a balance between creativity and usability.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43A9676B-5082-41DA-E56B-470525ACC85A}"/>
              </a:ext>
            </a:extLst>
          </p:cNvPr>
          <p:cNvSpPr txBox="1"/>
          <p:nvPr/>
        </p:nvSpPr>
        <p:spPr>
          <a:xfrm>
            <a:off x="3053748" y="2700772"/>
            <a:ext cx="6107494" cy="1477328"/>
          </a:xfrm>
          <a:prstGeom prst="rect">
            <a:avLst/>
          </a:prstGeom>
          <a:noFill/>
        </p:spPr>
        <p:txBody>
          <a:bodyPr wrap="square">
            <a:spAutoFit/>
          </a:bodyPr>
          <a:lstStyle/>
          <a:p>
            <a:r>
              <a:rPr lang="en-US" dirty="0"/>
              <a:t>Students &amp; Learners – to create modern project portfolios and </a:t>
            </a:r>
            <a:r>
              <a:rPr lang="en-US" dirty="0" err="1"/>
              <a:t>presentationsWeb</a:t>
            </a:r>
            <a:r>
              <a:rPr lang="en-US" dirty="0"/>
              <a:t> Designers – for adding creative 3D effects in </a:t>
            </a:r>
            <a:r>
              <a:rPr lang="en-US" dirty="0" err="1"/>
              <a:t>websitesUI</a:t>
            </a:r>
            <a:r>
              <a:rPr lang="en-US" dirty="0"/>
              <a:t>/UX Developers – to enhance user interfaces with engaging </a:t>
            </a:r>
            <a:r>
              <a:rPr lang="en-US" dirty="0" err="1"/>
              <a:t>visualsCreative</a:t>
            </a:r>
            <a:r>
              <a:rPr lang="en-US" dirty="0"/>
              <a:t> Professionals – for digital art, branding, and design projects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B3431D42-C8E6-3A4A-61DB-50BFE8FEE7FB}"/>
              </a:ext>
            </a:extLst>
          </p:cNvPr>
          <p:cNvSpPr txBox="1"/>
          <p:nvPr/>
        </p:nvSpPr>
        <p:spPr>
          <a:xfrm>
            <a:off x="3053748" y="2700772"/>
            <a:ext cx="6107494" cy="1477328"/>
          </a:xfrm>
          <a:prstGeom prst="rect">
            <a:avLst/>
          </a:prstGeom>
          <a:noFill/>
        </p:spPr>
        <p:txBody>
          <a:bodyPr wrap="square">
            <a:spAutoFit/>
          </a:bodyPr>
          <a:lstStyle/>
          <a:p>
            <a:r>
              <a:rPr lang="en-US" dirty="0"/>
              <a:t>Design Tools: Adobe Photoshop, Illustrator (for graphic design)3D Modelling: Blender (for creating 3D box effects)Web Technologies: HTML, CSS, JavaScript (for implementation in digital platforms)Presentation Tools: PowerPoint, </a:t>
            </a:r>
            <a:r>
              <a:rPr lang="en-US" dirty="0" err="1"/>
              <a:t>Figma</a:t>
            </a:r>
            <a:r>
              <a:rPr lang="en-US" dirty="0"/>
              <a:t> (for portfolio layout and showcasing)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13322"/>
            <a:ext cx="8613775"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9013B11-FBB5-8FD8-F04F-226199559B63}"/>
              </a:ext>
            </a:extLst>
          </p:cNvPr>
          <p:cNvSpPr txBox="1"/>
          <p:nvPr/>
        </p:nvSpPr>
        <p:spPr>
          <a:xfrm>
            <a:off x="3053748" y="2562273"/>
            <a:ext cx="6107494" cy="1754326"/>
          </a:xfrm>
          <a:prstGeom prst="rect">
            <a:avLst/>
          </a:prstGeom>
          <a:noFill/>
        </p:spPr>
        <p:txBody>
          <a:bodyPr wrap="square">
            <a:spAutoFit/>
          </a:bodyPr>
          <a:lstStyle/>
          <a:p>
            <a:r>
              <a:rPr lang="en-US" dirty="0"/>
              <a:t>Portfolio Design and </a:t>
            </a:r>
            <a:r>
              <a:rPr lang="en-US" dirty="0" err="1"/>
              <a:t>LayoutA</a:t>
            </a:r>
            <a:r>
              <a:rPr lang="en-US" dirty="0"/>
              <a:t> clean and professional structure for showcasing </a:t>
            </a:r>
            <a:r>
              <a:rPr lang="en-US" dirty="0" err="1"/>
              <a:t>projectsIntegration</a:t>
            </a:r>
            <a:r>
              <a:rPr lang="en-US" dirty="0"/>
              <a:t> of 3D box background to create depth and visual </a:t>
            </a:r>
            <a:r>
              <a:rPr lang="en-US" dirty="0" err="1"/>
              <a:t>appealConsistent</a:t>
            </a:r>
            <a:r>
              <a:rPr lang="en-US" dirty="0"/>
              <a:t> use of fonts, colors, and spacing for </a:t>
            </a:r>
            <a:r>
              <a:rPr lang="en-US" dirty="0" err="1"/>
              <a:t>readabilityOrganized</a:t>
            </a:r>
            <a:r>
              <a:rPr lang="en-US" dirty="0"/>
              <a:t> navigation with clear sections (About, Projects, Skills, Contact)Layout designed to highlight creativity while maintaining functionality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F4363B2C-DD5A-C0C5-5CC2-DB6F66BA6618}"/>
              </a:ext>
            </a:extLst>
          </p:cNvPr>
          <p:cNvSpPr txBox="1"/>
          <p:nvPr/>
        </p:nvSpPr>
        <p:spPr>
          <a:xfrm>
            <a:off x="3053748" y="2423774"/>
            <a:ext cx="6107494" cy="2031325"/>
          </a:xfrm>
          <a:prstGeom prst="rect">
            <a:avLst/>
          </a:prstGeom>
          <a:noFill/>
        </p:spPr>
        <p:txBody>
          <a:bodyPr wrap="square">
            <a:spAutoFit/>
          </a:bodyPr>
          <a:lstStyle/>
          <a:p>
            <a:r>
              <a:rPr lang="en-US" dirty="0"/>
              <a:t>3D Box Background adds depth and visual </a:t>
            </a:r>
            <a:r>
              <a:rPr lang="en-US" dirty="0" err="1"/>
              <a:t>engagementInteractive</a:t>
            </a:r>
            <a:r>
              <a:rPr lang="en-US" dirty="0"/>
              <a:t> Design enhances user </a:t>
            </a:r>
            <a:r>
              <a:rPr lang="en-US" dirty="0" err="1"/>
              <a:t>experienceResponsive</a:t>
            </a:r>
            <a:r>
              <a:rPr lang="en-US" dirty="0"/>
              <a:t> Layout adapts to different screens and </a:t>
            </a:r>
            <a:r>
              <a:rPr lang="en-US" dirty="0" err="1"/>
              <a:t>devicesCustomizable</a:t>
            </a:r>
            <a:r>
              <a:rPr lang="en-US" dirty="0"/>
              <a:t> Elements allow personalization of </a:t>
            </a:r>
            <a:r>
              <a:rPr lang="en-US" dirty="0" err="1"/>
              <a:t>designBalanced</a:t>
            </a:r>
            <a:r>
              <a:rPr lang="en-US" dirty="0"/>
              <a:t> Creativity &amp; Usability ensures both attractiveness and </a:t>
            </a:r>
            <a:r>
              <a:rPr lang="en-US" dirty="0" err="1"/>
              <a:t>functionalitySupports</a:t>
            </a:r>
            <a:r>
              <a:rPr lang="en-US" dirty="0"/>
              <a:t> Digital Portfolios for students, designers, and professionals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Arun Kumar</cp:lastModifiedBy>
  <cp:revision>24</cp:revision>
  <dcterms:created xsi:type="dcterms:W3CDTF">2024-03-29T15:07:22Z</dcterms:created>
  <dcterms:modified xsi:type="dcterms:W3CDTF">2025-08-30T01:26:45Z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