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E </a:t>
            </a:r>
            <a:r>
              <a:rPr dirty="0" sz="2400" lang="en-US"/>
              <a:t>Q</a:t>
            </a:r>
            <a:r>
              <a:rPr dirty="0" sz="2400" lang="en-US"/>
              <a:t>U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739774" y="2387758"/>
            <a:ext cx="10408292" cy="34442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Cleaning: Removed duplicates, handled missing values.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Performance Metrics: Calculated average sales, project completion rates, and feedback scores.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Formulas: Used functions like SUM, AVERAGE, and IF to compute performance scores.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Power Query: Imported and transformed data for analysis.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PivotTables: Summarized and analyzed data dynamically.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Conditional Formatting: Highlighted top performers and trends.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835121" y="1116010"/>
            <a:ext cx="8245506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Summary: Identified top-performing employees based on sales and feedback scores.
Trends: Noted patterns in performance over time or across different teams.
Insights: Found areas for improvement, such as employees with low performance in specific metrics.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523999" y="1429346"/>
            <a:ext cx="8582523" cy="47015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Findings: The analysis highlighted key strengths and weaknesses among employees, with actionable insights for targeted improvements. Recommendations: Implement targeted training programs for underperforming employees, reward top performers, and continuously monitor performance metrics using the
developed tool.
Thank youu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7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8" name=""/>
          <p:cNvSpPr txBox="1"/>
          <p:nvPr/>
        </p:nvSpPr>
        <p:spPr>
          <a:xfrm>
            <a:off x="1898966" y="1836165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high school dropout rate in our community has risen by 20% over the past two years, negatively impacting our future workforce. We need to implement targeted intervention programs to reduce dropout rates and ensure a more educated workforce.”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1400175" y="1695449"/>
            <a:ext cx="766698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project overview is a document that summarizes a project's key details, including its goals, objectives, and steps to achieve them. It also outlines the project's schedule, budget, resources, and status. A project overview can help simplify complex information into a single document that can be easily managed throughout the project's lifecycle. 
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699451" y="1409951"/>
            <a:ext cx="9438409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HR Managers: To make informed decisions about promotions and training needs.
Team Leaders: To assess team performance and identify areas for improvement.
Executives: To understand overall performance trends and allocate resources effectively.
The above end users ensures the employees performance accordingly through this data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481261" y="1131253"/>
            <a:ext cx="665018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Solution: Implement an Excel-based performance
analysis tool that integrates data from multiple sources, applies various analytical techniques, and generates actionable insights.
Proposition: Use Excel's data manipulation, conditional formatting, PivotTables, and charts to create a comprehensive performance dashboard that highlights key metrics and trends.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398317" y="1109345"/>
            <a:ext cx="879763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Source: Employee performance data collected from sales reports, project tracking systems, and customer feedback surveys.
Key Fields: Employee Name, Sales Amount, Projects Completed, Customer Feedback Score, Attendance.
Data Volume: Includes data for 100 employees over the past year.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334300" y="1434274"/>
            <a:ext cx="9351818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Our solution stands out by offering a highly integrated and interactive performance analysis tool that not only consolidates various performance metrics into a single, easy-to-navigate interface but also leverages advanced data manipulation techniques and dynamic visualizations. This allows managers to gain real-time insights into employee performance and make informed decisions swiftly, significantly improving the efficiency of performance evaluations and strategic planning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2024-09-04T08:18:10Z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73447225374646048897f304a073ad40</vt:lpwstr>
  </property>
</Properties>
</file>