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8"/>
  </p:notesMasterIdLst>
  <p:sldIdLst>
    <p:sldId id="349" r:id="rId2"/>
    <p:sldId id="287" r:id="rId3"/>
    <p:sldId id="257" r:id="rId4"/>
    <p:sldId id="260" r:id="rId5"/>
    <p:sldId id="340" r:id="rId6"/>
    <p:sldId id="288" r:id="rId7"/>
    <p:sldId id="266" r:id="rId8"/>
    <p:sldId id="343" r:id="rId9"/>
    <p:sldId id="344" r:id="rId10"/>
    <p:sldId id="345" r:id="rId11"/>
    <p:sldId id="350" r:id="rId12"/>
    <p:sldId id="351" r:id="rId13"/>
    <p:sldId id="275" r:id="rId14"/>
    <p:sldId id="346" r:id="rId15"/>
    <p:sldId id="270" r:id="rId16"/>
    <p:sldId id="32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5FF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44" autoAdjust="0"/>
    <p:restoredTop sz="99822" autoAdjust="0"/>
  </p:normalViewPr>
  <p:slideViewPr>
    <p:cSldViewPr>
      <p:cViewPr varScale="1">
        <p:scale>
          <a:sx n="89" d="100"/>
          <a:sy n="89" d="100"/>
        </p:scale>
        <p:origin x="163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73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9B3BC-7FCA-4166-96E5-654288EED0B0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6B92D-2A32-4C16-979B-071562DB20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84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660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70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19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42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8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349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588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0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0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4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6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0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0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7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7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8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4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1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90898"/>
            <a:ext cx="10515600" cy="5033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B5FF3"/>
                </a:solidFill>
              </a:defRPr>
            </a:lvl1pPr>
          </a:lstStyle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2B5FF3"/>
                </a:solidFill>
              </a:defRPr>
            </a:lvl1pPr>
          </a:lstStyle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xmlns="" id="{AFC93F2D-9111-4E77-98B1-F1ACD37A82C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094" cy="548680"/>
          </a:xfrm>
          <a:prstGeom prst="rect">
            <a:avLst/>
          </a:prstGeom>
        </p:spPr>
      </p:pic>
      <p:pic>
        <p:nvPicPr>
          <p:cNvPr id="8" name="Picture 7" descr="A picture containing calendar&#10;&#10;Description automatically generated">
            <a:extLst>
              <a:ext uri="{FF2B5EF4-FFF2-40B4-BE49-F238E27FC236}">
                <a16:creationId xmlns:a16="http://schemas.microsoft.com/office/drawing/2014/main" xmlns="" id="{937059C3-335C-47D5-99C1-8813DA15D67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139" y="18044"/>
            <a:ext cx="693483" cy="69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5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47592"/>
            <a:ext cx="12192000" cy="1285884"/>
          </a:xfrm>
        </p:spPr>
        <p:txBody>
          <a:bodyPr>
            <a:normAutofit/>
          </a:bodyPr>
          <a:lstStyle/>
          <a:p>
            <a:r>
              <a:rPr lang="en-US" sz="3400" i="1" dirty="0" smtClean="0">
                <a:solidFill>
                  <a:srgbClr val="FF0000"/>
                </a:solidFill>
              </a:rPr>
              <a:t>Integrated Library System (ILS) </a:t>
            </a:r>
            <a:r>
              <a:rPr lang="en-US" sz="3400" dirty="0">
                <a:solidFill>
                  <a:srgbClr val="FF0000"/>
                </a:solidFill>
              </a:rPr>
              <a:t/>
            </a:r>
            <a:br>
              <a:rPr lang="en-US" sz="3400" dirty="0">
                <a:solidFill>
                  <a:srgbClr val="FF0000"/>
                </a:solidFill>
              </a:rPr>
            </a:br>
            <a:endParaRPr lang="en-US" sz="3400" dirty="0">
              <a:solidFill>
                <a:srgbClr val="FF0000"/>
              </a:solidFill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3867148" y="3426452"/>
            <a:ext cx="4457704" cy="824888"/>
          </a:xfrm>
        </p:spPr>
        <p:txBody>
          <a:bodyPr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ARUNKUMAR NM</a:t>
            </a:r>
            <a:endParaRPr lang="en-US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USN: </a:t>
            </a:r>
            <a:r>
              <a:rPr lang="en-US" sz="24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1RN18IS027</a:t>
            </a:r>
            <a:endParaRPr lang="en-IN" sz="2400" b="1" dirty="0">
              <a:solidFill>
                <a:srgbClr val="0000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24735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RNS INSTITUTE OF TECHNOLOGY</a:t>
            </a:r>
          </a:p>
          <a:p>
            <a:pPr algn="ctr">
              <a:defRPr/>
            </a:pPr>
            <a:r>
              <a:rPr lang="en-US" sz="2400" b="1" cap="all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BENGALURU - 98</a:t>
            </a:r>
            <a:endParaRPr lang="en-US" sz="24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83917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DEPARTMENT OF INFORMATION SCIENCE &amp; ENGINEERING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2279576" y="1785927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Presentation on Internship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659" y="5269170"/>
            <a:ext cx="51288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Internal Guide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Ms. </a:t>
            </a:r>
            <a:r>
              <a:rPr lang="en-US" sz="20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Priyanka</a:t>
            </a:r>
            <a:r>
              <a:rPr lang="en-US" sz="20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MR</a:t>
            </a:r>
            <a:endParaRPr lang="pt-BR" sz="20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Asst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Prof, Dept of  ISE, RNSIT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A472F78-45DD-40B9-BA53-4226E0E3EDA4}"/>
              </a:ext>
            </a:extLst>
          </p:cNvPr>
          <p:cNvSpPr/>
          <p:nvPr/>
        </p:nvSpPr>
        <p:spPr>
          <a:xfrm>
            <a:off x="7037211" y="5244054"/>
            <a:ext cx="51288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External Guide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Mr.</a:t>
            </a:r>
            <a:r>
              <a:rPr lang="en-IN" sz="2000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Ramesh</a:t>
            </a:r>
            <a:endParaRPr lang="pt-BR" sz="20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TechieAid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27E3AEF-60DE-459F-A536-25F4B75B8EC2}"/>
              </a:ext>
            </a:extLst>
          </p:cNvPr>
          <p:cNvSpPr txBox="1"/>
          <p:nvPr/>
        </p:nvSpPr>
        <p:spPr>
          <a:xfrm>
            <a:off x="7742251" y="4865939"/>
            <a:ext cx="3718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TechieAid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F10145C-0771-4456-B5EE-A9E0E95D9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102" y="3999043"/>
            <a:ext cx="1305107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81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924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Login Page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VII </a:t>
            </a:r>
            <a:r>
              <a:rPr lang="en-US" dirty="0"/>
              <a:t>Semester, Department of ISE, RNSIT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479376" y="1044696"/>
            <a:ext cx="11233248" cy="5180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50000"/>
              </a:lnSpc>
              <a:buNone/>
            </a:pP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9A39DE3-6D44-4EB6-9B74-A8C7D8E0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2" descr="System design of Library Management System - Free Student Projects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952728" y="1142984"/>
            <a:ext cx="7500990" cy="49307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09366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br>
              <a:rPr lang="en-US" u="sng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u="sng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VII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Home Page</a:t>
            </a:r>
            <a:endParaRPr lang="en-US" dirty="0"/>
          </a:p>
        </p:txBody>
      </p:sp>
      <p:pic>
        <p:nvPicPr>
          <p:cNvPr id="10" name="Picture 2" descr="System design of Library Management System - Free Student Projects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66256" y="1142984"/>
            <a:ext cx="7688168" cy="50720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br>
              <a:rPr lang="en-US" u="sng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Student Login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VII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2" descr="System design of Library Management System - Free Student Projects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81355" y="1000108"/>
            <a:ext cx="8121461" cy="53560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191482"/>
            <a:ext cx="7467600" cy="71439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CONCLUSIONS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944724"/>
            <a:ext cx="11089232" cy="5292588"/>
          </a:xfrm>
        </p:spPr>
        <p:txBody>
          <a:bodyPr>
            <a:normAutofit/>
          </a:bodyPr>
          <a:lstStyle/>
          <a:p>
            <a:r>
              <a:rPr lang="en-US" sz="2600" dirty="0" smtClean="0"/>
              <a:t>The Library Management System allows the user to store the book details and the person's details.</a:t>
            </a:r>
          </a:p>
          <a:p>
            <a:r>
              <a:rPr lang="en-US" sz="2600" dirty="0" smtClean="0"/>
              <a:t>This software allows storing the details </a:t>
            </a:r>
            <a:r>
              <a:rPr lang="en-US" sz="2600" smtClean="0"/>
              <a:t>of </a:t>
            </a:r>
            <a:r>
              <a:rPr lang="en-US" sz="2600" smtClean="0"/>
              <a:t>all the </a:t>
            </a:r>
            <a:r>
              <a:rPr lang="en-US" sz="2600" dirty="0" smtClean="0"/>
              <a:t>data related to library.</a:t>
            </a:r>
          </a:p>
          <a:p>
            <a:r>
              <a:rPr lang="en-US" sz="2600" dirty="0" smtClean="0"/>
              <a:t>The implementation of the system will reduce data entry time and provide readily calculated reports</a:t>
            </a:r>
            <a:r>
              <a:rPr lang="en-US" sz="1800" dirty="0" smtClean="0"/>
              <a:t>.</a:t>
            </a:r>
          </a:p>
          <a:p>
            <a:r>
              <a:rPr lang="en-US" sz="2600" dirty="0" smtClean="0"/>
              <a:t>The computerization of the Library Management will not only improves the efficiency but will also reduce human stress thereby indirectly improving human recourses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A33232D-C5B6-4904-B0FD-67D9A472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VII </a:t>
            </a:r>
            <a:r>
              <a:rPr lang="en-US" dirty="0"/>
              <a:t>Semester, Department of ISE, RNSIT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3F751C5-4D03-4713-B38A-E84F63B9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198CA14-345C-4F3F-85D3-74871838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136525"/>
            <a:ext cx="7467600" cy="71439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Future Enhancements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30" y="944724"/>
            <a:ext cx="11317394" cy="5292588"/>
          </a:xfrm>
        </p:spPr>
        <p:txBody>
          <a:bodyPr>
            <a:normAutofit/>
          </a:bodyPr>
          <a:lstStyle/>
          <a:p>
            <a:r>
              <a:rPr lang="en-US" sz="2600" dirty="0" smtClean="0"/>
              <a:t>As  technology  emerges,  it  is  possible  to  upgrade  the system and can be adaptable to the desired system</a:t>
            </a:r>
          </a:p>
          <a:p>
            <a:r>
              <a:rPr lang="en-US" sz="2600" dirty="0" smtClean="0"/>
              <a:t>Based  on  future  security  issues,  security  can  be enhanced using emerging technologies.</a:t>
            </a:r>
          </a:p>
          <a:p>
            <a:r>
              <a:rPr lang="en-US" sz="2600" dirty="0" smtClean="0"/>
              <a:t>Changes made by any user can be monitored</a:t>
            </a:r>
          </a:p>
          <a:p>
            <a:r>
              <a:rPr lang="en-US" sz="2600" dirty="0" smtClean="0"/>
              <a:t>More control by the administrator</a:t>
            </a:r>
          </a:p>
          <a:p>
            <a:r>
              <a:rPr lang="en-US" sz="2600" dirty="0" smtClean="0"/>
              <a:t>Use of more extra classes and modules to short down the code.</a:t>
            </a:r>
            <a:endParaRPr lang="en-US" sz="2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A33232D-C5B6-4904-B0FD-67D9A472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VII </a:t>
            </a:r>
            <a:r>
              <a:rPr lang="en-US" dirty="0"/>
              <a:t>Semester, Department of ISE, RNSIT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3F751C5-4D03-4713-B38A-E84F63B9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EE063CF-6D7D-432E-B18C-EBA1A907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71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136525"/>
            <a:ext cx="10370368" cy="621982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</a:p>
          <a:p>
            <a:pPr marL="0" indent="0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Microsoft Visual C# Step by Step (Developer Reference Edition). </a:t>
            </a:r>
          </a:p>
          <a:p>
            <a:pPr marL="0" indent="0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RamezElmasri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Shamkant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B.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Navathe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Fundamentals of Database Systems.      </a:t>
            </a:r>
          </a:p>
          <a:p>
            <a:pPr marL="0" indent="0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Learn SQL Tutorial –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javatpoint</a:t>
            </a: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MS SQL Server Tutorial (tutorialspoint.com)</a:t>
            </a:r>
          </a:p>
          <a:p>
            <a:pPr marL="0" indent="0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C# Tutorial -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GeeksforGeeks</a:t>
            </a: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What is .NET Framework? Explain Architecture &amp; Components (guru99.com)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C2A149-87F3-4546-B37B-612BD139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VII </a:t>
            </a:r>
            <a:r>
              <a:rPr lang="en-US" dirty="0"/>
              <a:t>Semester, Department of ISE, RNSIT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FA78DEB-6914-4A76-B9B4-66FB89B0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1C7A7-D0BC-42EC-8035-D91B8D8A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9616" y="2458552"/>
            <a:ext cx="6553200" cy="75442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66"/>
                </a:solidFill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225990-F38C-4DDC-86BA-7F06ABDA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VII </a:t>
            </a:r>
            <a:r>
              <a:rPr lang="en-US" dirty="0"/>
              <a:t>Semester, Department of ISE, RNSIT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E55FA4F-0ACB-4158-BB75-7AD52B71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602A3F-45C8-46FF-A99F-20E606B7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96" y="53752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484785"/>
            <a:ext cx="7886700" cy="4692179"/>
          </a:xfrm>
        </p:spPr>
        <p:txBody>
          <a:bodyPr>
            <a:normAutofit fontScale="92500" lnSpcReduction="10000"/>
          </a:bodyPr>
          <a:lstStyle/>
          <a:p>
            <a:pPr marL="355600" indent="-355600">
              <a:buFont typeface="Wingdings" pitchFamily="2" charset="2"/>
              <a:buChar char="q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About the Company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Requirements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 marL="355600" indent="-355600">
              <a:buFont typeface="Wingdings" pitchFamily="2" charset="2"/>
              <a:buChar char="q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System Design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Detailed Design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Implementation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 marL="355600" indent="-355600">
              <a:buFont typeface="Wingdings" pitchFamily="2" charset="2"/>
              <a:buChar char="q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Conclusion and Future Enhancements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Q &amp; A</a:t>
            </a:r>
          </a:p>
          <a:p>
            <a:pPr marL="0" indent="0">
              <a:buNone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3107C6F-CCDB-468C-A092-04717062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VII </a:t>
            </a:r>
            <a:r>
              <a:rPr lang="en-US" dirty="0"/>
              <a:t>Semester, Department of ISE, RNSIT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F95553B-50BC-4DC2-A8CE-4336C138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E09E886-641A-4621-AEA2-BB64918E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3592" y="332656"/>
            <a:ext cx="7467600" cy="129614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282" y="1357298"/>
            <a:ext cx="8572560" cy="4591982"/>
          </a:xfrm>
        </p:spPr>
        <p:txBody>
          <a:bodyPr>
            <a:normAutofit fontScale="77500" lnSpcReduction="20000"/>
          </a:bodyPr>
          <a:lstStyle/>
          <a:p>
            <a:pPr marL="355600" indent="-355600"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A library management system is software that is designed to manage all the functions of a library. </a:t>
            </a:r>
          </a:p>
          <a:p>
            <a:pPr marL="355600" indent="-355600"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It helps librarian to maintain the database of new books and the books that are borrowed by members along with their due dates. </a:t>
            </a:r>
          </a:p>
          <a:p>
            <a:pPr marL="355600" indent="-355600"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The system would provide basic set of features to add/update members, add/update books, and manage check in specifications for the systems based on the client's statement of need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218EC12-73AA-4416-AB80-CFE95158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VII </a:t>
            </a:r>
            <a:r>
              <a:rPr lang="en-US" dirty="0"/>
              <a:t>Semester, Department of ISE, RNSIT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CD64878-040F-43D3-8C50-5126F2C2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251B2EA-778B-412E-9857-F89F9B20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7467600" cy="100811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About the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914400"/>
            <a:ext cx="10657184" cy="5322912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TechieAid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is IT services company registered under Govt. of India, Ministry of Micro, Small &amp; Medium Enterprises (MSME).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TechieAid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offers Software Development Services, Staffing Solutions, Technology Training, Leadership &amp; Soft Skills Training and Coaching &amp; Mentoring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TechieAid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core team comes with 20+ years of industry experience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8ED1BB5-76F5-4CA3-B1FE-B05B9614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VII </a:t>
            </a:r>
            <a:r>
              <a:rPr lang="en-US" dirty="0"/>
              <a:t>Semester, Department of ISE, RNSIT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33CD455-262C-407F-89E6-1DBDF19B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70F791B-2FC0-473B-A001-5B20E76E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7467600" cy="108012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914400"/>
            <a:ext cx="10945216" cy="5322912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Library management systems are designed to manage the movement of books and maintain records of the members in a library 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ILS is an automatic system that reduces the work burden of the staff/librarians through a single click. It will manage, organize and oriented the library task. 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ILS supports the librarian to add/view/delete/update details from the library stock. 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Here we integrate all the library data into the SQL server. 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Preliminarily the librarian has to add student and book details into the database. After that he/she can view/delete/update those details through the Integrated Library system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8ED1BB5-76F5-4CA3-B1FE-B05B9614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VII </a:t>
            </a:r>
            <a:r>
              <a:rPr lang="en-US" dirty="0"/>
              <a:t>Semester, Department of ISE, RNSIT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33CD455-262C-407F-89E6-1DBDF19B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398D7C1-FF9A-4118-8448-A4F79609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6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146036"/>
            <a:ext cx="7467600" cy="786569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376" y="992124"/>
            <a:ext cx="11353247" cy="5245188"/>
          </a:xfrm>
        </p:spPr>
        <p:txBody>
          <a:bodyPr>
            <a:normAutofit/>
          </a:bodyPr>
          <a:lstStyle/>
          <a:p>
            <a:pPr marL="355600" lvl="0" indent="-351155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Requirement        </a:t>
            </a:r>
          </a:p>
          <a:p>
            <a:pPr marL="355600" lvl="0" indent="-351155">
              <a:spcBef>
                <a:spcPts val="0"/>
              </a:spcBef>
              <a:buNone/>
            </a:pPr>
            <a:endParaRPr lang="en-IN" b="1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lvl="0" indent="-351155">
              <a:spcBef>
                <a:spcPts val="0"/>
              </a:spcBef>
              <a:buNone/>
            </a:pPr>
            <a:endParaRPr lang="en-IN" b="1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lvl="0" indent="-351155">
              <a:spcBef>
                <a:spcPts val="0"/>
              </a:spcBef>
              <a:buNone/>
            </a:pPr>
            <a:endParaRPr lang="en-IN" b="1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lvl="0" indent="-351155">
              <a:spcBef>
                <a:spcPts val="0"/>
              </a:spcBef>
              <a:buNone/>
            </a:pPr>
            <a:endParaRPr lang="en-IN" b="1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lvl="0" indent="-351155">
              <a:spcBef>
                <a:spcPts val="0"/>
              </a:spcBef>
              <a:buNone/>
            </a:pPr>
            <a:endParaRPr lang="en-IN" b="1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lvl="0" indent="-351155">
              <a:spcBef>
                <a:spcPts val="0"/>
              </a:spcBef>
              <a:buNone/>
            </a:pPr>
            <a:endParaRPr lang="en-US" b="1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indent="-351155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Requirement</a:t>
            </a:r>
            <a:endParaRPr lang="en-US" dirty="0" smtClean="0"/>
          </a:p>
          <a:p>
            <a:pPr marL="355600" lvl="0" indent="-351155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055E591-C18D-425A-AAC9-A7B8DDE5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VII </a:t>
            </a:r>
            <a:r>
              <a:rPr lang="en-US" dirty="0"/>
              <a:t>Semester, Department of ISE, RNSIT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07D3F4B-99EC-490F-B7F2-3CD7EFAB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FE7CFFF-CD13-4F2E-A803-A2A984D3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2" descr="System design of Library Management System - Free Student Projects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2662" y="1643050"/>
            <a:ext cx="8121461" cy="1885541"/>
          </a:xfrm>
          <a:prstGeom prst="rect">
            <a:avLst/>
          </a:prstGeom>
          <a:noFill/>
        </p:spPr>
      </p:pic>
      <p:pic>
        <p:nvPicPr>
          <p:cNvPr id="9" name="Picture 2" descr="System design of Library Management System - Free Student Projects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452662" y="4357694"/>
            <a:ext cx="8121461" cy="17602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 Design</a:t>
            </a:r>
            <a: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VII </a:t>
            </a:r>
            <a:r>
              <a:rPr lang="en-US" dirty="0"/>
              <a:t>Semester, Department of ISE, RNSIT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515380" y="992124"/>
            <a:ext cx="11161240" cy="517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50000"/>
              </a:lnSpc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F9E3B61-6F68-4FD8-94BB-A85085643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5362" name="Picture 2" descr="System Design Of Library Management System – Student Project Guidance &amp;amp;  Development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66776" y="1428735"/>
            <a:ext cx="9787008" cy="38003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Detailed Design</a:t>
            </a:r>
            <a: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VII </a:t>
            </a:r>
            <a:r>
              <a:rPr lang="en-US" dirty="0"/>
              <a:t>Semester, Department of ISE, RNSIT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335878" y="992124"/>
            <a:ext cx="11304738" cy="517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50000"/>
              </a:lnSpc>
              <a:buNone/>
            </a:pP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DDD09B3-3028-473B-9357-1EA21BF6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3314" name="Picture 2" descr="System design of Library Management System - Free Student Projects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5552" y="714356"/>
            <a:ext cx="7280909" cy="57512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02129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IN" sz="8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8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VII </a:t>
            </a:r>
            <a:r>
              <a:rPr lang="en-US" dirty="0"/>
              <a:t>Semester, Department of ISE, RNSIT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479376" y="992124"/>
            <a:ext cx="11233248" cy="517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50000"/>
              </a:lnSpc>
              <a:buNone/>
            </a:pP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FF483D0-FC24-4C7F-A767-45993034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2" descr="System design of Library Management System - Free Student Projects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10050" y="185323"/>
            <a:ext cx="4357718" cy="62802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2382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3610</TotalTime>
  <Words>471</Words>
  <Application>Microsoft Office PowerPoint</Application>
  <PresentationFormat>Widescreen</PresentationFormat>
  <Paragraphs>147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Integrated Library System (ILS)  </vt:lpstr>
      <vt:lpstr>AGENDA</vt:lpstr>
      <vt:lpstr>ABSTRACT </vt:lpstr>
      <vt:lpstr>About the Company</vt:lpstr>
      <vt:lpstr>INTRODUCTION </vt:lpstr>
      <vt:lpstr>Requirements</vt:lpstr>
      <vt:lpstr>System Design </vt:lpstr>
      <vt:lpstr>Detailed Design </vt:lpstr>
      <vt:lpstr> </vt:lpstr>
      <vt:lpstr>Result </vt:lpstr>
      <vt:lpstr>Result   </vt:lpstr>
      <vt:lpstr>Result </vt:lpstr>
      <vt:lpstr>CONCLUSIONS</vt:lpstr>
      <vt:lpstr>Future Enhancements</vt:lpstr>
      <vt:lpstr>PowerPoint Presentation</vt:lpstr>
      <vt:lpstr>THANK YOU</vt:lpstr>
    </vt:vector>
  </TitlesOfParts>
  <Company>DARSHAN SATHYA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DARSHAN SATHYA</dc:creator>
  <cp:lastModifiedBy>MY</cp:lastModifiedBy>
  <cp:revision>288</cp:revision>
  <dcterms:created xsi:type="dcterms:W3CDTF">2015-10-29T14:36:38Z</dcterms:created>
  <dcterms:modified xsi:type="dcterms:W3CDTF">2022-01-12T09:20:23Z</dcterms:modified>
</cp:coreProperties>
</file>