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1" r:id="rId5"/>
    <p:sldMasterId id="2147483674" r:id="rId6"/>
    <p:sldMasterId id="2147483687"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Lst>
  <p:sldSz cy="5143500" cx="9144000"/>
  <p:notesSz cx="6858000" cy="9144000"/>
  <p:embeddedFontLst>
    <p:embeddedFont>
      <p:font typeface="Proxima Nova"/>
      <p:regular r:id="rId45"/>
      <p:bold r:id="rId46"/>
      <p:italic r:id="rId47"/>
      <p:boldItalic r:id="rId48"/>
    </p:embeddedFont>
    <p:embeddedFont>
      <p:font typeface="Roboto"/>
      <p:regular r:id="rId49"/>
      <p:bold r:id="rId50"/>
      <p:italic r:id="rId51"/>
      <p:boldItalic r:id="rId52"/>
    </p:embeddedFont>
    <p:embeddedFont>
      <p:font typeface="Open Sans"/>
      <p:regular r:id="rId53"/>
      <p:bold r:id="rId54"/>
      <p:italic r:id="rId55"/>
      <p:boldItalic r:id="rId56"/>
    </p:embeddedFont>
    <p:embeddedFont>
      <p:font typeface="Nunito Sans"/>
      <p:regular r:id="rId57"/>
      <p:bold r:id="rId58"/>
      <p:italic r:id="rId59"/>
      <p:boldItalic r:id="rId6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61" roundtripDataSignature="AMtx7mi32PCCDD2au42sT4phqnGXmnFGu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AA78D8A-8E1A-411B-8E59-6C378DFF8DBD}">
  <a:tblStyle styleId="{FAA78D8A-8E1A-411B-8E59-6C378DFF8DBD}" styleName="Table_0">
    <a:wholeTbl>
      <a:tcTxStyle b="off" i="off">
        <a:font>
          <a:latin typeface="Arial"/>
          <a:ea typeface="Arial"/>
          <a:cs typeface="Arial"/>
        </a:font>
        <a:srgbClr val="000000"/>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DBC2CFFE-80F1-4D13-9234-FEE8EFCA4979}" styleName="Table_1">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font" Target="fonts/ProximaNova-bold.fntdata"/><Relationship Id="rId45" Type="http://schemas.openxmlformats.org/officeDocument/2006/relationships/font" Target="fonts/ProximaNova-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1.xml"/><Relationship Id="rId48" Type="http://schemas.openxmlformats.org/officeDocument/2006/relationships/font" Target="fonts/ProximaNova-boldItalic.fntdata"/><Relationship Id="rId47" Type="http://schemas.openxmlformats.org/officeDocument/2006/relationships/font" Target="fonts/ProximaNova-italic.fntdata"/><Relationship Id="rId49" Type="http://schemas.openxmlformats.org/officeDocument/2006/relationships/font" Target="fonts/Roboto-regular.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61" Type="http://customschemas.google.com/relationships/presentationmetadata" Target="metadata"/><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60" Type="http://schemas.openxmlformats.org/officeDocument/2006/relationships/font" Target="fonts/NunitoSans-boldItalic.fntdata"/><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font" Target="fonts/Roboto-italic.fntdata"/><Relationship Id="rId50" Type="http://schemas.openxmlformats.org/officeDocument/2006/relationships/font" Target="fonts/Roboto-bold.fntdata"/><Relationship Id="rId53" Type="http://schemas.openxmlformats.org/officeDocument/2006/relationships/font" Target="fonts/OpenSans-regular.fntdata"/><Relationship Id="rId52" Type="http://schemas.openxmlformats.org/officeDocument/2006/relationships/font" Target="fonts/Roboto-boldItalic.fntdata"/><Relationship Id="rId11" Type="http://schemas.openxmlformats.org/officeDocument/2006/relationships/slide" Target="slides/slide3.xml"/><Relationship Id="rId55" Type="http://schemas.openxmlformats.org/officeDocument/2006/relationships/font" Target="fonts/OpenSans-italic.fntdata"/><Relationship Id="rId10" Type="http://schemas.openxmlformats.org/officeDocument/2006/relationships/slide" Target="slides/slide2.xml"/><Relationship Id="rId54" Type="http://schemas.openxmlformats.org/officeDocument/2006/relationships/font" Target="fonts/OpenSans-bold.fntdata"/><Relationship Id="rId13" Type="http://schemas.openxmlformats.org/officeDocument/2006/relationships/slide" Target="slides/slide5.xml"/><Relationship Id="rId57" Type="http://schemas.openxmlformats.org/officeDocument/2006/relationships/font" Target="fonts/NunitoSans-regular.fntdata"/><Relationship Id="rId12" Type="http://schemas.openxmlformats.org/officeDocument/2006/relationships/slide" Target="slides/slide4.xml"/><Relationship Id="rId56" Type="http://schemas.openxmlformats.org/officeDocument/2006/relationships/font" Target="fonts/OpenSans-boldItalic.fntdata"/><Relationship Id="rId15" Type="http://schemas.openxmlformats.org/officeDocument/2006/relationships/slide" Target="slides/slide7.xml"/><Relationship Id="rId59" Type="http://schemas.openxmlformats.org/officeDocument/2006/relationships/font" Target="fonts/NunitoSans-italic.fntdata"/><Relationship Id="rId14" Type="http://schemas.openxmlformats.org/officeDocument/2006/relationships/slide" Target="slides/slide6.xml"/><Relationship Id="rId58" Type="http://schemas.openxmlformats.org/officeDocument/2006/relationships/font" Target="fonts/NunitoSans-bold.fntdata"/><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notes"/>
          <p:cNvSpPr txBox="1"/>
          <p:nvPr>
            <p:ph idx="1" type="body"/>
          </p:nvPr>
        </p:nvSpPr>
        <p:spPr>
          <a:xfrm>
            <a:off x="755719" y="5078556"/>
            <a:ext cx="6048000" cy="4811100"/>
          </a:xfrm>
          <a:prstGeom prst="rect">
            <a:avLst/>
          </a:prstGeom>
          <a:noFill/>
          <a:ln>
            <a:noFill/>
          </a:ln>
        </p:spPr>
        <p:txBody>
          <a:bodyPr anchorCtr="0" anchor="t" bIns="81350" lIns="81350" spcFirstLastPara="1" rIns="81350" wrap="square" tIns="81350">
            <a:noAutofit/>
          </a:bodyPr>
          <a:lstStyle/>
          <a:p>
            <a:pPr indent="0" lvl="0" marL="0" rtl="0" algn="l">
              <a:lnSpc>
                <a:spcPct val="100000"/>
              </a:lnSpc>
              <a:spcBef>
                <a:spcPts val="0"/>
              </a:spcBef>
              <a:spcAft>
                <a:spcPts val="0"/>
              </a:spcAft>
              <a:buSzPts val="1100"/>
              <a:buNone/>
            </a:pPr>
            <a:r>
              <a:t/>
            </a:r>
            <a:endParaRPr/>
          </a:p>
        </p:txBody>
      </p:sp>
      <p:sp>
        <p:nvSpPr>
          <p:cNvPr id="218" name="Google Shape;218;p1:notes"/>
          <p:cNvSpPr/>
          <p:nvPr>
            <p:ph idx="2" type="sldImg"/>
          </p:nvPr>
        </p:nvSpPr>
        <p:spPr>
          <a:xfrm>
            <a:off x="215748" y="812507"/>
            <a:ext cx="7128000" cy="4008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8" name="Google Shape;298;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5" name="Google Shape;315;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5" name="Google Shape;335;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4" name="Google Shape;344;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7" name="Google Shape;367;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8" name="Google Shape;388;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8" name="Google Shape;398;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08" name="Google Shape;408;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17:notes"/>
          <p:cNvSpPr txBox="1"/>
          <p:nvPr>
            <p:ph idx="1" type="body"/>
          </p:nvPr>
        </p:nvSpPr>
        <p:spPr>
          <a:xfrm>
            <a:off x="755719" y="5078556"/>
            <a:ext cx="6048036" cy="4811004"/>
          </a:xfrm>
          <a:prstGeom prst="rect">
            <a:avLst/>
          </a:prstGeom>
          <a:noFill/>
          <a:ln>
            <a:noFill/>
          </a:ln>
        </p:spPr>
        <p:txBody>
          <a:bodyPr anchorCtr="0" anchor="t" bIns="81350" lIns="81350" spcFirstLastPara="1" rIns="81350" wrap="square" tIns="81350">
            <a:noAutofit/>
          </a:bodyPr>
          <a:lstStyle/>
          <a:p>
            <a:pPr indent="0" lvl="0" marL="0" rtl="0" algn="l">
              <a:lnSpc>
                <a:spcPct val="100000"/>
              </a:lnSpc>
              <a:spcBef>
                <a:spcPts val="0"/>
              </a:spcBef>
              <a:spcAft>
                <a:spcPts val="0"/>
              </a:spcAft>
              <a:buSzPts val="1100"/>
              <a:buNone/>
            </a:pPr>
            <a:r>
              <a:t/>
            </a:r>
            <a:endParaRPr/>
          </a:p>
        </p:txBody>
      </p:sp>
      <p:sp>
        <p:nvSpPr>
          <p:cNvPr id="418" name="Google Shape;418;p17:notes"/>
          <p:cNvSpPr/>
          <p:nvPr>
            <p:ph idx="2" type="sldImg"/>
          </p:nvPr>
        </p:nvSpPr>
        <p:spPr>
          <a:xfrm>
            <a:off x="217488" y="812800"/>
            <a:ext cx="7124700" cy="400843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18:notes"/>
          <p:cNvSpPr txBox="1"/>
          <p:nvPr>
            <p:ph idx="1" type="body"/>
          </p:nvPr>
        </p:nvSpPr>
        <p:spPr>
          <a:xfrm>
            <a:off x="755719" y="5078556"/>
            <a:ext cx="6048036" cy="4811004"/>
          </a:xfrm>
          <a:prstGeom prst="rect">
            <a:avLst/>
          </a:prstGeom>
          <a:noFill/>
          <a:ln>
            <a:noFill/>
          </a:ln>
        </p:spPr>
        <p:txBody>
          <a:bodyPr anchorCtr="0" anchor="t" bIns="81350" lIns="81350" spcFirstLastPara="1" rIns="81350" wrap="square" tIns="81350">
            <a:no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rPr>
              <a:t>At 4th index pos we have ‘m’  so it will print m in console</a:t>
            </a:r>
            <a:endParaRPr>
              <a:solidFill>
                <a:schemeClr val="dk1"/>
              </a:solidFill>
            </a:endParaRPr>
          </a:p>
          <a:p>
            <a:pPr indent="0" lvl="0" marL="0" rtl="0" algn="l">
              <a:lnSpc>
                <a:spcPct val="100000"/>
              </a:lnSpc>
              <a:spcBef>
                <a:spcPts val="0"/>
              </a:spcBef>
              <a:spcAft>
                <a:spcPts val="0"/>
              </a:spcAft>
              <a:buSzPts val="1100"/>
              <a:buNone/>
            </a:pPr>
            <a:r>
              <a:t/>
            </a:r>
            <a:endParaRPr/>
          </a:p>
        </p:txBody>
      </p:sp>
      <p:sp>
        <p:nvSpPr>
          <p:cNvPr id="427" name="Google Shape;427;p18:notes"/>
          <p:cNvSpPr/>
          <p:nvPr>
            <p:ph idx="2" type="sldImg"/>
          </p:nvPr>
        </p:nvSpPr>
        <p:spPr>
          <a:xfrm>
            <a:off x="217488" y="812800"/>
            <a:ext cx="7124700" cy="400843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43994ae0c7_0_64:notes"/>
          <p:cNvSpPr txBox="1"/>
          <p:nvPr>
            <p:ph idx="1" type="body"/>
          </p:nvPr>
        </p:nvSpPr>
        <p:spPr>
          <a:xfrm>
            <a:off x="755719" y="5078556"/>
            <a:ext cx="6048000" cy="4811100"/>
          </a:xfrm>
          <a:prstGeom prst="rect">
            <a:avLst/>
          </a:prstGeom>
          <a:noFill/>
          <a:ln>
            <a:noFill/>
          </a:ln>
        </p:spPr>
        <p:txBody>
          <a:bodyPr anchorCtr="0" anchor="t" bIns="81350" lIns="81350" spcFirstLastPara="1" rIns="81350" wrap="square" tIns="81350">
            <a:noAutofit/>
          </a:bodyPr>
          <a:lstStyle/>
          <a:p>
            <a:pPr indent="0" lvl="0" marL="0" rtl="0" algn="l">
              <a:lnSpc>
                <a:spcPct val="100000"/>
              </a:lnSpc>
              <a:spcBef>
                <a:spcPts val="0"/>
              </a:spcBef>
              <a:spcAft>
                <a:spcPts val="0"/>
              </a:spcAft>
              <a:buSzPts val="1100"/>
              <a:buNone/>
            </a:pPr>
            <a:r>
              <a:t/>
            </a:r>
            <a:endParaRPr/>
          </a:p>
        </p:txBody>
      </p:sp>
      <p:sp>
        <p:nvSpPr>
          <p:cNvPr id="223" name="Google Shape;223;g143994ae0c7_0_64:notes"/>
          <p:cNvSpPr/>
          <p:nvPr>
            <p:ph idx="2" type="sldImg"/>
          </p:nvPr>
        </p:nvSpPr>
        <p:spPr>
          <a:xfrm>
            <a:off x="217488" y="812800"/>
            <a:ext cx="7124700" cy="4008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19:notes"/>
          <p:cNvSpPr txBox="1"/>
          <p:nvPr>
            <p:ph idx="1" type="body"/>
          </p:nvPr>
        </p:nvSpPr>
        <p:spPr>
          <a:xfrm>
            <a:off x="755719" y="5078556"/>
            <a:ext cx="6048036" cy="4811004"/>
          </a:xfrm>
          <a:prstGeom prst="rect">
            <a:avLst/>
          </a:prstGeom>
          <a:noFill/>
          <a:ln>
            <a:noFill/>
          </a:ln>
        </p:spPr>
        <p:txBody>
          <a:bodyPr anchorCtr="0" anchor="t" bIns="81350" lIns="81350" spcFirstLastPara="1" rIns="81350" wrap="square" tIns="81350">
            <a:no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rPr>
              <a:t>string length is: 6</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string length is: 14</a:t>
            </a:r>
            <a:endParaRPr>
              <a:solidFill>
                <a:schemeClr val="dk1"/>
              </a:solidFill>
            </a:endParaRPr>
          </a:p>
          <a:p>
            <a:pPr indent="0" lvl="0" marL="0" rtl="0" algn="l">
              <a:lnSpc>
                <a:spcPct val="100000"/>
              </a:lnSpc>
              <a:spcBef>
                <a:spcPts val="0"/>
              </a:spcBef>
              <a:spcAft>
                <a:spcPts val="0"/>
              </a:spcAft>
              <a:buSzPts val="1100"/>
              <a:buNone/>
            </a:pPr>
            <a:r>
              <a:t/>
            </a:r>
            <a:endParaRPr/>
          </a:p>
        </p:txBody>
      </p:sp>
      <p:sp>
        <p:nvSpPr>
          <p:cNvPr id="436" name="Google Shape;436;p19:notes"/>
          <p:cNvSpPr/>
          <p:nvPr>
            <p:ph idx="2" type="sldImg"/>
          </p:nvPr>
        </p:nvSpPr>
        <p:spPr>
          <a:xfrm>
            <a:off x="217488" y="812800"/>
            <a:ext cx="7124700" cy="400843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20:notes"/>
          <p:cNvSpPr txBox="1"/>
          <p:nvPr>
            <p:ph idx="1" type="body"/>
          </p:nvPr>
        </p:nvSpPr>
        <p:spPr>
          <a:xfrm>
            <a:off x="755719" y="5078556"/>
            <a:ext cx="6048000" cy="4811100"/>
          </a:xfrm>
          <a:prstGeom prst="rect">
            <a:avLst/>
          </a:prstGeom>
          <a:noFill/>
          <a:ln>
            <a:noFill/>
          </a:ln>
        </p:spPr>
        <p:txBody>
          <a:bodyPr anchorCtr="0" anchor="t" bIns="81350" lIns="81350" spcFirstLastPara="1" rIns="81350" wrap="square" tIns="81350">
            <a:no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rPr>
              <a:t>Ethnus and Codemithra (starts from 0th index pos to end)</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s and (starts from 5th index pos  to end index -1 i.e 10-1 (9) as end index starts from 1 not 0</a:t>
            </a:r>
            <a:endParaRPr>
              <a:solidFill>
                <a:schemeClr val="dk1"/>
              </a:solidFill>
            </a:endParaRPr>
          </a:p>
          <a:p>
            <a:pPr indent="0" lvl="0" marL="0" rtl="0" algn="l">
              <a:lnSpc>
                <a:spcPct val="100000"/>
              </a:lnSpc>
              <a:spcBef>
                <a:spcPts val="0"/>
              </a:spcBef>
              <a:spcAft>
                <a:spcPts val="0"/>
              </a:spcAft>
              <a:buSzPts val="1100"/>
              <a:buNone/>
            </a:pPr>
            <a:r>
              <a:t/>
            </a:r>
            <a:endParaRPr/>
          </a:p>
        </p:txBody>
      </p:sp>
      <p:sp>
        <p:nvSpPr>
          <p:cNvPr id="445" name="Google Shape;445;p20:notes"/>
          <p:cNvSpPr/>
          <p:nvPr>
            <p:ph idx="2" type="sldImg"/>
          </p:nvPr>
        </p:nvSpPr>
        <p:spPr>
          <a:xfrm>
            <a:off x="217488" y="812800"/>
            <a:ext cx="7124700" cy="400843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21:notes"/>
          <p:cNvSpPr txBox="1"/>
          <p:nvPr>
            <p:ph idx="1" type="body"/>
          </p:nvPr>
        </p:nvSpPr>
        <p:spPr>
          <a:xfrm>
            <a:off x="755719" y="5078556"/>
            <a:ext cx="6048000" cy="4811100"/>
          </a:xfrm>
          <a:prstGeom prst="rect">
            <a:avLst/>
          </a:prstGeom>
          <a:noFill/>
          <a:ln>
            <a:noFill/>
          </a:ln>
        </p:spPr>
        <p:txBody>
          <a:bodyPr anchorCtr="0" anchor="t" bIns="81350" lIns="81350" spcFirstLastPara="1" rIns="81350" wrap="square" tIns="81350">
            <a:noAutofit/>
          </a:bodyPr>
          <a:lstStyle/>
          <a:p>
            <a:pPr indent="0" lvl="0" marL="0" rtl="0" algn="l">
              <a:lnSpc>
                <a:spcPct val="100000"/>
              </a:lnSpc>
              <a:spcBef>
                <a:spcPts val="0"/>
              </a:spcBef>
              <a:spcAft>
                <a:spcPts val="0"/>
              </a:spcAft>
              <a:buSzPts val="1100"/>
              <a:buNone/>
            </a:pPr>
            <a:r>
              <a:rPr lang="en"/>
              <a:t>If you call concat(),String Today you will be appended with String -will learn Java String</a:t>
            </a:r>
            <a:endParaRPr/>
          </a:p>
        </p:txBody>
      </p:sp>
      <p:sp>
        <p:nvSpPr>
          <p:cNvPr id="454" name="Google Shape;454;p21:notes"/>
          <p:cNvSpPr/>
          <p:nvPr>
            <p:ph idx="2" type="sldImg"/>
          </p:nvPr>
        </p:nvSpPr>
        <p:spPr>
          <a:xfrm>
            <a:off x="217488" y="812800"/>
            <a:ext cx="7124700" cy="400843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22:notes"/>
          <p:cNvSpPr txBox="1"/>
          <p:nvPr>
            <p:ph idx="1" type="body"/>
          </p:nvPr>
        </p:nvSpPr>
        <p:spPr>
          <a:xfrm>
            <a:off x="755719" y="5078556"/>
            <a:ext cx="6048000" cy="4811100"/>
          </a:xfrm>
          <a:prstGeom prst="rect">
            <a:avLst/>
          </a:prstGeom>
          <a:noFill/>
          <a:ln>
            <a:noFill/>
          </a:ln>
        </p:spPr>
        <p:txBody>
          <a:bodyPr anchorCtr="0" anchor="t" bIns="81350" lIns="81350" spcFirstLastPara="1" rIns="81350" wrap="square" tIns="81350">
            <a:noAutofit/>
          </a:bodyPr>
          <a:lstStyle/>
          <a:p>
            <a:pPr indent="-298450" lvl="0" marL="457200" rtl="0" algn="l">
              <a:lnSpc>
                <a:spcPct val="100000"/>
              </a:lnSpc>
              <a:spcBef>
                <a:spcPts val="0"/>
              </a:spcBef>
              <a:spcAft>
                <a:spcPts val="0"/>
              </a:spcAft>
              <a:buClr>
                <a:schemeClr val="dk1"/>
              </a:buClr>
              <a:buSzPts val="1100"/>
              <a:buChar char="●"/>
            </a:pPr>
            <a:r>
              <a:rPr lang="en">
                <a:solidFill>
                  <a:schemeClr val="dk1"/>
                </a:solidFill>
              </a:rPr>
              <a:t>True</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lang="en">
                <a:solidFill>
                  <a:schemeClr val="dk1"/>
                </a:solidFill>
              </a:rPr>
              <a:t>true </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lang="en">
                <a:solidFill>
                  <a:schemeClr val="dk1"/>
                </a:solidFill>
              </a:rPr>
              <a:t>false</a:t>
            </a:r>
            <a:endParaRPr/>
          </a:p>
        </p:txBody>
      </p:sp>
      <p:sp>
        <p:nvSpPr>
          <p:cNvPr id="463" name="Google Shape;463;p22:notes"/>
          <p:cNvSpPr/>
          <p:nvPr>
            <p:ph idx="2" type="sldImg"/>
          </p:nvPr>
        </p:nvSpPr>
        <p:spPr>
          <a:xfrm>
            <a:off x="217488" y="812800"/>
            <a:ext cx="7124700" cy="400843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23:notes"/>
          <p:cNvSpPr txBox="1"/>
          <p:nvPr>
            <p:ph idx="1" type="body"/>
          </p:nvPr>
        </p:nvSpPr>
        <p:spPr>
          <a:xfrm>
            <a:off x="755719" y="5078556"/>
            <a:ext cx="6048000" cy="4811100"/>
          </a:xfrm>
          <a:prstGeom prst="rect">
            <a:avLst/>
          </a:prstGeom>
          <a:noFill/>
          <a:ln>
            <a:noFill/>
          </a:ln>
        </p:spPr>
        <p:txBody>
          <a:bodyPr anchorCtr="0" anchor="t" bIns="81350" lIns="81350" spcFirstLastPara="1" rIns="81350" wrap="square" tIns="81350">
            <a:noAutofit/>
          </a:bodyPr>
          <a:lstStyle/>
          <a:p>
            <a:pPr indent="-298450" lvl="0" marL="457200" rtl="0" algn="l">
              <a:lnSpc>
                <a:spcPct val="100000"/>
              </a:lnSpc>
              <a:spcBef>
                <a:spcPts val="0"/>
              </a:spcBef>
              <a:spcAft>
                <a:spcPts val="0"/>
              </a:spcAft>
              <a:buClr>
                <a:schemeClr val="dk1"/>
              </a:buClr>
              <a:buSzPts val="1100"/>
              <a:buChar char="●"/>
            </a:pPr>
            <a:r>
              <a:rPr lang="en">
                <a:solidFill>
                  <a:schemeClr val="dk1"/>
                </a:solidFill>
              </a:rPr>
              <a:t>true</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lang="en">
                <a:solidFill>
                  <a:schemeClr val="dk1"/>
                </a:solidFill>
              </a:rPr>
              <a:t>true </a:t>
            </a:r>
            <a:endParaRPr>
              <a:solidFill>
                <a:schemeClr val="dk1"/>
              </a:solidFill>
            </a:endParaRPr>
          </a:p>
          <a:p>
            <a:pPr indent="0" lvl="0" marL="15875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p>
        </p:txBody>
      </p:sp>
      <p:sp>
        <p:nvSpPr>
          <p:cNvPr id="472" name="Google Shape;472;p23:notes"/>
          <p:cNvSpPr/>
          <p:nvPr>
            <p:ph idx="2" type="sldImg"/>
          </p:nvPr>
        </p:nvSpPr>
        <p:spPr>
          <a:xfrm>
            <a:off x="217488" y="812800"/>
            <a:ext cx="7124700" cy="400843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24:notes"/>
          <p:cNvSpPr txBox="1"/>
          <p:nvPr>
            <p:ph idx="1" type="body"/>
          </p:nvPr>
        </p:nvSpPr>
        <p:spPr>
          <a:xfrm>
            <a:off x="755719" y="5078556"/>
            <a:ext cx="6048000" cy="4811100"/>
          </a:xfrm>
          <a:prstGeom prst="rect">
            <a:avLst/>
          </a:prstGeom>
          <a:noFill/>
          <a:ln>
            <a:noFill/>
          </a:ln>
        </p:spPr>
        <p:txBody>
          <a:bodyPr anchorCtr="0" anchor="t" bIns="81350" lIns="81350" spcFirstLastPara="1" rIns="81350" wrap="square" tIns="81350">
            <a:noAutofit/>
          </a:bodyPr>
          <a:lstStyle/>
          <a:p>
            <a:pPr indent="0" lvl="0" marL="0" rtl="0" algn="l">
              <a:lnSpc>
                <a:spcPct val="100000"/>
              </a:lnSpc>
              <a:spcBef>
                <a:spcPts val="0"/>
              </a:spcBef>
              <a:spcAft>
                <a:spcPts val="0"/>
              </a:spcAft>
              <a:buClr>
                <a:schemeClr val="dk1"/>
              </a:buClr>
              <a:buSzPts val="1100"/>
              <a:buFont typeface="Arial"/>
              <a:buNone/>
            </a:pPr>
            <a:r>
              <a:rPr lang="en"/>
              <a:t>true</a:t>
            </a:r>
            <a:endParaRPr/>
          </a:p>
          <a:p>
            <a:pPr indent="0" lvl="0" marL="0" rtl="0" algn="l">
              <a:lnSpc>
                <a:spcPct val="100000"/>
              </a:lnSpc>
              <a:spcBef>
                <a:spcPts val="0"/>
              </a:spcBef>
              <a:spcAft>
                <a:spcPts val="0"/>
              </a:spcAft>
              <a:buClr>
                <a:schemeClr val="dk1"/>
              </a:buClr>
              <a:buSzPts val="1100"/>
              <a:buFont typeface="Arial"/>
              <a:buNone/>
            </a:pPr>
            <a:r>
              <a:rPr lang="en"/>
              <a:t>false</a:t>
            </a:r>
            <a:endParaRPr/>
          </a:p>
          <a:p>
            <a:pPr indent="0" lvl="0" marL="0" rtl="0" algn="l">
              <a:lnSpc>
                <a:spcPct val="100000"/>
              </a:lnSpc>
              <a:spcBef>
                <a:spcPts val="0"/>
              </a:spcBef>
              <a:spcAft>
                <a:spcPts val="0"/>
              </a:spcAft>
              <a:buSzPts val="1100"/>
              <a:buNone/>
            </a:pPr>
            <a:r>
              <a:rPr lang="en"/>
              <a:t>False</a:t>
            </a:r>
            <a:br>
              <a:rPr lang="en"/>
            </a:br>
            <a:r>
              <a:rPr lang="en"/>
              <a:t>If you compare s1 and s3 ,in s1 we have string in lowercase and in s3 we have string in uppercase ASCII values of lowecase is greater than ASCII values of uppercase</a:t>
            </a:r>
            <a:endParaRPr/>
          </a:p>
        </p:txBody>
      </p:sp>
      <p:sp>
        <p:nvSpPr>
          <p:cNvPr id="481" name="Google Shape;481;p24:notes"/>
          <p:cNvSpPr/>
          <p:nvPr>
            <p:ph idx="2" type="sldImg"/>
          </p:nvPr>
        </p:nvSpPr>
        <p:spPr>
          <a:xfrm>
            <a:off x="217488" y="812800"/>
            <a:ext cx="7124700" cy="400843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25:notes"/>
          <p:cNvSpPr txBox="1"/>
          <p:nvPr>
            <p:ph idx="1" type="body"/>
          </p:nvPr>
        </p:nvSpPr>
        <p:spPr>
          <a:xfrm>
            <a:off x="755719" y="5078556"/>
            <a:ext cx="6048000" cy="4811100"/>
          </a:xfrm>
          <a:prstGeom prst="rect">
            <a:avLst/>
          </a:prstGeom>
          <a:noFill/>
          <a:ln>
            <a:noFill/>
          </a:ln>
        </p:spPr>
        <p:txBody>
          <a:bodyPr anchorCtr="0" anchor="t" bIns="81350" lIns="81350" spcFirstLastPara="1" rIns="81350" wrap="square" tIns="81350">
            <a:noAutofit/>
          </a:bodyPr>
          <a:lstStyle/>
          <a:p>
            <a:pPr indent="0" lvl="0" marL="0" rtl="0" algn="l">
              <a:lnSpc>
                <a:spcPct val="100000"/>
              </a:lnSpc>
              <a:spcBef>
                <a:spcPts val="0"/>
              </a:spcBef>
              <a:spcAft>
                <a:spcPts val="0"/>
              </a:spcAft>
              <a:buSzPts val="1100"/>
              <a:buNone/>
            </a:pPr>
            <a:r>
              <a:t/>
            </a:r>
            <a:endParaRPr/>
          </a:p>
        </p:txBody>
      </p:sp>
      <p:sp>
        <p:nvSpPr>
          <p:cNvPr id="490" name="Google Shape;490;p25:notes"/>
          <p:cNvSpPr/>
          <p:nvPr>
            <p:ph idx="2" type="sldImg"/>
          </p:nvPr>
        </p:nvSpPr>
        <p:spPr>
          <a:xfrm>
            <a:off x="217488" y="812800"/>
            <a:ext cx="7124700" cy="400843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p26:notes"/>
          <p:cNvSpPr txBox="1"/>
          <p:nvPr>
            <p:ph idx="1" type="body"/>
          </p:nvPr>
        </p:nvSpPr>
        <p:spPr>
          <a:xfrm>
            <a:off x="755719" y="5078556"/>
            <a:ext cx="6048000" cy="4811100"/>
          </a:xfrm>
          <a:prstGeom prst="rect">
            <a:avLst/>
          </a:prstGeom>
          <a:noFill/>
          <a:ln>
            <a:noFill/>
          </a:ln>
        </p:spPr>
        <p:txBody>
          <a:bodyPr anchorCtr="0" anchor="t" bIns="81350" lIns="81350" spcFirstLastPara="1" rIns="81350" wrap="square" tIns="81350">
            <a:noAutofit/>
          </a:bodyPr>
          <a:lstStyle/>
          <a:p>
            <a:pPr indent="-298450" lvl="0" marL="457200" rtl="0" algn="l">
              <a:lnSpc>
                <a:spcPct val="100000"/>
              </a:lnSpc>
              <a:spcBef>
                <a:spcPts val="0"/>
              </a:spcBef>
              <a:spcAft>
                <a:spcPts val="0"/>
              </a:spcAft>
              <a:buClr>
                <a:schemeClr val="dk1"/>
              </a:buClr>
              <a:buSzPts val="1100"/>
              <a:buChar char="●"/>
            </a:pPr>
            <a:r>
              <a:rPr lang="en">
                <a:solidFill>
                  <a:schemeClr val="dk1"/>
                </a:solidFill>
              </a:rPr>
              <a:t>2 8 </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lang="en">
                <a:solidFill>
                  <a:schemeClr val="dk1"/>
                </a:solidFill>
              </a:rPr>
              <a:t>5</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lang="en">
                <a:solidFill>
                  <a:schemeClr val="dk1"/>
                </a:solidFill>
              </a:rPr>
              <a:t>3</a:t>
            </a:r>
            <a:endParaRPr>
              <a:solidFill>
                <a:schemeClr val="dk1"/>
              </a:solidFill>
            </a:endParaRPr>
          </a:p>
          <a:p>
            <a:pPr indent="0" lvl="0" marL="0" rtl="0" algn="l">
              <a:lnSpc>
                <a:spcPct val="100000"/>
              </a:lnSpc>
              <a:spcBef>
                <a:spcPts val="0"/>
              </a:spcBef>
              <a:spcAft>
                <a:spcPts val="0"/>
              </a:spcAft>
              <a:buSzPts val="1100"/>
              <a:buNone/>
            </a:pPr>
            <a:r>
              <a:t/>
            </a:r>
            <a:endParaRPr/>
          </a:p>
        </p:txBody>
      </p:sp>
      <p:sp>
        <p:nvSpPr>
          <p:cNvPr id="500" name="Google Shape;500;p26:notes"/>
          <p:cNvSpPr/>
          <p:nvPr>
            <p:ph idx="2" type="sldImg"/>
          </p:nvPr>
        </p:nvSpPr>
        <p:spPr>
          <a:xfrm>
            <a:off x="217488" y="812800"/>
            <a:ext cx="7124700" cy="400843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27:notes"/>
          <p:cNvSpPr txBox="1"/>
          <p:nvPr>
            <p:ph idx="1" type="body"/>
          </p:nvPr>
        </p:nvSpPr>
        <p:spPr>
          <a:xfrm>
            <a:off x="755719" y="5078556"/>
            <a:ext cx="6048000" cy="4811100"/>
          </a:xfrm>
          <a:prstGeom prst="rect">
            <a:avLst/>
          </a:prstGeom>
          <a:noFill/>
          <a:ln>
            <a:noFill/>
          </a:ln>
        </p:spPr>
        <p:txBody>
          <a:bodyPr anchorCtr="0" anchor="t" bIns="81350" lIns="81350" spcFirstLastPara="1" rIns="81350" wrap="square" tIns="81350">
            <a:noAutofit/>
          </a:bodyPr>
          <a:lstStyle/>
          <a:p>
            <a:pPr indent="-298450" lvl="0" marL="457200" rtl="0" algn="l">
              <a:lnSpc>
                <a:spcPct val="100000"/>
              </a:lnSpc>
              <a:spcBef>
                <a:spcPts val="0"/>
              </a:spcBef>
              <a:spcAft>
                <a:spcPts val="0"/>
              </a:spcAft>
              <a:buClr>
                <a:schemeClr val="dk1"/>
              </a:buClr>
              <a:buSzPts val="1100"/>
              <a:buChar char="●"/>
            </a:pPr>
            <a:r>
              <a:rPr lang="en">
                <a:solidFill>
                  <a:schemeClr val="dk1"/>
                </a:solidFill>
              </a:rPr>
              <a:t>index of substring 16</a:t>
            </a:r>
            <a:endParaRPr/>
          </a:p>
        </p:txBody>
      </p:sp>
      <p:sp>
        <p:nvSpPr>
          <p:cNvPr id="509" name="Google Shape;509;p27:notes"/>
          <p:cNvSpPr/>
          <p:nvPr>
            <p:ph idx="2" type="sldImg"/>
          </p:nvPr>
        </p:nvSpPr>
        <p:spPr>
          <a:xfrm>
            <a:off x="217488" y="812800"/>
            <a:ext cx="7124700" cy="400843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p28:notes"/>
          <p:cNvSpPr txBox="1"/>
          <p:nvPr>
            <p:ph idx="1" type="body"/>
          </p:nvPr>
        </p:nvSpPr>
        <p:spPr>
          <a:xfrm>
            <a:off x="755719" y="5078556"/>
            <a:ext cx="6048000" cy="4811100"/>
          </a:xfrm>
          <a:prstGeom prst="rect">
            <a:avLst/>
          </a:prstGeom>
          <a:noFill/>
          <a:ln>
            <a:noFill/>
          </a:ln>
        </p:spPr>
        <p:txBody>
          <a:bodyPr anchorCtr="0" anchor="t" bIns="81350" lIns="81350" spcFirstLastPara="1" rIns="81350" wrap="square" tIns="81350">
            <a:noAutofit/>
          </a:bodyPr>
          <a:lstStyle/>
          <a:p>
            <a:pPr indent="0" lvl="0" marL="0" rtl="0" algn="l">
              <a:lnSpc>
                <a:spcPct val="100000"/>
              </a:lnSpc>
              <a:spcBef>
                <a:spcPts val="0"/>
              </a:spcBef>
              <a:spcAft>
                <a:spcPts val="0"/>
              </a:spcAft>
              <a:buSzPts val="1100"/>
              <a:buNone/>
            </a:pPr>
            <a:r>
              <a:rPr lang="en"/>
              <a:t>True ( No String)</a:t>
            </a:r>
            <a:br>
              <a:rPr lang="en"/>
            </a:br>
            <a:r>
              <a:rPr lang="en"/>
              <a:t>False ( Have String)</a:t>
            </a:r>
            <a:endParaRPr/>
          </a:p>
        </p:txBody>
      </p:sp>
      <p:sp>
        <p:nvSpPr>
          <p:cNvPr id="518" name="Google Shape;518;p28:notes"/>
          <p:cNvSpPr/>
          <p:nvPr>
            <p:ph idx="2" type="sldImg"/>
          </p:nvPr>
        </p:nvSpPr>
        <p:spPr>
          <a:xfrm>
            <a:off x="217488" y="812800"/>
            <a:ext cx="7124700" cy="400843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notes"/>
          <p:cNvSpPr/>
          <p:nvPr>
            <p:ph idx="2" type="sldImg"/>
          </p:nvPr>
        </p:nvSpPr>
        <p:spPr>
          <a:xfrm>
            <a:off x="382588" y="685800"/>
            <a:ext cx="6092825" cy="3427413"/>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3" name="Google Shape;233;p2:notes"/>
          <p:cNvSpPr txBox="1"/>
          <p:nvPr>
            <p:ph idx="1" type="body"/>
          </p:nvPr>
        </p:nvSpPr>
        <p:spPr>
          <a:xfrm>
            <a:off x="685829" y="4343327"/>
            <a:ext cx="5485983" cy="4114261"/>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800" strike="noStrike">
              <a:latin typeface="Arial"/>
              <a:ea typeface="Arial"/>
              <a:cs typeface="Arial"/>
              <a:sym typeface="Arial"/>
            </a:endParaRPr>
          </a:p>
        </p:txBody>
      </p:sp>
      <p:sp>
        <p:nvSpPr>
          <p:cNvPr id="234" name="Google Shape;234;p2:notes"/>
          <p:cNvSpPr/>
          <p:nvPr/>
        </p:nvSpPr>
        <p:spPr>
          <a:xfrm>
            <a:off x="3884734" y="8685423"/>
            <a:ext cx="2971275" cy="456593"/>
          </a:xfrm>
          <a:prstGeom prst="rect">
            <a:avLst/>
          </a:prstGeom>
          <a:noFill/>
          <a:ln>
            <a:noFill/>
          </a:ln>
        </p:spPr>
        <p:txBody>
          <a:bodyPr anchorCtr="0" anchor="b" bIns="40050" lIns="80100" spcFirstLastPara="1" rIns="80100" wrap="square" tIns="40050">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0" lang="en" sz="1100" u="none" cap="none" strike="noStrike">
                <a:solidFill>
                  <a:srgbClr val="000000"/>
                </a:solidFill>
                <a:latin typeface="Times New Roman"/>
                <a:ea typeface="Times New Roman"/>
                <a:cs typeface="Times New Roman"/>
                <a:sym typeface="Times New Roman"/>
              </a:rPr>
              <a:t>‹#›</a:t>
            </a:fld>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29:notes"/>
          <p:cNvSpPr txBox="1"/>
          <p:nvPr>
            <p:ph idx="1" type="body"/>
          </p:nvPr>
        </p:nvSpPr>
        <p:spPr>
          <a:xfrm>
            <a:off x="755719" y="5078556"/>
            <a:ext cx="6048000" cy="4811100"/>
          </a:xfrm>
          <a:prstGeom prst="rect">
            <a:avLst/>
          </a:prstGeom>
          <a:noFill/>
          <a:ln>
            <a:noFill/>
          </a:ln>
        </p:spPr>
        <p:txBody>
          <a:bodyPr anchorCtr="0" anchor="t" bIns="81350" lIns="81350" spcFirstLastPara="1" rIns="81350" wrap="square" tIns="81350">
            <a:noAutofit/>
          </a:bodyPr>
          <a:lstStyle/>
          <a:p>
            <a:pPr indent="-298450" lvl="0" marL="457200" rtl="0" algn="l">
              <a:lnSpc>
                <a:spcPct val="100000"/>
              </a:lnSpc>
              <a:spcBef>
                <a:spcPts val="0"/>
              </a:spcBef>
              <a:spcAft>
                <a:spcPts val="0"/>
              </a:spcAft>
              <a:buClr>
                <a:schemeClr val="dk1"/>
              </a:buClr>
              <a:buSzPts val="1100"/>
              <a:buChar char="●"/>
            </a:pPr>
            <a:r>
              <a:rPr lang="en">
                <a:solidFill>
                  <a:schemeClr val="dk1"/>
                </a:solidFill>
              </a:rPr>
              <a:t>Output: 6</a:t>
            </a:r>
            <a:endParaRPr/>
          </a:p>
        </p:txBody>
      </p:sp>
      <p:sp>
        <p:nvSpPr>
          <p:cNvPr id="527" name="Google Shape;527;p29:notes"/>
          <p:cNvSpPr/>
          <p:nvPr>
            <p:ph idx="2" type="sldImg"/>
          </p:nvPr>
        </p:nvSpPr>
        <p:spPr>
          <a:xfrm>
            <a:off x="217488" y="812800"/>
            <a:ext cx="7124700" cy="400843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p30:notes"/>
          <p:cNvSpPr txBox="1"/>
          <p:nvPr>
            <p:ph idx="1" type="body"/>
          </p:nvPr>
        </p:nvSpPr>
        <p:spPr>
          <a:xfrm>
            <a:off x="755719" y="5078556"/>
            <a:ext cx="6048000" cy="4811100"/>
          </a:xfrm>
          <a:prstGeom prst="rect">
            <a:avLst/>
          </a:prstGeom>
          <a:noFill/>
          <a:ln>
            <a:noFill/>
          </a:ln>
        </p:spPr>
        <p:txBody>
          <a:bodyPr anchorCtr="0" anchor="t" bIns="81350" lIns="81350" spcFirstLastPara="1" rIns="81350" wrap="square" tIns="81350">
            <a:noAutofit/>
          </a:bodyPr>
          <a:lstStyle/>
          <a:p>
            <a:pPr indent="0" lvl="0" marL="457200" rtl="0" algn="l">
              <a:lnSpc>
                <a:spcPct val="100000"/>
              </a:lnSpc>
              <a:spcBef>
                <a:spcPts val="0"/>
              </a:spcBef>
              <a:spcAft>
                <a:spcPts val="0"/>
              </a:spcAft>
              <a:buSzPts val="1100"/>
              <a:buNone/>
            </a:pPr>
            <a:r>
              <a:rPr lang="en"/>
              <a:t>“A” will be replaced by “e”</a:t>
            </a:r>
            <a:endParaRPr/>
          </a:p>
        </p:txBody>
      </p:sp>
      <p:sp>
        <p:nvSpPr>
          <p:cNvPr id="536" name="Google Shape;536;p30:notes"/>
          <p:cNvSpPr/>
          <p:nvPr>
            <p:ph idx="2" type="sldImg"/>
          </p:nvPr>
        </p:nvSpPr>
        <p:spPr>
          <a:xfrm>
            <a:off x="217488" y="812800"/>
            <a:ext cx="7124700" cy="400843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p31:notes"/>
          <p:cNvSpPr txBox="1"/>
          <p:nvPr>
            <p:ph idx="1" type="body"/>
          </p:nvPr>
        </p:nvSpPr>
        <p:spPr>
          <a:xfrm>
            <a:off x="755719" y="5078556"/>
            <a:ext cx="6048000" cy="4811100"/>
          </a:xfrm>
          <a:prstGeom prst="rect">
            <a:avLst/>
          </a:prstGeom>
          <a:noFill/>
          <a:ln>
            <a:noFill/>
          </a:ln>
        </p:spPr>
        <p:txBody>
          <a:bodyPr anchorCtr="0" anchor="t" bIns="81350" lIns="81350" spcFirstLastPara="1" rIns="81350" wrap="square" tIns="81350">
            <a:noAutofit/>
          </a:bodyPr>
          <a:lstStyle/>
          <a:p>
            <a:pPr indent="0" lvl="0" marL="0" rtl="0" algn="l">
              <a:lnSpc>
                <a:spcPct val="100000"/>
              </a:lnSpc>
              <a:spcBef>
                <a:spcPts val="0"/>
              </a:spcBef>
              <a:spcAft>
                <a:spcPts val="0"/>
              </a:spcAft>
              <a:buSzPts val="1100"/>
              <a:buNone/>
            </a:pPr>
            <a:r>
              <a:rPr lang="en"/>
              <a:t>ethnus hello guys</a:t>
            </a:r>
            <a:endParaRPr/>
          </a:p>
        </p:txBody>
      </p:sp>
      <p:sp>
        <p:nvSpPr>
          <p:cNvPr id="545" name="Google Shape;545;p31:notes"/>
          <p:cNvSpPr/>
          <p:nvPr>
            <p:ph idx="2" type="sldImg"/>
          </p:nvPr>
        </p:nvSpPr>
        <p:spPr>
          <a:xfrm>
            <a:off x="217488" y="812800"/>
            <a:ext cx="7124700" cy="400843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p32:notes"/>
          <p:cNvSpPr txBox="1"/>
          <p:nvPr>
            <p:ph idx="1" type="body"/>
          </p:nvPr>
        </p:nvSpPr>
        <p:spPr>
          <a:xfrm>
            <a:off x="755719" y="5078556"/>
            <a:ext cx="6048000" cy="4811100"/>
          </a:xfrm>
          <a:prstGeom prst="rect">
            <a:avLst/>
          </a:prstGeom>
          <a:noFill/>
          <a:ln>
            <a:noFill/>
          </a:ln>
        </p:spPr>
        <p:txBody>
          <a:bodyPr anchorCtr="0" anchor="t" bIns="81350" lIns="81350" spcFirstLastPara="1" rIns="81350" wrap="square" tIns="81350">
            <a:noAutofit/>
          </a:bodyPr>
          <a:lstStyle/>
          <a:p>
            <a:pPr indent="-298450" lvl="0" marL="457200" rtl="0" algn="l">
              <a:lnSpc>
                <a:spcPct val="100000"/>
              </a:lnSpc>
              <a:spcBef>
                <a:spcPts val="0"/>
              </a:spcBef>
              <a:spcAft>
                <a:spcPts val="0"/>
              </a:spcAft>
              <a:buClr>
                <a:schemeClr val="dk1"/>
              </a:buClr>
              <a:buSzPts val="1100"/>
              <a:buChar char="●"/>
            </a:pPr>
            <a:r>
              <a:rPr lang="en">
                <a:solidFill>
                  <a:schemeClr val="dk1"/>
                </a:solidFill>
              </a:rPr>
              <a:t>HELLO STRING</a:t>
            </a:r>
            <a:endParaRPr>
              <a:solidFill>
                <a:schemeClr val="dk1"/>
              </a:solidFill>
            </a:endParaRPr>
          </a:p>
          <a:p>
            <a:pPr indent="0" lvl="0" marL="0" rtl="0" algn="l">
              <a:lnSpc>
                <a:spcPct val="100000"/>
              </a:lnSpc>
              <a:spcBef>
                <a:spcPts val="0"/>
              </a:spcBef>
              <a:spcAft>
                <a:spcPts val="0"/>
              </a:spcAft>
              <a:buSzPts val="1100"/>
              <a:buNone/>
            </a:pPr>
            <a:r>
              <a:t/>
            </a:r>
            <a:endParaRPr/>
          </a:p>
        </p:txBody>
      </p:sp>
      <p:sp>
        <p:nvSpPr>
          <p:cNvPr id="554" name="Google Shape;554;p32:notes"/>
          <p:cNvSpPr/>
          <p:nvPr>
            <p:ph idx="2" type="sldImg"/>
          </p:nvPr>
        </p:nvSpPr>
        <p:spPr>
          <a:xfrm>
            <a:off x="217488" y="812800"/>
            <a:ext cx="7124700" cy="400843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p33:notes"/>
          <p:cNvSpPr txBox="1"/>
          <p:nvPr>
            <p:ph idx="1" type="body"/>
          </p:nvPr>
        </p:nvSpPr>
        <p:spPr>
          <a:xfrm>
            <a:off x="755719" y="5078556"/>
            <a:ext cx="6048000" cy="4811100"/>
          </a:xfrm>
          <a:prstGeom prst="rect">
            <a:avLst/>
          </a:prstGeom>
          <a:noFill/>
          <a:ln>
            <a:noFill/>
          </a:ln>
        </p:spPr>
        <p:txBody>
          <a:bodyPr anchorCtr="0" anchor="t" bIns="81350" lIns="81350" spcFirstLastPara="1" rIns="81350" wrap="square" tIns="81350">
            <a:noAutofit/>
          </a:bodyPr>
          <a:lstStyle/>
          <a:p>
            <a:pPr indent="0" lvl="0" marL="0" rtl="0" algn="l">
              <a:lnSpc>
                <a:spcPct val="100000"/>
              </a:lnSpc>
              <a:spcBef>
                <a:spcPts val="0"/>
              </a:spcBef>
              <a:spcAft>
                <a:spcPts val="0"/>
              </a:spcAft>
              <a:buSzPts val="1100"/>
              <a:buNone/>
            </a:pPr>
            <a:r>
              <a:t/>
            </a:r>
            <a:endParaRPr/>
          </a:p>
        </p:txBody>
      </p:sp>
      <p:sp>
        <p:nvSpPr>
          <p:cNvPr id="563" name="Google Shape;563;p33:notes"/>
          <p:cNvSpPr/>
          <p:nvPr>
            <p:ph idx="2" type="sldImg"/>
          </p:nvPr>
        </p:nvSpPr>
        <p:spPr>
          <a:xfrm>
            <a:off x="217488" y="812800"/>
            <a:ext cx="7124700" cy="400843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p34:notes"/>
          <p:cNvSpPr txBox="1"/>
          <p:nvPr>
            <p:ph idx="1" type="body"/>
          </p:nvPr>
        </p:nvSpPr>
        <p:spPr>
          <a:xfrm>
            <a:off x="755719" y="5078556"/>
            <a:ext cx="6048000" cy="4811100"/>
          </a:xfrm>
          <a:prstGeom prst="rect">
            <a:avLst/>
          </a:prstGeom>
          <a:noFill/>
          <a:ln>
            <a:noFill/>
          </a:ln>
        </p:spPr>
        <p:txBody>
          <a:bodyPr anchorCtr="0" anchor="t" bIns="81350" lIns="81350" spcFirstLastPara="1" rIns="81350" wrap="square" tIns="81350">
            <a:noAutofit/>
          </a:bodyPr>
          <a:lstStyle/>
          <a:p>
            <a:pPr indent="0" lvl="0" marL="0" rtl="0" algn="l">
              <a:lnSpc>
                <a:spcPct val="100000"/>
              </a:lnSpc>
              <a:spcBef>
                <a:spcPts val="0"/>
              </a:spcBef>
              <a:spcAft>
                <a:spcPts val="0"/>
              </a:spcAft>
              <a:buSzPts val="1100"/>
              <a:buNone/>
            </a:pPr>
            <a:r>
              <a:t/>
            </a:r>
            <a:endParaRPr/>
          </a:p>
        </p:txBody>
      </p:sp>
      <p:sp>
        <p:nvSpPr>
          <p:cNvPr id="572" name="Google Shape;572;p34:notes"/>
          <p:cNvSpPr/>
          <p:nvPr>
            <p:ph idx="2" type="sldImg"/>
          </p:nvPr>
        </p:nvSpPr>
        <p:spPr>
          <a:xfrm>
            <a:off x="217488" y="812800"/>
            <a:ext cx="7124700" cy="400843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p35:notes"/>
          <p:cNvSpPr txBox="1"/>
          <p:nvPr>
            <p:ph idx="1" type="body"/>
          </p:nvPr>
        </p:nvSpPr>
        <p:spPr>
          <a:xfrm>
            <a:off x="755719" y="5078556"/>
            <a:ext cx="6048036" cy="4811004"/>
          </a:xfrm>
          <a:prstGeom prst="rect">
            <a:avLst/>
          </a:prstGeom>
          <a:noFill/>
          <a:ln>
            <a:noFill/>
          </a:ln>
        </p:spPr>
        <p:txBody>
          <a:bodyPr anchorCtr="0" anchor="t" bIns="81350" lIns="81350" spcFirstLastPara="1" rIns="81350" wrap="square" tIns="81350">
            <a:noAutofit/>
          </a:bodyPr>
          <a:lstStyle/>
          <a:p>
            <a:pPr indent="0" lvl="0" marL="0" rtl="0" algn="l">
              <a:lnSpc>
                <a:spcPct val="100000"/>
              </a:lnSpc>
              <a:spcBef>
                <a:spcPts val="0"/>
              </a:spcBef>
              <a:spcAft>
                <a:spcPts val="0"/>
              </a:spcAft>
              <a:buSzPts val="1100"/>
              <a:buNone/>
            </a:pPr>
            <a:r>
              <a:t/>
            </a:r>
            <a:endParaRPr/>
          </a:p>
        </p:txBody>
      </p:sp>
      <p:sp>
        <p:nvSpPr>
          <p:cNvPr id="581" name="Google Shape;581;p35:notes"/>
          <p:cNvSpPr/>
          <p:nvPr>
            <p:ph idx="2" type="sldImg"/>
          </p:nvPr>
        </p:nvSpPr>
        <p:spPr>
          <a:xfrm>
            <a:off x="217488" y="812800"/>
            <a:ext cx="7124700" cy="400843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3:notes"/>
          <p:cNvSpPr txBox="1"/>
          <p:nvPr>
            <p:ph idx="1" type="body"/>
          </p:nvPr>
        </p:nvSpPr>
        <p:spPr>
          <a:xfrm>
            <a:off x="755719" y="5078556"/>
            <a:ext cx="6048036" cy="4811004"/>
          </a:xfrm>
          <a:prstGeom prst="rect">
            <a:avLst/>
          </a:prstGeom>
          <a:noFill/>
          <a:ln>
            <a:noFill/>
          </a:ln>
        </p:spPr>
        <p:txBody>
          <a:bodyPr anchorCtr="0" anchor="t" bIns="81350" lIns="81350" spcFirstLastPara="1" rIns="81350" wrap="square" tIns="81350">
            <a:noAutofit/>
          </a:bodyPr>
          <a:lstStyle/>
          <a:p>
            <a:pPr indent="0" lvl="0" marL="0" rtl="0" algn="l">
              <a:lnSpc>
                <a:spcPct val="100000"/>
              </a:lnSpc>
              <a:spcBef>
                <a:spcPts val="0"/>
              </a:spcBef>
              <a:spcAft>
                <a:spcPts val="0"/>
              </a:spcAft>
              <a:buSzPts val="1100"/>
              <a:buNone/>
            </a:pPr>
            <a:r>
              <a:t/>
            </a:r>
            <a:endParaRPr/>
          </a:p>
        </p:txBody>
      </p:sp>
      <p:sp>
        <p:nvSpPr>
          <p:cNvPr id="241" name="Google Shape;241;p3:notes"/>
          <p:cNvSpPr/>
          <p:nvPr>
            <p:ph idx="2" type="sldImg"/>
          </p:nvPr>
        </p:nvSpPr>
        <p:spPr>
          <a:xfrm>
            <a:off x="215748" y="812507"/>
            <a:ext cx="7127977" cy="400896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4:notes"/>
          <p:cNvSpPr txBox="1"/>
          <p:nvPr>
            <p:ph idx="1" type="body"/>
          </p:nvPr>
        </p:nvSpPr>
        <p:spPr>
          <a:xfrm>
            <a:off x="755719" y="5078556"/>
            <a:ext cx="6048036" cy="4811004"/>
          </a:xfrm>
          <a:prstGeom prst="rect">
            <a:avLst/>
          </a:prstGeom>
          <a:noFill/>
          <a:ln>
            <a:noFill/>
          </a:ln>
        </p:spPr>
        <p:txBody>
          <a:bodyPr anchorCtr="0" anchor="t" bIns="81350" lIns="81350" spcFirstLastPara="1" rIns="81350" wrap="square" tIns="81350">
            <a:noAutofit/>
          </a:bodyPr>
          <a:lstStyle/>
          <a:p>
            <a:pPr indent="0" lvl="0" marL="0" rtl="0" algn="l">
              <a:lnSpc>
                <a:spcPct val="100000"/>
              </a:lnSpc>
              <a:spcBef>
                <a:spcPts val="0"/>
              </a:spcBef>
              <a:spcAft>
                <a:spcPts val="0"/>
              </a:spcAft>
              <a:buSzPts val="1100"/>
              <a:buNone/>
            </a:pPr>
            <a:r>
              <a:t/>
            </a:r>
            <a:endParaRPr/>
          </a:p>
        </p:txBody>
      </p:sp>
      <p:sp>
        <p:nvSpPr>
          <p:cNvPr id="250" name="Google Shape;250;p4:notes"/>
          <p:cNvSpPr/>
          <p:nvPr>
            <p:ph idx="2" type="sldImg"/>
          </p:nvPr>
        </p:nvSpPr>
        <p:spPr>
          <a:xfrm>
            <a:off x="217488" y="812800"/>
            <a:ext cx="7124700" cy="400843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5:notes"/>
          <p:cNvSpPr txBox="1"/>
          <p:nvPr>
            <p:ph idx="1" type="body"/>
          </p:nvPr>
        </p:nvSpPr>
        <p:spPr>
          <a:xfrm>
            <a:off x="755719" y="5078556"/>
            <a:ext cx="6048000" cy="4811100"/>
          </a:xfrm>
          <a:prstGeom prst="rect">
            <a:avLst/>
          </a:prstGeom>
          <a:noFill/>
          <a:ln>
            <a:noFill/>
          </a:ln>
        </p:spPr>
        <p:txBody>
          <a:bodyPr anchorCtr="0" anchor="t" bIns="81350" lIns="81350" spcFirstLastPara="1" rIns="81350" wrap="square" tIns="81350">
            <a:noAutofit/>
          </a:bodyPr>
          <a:lstStyle/>
          <a:p>
            <a:pPr indent="0" lvl="0" marL="0" rtl="0" algn="l">
              <a:lnSpc>
                <a:spcPct val="100000"/>
              </a:lnSpc>
              <a:spcBef>
                <a:spcPts val="0"/>
              </a:spcBef>
              <a:spcAft>
                <a:spcPts val="0"/>
              </a:spcAft>
              <a:buSzPts val="1100"/>
              <a:buNone/>
            </a:pPr>
            <a:r>
              <a:t/>
            </a:r>
            <a:endParaRPr/>
          </a:p>
        </p:txBody>
      </p:sp>
      <p:sp>
        <p:nvSpPr>
          <p:cNvPr id="259" name="Google Shape;259;p5:notes"/>
          <p:cNvSpPr/>
          <p:nvPr>
            <p:ph idx="2" type="sldImg"/>
          </p:nvPr>
        </p:nvSpPr>
        <p:spPr>
          <a:xfrm>
            <a:off x="217488" y="812800"/>
            <a:ext cx="7124700" cy="400843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6:notes"/>
          <p:cNvSpPr txBox="1"/>
          <p:nvPr>
            <p:ph idx="1" type="body"/>
          </p:nvPr>
        </p:nvSpPr>
        <p:spPr>
          <a:xfrm>
            <a:off x="755719" y="5078556"/>
            <a:ext cx="6048036" cy="4811004"/>
          </a:xfrm>
          <a:prstGeom prst="rect">
            <a:avLst/>
          </a:prstGeom>
          <a:noFill/>
          <a:ln>
            <a:noFill/>
          </a:ln>
        </p:spPr>
        <p:txBody>
          <a:bodyPr anchorCtr="0" anchor="t" bIns="81350" lIns="81350" spcFirstLastPara="1" rIns="81350" wrap="square" tIns="81350">
            <a:noAutofit/>
          </a:bodyPr>
          <a:lstStyle/>
          <a:p>
            <a:pPr indent="0" lvl="0" marL="0" rtl="0" algn="l">
              <a:lnSpc>
                <a:spcPct val="100000"/>
              </a:lnSpc>
              <a:spcBef>
                <a:spcPts val="0"/>
              </a:spcBef>
              <a:spcAft>
                <a:spcPts val="0"/>
              </a:spcAft>
              <a:buSzPts val="1100"/>
              <a:buNone/>
            </a:pPr>
            <a:r>
              <a:t/>
            </a:r>
            <a:endParaRPr/>
          </a:p>
        </p:txBody>
      </p:sp>
      <p:sp>
        <p:nvSpPr>
          <p:cNvPr id="269" name="Google Shape;269;p6:notes"/>
          <p:cNvSpPr/>
          <p:nvPr>
            <p:ph idx="2" type="sldImg"/>
          </p:nvPr>
        </p:nvSpPr>
        <p:spPr>
          <a:xfrm>
            <a:off x="217488" y="812800"/>
            <a:ext cx="7124700" cy="400843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7:notes"/>
          <p:cNvSpPr txBox="1"/>
          <p:nvPr>
            <p:ph idx="1" type="body"/>
          </p:nvPr>
        </p:nvSpPr>
        <p:spPr>
          <a:xfrm>
            <a:off x="755719" y="5078556"/>
            <a:ext cx="6048000" cy="4811100"/>
          </a:xfrm>
          <a:prstGeom prst="rect">
            <a:avLst/>
          </a:prstGeom>
          <a:noFill/>
          <a:ln>
            <a:noFill/>
          </a:ln>
        </p:spPr>
        <p:txBody>
          <a:bodyPr anchorCtr="0" anchor="t" bIns="81350" lIns="81350" spcFirstLastPara="1" rIns="81350" wrap="square" tIns="81350">
            <a:noAutofit/>
          </a:bodyPr>
          <a:lstStyle/>
          <a:p>
            <a:pPr indent="0" lvl="0" marL="0" rtl="0" algn="l">
              <a:lnSpc>
                <a:spcPct val="100000"/>
              </a:lnSpc>
              <a:spcBef>
                <a:spcPts val="0"/>
              </a:spcBef>
              <a:spcAft>
                <a:spcPts val="0"/>
              </a:spcAft>
              <a:buSzPts val="1100"/>
              <a:buNone/>
            </a:pPr>
            <a:r>
              <a:t/>
            </a:r>
            <a:endParaRPr/>
          </a:p>
        </p:txBody>
      </p:sp>
      <p:sp>
        <p:nvSpPr>
          <p:cNvPr id="280" name="Google Shape;280;p7:notes"/>
          <p:cNvSpPr/>
          <p:nvPr>
            <p:ph idx="2" type="sldImg"/>
          </p:nvPr>
        </p:nvSpPr>
        <p:spPr>
          <a:xfrm>
            <a:off x="217488" y="812800"/>
            <a:ext cx="7124700" cy="400843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9" name="Google Shape;289;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8" name="Shape 8"/>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38" name="Shape 38"/>
        <p:cNvGrpSpPr/>
        <p:nvPr/>
      </p:nvGrpSpPr>
      <p:grpSpPr>
        <a:xfrm>
          <a:off x="0" y="0"/>
          <a:ext cx="0" cy="0"/>
          <a:chOff x="0" y="0"/>
          <a:chExt cx="0" cy="0"/>
        </a:xfrm>
      </p:grpSpPr>
      <p:sp>
        <p:nvSpPr>
          <p:cNvPr id="39" name="Google Shape;39;p61"/>
          <p:cNvSpPr txBox="1"/>
          <p:nvPr>
            <p:ph type="title"/>
          </p:nvPr>
        </p:nvSpPr>
        <p:spPr>
          <a:xfrm>
            <a:off x="311530" y="444747"/>
            <a:ext cx="8519394" cy="572098"/>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300"/>
              <a:buNone/>
              <a:defRPr/>
            </a:lvl5pPr>
            <a:lvl6pPr lvl="5" algn="l">
              <a:lnSpc>
                <a:spcPct val="100000"/>
              </a:lnSpc>
              <a:spcBef>
                <a:spcPts val="0"/>
              </a:spcBef>
              <a:spcAft>
                <a:spcPts val="0"/>
              </a:spcAft>
              <a:buSzPts val="1300"/>
              <a:buNone/>
              <a:defRPr/>
            </a:lvl6pPr>
            <a:lvl7pPr lvl="6" algn="l">
              <a:lnSpc>
                <a:spcPct val="100000"/>
              </a:lnSpc>
              <a:spcBef>
                <a:spcPts val="0"/>
              </a:spcBef>
              <a:spcAft>
                <a:spcPts val="0"/>
              </a:spcAft>
              <a:buSzPts val="1300"/>
              <a:buNone/>
              <a:defRPr/>
            </a:lvl7pPr>
            <a:lvl8pPr lvl="7" algn="l">
              <a:lnSpc>
                <a:spcPct val="100000"/>
              </a:lnSpc>
              <a:spcBef>
                <a:spcPts val="0"/>
              </a:spcBef>
              <a:spcAft>
                <a:spcPts val="0"/>
              </a:spcAft>
              <a:buSzPts val="1300"/>
              <a:buNone/>
              <a:defRPr/>
            </a:lvl8pPr>
            <a:lvl9pPr lvl="8" algn="l">
              <a:lnSpc>
                <a:spcPct val="100000"/>
              </a:lnSpc>
              <a:spcBef>
                <a:spcPts val="0"/>
              </a:spcBef>
              <a:spcAft>
                <a:spcPts val="0"/>
              </a:spcAft>
              <a:buSzPts val="1300"/>
              <a:buNone/>
              <a:defRPr/>
            </a:lvl9pPr>
          </a:lstStyle>
          <a:p/>
        </p:txBody>
      </p:sp>
      <p:sp>
        <p:nvSpPr>
          <p:cNvPr id="40" name="Google Shape;40;p61"/>
          <p:cNvSpPr txBox="1"/>
          <p:nvPr>
            <p:ph idx="1" type="body"/>
          </p:nvPr>
        </p:nvSpPr>
        <p:spPr>
          <a:xfrm>
            <a:off x="311530" y="1152032"/>
            <a:ext cx="8519394" cy="16287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300"/>
              <a:buNone/>
              <a:defRPr/>
            </a:lvl1pPr>
            <a:lvl2pPr indent="-228600" lvl="1" marL="914400" algn="l">
              <a:lnSpc>
                <a:spcPct val="100000"/>
              </a:lnSpc>
              <a:spcBef>
                <a:spcPts val="0"/>
              </a:spcBef>
              <a:spcAft>
                <a:spcPts val="0"/>
              </a:spcAft>
              <a:buSzPts val="1300"/>
              <a:buNone/>
              <a:defRPr/>
            </a:lvl2pPr>
            <a:lvl3pPr indent="-228600" lvl="2" marL="1371600" algn="l">
              <a:lnSpc>
                <a:spcPct val="100000"/>
              </a:lnSpc>
              <a:spcBef>
                <a:spcPts val="0"/>
              </a:spcBef>
              <a:spcAft>
                <a:spcPts val="0"/>
              </a:spcAft>
              <a:buSzPts val="1300"/>
              <a:buNone/>
              <a:defRPr/>
            </a:lvl3pPr>
            <a:lvl4pPr indent="-228600" lvl="3" marL="1828800" algn="l">
              <a:lnSpc>
                <a:spcPct val="100000"/>
              </a:lnSpc>
              <a:spcBef>
                <a:spcPts val="0"/>
              </a:spcBef>
              <a:spcAft>
                <a:spcPts val="0"/>
              </a:spcAft>
              <a:buSzPts val="1300"/>
              <a:buNone/>
              <a:defRPr/>
            </a:lvl4pPr>
            <a:lvl5pPr indent="-228600" lvl="4" marL="2286000" algn="l">
              <a:lnSpc>
                <a:spcPct val="100000"/>
              </a:lnSpc>
              <a:spcBef>
                <a:spcPts val="0"/>
              </a:spcBef>
              <a:spcAft>
                <a:spcPts val="0"/>
              </a:spcAft>
              <a:buSzPts val="1300"/>
              <a:buNone/>
              <a:defRPr/>
            </a:lvl5pPr>
            <a:lvl6pPr indent="-228600" lvl="5" marL="2743200" algn="l">
              <a:lnSpc>
                <a:spcPct val="100000"/>
              </a:lnSpc>
              <a:spcBef>
                <a:spcPts val="0"/>
              </a:spcBef>
              <a:spcAft>
                <a:spcPts val="0"/>
              </a:spcAft>
              <a:buSzPts val="1300"/>
              <a:buNone/>
              <a:defRPr/>
            </a:lvl6pPr>
            <a:lvl7pPr indent="-228600" lvl="6" marL="3200400" algn="l">
              <a:lnSpc>
                <a:spcPct val="100000"/>
              </a:lnSpc>
              <a:spcBef>
                <a:spcPts val="0"/>
              </a:spcBef>
              <a:spcAft>
                <a:spcPts val="0"/>
              </a:spcAft>
              <a:buSzPts val="1300"/>
              <a:buNone/>
              <a:defRPr/>
            </a:lvl7pPr>
            <a:lvl8pPr indent="-228600" lvl="7" marL="3657600" algn="l">
              <a:lnSpc>
                <a:spcPct val="100000"/>
              </a:lnSpc>
              <a:spcBef>
                <a:spcPts val="0"/>
              </a:spcBef>
              <a:spcAft>
                <a:spcPts val="0"/>
              </a:spcAft>
              <a:buSzPts val="1300"/>
              <a:buNone/>
              <a:defRPr/>
            </a:lvl8pPr>
            <a:lvl9pPr indent="-228600" lvl="8" marL="4114800" algn="l">
              <a:lnSpc>
                <a:spcPct val="100000"/>
              </a:lnSpc>
              <a:spcBef>
                <a:spcPts val="0"/>
              </a:spcBef>
              <a:spcAft>
                <a:spcPts val="0"/>
              </a:spcAft>
              <a:buSzPts val="1300"/>
              <a:buNone/>
              <a:defRPr/>
            </a:lvl9pPr>
          </a:lstStyle>
          <a:p/>
        </p:txBody>
      </p:sp>
      <p:sp>
        <p:nvSpPr>
          <p:cNvPr id="41" name="Google Shape;41;p61"/>
          <p:cNvSpPr txBox="1"/>
          <p:nvPr>
            <p:ph idx="2" type="body"/>
          </p:nvPr>
        </p:nvSpPr>
        <p:spPr>
          <a:xfrm>
            <a:off x="311530" y="2935919"/>
            <a:ext cx="8519394" cy="16287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300"/>
              <a:buNone/>
              <a:defRPr/>
            </a:lvl1pPr>
            <a:lvl2pPr indent="-228600" lvl="1" marL="914400" algn="l">
              <a:lnSpc>
                <a:spcPct val="100000"/>
              </a:lnSpc>
              <a:spcBef>
                <a:spcPts val="0"/>
              </a:spcBef>
              <a:spcAft>
                <a:spcPts val="0"/>
              </a:spcAft>
              <a:buSzPts val="1300"/>
              <a:buNone/>
              <a:defRPr/>
            </a:lvl2pPr>
            <a:lvl3pPr indent="-228600" lvl="2" marL="1371600" algn="l">
              <a:lnSpc>
                <a:spcPct val="100000"/>
              </a:lnSpc>
              <a:spcBef>
                <a:spcPts val="0"/>
              </a:spcBef>
              <a:spcAft>
                <a:spcPts val="0"/>
              </a:spcAft>
              <a:buSzPts val="1300"/>
              <a:buNone/>
              <a:defRPr/>
            </a:lvl3pPr>
            <a:lvl4pPr indent="-228600" lvl="3" marL="1828800" algn="l">
              <a:lnSpc>
                <a:spcPct val="100000"/>
              </a:lnSpc>
              <a:spcBef>
                <a:spcPts val="0"/>
              </a:spcBef>
              <a:spcAft>
                <a:spcPts val="0"/>
              </a:spcAft>
              <a:buSzPts val="1300"/>
              <a:buNone/>
              <a:defRPr/>
            </a:lvl4pPr>
            <a:lvl5pPr indent="-228600" lvl="4" marL="2286000" algn="l">
              <a:lnSpc>
                <a:spcPct val="100000"/>
              </a:lnSpc>
              <a:spcBef>
                <a:spcPts val="0"/>
              </a:spcBef>
              <a:spcAft>
                <a:spcPts val="0"/>
              </a:spcAft>
              <a:buSzPts val="1300"/>
              <a:buNone/>
              <a:defRPr/>
            </a:lvl5pPr>
            <a:lvl6pPr indent="-228600" lvl="5" marL="2743200" algn="l">
              <a:lnSpc>
                <a:spcPct val="100000"/>
              </a:lnSpc>
              <a:spcBef>
                <a:spcPts val="0"/>
              </a:spcBef>
              <a:spcAft>
                <a:spcPts val="0"/>
              </a:spcAft>
              <a:buSzPts val="1300"/>
              <a:buNone/>
              <a:defRPr/>
            </a:lvl6pPr>
            <a:lvl7pPr indent="-228600" lvl="6" marL="3200400" algn="l">
              <a:lnSpc>
                <a:spcPct val="100000"/>
              </a:lnSpc>
              <a:spcBef>
                <a:spcPts val="0"/>
              </a:spcBef>
              <a:spcAft>
                <a:spcPts val="0"/>
              </a:spcAft>
              <a:buSzPts val="1300"/>
              <a:buNone/>
              <a:defRPr/>
            </a:lvl7pPr>
            <a:lvl8pPr indent="-228600" lvl="7" marL="3657600" algn="l">
              <a:lnSpc>
                <a:spcPct val="100000"/>
              </a:lnSpc>
              <a:spcBef>
                <a:spcPts val="0"/>
              </a:spcBef>
              <a:spcAft>
                <a:spcPts val="0"/>
              </a:spcAft>
              <a:buSzPts val="1300"/>
              <a:buNone/>
              <a:defRPr/>
            </a:lvl8pPr>
            <a:lvl9pPr indent="-228600" lvl="8" marL="4114800" algn="l">
              <a:lnSpc>
                <a:spcPct val="100000"/>
              </a:lnSpc>
              <a:spcBef>
                <a:spcPts val="0"/>
              </a:spcBef>
              <a:spcAft>
                <a:spcPts val="0"/>
              </a:spcAft>
              <a:buSzPts val="13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2" name="Shape 42"/>
        <p:cNvGrpSpPr/>
        <p:nvPr/>
      </p:nvGrpSpPr>
      <p:grpSpPr>
        <a:xfrm>
          <a:off x="0" y="0"/>
          <a:ext cx="0" cy="0"/>
          <a:chOff x="0" y="0"/>
          <a:chExt cx="0" cy="0"/>
        </a:xfrm>
      </p:grpSpPr>
      <p:sp>
        <p:nvSpPr>
          <p:cNvPr id="43" name="Google Shape;43;p62"/>
          <p:cNvSpPr txBox="1"/>
          <p:nvPr>
            <p:ph type="title"/>
          </p:nvPr>
        </p:nvSpPr>
        <p:spPr>
          <a:xfrm>
            <a:off x="311530" y="444747"/>
            <a:ext cx="8519394" cy="572098"/>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300"/>
              <a:buNone/>
              <a:defRPr/>
            </a:lvl5pPr>
            <a:lvl6pPr lvl="5" algn="l">
              <a:lnSpc>
                <a:spcPct val="100000"/>
              </a:lnSpc>
              <a:spcBef>
                <a:spcPts val="0"/>
              </a:spcBef>
              <a:spcAft>
                <a:spcPts val="0"/>
              </a:spcAft>
              <a:buSzPts val="1300"/>
              <a:buNone/>
              <a:defRPr/>
            </a:lvl6pPr>
            <a:lvl7pPr lvl="6" algn="l">
              <a:lnSpc>
                <a:spcPct val="100000"/>
              </a:lnSpc>
              <a:spcBef>
                <a:spcPts val="0"/>
              </a:spcBef>
              <a:spcAft>
                <a:spcPts val="0"/>
              </a:spcAft>
              <a:buSzPts val="1300"/>
              <a:buNone/>
              <a:defRPr/>
            </a:lvl7pPr>
            <a:lvl8pPr lvl="7" algn="l">
              <a:lnSpc>
                <a:spcPct val="100000"/>
              </a:lnSpc>
              <a:spcBef>
                <a:spcPts val="0"/>
              </a:spcBef>
              <a:spcAft>
                <a:spcPts val="0"/>
              </a:spcAft>
              <a:buSzPts val="1300"/>
              <a:buNone/>
              <a:defRPr/>
            </a:lvl8pPr>
            <a:lvl9pPr lvl="8" algn="l">
              <a:lnSpc>
                <a:spcPct val="100000"/>
              </a:lnSpc>
              <a:spcBef>
                <a:spcPts val="0"/>
              </a:spcBef>
              <a:spcAft>
                <a:spcPts val="0"/>
              </a:spcAft>
              <a:buSzPts val="1300"/>
              <a:buNone/>
              <a:defRPr/>
            </a:lvl9pPr>
          </a:lstStyle>
          <a:p/>
        </p:txBody>
      </p:sp>
      <p:sp>
        <p:nvSpPr>
          <p:cNvPr id="44" name="Google Shape;44;p62"/>
          <p:cNvSpPr txBox="1"/>
          <p:nvPr>
            <p:ph idx="1" type="body"/>
          </p:nvPr>
        </p:nvSpPr>
        <p:spPr>
          <a:xfrm>
            <a:off x="311530" y="1152032"/>
            <a:ext cx="4157323" cy="16287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300"/>
              <a:buNone/>
              <a:defRPr/>
            </a:lvl1pPr>
            <a:lvl2pPr indent="-228600" lvl="1" marL="914400" algn="l">
              <a:lnSpc>
                <a:spcPct val="100000"/>
              </a:lnSpc>
              <a:spcBef>
                <a:spcPts val="0"/>
              </a:spcBef>
              <a:spcAft>
                <a:spcPts val="0"/>
              </a:spcAft>
              <a:buSzPts val="1300"/>
              <a:buNone/>
              <a:defRPr/>
            </a:lvl2pPr>
            <a:lvl3pPr indent="-228600" lvl="2" marL="1371600" algn="l">
              <a:lnSpc>
                <a:spcPct val="100000"/>
              </a:lnSpc>
              <a:spcBef>
                <a:spcPts val="0"/>
              </a:spcBef>
              <a:spcAft>
                <a:spcPts val="0"/>
              </a:spcAft>
              <a:buSzPts val="1300"/>
              <a:buNone/>
              <a:defRPr/>
            </a:lvl3pPr>
            <a:lvl4pPr indent="-228600" lvl="3" marL="1828800" algn="l">
              <a:lnSpc>
                <a:spcPct val="100000"/>
              </a:lnSpc>
              <a:spcBef>
                <a:spcPts val="0"/>
              </a:spcBef>
              <a:spcAft>
                <a:spcPts val="0"/>
              </a:spcAft>
              <a:buSzPts val="1300"/>
              <a:buNone/>
              <a:defRPr/>
            </a:lvl4pPr>
            <a:lvl5pPr indent="-228600" lvl="4" marL="2286000" algn="l">
              <a:lnSpc>
                <a:spcPct val="100000"/>
              </a:lnSpc>
              <a:spcBef>
                <a:spcPts val="0"/>
              </a:spcBef>
              <a:spcAft>
                <a:spcPts val="0"/>
              </a:spcAft>
              <a:buSzPts val="1300"/>
              <a:buNone/>
              <a:defRPr/>
            </a:lvl5pPr>
            <a:lvl6pPr indent="-228600" lvl="5" marL="2743200" algn="l">
              <a:lnSpc>
                <a:spcPct val="100000"/>
              </a:lnSpc>
              <a:spcBef>
                <a:spcPts val="0"/>
              </a:spcBef>
              <a:spcAft>
                <a:spcPts val="0"/>
              </a:spcAft>
              <a:buSzPts val="1300"/>
              <a:buNone/>
              <a:defRPr/>
            </a:lvl6pPr>
            <a:lvl7pPr indent="-228600" lvl="6" marL="3200400" algn="l">
              <a:lnSpc>
                <a:spcPct val="100000"/>
              </a:lnSpc>
              <a:spcBef>
                <a:spcPts val="0"/>
              </a:spcBef>
              <a:spcAft>
                <a:spcPts val="0"/>
              </a:spcAft>
              <a:buSzPts val="1300"/>
              <a:buNone/>
              <a:defRPr/>
            </a:lvl7pPr>
            <a:lvl8pPr indent="-228600" lvl="7" marL="3657600" algn="l">
              <a:lnSpc>
                <a:spcPct val="100000"/>
              </a:lnSpc>
              <a:spcBef>
                <a:spcPts val="0"/>
              </a:spcBef>
              <a:spcAft>
                <a:spcPts val="0"/>
              </a:spcAft>
              <a:buSzPts val="1300"/>
              <a:buNone/>
              <a:defRPr/>
            </a:lvl8pPr>
            <a:lvl9pPr indent="-228600" lvl="8" marL="4114800" algn="l">
              <a:lnSpc>
                <a:spcPct val="100000"/>
              </a:lnSpc>
              <a:spcBef>
                <a:spcPts val="0"/>
              </a:spcBef>
              <a:spcAft>
                <a:spcPts val="0"/>
              </a:spcAft>
              <a:buSzPts val="1300"/>
              <a:buNone/>
              <a:defRPr/>
            </a:lvl9pPr>
          </a:lstStyle>
          <a:p/>
        </p:txBody>
      </p:sp>
      <p:sp>
        <p:nvSpPr>
          <p:cNvPr id="45" name="Google Shape;45;p62"/>
          <p:cNvSpPr txBox="1"/>
          <p:nvPr>
            <p:ph idx="2" type="body"/>
          </p:nvPr>
        </p:nvSpPr>
        <p:spPr>
          <a:xfrm>
            <a:off x="4677193" y="1152032"/>
            <a:ext cx="4157323" cy="16287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300"/>
              <a:buNone/>
              <a:defRPr/>
            </a:lvl1pPr>
            <a:lvl2pPr indent="-228600" lvl="1" marL="914400" algn="l">
              <a:lnSpc>
                <a:spcPct val="100000"/>
              </a:lnSpc>
              <a:spcBef>
                <a:spcPts val="0"/>
              </a:spcBef>
              <a:spcAft>
                <a:spcPts val="0"/>
              </a:spcAft>
              <a:buSzPts val="1300"/>
              <a:buNone/>
              <a:defRPr/>
            </a:lvl2pPr>
            <a:lvl3pPr indent="-228600" lvl="2" marL="1371600" algn="l">
              <a:lnSpc>
                <a:spcPct val="100000"/>
              </a:lnSpc>
              <a:spcBef>
                <a:spcPts val="0"/>
              </a:spcBef>
              <a:spcAft>
                <a:spcPts val="0"/>
              </a:spcAft>
              <a:buSzPts val="1300"/>
              <a:buNone/>
              <a:defRPr/>
            </a:lvl3pPr>
            <a:lvl4pPr indent="-228600" lvl="3" marL="1828800" algn="l">
              <a:lnSpc>
                <a:spcPct val="100000"/>
              </a:lnSpc>
              <a:spcBef>
                <a:spcPts val="0"/>
              </a:spcBef>
              <a:spcAft>
                <a:spcPts val="0"/>
              </a:spcAft>
              <a:buSzPts val="1300"/>
              <a:buNone/>
              <a:defRPr/>
            </a:lvl4pPr>
            <a:lvl5pPr indent="-228600" lvl="4" marL="2286000" algn="l">
              <a:lnSpc>
                <a:spcPct val="100000"/>
              </a:lnSpc>
              <a:spcBef>
                <a:spcPts val="0"/>
              </a:spcBef>
              <a:spcAft>
                <a:spcPts val="0"/>
              </a:spcAft>
              <a:buSzPts val="1300"/>
              <a:buNone/>
              <a:defRPr/>
            </a:lvl5pPr>
            <a:lvl6pPr indent="-228600" lvl="5" marL="2743200" algn="l">
              <a:lnSpc>
                <a:spcPct val="100000"/>
              </a:lnSpc>
              <a:spcBef>
                <a:spcPts val="0"/>
              </a:spcBef>
              <a:spcAft>
                <a:spcPts val="0"/>
              </a:spcAft>
              <a:buSzPts val="1300"/>
              <a:buNone/>
              <a:defRPr/>
            </a:lvl6pPr>
            <a:lvl7pPr indent="-228600" lvl="6" marL="3200400" algn="l">
              <a:lnSpc>
                <a:spcPct val="100000"/>
              </a:lnSpc>
              <a:spcBef>
                <a:spcPts val="0"/>
              </a:spcBef>
              <a:spcAft>
                <a:spcPts val="0"/>
              </a:spcAft>
              <a:buSzPts val="1300"/>
              <a:buNone/>
              <a:defRPr/>
            </a:lvl7pPr>
            <a:lvl8pPr indent="-228600" lvl="7" marL="3657600" algn="l">
              <a:lnSpc>
                <a:spcPct val="100000"/>
              </a:lnSpc>
              <a:spcBef>
                <a:spcPts val="0"/>
              </a:spcBef>
              <a:spcAft>
                <a:spcPts val="0"/>
              </a:spcAft>
              <a:buSzPts val="1300"/>
              <a:buNone/>
              <a:defRPr/>
            </a:lvl8pPr>
            <a:lvl9pPr indent="-228600" lvl="8" marL="4114800" algn="l">
              <a:lnSpc>
                <a:spcPct val="100000"/>
              </a:lnSpc>
              <a:spcBef>
                <a:spcPts val="0"/>
              </a:spcBef>
              <a:spcAft>
                <a:spcPts val="0"/>
              </a:spcAft>
              <a:buSzPts val="1300"/>
              <a:buNone/>
              <a:defRPr/>
            </a:lvl9pPr>
          </a:lstStyle>
          <a:p/>
        </p:txBody>
      </p:sp>
      <p:sp>
        <p:nvSpPr>
          <p:cNvPr id="46" name="Google Shape;46;p62"/>
          <p:cNvSpPr txBox="1"/>
          <p:nvPr>
            <p:ph idx="3" type="body"/>
          </p:nvPr>
        </p:nvSpPr>
        <p:spPr>
          <a:xfrm>
            <a:off x="311530" y="2935919"/>
            <a:ext cx="4157323" cy="16287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300"/>
              <a:buNone/>
              <a:defRPr/>
            </a:lvl1pPr>
            <a:lvl2pPr indent="-228600" lvl="1" marL="914400" algn="l">
              <a:lnSpc>
                <a:spcPct val="100000"/>
              </a:lnSpc>
              <a:spcBef>
                <a:spcPts val="0"/>
              </a:spcBef>
              <a:spcAft>
                <a:spcPts val="0"/>
              </a:spcAft>
              <a:buSzPts val="1300"/>
              <a:buNone/>
              <a:defRPr/>
            </a:lvl2pPr>
            <a:lvl3pPr indent="-228600" lvl="2" marL="1371600" algn="l">
              <a:lnSpc>
                <a:spcPct val="100000"/>
              </a:lnSpc>
              <a:spcBef>
                <a:spcPts val="0"/>
              </a:spcBef>
              <a:spcAft>
                <a:spcPts val="0"/>
              </a:spcAft>
              <a:buSzPts val="1300"/>
              <a:buNone/>
              <a:defRPr/>
            </a:lvl3pPr>
            <a:lvl4pPr indent="-228600" lvl="3" marL="1828800" algn="l">
              <a:lnSpc>
                <a:spcPct val="100000"/>
              </a:lnSpc>
              <a:spcBef>
                <a:spcPts val="0"/>
              </a:spcBef>
              <a:spcAft>
                <a:spcPts val="0"/>
              </a:spcAft>
              <a:buSzPts val="1300"/>
              <a:buNone/>
              <a:defRPr/>
            </a:lvl4pPr>
            <a:lvl5pPr indent="-228600" lvl="4" marL="2286000" algn="l">
              <a:lnSpc>
                <a:spcPct val="100000"/>
              </a:lnSpc>
              <a:spcBef>
                <a:spcPts val="0"/>
              </a:spcBef>
              <a:spcAft>
                <a:spcPts val="0"/>
              </a:spcAft>
              <a:buSzPts val="1300"/>
              <a:buNone/>
              <a:defRPr/>
            </a:lvl5pPr>
            <a:lvl6pPr indent="-228600" lvl="5" marL="2743200" algn="l">
              <a:lnSpc>
                <a:spcPct val="100000"/>
              </a:lnSpc>
              <a:spcBef>
                <a:spcPts val="0"/>
              </a:spcBef>
              <a:spcAft>
                <a:spcPts val="0"/>
              </a:spcAft>
              <a:buSzPts val="1300"/>
              <a:buNone/>
              <a:defRPr/>
            </a:lvl6pPr>
            <a:lvl7pPr indent="-228600" lvl="6" marL="3200400" algn="l">
              <a:lnSpc>
                <a:spcPct val="100000"/>
              </a:lnSpc>
              <a:spcBef>
                <a:spcPts val="0"/>
              </a:spcBef>
              <a:spcAft>
                <a:spcPts val="0"/>
              </a:spcAft>
              <a:buSzPts val="1300"/>
              <a:buNone/>
              <a:defRPr/>
            </a:lvl7pPr>
            <a:lvl8pPr indent="-228600" lvl="7" marL="3657600" algn="l">
              <a:lnSpc>
                <a:spcPct val="100000"/>
              </a:lnSpc>
              <a:spcBef>
                <a:spcPts val="0"/>
              </a:spcBef>
              <a:spcAft>
                <a:spcPts val="0"/>
              </a:spcAft>
              <a:buSzPts val="1300"/>
              <a:buNone/>
              <a:defRPr/>
            </a:lvl8pPr>
            <a:lvl9pPr indent="-228600" lvl="8" marL="4114800" algn="l">
              <a:lnSpc>
                <a:spcPct val="100000"/>
              </a:lnSpc>
              <a:spcBef>
                <a:spcPts val="0"/>
              </a:spcBef>
              <a:spcAft>
                <a:spcPts val="0"/>
              </a:spcAft>
              <a:buSzPts val="1300"/>
              <a:buNone/>
              <a:defRPr/>
            </a:lvl9pPr>
          </a:lstStyle>
          <a:p/>
        </p:txBody>
      </p:sp>
      <p:sp>
        <p:nvSpPr>
          <p:cNvPr id="47" name="Google Shape;47;p62"/>
          <p:cNvSpPr txBox="1"/>
          <p:nvPr>
            <p:ph idx="4" type="body"/>
          </p:nvPr>
        </p:nvSpPr>
        <p:spPr>
          <a:xfrm>
            <a:off x="4677193" y="2935919"/>
            <a:ext cx="4157323" cy="16287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300"/>
              <a:buNone/>
              <a:defRPr/>
            </a:lvl1pPr>
            <a:lvl2pPr indent="-228600" lvl="1" marL="914400" algn="l">
              <a:lnSpc>
                <a:spcPct val="100000"/>
              </a:lnSpc>
              <a:spcBef>
                <a:spcPts val="0"/>
              </a:spcBef>
              <a:spcAft>
                <a:spcPts val="0"/>
              </a:spcAft>
              <a:buSzPts val="1300"/>
              <a:buNone/>
              <a:defRPr/>
            </a:lvl2pPr>
            <a:lvl3pPr indent="-228600" lvl="2" marL="1371600" algn="l">
              <a:lnSpc>
                <a:spcPct val="100000"/>
              </a:lnSpc>
              <a:spcBef>
                <a:spcPts val="0"/>
              </a:spcBef>
              <a:spcAft>
                <a:spcPts val="0"/>
              </a:spcAft>
              <a:buSzPts val="1300"/>
              <a:buNone/>
              <a:defRPr/>
            </a:lvl3pPr>
            <a:lvl4pPr indent="-228600" lvl="3" marL="1828800" algn="l">
              <a:lnSpc>
                <a:spcPct val="100000"/>
              </a:lnSpc>
              <a:spcBef>
                <a:spcPts val="0"/>
              </a:spcBef>
              <a:spcAft>
                <a:spcPts val="0"/>
              </a:spcAft>
              <a:buSzPts val="1300"/>
              <a:buNone/>
              <a:defRPr/>
            </a:lvl4pPr>
            <a:lvl5pPr indent="-228600" lvl="4" marL="2286000" algn="l">
              <a:lnSpc>
                <a:spcPct val="100000"/>
              </a:lnSpc>
              <a:spcBef>
                <a:spcPts val="0"/>
              </a:spcBef>
              <a:spcAft>
                <a:spcPts val="0"/>
              </a:spcAft>
              <a:buSzPts val="1300"/>
              <a:buNone/>
              <a:defRPr/>
            </a:lvl5pPr>
            <a:lvl6pPr indent="-228600" lvl="5" marL="2743200" algn="l">
              <a:lnSpc>
                <a:spcPct val="100000"/>
              </a:lnSpc>
              <a:spcBef>
                <a:spcPts val="0"/>
              </a:spcBef>
              <a:spcAft>
                <a:spcPts val="0"/>
              </a:spcAft>
              <a:buSzPts val="1300"/>
              <a:buNone/>
              <a:defRPr/>
            </a:lvl6pPr>
            <a:lvl7pPr indent="-228600" lvl="6" marL="3200400" algn="l">
              <a:lnSpc>
                <a:spcPct val="100000"/>
              </a:lnSpc>
              <a:spcBef>
                <a:spcPts val="0"/>
              </a:spcBef>
              <a:spcAft>
                <a:spcPts val="0"/>
              </a:spcAft>
              <a:buSzPts val="1300"/>
              <a:buNone/>
              <a:defRPr/>
            </a:lvl7pPr>
            <a:lvl8pPr indent="-228600" lvl="7" marL="3657600" algn="l">
              <a:lnSpc>
                <a:spcPct val="100000"/>
              </a:lnSpc>
              <a:spcBef>
                <a:spcPts val="0"/>
              </a:spcBef>
              <a:spcAft>
                <a:spcPts val="0"/>
              </a:spcAft>
              <a:buSzPts val="1300"/>
              <a:buNone/>
              <a:defRPr/>
            </a:lvl8pPr>
            <a:lvl9pPr indent="-228600" lvl="8" marL="4114800" algn="l">
              <a:lnSpc>
                <a:spcPct val="100000"/>
              </a:lnSpc>
              <a:spcBef>
                <a:spcPts val="0"/>
              </a:spcBef>
              <a:spcAft>
                <a:spcPts val="0"/>
              </a:spcAft>
              <a:buSzPts val="13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48" name="Shape 48"/>
        <p:cNvGrpSpPr/>
        <p:nvPr/>
      </p:nvGrpSpPr>
      <p:grpSpPr>
        <a:xfrm>
          <a:off x="0" y="0"/>
          <a:ext cx="0" cy="0"/>
          <a:chOff x="0" y="0"/>
          <a:chExt cx="0" cy="0"/>
        </a:xfrm>
      </p:grpSpPr>
      <p:sp>
        <p:nvSpPr>
          <p:cNvPr id="49" name="Google Shape;49;p63"/>
          <p:cNvSpPr txBox="1"/>
          <p:nvPr>
            <p:ph type="title"/>
          </p:nvPr>
        </p:nvSpPr>
        <p:spPr>
          <a:xfrm>
            <a:off x="311530" y="444747"/>
            <a:ext cx="8519394" cy="572098"/>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300"/>
              <a:buNone/>
              <a:defRPr/>
            </a:lvl5pPr>
            <a:lvl6pPr lvl="5" algn="l">
              <a:lnSpc>
                <a:spcPct val="100000"/>
              </a:lnSpc>
              <a:spcBef>
                <a:spcPts val="0"/>
              </a:spcBef>
              <a:spcAft>
                <a:spcPts val="0"/>
              </a:spcAft>
              <a:buSzPts val="1300"/>
              <a:buNone/>
              <a:defRPr/>
            </a:lvl6pPr>
            <a:lvl7pPr lvl="6" algn="l">
              <a:lnSpc>
                <a:spcPct val="100000"/>
              </a:lnSpc>
              <a:spcBef>
                <a:spcPts val="0"/>
              </a:spcBef>
              <a:spcAft>
                <a:spcPts val="0"/>
              </a:spcAft>
              <a:buSzPts val="1300"/>
              <a:buNone/>
              <a:defRPr/>
            </a:lvl7pPr>
            <a:lvl8pPr lvl="7" algn="l">
              <a:lnSpc>
                <a:spcPct val="100000"/>
              </a:lnSpc>
              <a:spcBef>
                <a:spcPts val="0"/>
              </a:spcBef>
              <a:spcAft>
                <a:spcPts val="0"/>
              </a:spcAft>
              <a:buSzPts val="1300"/>
              <a:buNone/>
              <a:defRPr/>
            </a:lvl8pPr>
            <a:lvl9pPr lvl="8" algn="l">
              <a:lnSpc>
                <a:spcPct val="100000"/>
              </a:lnSpc>
              <a:spcBef>
                <a:spcPts val="0"/>
              </a:spcBef>
              <a:spcAft>
                <a:spcPts val="0"/>
              </a:spcAft>
              <a:buSzPts val="1300"/>
              <a:buNone/>
              <a:defRPr/>
            </a:lvl9pPr>
          </a:lstStyle>
          <a:p/>
        </p:txBody>
      </p:sp>
      <p:sp>
        <p:nvSpPr>
          <p:cNvPr id="50" name="Google Shape;50;p63"/>
          <p:cNvSpPr txBox="1"/>
          <p:nvPr>
            <p:ph idx="1" type="body"/>
          </p:nvPr>
        </p:nvSpPr>
        <p:spPr>
          <a:xfrm>
            <a:off x="311530" y="1152032"/>
            <a:ext cx="2743030" cy="16287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300"/>
              <a:buNone/>
              <a:defRPr/>
            </a:lvl1pPr>
            <a:lvl2pPr indent="-228600" lvl="1" marL="914400" algn="l">
              <a:lnSpc>
                <a:spcPct val="100000"/>
              </a:lnSpc>
              <a:spcBef>
                <a:spcPts val="0"/>
              </a:spcBef>
              <a:spcAft>
                <a:spcPts val="0"/>
              </a:spcAft>
              <a:buSzPts val="1300"/>
              <a:buNone/>
              <a:defRPr/>
            </a:lvl2pPr>
            <a:lvl3pPr indent="-228600" lvl="2" marL="1371600" algn="l">
              <a:lnSpc>
                <a:spcPct val="100000"/>
              </a:lnSpc>
              <a:spcBef>
                <a:spcPts val="0"/>
              </a:spcBef>
              <a:spcAft>
                <a:spcPts val="0"/>
              </a:spcAft>
              <a:buSzPts val="1300"/>
              <a:buNone/>
              <a:defRPr/>
            </a:lvl3pPr>
            <a:lvl4pPr indent="-228600" lvl="3" marL="1828800" algn="l">
              <a:lnSpc>
                <a:spcPct val="100000"/>
              </a:lnSpc>
              <a:spcBef>
                <a:spcPts val="0"/>
              </a:spcBef>
              <a:spcAft>
                <a:spcPts val="0"/>
              </a:spcAft>
              <a:buSzPts val="1300"/>
              <a:buNone/>
              <a:defRPr/>
            </a:lvl4pPr>
            <a:lvl5pPr indent="-228600" lvl="4" marL="2286000" algn="l">
              <a:lnSpc>
                <a:spcPct val="100000"/>
              </a:lnSpc>
              <a:spcBef>
                <a:spcPts val="0"/>
              </a:spcBef>
              <a:spcAft>
                <a:spcPts val="0"/>
              </a:spcAft>
              <a:buSzPts val="1300"/>
              <a:buNone/>
              <a:defRPr/>
            </a:lvl5pPr>
            <a:lvl6pPr indent="-228600" lvl="5" marL="2743200" algn="l">
              <a:lnSpc>
                <a:spcPct val="100000"/>
              </a:lnSpc>
              <a:spcBef>
                <a:spcPts val="0"/>
              </a:spcBef>
              <a:spcAft>
                <a:spcPts val="0"/>
              </a:spcAft>
              <a:buSzPts val="1300"/>
              <a:buNone/>
              <a:defRPr/>
            </a:lvl6pPr>
            <a:lvl7pPr indent="-228600" lvl="6" marL="3200400" algn="l">
              <a:lnSpc>
                <a:spcPct val="100000"/>
              </a:lnSpc>
              <a:spcBef>
                <a:spcPts val="0"/>
              </a:spcBef>
              <a:spcAft>
                <a:spcPts val="0"/>
              </a:spcAft>
              <a:buSzPts val="1300"/>
              <a:buNone/>
              <a:defRPr/>
            </a:lvl7pPr>
            <a:lvl8pPr indent="-228600" lvl="7" marL="3657600" algn="l">
              <a:lnSpc>
                <a:spcPct val="100000"/>
              </a:lnSpc>
              <a:spcBef>
                <a:spcPts val="0"/>
              </a:spcBef>
              <a:spcAft>
                <a:spcPts val="0"/>
              </a:spcAft>
              <a:buSzPts val="1300"/>
              <a:buNone/>
              <a:defRPr/>
            </a:lvl8pPr>
            <a:lvl9pPr indent="-228600" lvl="8" marL="4114800" algn="l">
              <a:lnSpc>
                <a:spcPct val="100000"/>
              </a:lnSpc>
              <a:spcBef>
                <a:spcPts val="0"/>
              </a:spcBef>
              <a:spcAft>
                <a:spcPts val="0"/>
              </a:spcAft>
              <a:buSzPts val="1300"/>
              <a:buNone/>
              <a:defRPr/>
            </a:lvl9pPr>
          </a:lstStyle>
          <a:p/>
        </p:txBody>
      </p:sp>
      <p:sp>
        <p:nvSpPr>
          <p:cNvPr id="51" name="Google Shape;51;p63"/>
          <p:cNvSpPr txBox="1"/>
          <p:nvPr>
            <p:ph idx="2" type="body"/>
          </p:nvPr>
        </p:nvSpPr>
        <p:spPr>
          <a:xfrm>
            <a:off x="3192038" y="1152032"/>
            <a:ext cx="2743030" cy="16287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300"/>
              <a:buNone/>
              <a:defRPr/>
            </a:lvl1pPr>
            <a:lvl2pPr indent="-228600" lvl="1" marL="914400" algn="l">
              <a:lnSpc>
                <a:spcPct val="100000"/>
              </a:lnSpc>
              <a:spcBef>
                <a:spcPts val="0"/>
              </a:spcBef>
              <a:spcAft>
                <a:spcPts val="0"/>
              </a:spcAft>
              <a:buSzPts val="1300"/>
              <a:buNone/>
              <a:defRPr/>
            </a:lvl2pPr>
            <a:lvl3pPr indent="-228600" lvl="2" marL="1371600" algn="l">
              <a:lnSpc>
                <a:spcPct val="100000"/>
              </a:lnSpc>
              <a:spcBef>
                <a:spcPts val="0"/>
              </a:spcBef>
              <a:spcAft>
                <a:spcPts val="0"/>
              </a:spcAft>
              <a:buSzPts val="1300"/>
              <a:buNone/>
              <a:defRPr/>
            </a:lvl3pPr>
            <a:lvl4pPr indent="-228600" lvl="3" marL="1828800" algn="l">
              <a:lnSpc>
                <a:spcPct val="100000"/>
              </a:lnSpc>
              <a:spcBef>
                <a:spcPts val="0"/>
              </a:spcBef>
              <a:spcAft>
                <a:spcPts val="0"/>
              </a:spcAft>
              <a:buSzPts val="1300"/>
              <a:buNone/>
              <a:defRPr/>
            </a:lvl4pPr>
            <a:lvl5pPr indent="-228600" lvl="4" marL="2286000" algn="l">
              <a:lnSpc>
                <a:spcPct val="100000"/>
              </a:lnSpc>
              <a:spcBef>
                <a:spcPts val="0"/>
              </a:spcBef>
              <a:spcAft>
                <a:spcPts val="0"/>
              </a:spcAft>
              <a:buSzPts val="1300"/>
              <a:buNone/>
              <a:defRPr/>
            </a:lvl5pPr>
            <a:lvl6pPr indent="-228600" lvl="5" marL="2743200" algn="l">
              <a:lnSpc>
                <a:spcPct val="100000"/>
              </a:lnSpc>
              <a:spcBef>
                <a:spcPts val="0"/>
              </a:spcBef>
              <a:spcAft>
                <a:spcPts val="0"/>
              </a:spcAft>
              <a:buSzPts val="1300"/>
              <a:buNone/>
              <a:defRPr/>
            </a:lvl6pPr>
            <a:lvl7pPr indent="-228600" lvl="6" marL="3200400" algn="l">
              <a:lnSpc>
                <a:spcPct val="100000"/>
              </a:lnSpc>
              <a:spcBef>
                <a:spcPts val="0"/>
              </a:spcBef>
              <a:spcAft>
                <a:spcPts val="0"/>
              </a:spcAft>
              <a:buSzPts val="1300"/>
              <a:buNone/>
              <a:defRPr/>
            </a:lvl7pPr>
            <a:lvl8pPr indent="-228600" lvl="7" marL="3657600" algn="l">
              <a:lnSpc>
                <a:spcPct val="100000"/>
              </a:lnSpc>
              <a:spcBef>
                <a:spcPts val="0"/>
              </a:spcBef>
              <a:spcAft>
                <a:spcPts val="0"/>
              </a:spcAft>
              <a:buSzPts val="1300"/>
              <a:buNone/>
              <a:defRPr/>
            </a:lvl8pPr>
            <a:lvl9pPr indent="-228600" lvl="8" marL="4114800" algn="l">
              <a:lnSpc>
                <a:spcPct val="100000"/>
              </a:lnSpc>
              <a:spcBef>
                <a:spcPts val="0"/>
              </a:spcBef>
              <a:spcAft>
                <a:spcPts val="0"/>
              </a:spcAft>
              <a:buSzPts val="1300"/>
              <a:buNone/>
              <a:defRPr/>
            </a:lvl9pPr>
          </a:lstStyle>
          <a:p/>
        </p:txBody>
      </p:sp>
      <p:sp>
        <p:nvSpPr>
          <p:cNvPr id="52" name="Google Shape;52;p63"/>
          <p:cNvSpPr txBox="1"/>
          <p:nvPr>
            <p:ph idx="3" type="body"/>
          </p:nvPr>
        </p:nvSpPr>
        <p:spPr>
          <a:xfrm>
            <a:off x="6072546" y="1152032"/>
            <a:ext cx="2743030" cy="16287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300"/>
              <a:buNone/>
              <a:defRPr/>
            </a:lvl1pPr>
            <a:lvl2pPr indent="-228600" lvl="1" marL="914400" algn="l">
              <a:lnSpc>
                <a:spcPct val="100000"/>
              </a:lnSpc>
              <a:spcBef>
                <a:spcPts val="0"/>
              </a:spcBef>
              <a:spcAft>
                <a:spcPts val="0"/>
              </a:spcAft>
              <a:buSzPts val="1300"/>
              <a:buNone/>
              <a:defRPr/>
            </a:lvl2pPr>
            <a:lvl3pPr indent="-228600" lvl="2" marL="1371600" algn="l">
              <a:lnSpc>
                <a:spcPct val="100000"/>
              </a:lnSpc>
              <a:spcBef>
                <a:spcPts val="0"/>
              </a:spcBef>
              <a:spcAft>
                <a:spcPts val="0"/>
              </a:spcAft>
              <a:buSzPts val="1300"/>
              <a:buNone/>
              <a:defRPr/>
            </a:lvl3pPr>
            <a:lvl4pPr indent="-228600" lvl="3" marL="1828800" algn="l">
              <a:lnSpc>
                <a:spcPct val="100000"/>
              </a:lnSpc>
              <a:spcBef>
                <a:spcPts val="0"/>
              </a:spcBef>
              <a:spcAft>
                <a:spcPts val="0"/>
              </a:spcAft>
              <a:buSzPts val="1300"/>
              <a:buNone/>
              <a:defRPr/>
            </a:lvl4pPr>
            <a:lvl5pPr indent="-228600" lvl="4" marL="2286000" algn="l">
              <a:lnSpc>
                <a:spcPct val="100000"/>
              </a:lnSpc>
              <a:spcBef>
                <a:spcPts val="0"/>
              </a:spcBef>
              <a:spcAft>
                <a:spcPts val="0"/>
              </a:spcAft>
              <a:buSzPts val="1300"/>
              <a:buNone/>
              <a:defRPr/>
            </a:lvl5pPr>
            <a:lvl6pPr indent="-228600" lvl="5" marL="2743200" algn="l">
              <a:lnSpc>
                <a:spcPct val="100000"/>
              </a:lnSpc>
              <a:spcBef>
                <a:spcPts val="0"/>
              </a:spcBef>
              <a:spcAft>
                <a:spcPts val="0"/>
              </a:spcAft>
              <a:buSzPts val="1300"/>
              <a:buNone/>
              <a:defRPr/>
            </a:lvl6pPr>
            <a:lvl7pPr indent="-228600" lvl="6" marL="3200400" algn="l">
              <a:lnSpc>
                <a:spcPct val="100000"/>
              </a:lnSpc>
              <a:spcBef>
                <a:spcPts val="0"/>
              </a:spcBef>
              <a:spcAft>
                <a:spcPts val="0"/>
              </a:spcAft>
              <a:buSzPts val="1300"/>
              <a:buNone/>
              <a:defRPr/>
            </a:lvl7pPr>
            <a:lvl8pPr indent="-228600" lvl="7" marL="3657600" algn="l">
              <a:lnSpc>
                <a:spcPct val="100000"/>
              </a:lnSpc>
              <a:spcBef>
                <a:spcPts val="0"/>
              </a:spcBef>
              <a:spcAft>
                <a:spcPts val="0"/>
              </a:spcAft>
              <a:buSzPts val="1300"/>
              <a:buNone/>
              <a:defRPr/>
            </a:lvl8pPr>
            <a:lvl9pPr indent="-228600" lvl="8" marL="4114800" algn="l">
              <a:lnSpc>
                <a:spcPct val="100000"/>
              </a:lnSpc>
              <a:spcBef>
                <a:spcPts val="0"/>
              </a:spcBef>
              <a:spcAft>
                <a:spcPts val="0"/>
              </a:spcAft>
              <a:buSzPts val="1300"/>
              <a:buNone/>
              <a:defRPr/>
            </a:lvl9pPr>
          </a:lstStyle>
          <a:p/>
        </p:txBody>
      </p:sp>
      <p:sp>
        <p:nvSpPr>
          <p:cNvPr id="53" name="Google Shape;53;p63"/>
          <p:cNvSpPr txBox="1"/>
          <p:nvPr>
            <p:ph idx="4" type="body"/>
          </p:nvPr>
        </p:nvSpPr>
        <p:spPr>
          <a:xfrm>
            <a:off x="311530" y="2935919"/>
            <a:ext cx="2743030" cy="16287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300"/>
              <a:buNone/>
              <a:defRPr/>
            </a:lvl1pPr>
            <a:lvl2pPr indent="-228600" lvl="1" marL="914400" algn="l">
              <a:lnSpc>
                <a:spcPct val="100000"/>
              </a:lnSpc>
              <a:spcBef>
                <a:spcPts val="0"/>
              </a:spcBef>
              <a:spcAft>
                <a:spcPts val="0"/>
              </a:spcAft>
              <a:buSzPts val="1300"/>
              <a:buNone/>
              <a:defRPr/>
            </a:lvl2pPr>
            <a:lvl3pPr indent="-228600" lvl="2" marL="1371600" algn="l">
              <a:lnSpc>
                <a:spcPct val="100000"/>
              </a:lnSpc>
              <a:spcBef>
                <a:spcPts val="0"/>
              </a:spcBef>
              <a:spcAft>
                <a:spcPts val="0"/>
              </a:spcAft>
              <a:buSzPts val="1300"/>
              <a:buNone/>
              <a:defRPr/>
            </a:lvl3pPr>
            <a:lvl4pPr indent="-228600" lvl="3" marL="1828800" algn="l">
              <a:lnSpc>
                <a:spcPct val="100000"/>
              </a:lnSpc>
              <a:spcBef>
                <a:spcPts val="0"/>
              </a:spcBef>
              <a:spcAft>
                <a:spcPts val="0"/>
              </a:spcAft>
              <a:buSzPts val="1300"/>
              <a:buNone/>
              <a:defRPr/>
            </a:lvl4pPr>
            <a:lvl5pPr indent="-228600" lvl="4" marL="2286000" algn="l">
              <a:lnSpc>
                <a:spcPct val="100000"/>
              </a:lnSpc>
              <a:spcBef>
                <a:spcPts val="0"/>
              </a:spcBef>
              <a:spcAft>
                <a:spcPts val="0"/>
              </a:spcAft>
              <a:buSzPts val="1300"/>
              <a:buNone/>
              <a:defRPr/>
            </a:lvl5pPr>
            <a:lvl6pPr indent="-228600" lvl="5" marL="2743200" algn="l">
              <a:lnSpc>
                <a:spcPct val="100000"/>
              </a:lnSpc>
              <a:spcBef>
                <a:spcPts val="0"/>
              </a:spcBef>
              <a:spcAft>
                <a:spcPts val="0"/>
              </a:spcAft>
              <a:buSzPts val="1300"/>
              <a:buNone/>
              <a:defRPr/>
            </a:lvl6pPr>
            <a:lvl7pPr indent="-228600" lvl="6" marL="3200400" algn="l">
              <a:lnSpc>
                <a:spcPct val="100000"/>
              </a:lnSpc>
              <a:spcBef>
                <a:spcPts val="0"/>
              </a:spcBef>
              <a:spcAft>
                <a:spcPts val="0"/>
              </a:spcAft>
              <a:buSzPts val="1300"/>
              <a:buNone/>
              <a:defRPr/>
            </a:lvl7pPr>
            <a:lvl8pPr indent="-228600" lvl="7" marL="3657600" algn="l">
              <a:lnSpc>
                <a:spcPct val="100000"/>
              </a:lnSpc>
              <a:spcBef>
                <a:spcPts val="0"/>
              </a:spcBef>
              <a:spcAft>
                <a:spcPts val="0"/>
              </a:spcAft>
              <a:buSzPts val="1300"/>
              <a:buNone/>
              <a:defRPr/>
            </a:lvl8pPr>
            <a:lvl9pPr indent="-228600" lvl="8" marL="4114800" algn="l">
              <a:lnSpc>
                <a:spcPct val="100000"/>
              </a:lnSpc>
              <a:spcBef>
                <a:spcPts val="0"/>
              </a:spcBef>
              <a:spcAft>
                <a:spcPts val="0"/>
              </a:spcAft>
              <a:buSzPts val="1300"/>
              <a:buNone/>
              <a:defRPr/>
            </a:lvl9pPr>
          </a:lstStyle>
          <a:p/>
        </p:txBody>
      </p:sp>
      <p:sp>
        <p:nvSpPr>
          <p:cNvPr id="54" name="Google Shape;54;p63"/>
          <p:cNvSpPr txBox="1"/>
          <p:nvPr>
            <p:ph idx="5" type="body"/>
          </p:nvPr>
        </p:nvSpPr>
        <p:spPr>
          <a:xfrm>
            <a:off x="3192038" y="2935919"/>
            <a:ext cx="2743030" cy="16287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300"/>
              <a:buNone/>
              <a:defRPr/>
            </a:lvl1pPr>
            <a:lvl2pPr indent="-228600" lvl="1" marL="914400" algn="l">
              <a:lnSpc>
                <a:spcPct val="100000"/>
              </a:lnSpc>
              <a:spcBef>
                <a:spcPts val="0"/>
              </a:spcBef>
              <a:spcAft>
                <a:spcPts val="0"/>
              </a:spcAft>
              <a:buSzPts val="1300"/>
              <a:buNone/>
              <a:defRPr/>
            </a:lvl2pPr>
            <a:lvl3pPr indent="-228600" lvl="2" marL="1371600" algn="l">
              <a:lnSpc>
                <a:spcPct val="100000"/>
              </a:lnSpc>
              <a:spcBef>
                <a:spcPts val="0"/>
              </a:spcBef>
              <a:spcAft>
                <a:spcPts val="0"/>
              </a:spcAft>
              <a:buSzPts val="1300"/>
              <a:buNone/>
              <a:defRPr/>
            </a:lvl3pPr>
            <a:lvl4pPr indent="-228600" lvl="3" marL="1828800" algn="l">
              <a:lnSpc>
                <a:spcPct val="100000"/>
              </a:lnSpc>
              <a:spcBef>
                <a:spcPts val="0"/>
              </a:spcBef>
              <a:spcAft>
                <a:spcPts val="0"/>
              </a:spcAft>
              <a:buSzPts val="1300"/>
              <a:buNone/>
              <a:defRPr/>
            </a:lvl4pPr>
            <a:lvl5pPr indent="-228600" lvl="4" marL="2286000" algn="l">
              <a:lnSpc>
                <a:spcPct val="100000"/>
              </a:lnSpc>
              <a:spcBef>
                <a:spcPts val="0"/>
              </a:spcBef>
              <a:spcAft>
                <a:spcPts val="0"/>
              </a:spcAft>
              <a:buSzPts val="1300"/>
              <a:buNone/>
              <a:defRPr/>
            </a:lvl5pPr>
            <a:lvl6pPr indent="-228600" lvl="5" marL="2743200" algn="l">
              <a:lnSpc>
                <a:spcPct val="100000"/>
              </a:lnSpc>
              <a:spcBef>
                <a:spcPts val="0"/>
              </a:spcBef>
              <a:spcAft>
                <a:spcPts val="0"/>
              </a:spcAft>
              <a:buSzPts val="1300"/>
              <a:buNone/>
              <a:defRPr/>
            </a:lvl6pPr>
            <a:lvl7pPr indent="-228600" lvl="6" marL="3200400" algn="l">
              <a:lnSpc>
                <a:spcPct val="100000"/>
              </a:lnSpc>
              <a:spcBef>
                <a:spcPts val="0"/>
              </a:spcBef>
              <a:spcAft>
                <a:spcPts val="0"/>
              </a:spcAft>
              <a:buSzPts val="1300"/>
              <a:buNone/>
              <a:defRPr/>
            </a:lvl7pPr>
            <a:lvl8pPr indent="-228600" lvl="7" marL="3657600" algn="l">
              <a:lnSpc>
                <a:spcPct val="100000"/>
              </a:lnSpc>
              <a:spcBef>
                <a:spcPts val="0"/>
              </a:spcBef>
              <a:spcAft>
                <a:spcPts val="0"/>
              </a:spcAft>
              <a:buSzPts val="1300"/>
              <a:buNone/>
              <a:defRPr/>
            </a:lvl8pPr>
            <a:lvl9pPr indent="-228600" lvl="8" marL="4114800" algn="l">
              <a:lnSpc>
                <a:spcPct val="100000"/>
              </a:lnSpc>
              <a:spcBef>
                <a:spcPts val="0"/>
              </a:spcBef>
              <a:spcAft>
                <a:spcPts val="0"/>
              </a:spcAft>
              <a:buSzPts val="1300"/>
              <a:buNone/>
              <a:defRPr/>
            </a:lvl9pPr>
          </a:lstStyle>
          <a:p/>
        </p:txBody>
      </p:sp>
      <p:sp>
        <p:nvSpPr>
          <p:cNvPr id="55" name="Google Shape;55;p63"/>
          <p:cNvSpPr txBox="1"/>
          <p:nvPr>
            <p:ph idx="6" type="body"/>
          </p:nvPr>
        </p:nvSpPr>
        <p:spPr>
          <a:xfrm>
            <a:off x="6072546" y="2935919"/>
            <a:ext cx="2743030" cy="16287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300"/>
              <a:buNone/>
              <a:defRPr/>
            </a:lvl1pPr>
            <a:lvl2pPr indent="-228600" lvl="1" marL="914400" algn="l">
              <a:lnSpc>
                <a:spcPct val="100000"/>
              </a:lnSpc>
              <a:spcBef>
                <a:spcPts val="0"/>
              </a:spcBef>
              <a:spcAft>
                <a:spcPts val="0"/>
              </a:spcAft>
              <a:buSzPts val="1300"/>
              <a:buNone/>
              <a:defRPr/>
            </a:lvl2pPr>
            <a:lvl3pPr indent="-228600" lvl="2" marL="1371600" algn="l">
              <a:lnSpc>
                <a:spcPct val="100000"/>
              </a:lnSpc>
              <a:spcBef>
                <a:spcPts val="0"/>
              </a:spcBef>
              <a:spcAft>
                <a:spcPts val="0"/>
              </a:spcAft>
              <a:buSzPts val="1300"/>
              <a:buNone/>
              <a:defRPr/>
            </a:lvl3pPr>
            <a:lvl4pPr indent="-228600" lvl="3" marL="1828800" algn="l">
              <a:lnSpc>
                <a:spcPct val="100000"/>
              </a:lnSpc>
              <a:spcBef>
                <a:spcPts val="0"/>
              </a:spcBef>
              <a:spcAft>
                <a:spcPts val="0"/>
              </a:spcAft>
              <a:buSzPts val="1300"/>
              <a:buNone/>
              <a:defRPr/>
            </a:lvl4pPr>
            <a:lvl5pPr indent="-228600" lvl="4" marL="2286000" algn="l">
              <a:lnSpc>
                <a:spcPct val="100000"/>
              </a:lnSpc>
              <a:spcBef>
                <a:spcPts val="0"/>
              </a:spcBef>
              <a:spcAft>
                <a:spcPts val="0"/>
              </a:spcAft>
              <a:buSzPts val="1300"/>
              <a:buNone/>
              <a:defRPr/>
            </a:lvl5pPr>
            <a:lvl6pPr indent="-228600" lvl="5" marL="2743200" algn="l">
              <a:lnSpc>
                <a:spcPct val="100000"/>
              </a:lnSpc>
              <a:spcBef>
                <a:spcPts val="0"/>
              </a:spcBef>
              <a:spcAft>
                <a:spcPts val="0"/>
              </a:spcAft>
              <a:buSzPts val="1300"/>
              <a:buNone/>
              <a:defRPr/>
            </a:lvl6pPr>
            <a:lvl7pPr indent="-228600" lvl="6" marL="3200400" algn="l">
              <a:lnSpc>
                <a:spcPct val="100000"/>
              </a:lnSpc>
              <a:spcBef>
                <a:spcPts val="0"/>
              </a:spcBef>
              <a:spcAft>
                <a:spcPts val="0"/>
              </a:spcAft>
              <a:buSzPts val="1300"/>
              <a:buNone/>
              <a:defRPr/>
            </a:lvl7pPr>
            <a:lvl8pPr indent="-228600" lvl="7" marL="3657600" algn="l">
              <a:lnSpc>
                <a:spcPct val="100000"/>
              </a:lnSpc>
              <a:spcBef>
                <a:spcPts val="0"/>
              </a:spcBef>
              <a:spcAft>
                <a:spcPts val="0"/>
              </a:spcAft>
              <a:buSzPts val="1300"/>
              <a:buNone/>
              <a:defRPr/>
            </a:lvl8pPr>
            <a:lvl9pPr indent="-228600" lvl="8" marL="4114800" algn="l">
              <a:lnSpc>
                <a:spcPct val="100000"/>
              </a:lnSpc>
              <a:spcBef>
                <a:spcPts val="0"/>
              </a:spcBef>
              <a:spcAft>
                <a:spcPts val="0"/>
              </a:spcAft>
              <a:buSzPts val="13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62" name="Shape 62"/>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63" name="Shape 63"/>
        <p:cNvGrpSpPr/>
        <p:nvPr/>
      </p:nvGrpSpPr>
      <p:grpSpPr>
        <a:xfrm>
          <a:off x="0" y="0"/>
          <a:ext cx="0" cy="0"/>
          <a:chOff x="0" y="0"/>
          <a:chExt cx="0" cy="0"/>
        </a:xfrm>
      </p:grpSpPr>
      <p:sp>
        <p:nvSpPr>
          <p:cNvPr id="64" name="Google Shape;64;p43"/>
          <p:cNvSpPr txBox="1"/>
          <p:nvPr>
            <p:ph type="title"/>
          </p:nvPr>
        </p:nvSpPr>
        <p:spPr>
          <a:xfrm>
            <a:off x="311530" y="444747"/>
            <a:ext cx="8519394" cy="572098"/>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300"/>
              <a:buNone/>
              <a:defRPr/>
            </a:lvl5pPr>
            <a:lvl6pPr lvl="5" algn="l">
              <a:lnSpc>
                <a:spcPct val="100000"/>
              </a:lnSpc>
              <a:spcBef>
                <a:spcPts val="0"/>
              </a:spcBef>
              <a:spcAft>
                <a:spcPts val="0"/>
              </a:spcAft>
              <a:buSzPts val="1300"/>
              <a:buNone/>
              <a:defRPr/>
            </a:lvl6pPr>
            <a:lvl7pPr lvl="6" algn="l">
              <a:lnSpc>
                <a:spcPct val="100000"/>
              </a:lnSpc>
              <a:spcBef>
                <a:spcPts val="0"/>
              </a:spcBef>
              <a:spcAft>
                <a:spcPts val="0"/>
              </a:spcAft>
              <a:buSzPts val="1300"/>
              <a:buNone/>
              <a:defRPr/>
            </a:lvl7pPr>
            <a:lvl8pPr lvl="7" algn="l">
              <a:lnSpc>
                <a:spcPct val="100000"/>
              </a:lnSpc>
              <a:spcBef>
                <a:spcPts val="0"/>
              </a:spcBef>
              <a:spcAft>
                <a:spcPts val="0"/>
              </a:spcAft>
              <a:buSzPts val="1300"/>
              <a:buNone/>
              <a:defRPr/>
            </a:lvl8pPr>
            <a:lvl9pPr lvl="8" algn="l">
              <a:lnSpc>
                <a:spcPct val="100000"/>
              </a:lnSpc>
              <a:spcBef>
                <a:spcPts val="0"/>
              </a:spcBef>
              <a:spcAft>
                <a:spcPts val="0"/>
              </a:spcAft>
              <a:buSzPts val="1300"/>
              <a:buNone/>
              <a:defRPr/>
            </a:lvl9pPr>
          </a:lstStyle>
          <a:p/>
        </p:txBody>
      </p:sp>
      <p:sp>
        <p:nvSpPr>
          <p:cNvPr id="65" name="Google Shape;65;p43"/>
          <p:cNvSpPr txBox="1"/>
          <p:nvPr>
            <p:ph idx="1" type="subTitle"/>
          </p:nvPr>
        </p:nvSpPr>
        <p:spPr>
          <a:xfrm>
            <a:off x="311530" y="1152032"/>
            <a:ext cx="8519394" cy="341527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300"/>
              <a:buNone/>
              <a:defRPr/>
            </a:lvl5pPr>
            <a:lvl6pPr lvl="5" algn="l">
              <a:lnSpc>
                <a:spcPct val="100000"/>
              </a:lnSpc>
              <a:spcBef>
                <a:spcPts val="0"/>
              </a:spcBef>
              <a:spcAft>
                <a:spcPts val="0"/>
              </a:spcAft>
              <a:buSzPts val="1300"/>
              <a:buNone/>
              <a:defRPr/>
            </a:lvl6pPr>
            <a:lvl7pPr lvl="6" algn="l">
              <a:lnSpc>
                <a:spcPct val="100000"/>
              </a:lnSpc>
              <a:spcBef>
                <a:spcPts val="0"/>
              </a:spcBef>
              <a:spcAft>
                <a:spcPts val="0"/>
              </a:spcAft>
              <a:buSzPts val="1300"/>
              <a:buNone/>
              <a:defRPr/>
            </a:lvl7pPr>
            <a:lvl8pPr lvl="7" algn="l">
              <a:lnSpc>
                <a:spcPct val="100000"/>
              </a:lnSpc>
              <a:spcBef>
                <a:spcPts val="0"/>
              </a:spcBef>
              <a:spcAft>
                <a:spcPts val="0"/>
              </a:spcAft>
              <a:buSzPts val="1300"/>
              <a:buNone/>
              <a:defRPr/>
            </a:lvl8pPr>
            <a:lvl9pPr lvl="8" algn="l">
              <a:lnSpc>
                <a:spcPct val="100000"/>
              </a:lnSpc>
              <a:spcBef>
                <a:spcPts val="0"/>
              </a:spcBef>
              <a:spcAft>
                <a:spcPts val="0"/>
              </a:spcAft>
              <a:buSzPts val="13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66" name="Shape 66"/>
        <p:cNvGrpSpPr/>
        <p:nvPr/>
      </p:nvGrpSpPr>
      <p:grpSpPr>
        <a:xfrm>
          <a:off x="0" y="0"/>
          <a:ext cx="0" cy="0"/>
          <a:chOff x="0" y="0"/>
          <a:chExt cx="0" cy="0"/>
        </a:xfrm>
      </p:grpSpPr>
      <p:sp>
        <p:nvSpPr>
          <p:cNvPr id="67" name="Google Shape;67;p44"/>
          <p:cNvSpPr txBox="1"/>
          <p:nvPr>
            <p:ph type="title"/>
          </p:nvPr>
        </p:nvSpPr>
        <p:spPr>
          <a:xfrm>
            <a:off x="311530" y="444747"/>
            <a:ext cx="8519394" cy="572098"/>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300"/>
              <a:buNone/>
              <a:defRPr/>
            </a:lvl5pPr>
            <a:lvl6pPr lvl="5" algn="l">
              <a:lnSpc>
                <a:spcPct val="100000"/>
              </a:lnSpc>
              <a:spcBef>
                <a:spcPts val="0"/>
              </a:spcBef>
              <a:spcAft>
                <a:spcPts val="0"/>
              </a:spcAft>
              <a:buSzPts val="1300"/>
              <a:buNone/>
              <a:defRPr/>
            </a:lvl6pPr>
            <a:lvl7pPr lvl="6" algn="l">
              <a:lnSpc>
                <a:spcPct val="100000"/>
              </a:lnSpc>
              <a:spcBef>
                <a:spcPts val="0"/>
              </a:spcBef>
              <a:spcAft>
                <a:spcPts val="0"/>
              </a:spcAft>
              <a:buSzPts val="1300"/>
              <a:buNone/>
              <a:defRPr/>
            </a:lvl7pPr>
            <a:lvl8pPr lvl="7" algn="l">
              <a:lnSpc>
                <a:spcPct val="100000"/>
              </a:lnSpc>
              <a:spcBef>
                <a:spcPts val="0"/>
              </a:spcBef>
              <a:spcAft>
                <a:spcPts val="0"/>
              </a:spcAft>
              <a:buSzPts val="1300"/>
              <a:buNone/>
              <a:defRPr/>
            </a:lvl8pPr>
            <a:lvl9pPr lvl="8" algn="l">
              <a:lnSpc>
                <a:spcPct val="100000"/>
              </a:lnSpc>
              <a:spcBef>
                <a:spcPts val="0"/>
              </a:spcBef>
              <a:spcAft>
                <a:spcPts val="0"/>
              </a:spcAft>
              <a:buSzPts val="1300"/>
              <a:buNone/>
              <a:defRPr/>
            </a:lvl9pPr>
          </a:lstStyle>
          <a:p/>
        </p:txBody>
      </p:sp>
      <p:sp>
        <p:nvSpPr>
          <p:cNvPr id="68" name="Google Shape;68;p44"/>
          <p:cNvSpPr txBox="1"/>
          <p:nvPr>
            <p:ph idx="1" type="body"/>
          </p:nvPr>
        </p:nvSpPr>
        <p:spPr>
          <a:xfrm>
            <a:off x="311530" y="1152032"/>
            <a:ext cx="8519394" cy="3415279"/>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300"/>
              <a:buNone/>
              <a:defRPr/>
            </a:lvl1pPr>
            <a:lvl2pPr indent="-228600" lvl="1" marL="914400" algn="l">
              <a:lnSpc>
                <a:spcPct val="100000"/>
              </a:lnSpc>
              <a:spcBef>
                <a:spcPts val="0"/>
              </a:spcBef>
              <a:spcAft>
                <a:spcPts val="0"/>
              </a:spcAft>
              <a:buSzPts val="1300"/>
              <a:buNone/>
              <a:defRPr/>
            </a:lvl2pPr>
            <a:lvl3pPr indent="-228600" lvl="2" marL="1371600" algn="l">
              <a:lnSpc>
                <a:spcPct val="100000"/>
              </a:lnSpc>
              <a:spcBef>
                <a:spcPts val="0"/>
              </a:spcBef>
              <a:spcAft>
                <a:spcPts val="0"/>
              </a:spcAft>
              <a:buSzPts val="1300"/>
              <a:buNone/>
              <a:defRPr/>
            </a:lvl3pPr>
            <a:lvl4pPr indent="-228600" lvl="3" marL="1828800" algn="l">
              <a:lnSpc>
                <a:spcPct val="100000"/>
              </a:lnSpc>
              <a:spcBef>
                <a:spcPts val="0"/>
              </a:spcBef>
              <a:spcAft>
                <a:spcPts val="0"/>
              </a:spcAft>
              <a:buSzPts val="1300"/>
              <a:buNone/>
              <a:defRPr/>
            </a:lvl4pPr>
            <a:lvl5pPr indent="-228600" lvl="4" marL="2286000" algn="l">
              <a:lnSpc>
                <a:spcPct val="100000"/>
              </a:lnSpc>
              <a:spcBef>
                <a:spcPts val="0"/>
              </a:spcBef>
              <a:spcAft>
                <a:spcPts val="0"/>
              </a:spcAft>
              <a:buSzPts val="1300"/>
              <a:buNone/>
              <a:defRPr/>
            </a:lvl5pPr>
            <a:lvl6pPr indent="-228600" lvl="5" marL="2743200" algn="l">
              <a:lnSpc>
                <a:spcPct val="100000"/>
              </a:lnSpc>
              <a:spcBef>
                <a:spcPts val="0"/>
              </a:spcBef>
              <a:spcAft>
                <a:spcPts val="0"/>
              </a:spcAft>
              <a:buSzPts val="1300"/>
              <a:buNone/>
              <a:defRPr/>
            </a:lvl6pPr>
            <a:lvl7pPr indent="-228600" lvl="6" marL="3200400" algn="l">
              <a:lnSpc>
                <a:spcPct val="100000"/>
              </a:lnSpc>
              <a:spcBef>
                <a:spcPts val="0"/>
              </a:spcBef>
              <a:spcAft>
                <a:spcPts val="0"/>
              </a:spcAft>
              <a:buSzPts val="1300"/>
              <a:buNone/>
              <a:defRPr/>
            </a:lvl7pPr>
            <a:lvl8pPr indent="-228600" lvl="7" marL="3657600" algn="l">
              <a:lnSpc>
                <a:spcPct val="100000"/>
              </a:lnSpc>
              <a:spcBef>
                <a:spcPts val="0"/>
              </a:spcBef>
              <a:spcAft>
                <a:spcPts val="0"/>
              </a:spcAft>
              <a:buSzPts val="1300"/>
              <a:buNone/>
              <a:defRPr/>
            </a:lvl8pPr>
            <a:lvl9pPr indent="-228600" lvl="8" marL="4114800" algn="l">
              <a:lnSpc>
                <a:spcPct val="100000"/>
              </a:lnSpc>
              <a:spcBef>
                <a:spcPts val="0"/>
              </a:spcBef>
              <a:spcAft>
                <a:spcPts val="0"/>
              </a:spcAft>
              <a:buSzPts val="13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69" name="Shape 69"/>
        <p:cNvGrpSpPr/>
        <p:nvPr/>
      </p:nvGrpSpPr>
      <p:grpSpPr>
        <a:xfrm>
          <a:off x="0" y="0"/>
          <a:ext cx="0" cy="0"/>
          <a:chOff x="0" y="0"/>
          <a:chExt cx="0" cy="0"/>
        </a:xfrm>
      </p:grpSpPr>
      <p:sp>
        <p:nvSpPr>
          <p:cNvPr id="70" name="Google Shape;70;p45"/>
          <p:cNvSpPr txBox="1"/>
          <p:nvPr>
            <p:ph type="title"/>
          </p:nvPr>
        </p:nvSpPr>
        <p:spPr>
          <a:xfrm>
            <a:off x="311530" y="444747"/>
            <a:ext cx="8519394" cy="572098"/>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300"/>
              <a:buNone/>
              <a:defRPr/>
            </a:lvl5pPr>
            <a:lvl6pPr lvl="5" algn="l">
              <a:lnSpc>
                <a:spcPct val="100000"/>
              </a:lnSpc>
              <a:spcBef>
                <a:spcPts val="0"/>
              </a:spcBef>
              <a:spcAft>
                <a:spcPts val="0"/>
              </a:spcAft>
              <a:buSzPts val="1300"/>
              <a:buNone/>
              <a:defRPr/>
            </a:lvl6pPr>
            <a:lvl7pPr lvl="6" algn="l">
              <a:lnSpc>
                <a:spcPct val="100000"/>
              </a:lnSpc>
              <a:spcBef>
                <a:spcPts val="0"/>
              </a:spcBef>
              <a:spcAft>
                <a:spcPts val="0"/>
              </a:spcAft>
              <a:buSzPts val="1300"/>
              <a:buNone/>
              <a:defRPr/>
            </a:lvl7pPr>
            <a:lvl8pPr lvl="7" algn="l">
              <a:lnSpc>
                <a:spcPct val="100000"/>
              </a:lnSpc>
              <a:spcBef>
                <a:spcPts val="0"/>
              </a:spcBef>
              <a:spcAft>
                <a:spcPts val="0"/>
              </a:spcAft>
              <a:buSzPts val="1300"/>
              <a:buNone/>
              <a:defRPr/>
            </a:lvl8pPr>
            <a:lvl9pPr lvl="8" algn="l">
              <a:lnSpc>
                <a:spcPct val="100000"/>
              </a:lnSpc>
              <a:spcBef>
                <a:spcPts val="0"/>
              </a:spcBef>
              <a:spcAft>
                <a:spcPts val="0"/>
              </a:spcAft>
              <a:buSzPts val="1300"/>
              <a:buNone/>
              <a:defRPr/>
            </a:lvl9pPr>
          </a:lstStyle>
          <a:p/>
        </p:txBody>
      </p:sp>
      <p:sp>
        <p:nvSpPr>
          <p:cNvPr id="71" name="Google Shape;71;p45"/>
          <p:cNvSpPr txBox="1"/>
          <p:nvPr>
            <p:ph idx="1" type="body"/>
          </p:nvPr>
        </p:nvSpPr>
        <p:spPr>
          <a:xfrm>
            <a:off x="311530" y="1152032"/>
            <a:ext cx="4157323" cy="3415279"/>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300"/>
              <a:buNone/>
              <a:defRPr/>
            </a:lvl1pPr>
            <a:lvl2pPr indent="-228600" lvl="1" marL="914400" algn="l">
              <a:lnSpc>
                <a:spcPct val="100000"/>
              </a:lnSpc>
              <a:spcBef>
                <a:spcPts val="0"/>
              </a:spcBef>
              <a:spcAft>
                <a:spcPts val="0"/>
              </a:spcAft>
              <a:buSzPts val="1300"/>
              <a:buNone/>
              <a:defRPr/>
            </a:lvl2pPr>
            <a:lvl3pPr indent="-228600" lvl="2" marL="1371600" algn="l">
              <a:lnSpc>
                <a:spcPct val="100000"/>
              </a:lnSpc>
              <a:spcBef>
                <a:spcPts val="0"/>
              </a:spcBef>
              <a:spcAft>
                <a:spcPts val="0"/>
              </a:spcAft>
              <a:buSzPts val="1300"/>
              <a:buNone/>
              <a:defRPr/>
            </a:lvl3pPr>
            <a:lvl4pPr indent="-228600" lvl="3" marL="1828800" algn="l">
              <a:lnSpc>
                <a:spcPct val="100000"/>
              </a:lnSpc>
              <a:spcBef>
                <a:spcPts val="0"/>
              </a:spcBef>
              <a:spcAft>
                <a:spcPts val="0"/>
              </a:spcAft>
              <a:buSzPts val="1300"/>
              <a:buNone/>
              <a:defRPr/>
            </a:lvl4pPr>
            <a:lvl5pPr indent="-228600" lvl="4" marL="2286000" algn="l">
              <a:lnSpc>
                <a:spcPct val="100000"/>
              </a:lnSpc>
              <a:spcBef>
                <a:spcPts val="0"/>
              </a:spcBef>
              <a:spcAft>
                <a:spcPts val="0"/>
              </a:spcAft>
              <a:buSzPts val="1300"/>
              <a:buNone/>
              <a:defRPr/>
            </a:lvl5pPr>
            <a:lvl6pPr indent="-228600" lvl="5" marL="2743200" algn="l">
              <a:lnSpc>
                <a:spcPct val="100000"/>
              </a:lnSpc>
              <a:spcBef>
                <a:spcPts val="0"/>
              </a:spcBef>
              <a:spcAft>
                <a:spcPts val="0"/>
              </a:spcAft>
              <a:buSzPts val="1300"/>
              <a:buNone/>
              <a:defRPr/>
            </a:lvl6pPr>
            <a:lvl7pPr indent="-228600" lvl="6" marL="3200400" algn="l">
              <a:lnSpc>
                <a:spcPct val="100000"/>
              </a:lnSpc>
              <a:spcBef>
                <a:spcPts val="0"/>
              </a:spcBef>
              <a:spcAft>
                <a:spcPts val="0"/>
              </a:spcAft>
              <a:buSzPts val="1300"/>
              <a:buNone/>
              <a:defRPr/>
            </a:lvl7pPr>
            <a:lvl8pPr indent="-228600" lvl="7" marL="3657600" algn="l">
              <a:lnSpc>
                <a:spcPct val="100000"/>
              </a:lnSpc>
              <a:spcBef>
                <a:spcPts val="0"/>
              </a:spcBef>
              <a:spcAft>
                <a:spcPts val="0"/>
              </a:spcAft>
              <a:buSzPts val="1300"/>
              <a:buNone/>
              <a:defRPr/>
            </a:lvl8pPr>
            <a:lvl9pPr indent="-228600" lvl="8" marL="4114800" algn="l">
              <a:lnSpc>
                <a:spcPct val="100000"/>
              </a:lnSpc>
              <a:spcBef>
                <a:spcPts val="0"/>
              </a:spcBef>
              <a:spcAft>
                <a:spcPts val="0"/>
              </a:spcAft>
              <a:buSzPts val="1300"/>
              <a:buNone/>
              <a:defRPr/>
            </a:lvl9pPr>
          </a:lstStyle>
          <a:p/>
        </p:txBody>
      </p:sp>
      <p:sp>
        <p:nvSpPr>
          <p:cNvPr id="72" name="Google Shape;72;p45"/>
          <p:cNvSpPr txBox="1"/>
          <p:nvPr>
            <p:ph idx="2" type="body"/>
          </p:nvPr>
        </p:nvSpPr>
        <p:spPr>
          <a:xfrm>
            <a:off x="4677193" y="1152032"/>
            <a:ext cx="4157323" cy="3415279"/>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300"/>
              <a:buNone/>
              <a:defRPr/>
            </a:lvl1pPr>
            <a:lvl2pPr indent="-228600" lvl="1" marL="914400" algn="l">
              <a:lnSpc>
                <a:spcPct val="100000"/>
              </a:lnSpc>
              <a:spcBef>
                <a:spcPts val="0"/>
              </a:spcBef>
              <a:spcAft>
                <a:spcPts val="0"/>
              </a:spcAft>
              <a:buSzPts val="1300"/>
              <a:buNone/>
              <a:defRPr/>
            </a:lvl2pPr>
            <a:lvl3pPr indent="-228600" lvl="2" marL="1371600" algn="l">
              <a:lnSpc>
                <a:spcPct val="100000"/>
              </a:lnSpc>
              <a:spcBef>
                <a:spcPts val="0"/>
              </a:spcBef>
              <a:spcAft>
                <a:spcPts val="0"/>
              </a:spcAft>
              <a:buSzPts val="1300"/>
              <a:buNone/>
              <a:defRPr/>
            </a:lvl3pPr>
            <a:lvl4pPr indent="-228600" lvl="3" marL="1828800" algn="l">
              <a:lnSpc>
                <a:spcPct val="100000"/>
              </a:lnSpc>
              <a:spcBef>
                <a:spcPts val="0"/>
              </a:spcBef>
              <a:spcAft>
                <a:spcPts val="0"/>
              </a:spcAft>
              <a:buSzPts val="1300"/>
              <a:buNone/>
              <a:defRPr/>
            </a:lvl4pPr>
            <a:lvl5pPr indent="-228600" lvl="4" marL="2286000" algn="l">
              <a:lnSpc>
                <a:spcPct val="100000"/>
              </a:lnSpc>
              <a:spcBef>
                <a:spcPts val="0"/>
              </a:spcBef>
              <a:spcAft>
                <a:spcPts val="0"/>
              </a:spcAft>
              <a:buSzPts val="1300"/>
              <a:buNone/>
              <a:defRPr/>
            </a:lvl5pPr>
            <a:lvl6pPr indent="-228600" lvl="5" marL="2743200" algn="l">
              <a:lnSpc>
                <a:spcPct val="100000"/>
              </a:lnSpc>
              <a:spcBef>
                <a:spcPts val="0"/>
              </a:spcBef>
              <a:spcAft>
                <a:spcPts val="0"/>
              </a:spcAft>
              <a:buSzPts val="1300"/>
              <a:buNone/>
              <a:defRPr/>
            </a:lvl6pPr>
            <a:lvl7pPr indent="-228600" lvl="6" marL="3200400" algn="l">
              <a:lnSpc>
                <a:spcPct val="100000"/>
              </a:lnSpc>
              <a:spcBef>
                <a:spcPts val="0"/>
              </a:spcBef>
              <a:spcAft>
                <a:spcPts val="0"/>
              </a:spcAft>
              <a:buSzPts val="1300"/>
              <a:buNone/>
              <a:defRPr/>
            </a:lvl7pPr>
            <a:lvl8pPr indent="-228600" lvl="7" marL="3657600" algn="l">
              <a:lnSpc>
                <a:spcPct val="100000"/>
              </a:lnSpc>
              <a:spcBef>
                <a:spcPts val="0"/>
              </a:spcBef>
              <a:spcAft>
                <a:spcPts val="0"/>
              </a:spcAft>
              <a:buSzPts val="1300"/>
              <a:buNone/>
              <a:defRPr/>
            </a:lvl8pPr>
            <a:lvl9pPr indent="-228600" lvl="8" marL="4114800" algn="l">
              <a:lnSpc>
                <a:spcPct val="100000"/>
              </a:lnSpc>
              <a:spcBef>
                <a:spcPts val="0"/>
              </a:spcBef>
              <a:spcAft>
                <a:spcPts val="0"/>
              </a:spcAft>
              <a:buSzPts val="13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3" name="Shape 73"/>
        <p:cNvGrpSpPr/>
        <p:nvPr/>
      </p:nvGrpSpPr>
      <p:grpSpPr>
        <a:xfrm>
          <a:off x="0" y="0"/>
          <a:ext cx="0" cy="0"/>
          <a:chOff x="0" y="0"/>
          <a:chExt cx="0" cy="0"/>
        </a:xfrm>
      </p:grpSpPr>
      <p:sp>
        <p:nvSpPr>
          <p:cNvPr id="74" name="Google Shape;74;p46"/>
          <p:cNvSpPr txBox="1"/>
          <p:nvPr>
            <p:ph type="title"/>
          </p:nvPr>
        </p:nvSpPr>
        <p:spPr>
          <a:xfrm>
            <a:off x="311530" y="444747"/>
            <a:ext cx="8519394" cy="572098"/>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300"/>
              <a:buNone/>
              <a:defRPr/>
            </a:lvl5pPr>
            <a:lvl6pPr lvl="5" algn="l">
              <a:lnSpc>
                <a:spcPct val="100000"/>
              </a:lnSpc>
              <a:spcBef>
                <a:spcPts val="0"/>
              </a:spcBef>
              <a:spcAft>
                <a:spcPts val="0"/>
              </a:spcAft>
              <a:buSzPts val="1300"/>
              <a:buNone/>
              <a:defRPr/>
            </a:lvl6pPr>
            <a:lvl7pPr lvl="6" algn="l">
              <a:lnSpc>
                <a:spcPct val="100000"/>
              </a:lnSpc>
              <a:spcBef>
                <a:spcPts val="0"/>
              </a:spcBef>
              <a:spcAft>
                <a:spcPts val="0"/>
              </a:spcAft>
              <a:buSzPts val="1300"/>
              <a:buNone/>
              <a:defRPr/>
            </a:lvl7pPr>
            <a:lvl8pPr lvl="7" algn="l">
              <a:lnSpc>
                <a:spcPct val="100000"/>
              </a:lnSpc>
              <a:spcBef>
                <a:spcPts val="0"/>
              </a:spcBef>
              <a:spcAft>
                <a:spcPts val="0"/>
              </a:spcAft>
              <a:buSzPts val="1300"/>
              <a:buNone/>
              <a:defRPr/>
            </a:lvl8pPr>
            <a:lvl9pPr lvl="8" algn="l">
              <a:lnSpc>
                <a:spcPct val="100000"/>
              </a:lnSpc>
              <a:spcBef>
                <a:spcPts val="0"/>
              </a:spcBef>
              <a:spcAft>
                <a:spcPts val="0"/>
              </a:spcAft>
              <a:buSzPts val="13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75" name="Shape 75"/>
        <p:cNvGrpSpPr/>
        <p:nvPr/>
      </p:nvGrpSpPr>
      <p:grpSpPr>
        <a:xfrm>
          <a:off x="0" y="0"/>
          <a:ext cx="0" cy="0"/>
          <a:chOff x="0" y="0"/>
          <a:chExt cx="0" cy="0"/>
        </a:xfrm>
      </p:grpSpPr>
      <p:sp>
        <p:nvSpPr>
          <p:cNvPr id="76" name="Google Shape;76;p47"/>
          <p:cNvSpPr txBox="1"/>
          <p:nvPr>
            <p:ph idx="1" type="subTitle"/>
          </p:nvPr>
        </p:nvSpPr>
        <p:spPr>
          <a:xfrm>
            <a:off x="311530" y="444747"/>
            <a:ext cx="8519394" cy="2653136"/>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300"/>
              <a:buNone/>
              <a:defRPr/>
            </a:lvl5pPr>
            <a:lvl6pPr lvl="5" algn="l">
              <a:lnSpc>
                <a:spcPct val="100000"/>
              </a:lnSpc>
              <a:spcBef>
                <a:spcPts val="0"/>
              </a:spcBef>
              <a:spcAft>
                <a:spcPts val="0"/>
              </a:spcAft>
              <a:buSzPts val="1300"/>
              <a:buNone/>
              <a:defRPr/>
            </a:lvl6pPr>
            <a:lvl7pPr lvl="6" algn="l">
              <a:lnSpc>
                <a:spcPct val="100000"/>
              </a:lnSpc>
              <a:spcBef>
                <a:spcPts val="0"/>
              </a:spcBef>
              <a:spcAft>
                <a:spcPts val="0"/>
              </a:spcAft>
              <a:buSzPts val="1300"/>
              <a:buNone/>
              <a:defRPr/>
            </a:lvl7pPr>
            <a:lvl8pPr lvl="7" algn="l">
              <a:lnSpc>
                <a:spcPct val="100000"/>
              </a:lnSpc>
              <a:spcBef>
                <a:spcPts val="0"/>
              </a:spcBef>
              <a:spcAft>
                <a:spcPts val="0"/>
              </a:spcAft>
              <a:buSzPts val="1300"/>
              <a:buNone/>
              <a:defRPr/>
            </a:lvl8pPr>
            <a:lvl9pPr lvl="8" algn="l">
              <a:lnSpc>
                <a:spcPct val="100000"/>
              </a:lnSpc>
              <a:spcBef>
                <a:spcPts val="0"/>
              </a:spcBef>
              <a:spcAft>
                <a:spcPts val="0"/>
              </a:spcAft>
              <a:buSzPts val="13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77" name="Shape 77"/>
        <p:cNvGrpSpPr/>
        <p:nvPr/>
      </p:nvGrpSpPr>
      <p:grpSpPr>
        <a:xfrm>
          <a:off x="0" y="0"/>
          <a:ext cx="0" cy="0"/>
          <a:chOff x="0" y="0"/>
          <a:chExt cx="0" cy="0"/>
        </a:xfrm>
      </p:grpSpPr>
      <p:sp>
        <p:nvSpPr>
          <p:cNvPr id="78" name="Google Shape;78;p48"/>
          <p:cNvSpPr txBox="1"/>
          <p:nvPr>
            <p:ph type="title"/>
          </p:nvPr>
        </p:nvSpPr>
        <p:spPr>
          <a:xfrm>
            <a:off x="311530" y="444747"/>
            <a:ext cx="8519394" cy="572098"/>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300"/>
              <a:buNone/>
              <a:defRPr/>
            </a:lvl5pPr>
            <a:lvl6pPr lvl="5" algn="l">
              <a:lnSpc>
                <a:spcPct val="100000"/>
              </a:lnSpc>
              <a:spcBef>
                <a:spcPts val="0"/>
              </a:spcBef>
              <a:spcAft>
                <a:spcPts val="0"/>
              </a:spcAft>
              <a:buSzPts val="1300"/>
              <a:buNone/>
              <a:defRPr/>
            </a:lvl6pPr>
            <a:lvl7pPr lvl="6" algn="l">
              <a:lnSpc>
                <a:spcPct val="100000"/>
              </a:lnSpc>
              <a:spcBef>
                <a:spcPts val="0"/>
              </a:spcBef>
              <a:spcAft>
                <a:spcPts val="0"/>
              </a:spcAft>
              <a:buSzPts val="1300"/>
              <a:buNone/>
              <a:defRPr/>
            </a:lvl7pPr>
            <a:lvl8pPr lvl="7" algn="l">
              <a:lnSpc>
                <a:spcPct val="100000"/>
              </a:lnSpc>
              <a:spcBef>
                <a:spcPts val="0"/>
              </a:spcBef>
              <a:spcAft>
                <a:spcPts val="0"/>
              </a:spcAft>
              <a:buSzPts val="1300"/>
              <a:buNone/>
              <a:defRPr/>
            </a:lvl8pPr>
            <a:lvl9pPr lvl="8" algn="l">
              <a:lnSpc>
                <a:spcPct val="100000"/>
              </a:lnSpc>
              <a:spcBef>
                <a:spcPts val="0"/>
              </a:spcBef>
              <a:spcAft>
                <a:spcPts val="0"/>
              </a:spcAft>
              <a:buSzPts val="1300"/>
              <a:buNone/>
              <a:defRPr/>
            </a:lvl9pPr>
          </a:lstStyle>
          <a:p/>
        </p:txBody>
      </p:sp>
      <p:sp>
        <p:nvSpPr>
          <p:cNvPr id="79" name="Google Shape;79;p48"/>
          <p:cNvSpPr txBox="1"/>
          <p:nvPr>
            <p:ph idx="1" type="body"/>
          </p:nvPr>
        </p:nvSpPr>
        <p:spPr>
          <a:xfrm>
            <a:off x="311530" y="1152032"/>
            <a:ext cx="4157323" cy="16287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300"/>
              <a:buNone/>
              <a:defRPr/>
            </a:lvl1pPr>
            <a:lvl2pPr indent="-228600" lvl="1" marL="914400" algn="l">
              <a:lnSpc>
                <a:spcPct val="100000"/>
              </a:lnSpc>
              <a:spcBef>
                <a:spcPts val="0"/>
              </a:spcBef>
              <a:spcAft>
                <a:spcPts val="0"/>
              </a:spcAft>
              <a:buSzPts val="1300"/>
              <a:buNone/>
              <a:defRPr/>
            </a:lvl2pPr>
            <a:lvl3pPr indent="-228600" lvl="2" marL="1371600" algn="l">
              <a:lnSpc>
                <a:spcPct val="100000"/>
              </a:lnSpc>
              <a:spcBef>
                <a:spcPts val="0"/>
              </a:spcBef>
              <a:spcAft>
                <a:spcPts val="0"/>
              </a:spcAft>
              <a:buSzPts val="1300"/>
              <a:buNone/>
              <a:defRPr/>
            </a:lvl3pPr>
            <a:lvl4pPr indent="-228600" lvl="3" marL="1828800" algn="l">
              <a:lnSpc>
                <a:spcPct val="100000"/>
              </a:lnSpc>
              <a:spcBef>
                <a:spcPts val="0"/>
              </a:spcBef>
              <a:spcAft>
                <a:spcPts val="0"/>
              </a:spcAft>
              <a:buSzPts val="1300"/>
              <a:buNone/>
              <a:defRPr/>
            </a:lvl4pPr>
            <a:lvl5pPr indent="-228600" lvl="4" marL="2286000" algn="l">
              <a:lnSpc>
                <a:spcPct val="100000"/>
              </a:lnSpc>
              <a:spcBef>
                <a:spcPts val="0"/>
              </a:spcBef>
              <a:spcAft>
                <a:spcPts val="0"/>
              </a:spcAft>
              <a:buSzPts val="1300"/>
              <a:buNone/>
              <a:defRPr/>
            </a:lvl5pPr>
            <a:lvl6pPr indent="-228600" lvl="5" marL="2743200" algn="l">
              <a:lnSpc>
                <a:spcPct val="100000"/>
              </a:lnSpc>
              <a:spcBef>
                <a:spcPts val="0"/>
              </a:spcBef>
              <a:spcAft>
                <a:spcPts val="0"/>
              </a:spcAft>
              <a:buSzPts val="1300"/>
              <a:buNone/>
              <a:defRPr/>
            </a:lvl6pPr>
            <a:lvl7pPr indent="-228600" lvl="6" marL="3200400" algn="l">
              <a:lnSpc>
                <a:spcPct val="100000"/>
              </a:lnSpc>
              <a:spcBef>
                <a:spcPts val="0"/>
              </a:spcBef>
              <a:spcAft>
                <a:spcPts val="0"/>
              </a:spcAft>
              <a:buSzPts val="1300"/>
              <a:buNone/>
              <a:defRPr/>
            </a:lvl7pPr>
            <a:lvl8pPr indent="-228600" lvl="7" marL="3657600" algn="l">
              <a:lnSpc>
                <a:spcPct val="100000"/>
              </a:lnSpc>
              <a:spcBef>
                <a:spcPts val="0"/>
              </a:spcBef>
              <a:spcAft>
                <a:spcPts val="0"/>
              </a:spcAft>
              <a:buSzPts val="1300"/>
              <a:buNone/>
              <a:defRPr/>
            </a:lvl8pPr>
            <a:lvl9pPr indent="-228600" lvl="8" marL="4114800" algn="l">
              <a:lnSpc>
                <a:spcPct val="100000"/>
              </a:lnSpc>
              <a:spcBef>
                <a:spcPts val="0"/>
              </a:spcBef>
              <a:spcAft>
                <a:spcPts val="0"/>
              </a:spcAft>
              <a:buSzPts val="1300"/>
              <a:buNone/>
              <a:defRPr/>
            </a:lvl9pPr>
          </a:lstStyle>
          <a:p/>
        </p:txBody>
      </p:sp>
      <p:sp>
        <p:nvSpPr>
          <p:cNvPr id="80" name="Google Shape;80;p48"/>
          <p:cNvSpPr txBox="1"/>
          <p:nvPr>
            <p:ph idx="2" type="body"/>
          </p:nvPr>
        </p:nvSpPr>
        <p:spPr>
          <a:xfrm>
            <a:off x="4677193" y="1152032"/>
            <a:ext cx="4157323" cy="3415279"/>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300"/>
              <a:buNone/>
              <a:defRPr/>
            </a:lvl1pPr>
            <a:lvl2pPr indent="-228600" lvl="1" marL="914400" algn="l">
              <a:lnSpc>
                <a:spcPct val="100000"/>
              </a:lnSpc>
              <a:spcBef>
                <a:spcPts val="0"/>
              </a:spcBef>
              <a:spcAft>
                <a:spcPts val="0"/>
              </a:spcAft>
              <a:buSzPts val="1300"/>
              <a:buNone/>
              <a:defRPr/>
            </a:lvl2pPr>
            <a:lvl3pPr indent="-228600" lvl="2" marL="1371600" algn="l">
              <a:lnSpc>
                <a:spcPct val="100000"/>
              </a:lnSpc>
              <a:spcBef>
                <a:spcPts val="0"/>
              </a:spcBef>
              <a:spcAft>
                <a:spcPts val="0"/>
              </a:spcAft>
              <a:buSzPts val="1300"/>
              <a:buNone/>
              <a:defRPr/>
            </a:lvl3pPr>
            <a:lvl4pPr indent="-228600" lvl="3" marL="1828800" algn="l">
              <a:lnSpc>
                <a:spcPct val="100000"/>
              </a:lnSpc>
              <a:spcBef>
                <a:spcPts val="0"/>
              </a:spcBef>
              <a:spcAft>
                <a:spcPts val="0"/>
              </a:spcAft>
              <a:buSzPts val="1300"/>
              <a:buNone/>
              <a:defRPr/>
            </a:lvl4pPr>
            <a:lvl5pPr indent="-228600" lvl="4" marL="2286000" algn="l">
              <a:lnSpc>
                <a:spcPct val="100000"/>
              </a:lnSpc>
              <a:spcBef>
                <a:spcPts val="0"/>
              </a:spcBef>
              <a:spcAft>
                <a:spcPts val="0"/>
              </a:spcAft>
              <a:buSzPts val="1300"/>
              <a:buNone/>
              <a:defRPr/>
            </a:lvl5pPr>
            <a:lvl6pPr indent="-228600" lvl="5" marL="2743200" algn="l">
              <a:lnSpc>
                <a:spcPct val="100000"/>
              </a:lnSpc>
              <a:spcBef>
                <a:spcPts val="0"/>
              </a:spcBef>
              <a:spcAft>
                <a:spcPts val="0"/>
              </a:spcAft>
              <a:buSzPts val="1300"/>
              <a:buNone/>
              <a:defRPr/>
            </a:lvl6pPr>
            <a:lvl7pPr indent="-228600" lvl="6" marL="3200400" algn="l">
              <a:lnSpc>
                <a:spcPct val="100000"/>
              </a:lnSpc>
              <a:spcBef>
                <a:spcPts val="0"/>
              </a:spcBef>
              <a:spcAft>
                <a:spcPts val="0"/>
              </a:spcAft>
              <a:buSzPts val="1300"/>
              <a:buNone/>
              <a:defRPr/>
            </a:lvl7pPr>
            <a:lvl8pPr indent="-228600" lvl="7" marL="3657600" algn="l">
              <a:lnSpc>
                <a:spcPct val="100000"/>
              </a:lnSpc>
              <a:spcBef>
                <a:spcPts val="0"/>
              </a:spcBef>
              <a:spcAft>
                <a:spcPts val="0"/>
              </a:spcAft>
              <a:buSzPts val="1300"/>
              <a:buNone/>
              <a:defRPr/>
            </a:lvl8pPr>
            <a:lvl9pPr indent="-228600" lvl="8" marL="4114800" algn="l">
              <a:lnSpc>
                <a:spcPct val="100000"/>
              </a:lnSpc>
              <a:spcBef>
                <a:spcPts val="0"/>
              </a:spcBef>
              <a:spcAft>
                <a:spcPts val="0"/>
              </a:spcAft>
              <a:buSzPts val="1300"/>
              <a:buNone/>
              <a:defRPr/>
            </a:lvl9pPr>
          </a:lstStyle>
          <a:p/>
        </p:txBody>
      </p:sp>
      <p:sp>
        <p:nvSpPr>
          <p:cNvPr id="81" name="Google Shape;81;p48"/>
          <p:cNvSpPr txBox="1"/>
          <p:nvPr>
            <p:ph idx="3" type="body"/>
          </p:nvPr>
        </p:nvSpPr>
        <p:spPr>
          <a:xfrm>
            <a:off x="311530" y="2935919"/>
            <a:ext cx="4157323" cy="16287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300"/>
              <a:buNone/>
              <a:defRPr/>
            </a:lvl1pPr>
            <a:lvl2pPr indent="-228600" lvl="1" marL="914400" algn="l">
              <a:lnSpc>
                <a:spcPct val="100000"/>
              </a:lnSpc>
              <a:spcBef>
                <a:spcPts val="0"/>
              </a:spcBef>
              <a:spcAft>
                <a:spcPts val="0"/>
              </a:spcAft>
              <a:buSzPts val="1300"/>
              <a:buNone/>
              <a:defRPr/>
            </a:lvl2pPr>
            <a:lvl3pPr indent="-228600" lvl="2" marL="1371600" algn="l">
              <a:lnSpc>
                <a:spcPct val="100000"/>
              </a:lnSpc>
              <a:spcBef>
                <a:spcPts val="0"/>
              </a:spcBef>
              <a:spcAft>
                <a:spcPts val="0"/>
              </a:spcAft>
              <a:buSzPts val="1300"/>
              <a:buNone/>
              <a:defRPr/>
            </a:lvl3pPr>
            <a:lvl4pPr indent="-228600" lvl="3" marL="1828800" algn="l">
              <a:lnSpc>
                <a:spcPct val="100000"/>
              </a:lnSpc>
              <a:spcBef>
                <a:spcPts val="0"/>
              </a:spcBef>
              <a:spcAft>
                <a:spcPts val="0"/>
              </a:spcAft>
              <a:buSzPts val="1300"/>
              <a:buNone/>
              <a:defRPr/>
            </a:lvl4pPr>
            <a:lvl5pPr indent="-228600" lvl="4" marL="2286000" algn="l">
              <a:lnSpc>
                <a:spcPct val="100000"/>
              </a:lnSpc>
              <a:spcBef>
                <a:spcPts val="0"/>
              </a:spcBef>
              <a:spcAft>
                <a:spcPts val="0"/>
              </a:spcAft>
              <a:buSzPts val="1300"/>
              <a:buNone/>
              <a:defRPr/>
            </a:lvl5pPr>
            <a:lvl6pPr indent="-228600" lvl="5" marL="2743200" algn="l">
              <a:lnSpc>
                <a:spcPct val="100000"/>
              </a:lnSpc>
              <a:spcBef>
                <a:spcPts val="0"/>
              </a:spcBef>
              <a:spcAft>
                <a:spcPts val="0"/>
              </a:spcAft>
              <a:buSzPts val="1300"/>
              <a:buNone/>
              <a:defRPr/>
            </a:lvl6pPr>
            <a:lvl7pPr indent="-228600" lvl="6" marL="3200400" algn="l">
              <a:lnSpc>
                <a:spcPct val="100000"/>
              </a:lnSpc>
              <a:spcBef>
                <a:spcPts val="0"/>
              </a:spcBef>
              <a:spcAft>
                <a:spcPts val="0"/>
              </a:spcAft>
              <a:buSzPts val="1300"/>
              <a:buNone/>
              <a:defRPr/>
            </a:lvl7pPr>
            <a:lvl8pPr indent="-228600" lvl="7" marL="3657600" algn="l">
              <a:lnSpc>
                <a:spcPct val="100000"/>
              </a:lnSpc>
              <a:spcBef>
                <a:spcPts val="0"/>
              </a:spcBef>
              <a:spcAft>
                <a:spcPts val="0"/>
              </a:spcAft>
              <a:buSzPts val="1300"/>
              <a:buNone/>
              <a:defRPr/>
            </a:lvl8pPr>
            <a:lvl9pPr indent="-228600" lvl="8" marL="4114800" algn="l">
              <a:lnSpc>
                <a:spcPct val="100000"/>
              </a:lnSpc>
              <a:spcBef>
                <a:spcPts val="0"/>
              </a:spcBef>
              <a:spcAft>
                <a:spcPts val="0"/>
              </a:spcAft>
              <a:buSzPts val="13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9" name="Shape 9"/>
        <p:cNvGrpSpPr/>
        <p:nvPr/>
      </p:nvGrpSpPr>
      <p:grpSpPr>
        <a:xfrm>
          <a:off x="0" y="0"/>
          <a:ext cx="0" cy="0"/>
          <a:chOff x="0" y="0"/>
          <a:chExt cx="0" cy="0"/>
        </a:xfrm>
      </p:grpSpPr>
      <p:sp>
        <p:nvSpPr>
          <p:cNvPr id="10" name="Google Shape;10;p40"/>
          <p:cNvSpPr txBox="1"/>
          <p:nvPr>
            <p:ph type="title"/>
          </p:nvPr>
        </p:nvSpPr>
        <p:spPr>
          <a:xfrm>
            <a:off x="311530" y="444747"/>
            <a:ext cx="8519394" cy="572098"/>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300"/>
              <a:buNone/>
              <a:defRPr/>
            </a:lvl5pPr>
            <a:lvl6pPr lvl="5" algn="l">
              <a:lnSpc>
                <a:spcPct val="100000"/>
              </a:lnSpc>
              <a:spcBef>
                <a:spcPts val="0"/>
              </a:spcBef>
              <a:spcAft>
                <a:spcPts val="0"/>
              </a:spcAft>
              <a:buSzPts val="1300"/>
              <a:buNone/>
              <a:defRPr/>
            </a:lvl6pPr>
            <a:lvl7pPr lvl="6" algn="l">
              <a:lnSpc>
                <a:spcPct val="100000"/>
              </a:lnSpc>
              <a:spcBef>
                <a:spcPts val="0"/>
              </a:spcBef>
              <a:spcAft>
                <a:spcPts val="0"/>
              </a:spcAft>
              <a:buSzPts val="1300"/>
              <a:buNone/>
              <a:defRPr/>
            </a:lvl7pPr>
            <a:lvl8pPr lvl="7" algn="l">
              <a:lnSpc>
                <a:spcPct val="100000"/>
              </a:lnSpc>
              <a:spcBef>
                <a:spcPts val="0"/>
              </a:spcBef>
              <a:spcAft>
                <a:spcPts val="0"/>
              </a:spcAft>
              <a:buSzPts val="1300"/>
              <a:buNone/>
              <a:defRPr/>
            </a:lvl8pPr>
            <a:lvl9pPr lvl="8" algn="l">
              <a:lnSpc>
                <a:spcPct val="100000"/>
              </a:lnSpc>
              <a:spcBef>
                <a:spcPts val="0"/>
              </a:spcBef>
              <a:spcAft>
                <a:spcPts val="0"/>
              </a:spcAft>
              <a:buSzPts val="1300"/>
              <a:buNone/>
              <a:defRPr/>
            </a:lvl9pPr>
          </a:lstStyle>
          <a:p/>
        </p:txBody>
      </p:sp>
      <p:sp>
        <p:nvSpPr>
          <p:cNvPr id="11" name="Google Shape;11;p40"/>
          <p:cNvSpPr txBox="1"/>
          <p:nvPr>
            <p:ph idx="1" type="subTitle"/>
          </p:nvPr>
        </p:nvSpPr>
        <p:spPr>
          <a:xfrm>
            <a:off x="311530" y="1152032"/>
            <a:ext cx="8519394" cy="341527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300"/>
              <a:buNone/>
              <a:defRPr/>
            </a:lvl5pPr>
            <a:lvl6pPr lvl="5" algn="l">
              <a:lnSpc>
                <a:spcPct val="100000"/>
              </a:lnSpc>
              <a:spcBef>
                <a:spcPts val="0"/>
              </a:spcBef>
              <a:spcAft>
                <a:spcPts val="0"/>
              </a:spcAft>
              <a:buSzPts val="1300"/>
              <a:buNone/>
              <a:defRPr/>
            </a:lvl6pPr>
            <a:lvl7pPr lvl="6" algn="l">
              <a:lnSpc>
                <a:spcPct val="100000"/>
              </a:lnSpc>
              <a:spcBef>
                <a:spcPts val="0"/>
              </a:spcBef>
              <a:spcAft>
                <a:spcPts val="0"/>
              </a:spcAft>
              <a:buSzPts val="1300"/>
              <a:buNone/>
              <a:defRPr/>
            </a:lvl7pPr>
            <a:lvl8pPr lvl="7" algn="l">
              <a:lnSpc>
                <a:spcPct val="100000"/>
              </a:lnSpc>
              <a:spcBef>
                <a:spcPts val="0"/>
              </a:spcBef>
              <a:spcAft>
                <a:spcPts val="0"/>
              </a:spcAft>
              <a:buSzPts val="1300"/>
              <a:buNone/>
              <a:defRPr/>
            </a:lvl8pPr>
            <a:lvl9pPr lvl="8" algn="l">
              <a:lnSpc>
                <a:spcPct val="100000"/>
              </a:lnSpc>
              <a:spcBef>
                <a:spcPts val="0"/>
              </a:spcBef>
              <a:spcAft>
                <a:spcPts val="0"/>
              </a:spcAft>
              <a:buSzPts val="13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82" name="Shape 82"/>
        <p:cNvGrpSpPr/>
        <p:nvPr/>
      </p:nvGrpSpPr>
      <p:grpSpPr>
        <a:xfrm>
          <a:off x="0" y="0"/>
          <a:ext cx="0" cy="0"/>
          <a:chOff x="0" y="0"/>
          <a:chExt cx="0" cy="0"/>
        </a:xfrm>
      </p:grpSpPr>
      <p:sp>
        <p:nvSpPr>
          <p:cNvPr id="83" name="Google Shape;83;p49"/>
          <p:cNvSpPr txBox="1"/>
          <p:nvPr>
            <p:ph type="title"/>
          </p:nvPr>
        </p:nvSpPr>
        <p:spPr>
          <a:xfrm>
            <a:off x="311530" y="444747"/>
            <a:ext cx="8519394" cy="572098"/>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300"/>
              <a:buNone/>
              <a:defRPr/>
            </a:lvl5pPr>
            <a:lvl6pPr lvl="5" algn="l">
              <a:lnSpc>
                <a:spcPct val="100000"/>
              </a:lnSpc>
              <a:spcBef>
                <a:spcPts val="0"/>
              </a:spcBef>
              <a:spcAft>
                <a:spcPts val="0"/>
              </a:spcAft>
              <a:buSzPts val="1300"/>
              <a:buNone/>
              <a:defRPr/>
            </a:lvl6pPr>
            <a:lvl7pPr lvl="6" algn="l">
              <a:lnSpc>
                <a:spcPct val="100000"/>
              </a:lnSpc>
              <a:spcBef>
                <a:spcPts val="0"/>
              </a:spcBef>
              <a:spcAft>
                <a:spcPts val="0"/>
              </a:spcAft>
              <a:buSzPts val="1300"/>
              <a:buNone/>
              <a:defRPr/>
            </a:lvl7pPr>
            <a:lvl8pPr lvl="7" algn="l">
              <a:lnSpc>
                <a:spcPct val="100000"/>
              </a:lnSpc>
              <a:spcBef>
                <a:spcPts val="0"/>
              </a:spcBef>
              <a:spcAft>
                <a:spcPts val="0"/>
              </a:spcAft>
              <a:buSzPts val="1300"/>
              <a:buNone/>
              <a:defRPr/>
            </a:lvl8pPr>
            <a:lvl9pPr lvl="8" algn="l">
              <a:lnSpc>
                <a:spcPct val="100000"/>
              </a:lnSpc>
              <a:spcBef>
                <a:spcPts val="0"/>
              </a:spcBef>
              <a:spcAft>
                <a:spcPts val="0"/>
              </a:spcAft>
              <a:buSzPts val="1300"/>
              <a:buNone/>
              <a:defRPr/>
            </a:lvl9pPr>
          </a:lstStyle>
          <a:p/>
        </p:txBody>
      </p:sp>
      <p:sp>
        <p:nvSpPr>
          <p:cNvPr id="84" name="Google Shape;84;p49"/>
          <p:cNvSpPr txBox="1"/>
          <p:nvPr>
            <p:ph idx="1" type="body"/>
          </p:nvPr>
        </p:nvSpPr>
        <p:spPr>
          <a:xfrm>
            <a:off x="311530" y="1152032"/>
            <a:ext cx="4157323" cy="3415279"/>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300"/>
              <a:buNone/>
              <a:defRPr/>
            </a:lvl1pPr>
            <a:lvl2pPr indent="-228600" lvl="1" marL="914400" algn="l">
              <a:lnSpc>
                <a:spcPct val="100000"/>
              </a:lnSpc>
              <a:spcBef>
                <a:spcPts val="0"/>
              </a:spcBef>
              <a:spcAft>
                <a:spcPts val="0"/>
              </a:spcAft>
              <a:buSzPts val="1300"/>
              <a:buNone/>
              <a:defRPr/>
            </a:lvl2pPr>
            <a:lvl3pPr indent="-228600" lvl="2" marL="1371600" algn="l">
              <a:lnSpc>
                <a:spcPct val="100000"/>
              </a:lnSpc>
              <a:spcBef>
                <a:spcPts val="0"/>
              </a:spcBef>
              <a:spcAft>
                <a:spcPts val="0"/>
              </a:spcAft>
              <a:buSzPts val="1300"/>
              <a:buNone/>
              <a:defRPr/>
            </a:lvl3pPr>
            <a:lvl4pPr indent="-228600" lvl="3" marL="1828800" algn="l">
              <a:lnSpc>
                <a:spcPct val="100000"/>
              </a:lnSpc>
              <a:spcBef>
                <a:spcPts val="0"/>
              </a:spcBef>
              <a:spcAft>
                <a:spcPts val="0"/>
              </a:spcAft>
              <a:buSzPts val="1300"/>
              <a:buNone/>
              <a:defRPr/>
            </a:lvl4pPr>
            <a:lvl5pPr indent="-228600" lvl="4" marL="2286000" algn="l">
              <a:lnSpc>
                <a:spcPct val="100000"/>
              </a:lnSpc>
              <a:spcBef>
                <a:spcPts val="0"/>
              </a:spcBef>
              <a:spcAft>
                <a:spcPts val="0"/>
              </a:spcAft>
              <a:buSzPts val="1300"/>
              <a:buNone/>
              <a:defRPr/>
            </a:lvl5pPr>
            <a:lvl6pPr indent="-228600" lvl="5" marL="2743200" algn="l">
              <a:lnSpc>
                <a:spcPct val="100000"/>
              </a:lnSpc>
              <a:spcBef>
                <a:spcPts val="0"/>
              </a:spcBef>
              <a:spcAft>
                <a:spcPts val="0"/>
              </a:spcAft>
              <a:buSzPts val="1300"/>
              <a:buNone/>
              <a:defRPr/>
            </a:lvl6pPr>
            <a:lvl7pPr indent="-228600" lvl="6" marL="3200400" algn="l">
              <a:lnSpc>
                <a:spcPct val="100000"/>
              </a:lnSpc>
              <a:spcBef>
                <a:spcPts val="0"/>
              </a:spcBef>
              <a:spcAft>
                <a:spcPts val="0"/>
              </a:spcAft>
              <a:buSzPts val="1300"/>
              <a:buNone/>
              <a:defRPr/>
            </a:lvl7pPr>
            <a:lvl8pPr indent="-228600" lvl="7" marL="3657600" algn="l">
              <a:lnSpc>
                <a:spcPct val="100000"/>
              </a:lnSpc>
              <a:spcBef>
                <a:spcPts val="0"/>
              </a:spcBef>
              <a:spcAft>
                <a:spcPts val="0"/>
              </a:spcAft>
              <a:buSzPts val="1300"/>
              <a:buNone/>
              <a:defRPr/>
            </a:lvl8pPr>
            <a:lvl9pPr indent="-228600" lvl="8" marL="4114800" algn="l">
              <a:lnSpc>
                <a:spcPct val="100000"/>
              </a:lnSpc>
              <a:spcBef>
                <a:spcPts val="0"/>
              </a:spcBef>
              <a:spcAft>
                <a:spcPts val="0"/>
              </a:spcAft>
              <a:buSzPts val="1300"/>
              <a:buNone/>
              <a:defRPr/>
            </a:lvl9pPr>
          </a:lstStyle>
          <a:p/>
        </p:txBody>
      </p:sp>
      <p:sp>
        <p:nvSpPr>
          <p:cNvPr id="85" name="Google Shape;85;p49"/>
          <p:cNvSpPr txBox="1"/>
          <p:nvPr>
            <p:ph idx="2" type="body"/>
          </p:nvPr>
        </p:nvSpPr>
        <p:spPr>
          <a:xfrm>
            <a:off x="4677193" y="1152032"/>
            <a:ext cx="4157323" cy="16287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300"/>
              <a:buNone/>
              <a:defRPr/>
            </a:lvl1pPr>
            <a:lvl2pPr indent="-228600" lvl="1" marL="914400" algn="l">
              <a:lnSpc>
                <a:spcPct val="100000"/>
              </a:lnSpc>
              <a:spcBef>
                <a:spcPts val="0"/>
              </a:spcBef>
              <a:spcAft>
                <a:spcPts val="0"/>
              </a:spcAft>
              <a:buSzPts val="1300"/>
              <a:buNone/>
              <a:defRPr/>
            </a:lvl2pPr>
            <a:lvl3pPr indent="-228600" lvl="2" marL="1371600" algn="l">
              <a:lnSpc>
                <a:spcPct val="100000"/>
              </a:lnSpc>
              <a:spcBef>
                <a:spcPts val="0"/>
              </a:spcBef>
              <a:spcAft>
                <a:spcPts val="0"/>
              </a:spcAft>
              <a:buSzPts val="1300"/>
              <a:buNone/>
              <a:defRPr/>
            </a:lvl3pPr>
            <a:lvl4pPr indent="-228600" lvl="3" marL="1828800" algn="l">
              <a:lnSpc>
                <a:spcPct val="100000"/>
              </a:lnSpc>
              <a:spcBef>
                <a:spcPts val="0"/>
              </a:spcBef>
              <a:spcAft>
                <a:spcPts val="0"/>
              </a:spcAft>
              <a:buSzPts val="1300"/>
              <a:buNone/>
              <a:defRPr/>
            </a:lvl4pPr>
            <a:lvl5pPr indent="-228600" lvl="4" marL="2286000" algn="l">
              <a:lnSpc>
                <a:spcPct val="100000"/>
              </a:lnSpc>
              <a:spcBef>
                <a:spcPts val="0"/>
              </a:spcBef>
              <a:spcAft>
                <a:spcPts val="0"/>
              </a:spcAft>
              <a:buSzPts val="1300"/>
              <a:buNone/>
              <a:defRPr/>
            </a:lvl5pPr>
            <a:lvl6pPr indent="-228600" lvl="5" marL="2743200" algn="l">
              <a:lnSpc>
                <a:spcPct val="100000"/>
              </a:lnSpc>
              <a:spcBef>
                <a:spcPts val="0"/>
              </a:spcBef>
              <a:spcAft>
                <a:spcPts val="0"/>
              </a:spcAft>
              <a:buSzPts val="1300"/>
              <a:buNone/>
              <a:defRPr/>
            </a:lvl6pPr>
            <a:lvl7pPr indent="-228600" lvl="6" marL="3200400" algn="l">
              <a:lnSpc>
                <a:spcPct val="100000"/>
              </a:lnSpc>
              <a:spcBef>
                <a:spcPts val="0"/>
              </a:spcBef>
              <a:spcAft>
                <a:spcPts val="0"/>
              </a:spcAft>
              <a:buSzPts val="1300"/>
              <a:buNone/>
              <a:defRPr/>
            </a:lvl7pPr>
            <a:lvl8pPr indent="-228600" lvl="7" marL="3657600" algn="l">
              <a:lnSpc>
                <a:spcPct val="100000"/>
              </a:lnSpc>
              <a:spcBef>
                <a:spcPts val="0"/>
              </a:spcBef>
              <a:spcAft>
                <a:spcPts val="0"/>
              </a:spcAft>
              <a:buSzPts val="1300"/>
              <a:buNone/>
              <a:defRPr/>
            </a:lvl8pPr>
            <a:lvl9pPr indent="-228600" lvl="8" marL="4114800" algn="l">
              <a:lnSpc>
                <a:spcPct val="100000"/>
              </a:lnSpc>
              <a:spcBef>
                <a:spcPts val="0"/>
              </a:spcBef>
              <a:spcAft>
                <a:spcPts val="0"/>
              </a:spcAft>
              <a:buSzPts val="1300"/>
              <a:buNone/>
              <a:defRPr/>
            </a:lvl9pPr>
          </a:lstStyle>
          <a:p/>
        </p:txBody>
      </p:sp>
      <p:sp>
        <p:nvSpPr>
          <p:cNvPr id="86" name="Google Shape;86;p49"/>
          <p:cNvSpPr txBox="1"/>
          <p:nvPr>
            <p:ph idx="3" type="body"/>
          </p:nvPr>
        </p:nvSpPr>
        <p:spPr>
          <a:xfrm>
            <a:off x="4677193" y="2935919"/>
            <a:ext cx="4157323" cy="16287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300"/>
              <a:buNone/>
              <a:defRPr/>
            </a:lvl1pPr>
            <a:lvl2pPr indent="-228600" lvl="1" marL="914400" algn="l">
              <a:lnSpc>
                <a:spcPct val="100000"/>
              </a:lnSpc>
              <a:spcBef>
                <a:spcPts val="0"/>
              </a:spcBef>
              <a:spcAft>
                <a:spcPts val="0"/>
              </a:spcAft>
              <a:buSzPts val="1300"/>
              <a:buNone/>
              <a:defRPr/>
            </a:lvl2pPr>
            <a:lvl3pPr indent="-228600" lvl="2" marL="1371600" algn="l">
              <a:lnSpc>
                <a:spcPct val="100000"/>
              </a:lnSpc>
              <a:spcBef>
                <a:spcPts val="0"/>
              </a:spcBef>
              <a:spcAft>
                <a:spcPts val="0"/>
              </a:spcAft>
              <a:buSzPts val="1300"/>
              <a:buNone/>
              <a:defRPr/>
            </a:lvl3pPr>
            <a:lvl4pPr indent="-228600" lvl="3" marL="1828800" algn="l">
              <a:lnSpc>
                <a:spcPct val="100000"/>
              </a:lnSpc>
              <a:spcBef>
                <a:spcPts val="0"/>
              </a:spcBef>
              <a:spcAft>
                <a:spcPts val="0"/>
              </a:spcAft>
              <a:buSzPts val="1300"/>
              <a:buNone/>
              <a:defRPr/>
            </a:lvl4pPr>
            <a:lvl5pPr indent="-228600" lvl="4" marL="2286000" algn="l">
              <a:lnSpc>
                <a:spcPct val="100000"/>
              </a:lnSpc>
              <a:spcBef>
                <a:spcPts val="0"/>
              </a:spcBef>
              <a:spcAft>
                <a:spcPts val="0"/>
              </a:spcAft>
              <a:buSzPts val="1300"/>
              <a:buNone/>
              <a:defRPr/>
            </a:lvl5pPr>
            <a:lvl6pPr indent="-228600" lvl="5" marL="2743200" algn="l">
              <a:lnSpc>
                <a:spcPct val="100000"/>
              </a:lnSpc>
              <a:spcBef>
                <a:spcPts val="0"/>
              </a:spcBef>
              <a:spcAft>
                <a:spcPts val="0"/>
              </a:spcAft>
              <a:buSzPts val="1300"/>
              <a:buNone/>
              <a:defRPr/>
            </a:lvl6pPr>
            <a:lvl7pPr indent="-228600" lvl="6" marL="3200400" algn="l">
              <a:lnSpc>
                <a:spcPct val="100000"/>
              </a:lnSpc>
              <a:spcBef>
                <a:spcPts val="0"/>
              </a:spcBef>
              <a:spcAft>
                <a:spcPts val="0"/>
              </a:spcAft>
              <a:buSzPts val="1300"/>
              <a:buNone/>
              <a:defRPr/>
            </a:lvl7pPr>
            <a:lvl8pPr indent="-228600" lvl="7" marL="3657600" algn="l">
              <a:lnSpc>
                <a:spcPct val="100000"/>
              </a:lnSpc>
              <a:spcBef>
                <a:spcPts val="0"/>
              </a:spcBef>
              <a:spcAft>
                <a:spcPts val="0"/>
              </a:spcAft>
              <a:buSzPts val="1300"/>
              <a:buNone/>
              <a:defRPr/>
            </a:lvl8pPr>
            <a:lvl9pPr indent="-228600" lvl="8" marL="4114800" algn="l">
              <a:lnSpc>
                <a:spcPct val="100000"/>
              </a:lnSpc>
              <a:spcBef>
                <a:spcPts val="0"/>
              </a:spcBef>
              <a:spcAft>
                <a:spcPts val="0"/>
              </a:spcAft>
              <a:buSzPts val="13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87" name="Shape 87"/>
        <p:cNvGrpSpPr/>
        <p:nvPr/>
      </p:nvGrpSpPr>
      <p:grpSpPr>
        <a:xfrm>
          <a:off x="0" y="0"/>
          <a:ext cx="0" cy="0"/>
          <a:chOff x="0" y="0"/>
          <a:chExt cx="0" cy="0"/>
        </a:xfrm>
      </p:grpSpPr>
      <p:sp>
        <p:nvSpPr>
          <p:cNvPr id="88" name="Google Shape;88;p50"/>
          <p:cNvSpPr txBox="1"/>
          <p:nvPr>
            <p:ph type="title"/>
          </p:nvPr>
        </p:nvSpPr>
        <p:spPr>
          <a:xfrm>
            <a:off x="311530" y="444747"/>
            <a:ext cx="8519394" cy="572098"/>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300"/>
              <a:buNone/>
              <a:defRPr/>
            </a:lvl5pPr>
            <a:lvl6pPr lvl="5" algn="l">
              <a:lnSpc>
                <a:spcPct val="100000"/>
              </a:lnSpc>
              <a:spcBef>
                <a:spcPts val="0"/>
              </a:spcBef>
              <a:spcAft>
                <a:spcPts val="0"/>
              </a:spcAft>
              <a:buSzPts val="1300"/>
              <a:buNone/>
              <a:defRPr/>
            </a:lvl6pPr>
            <a:lvl7pPr lvl="6" algn="l">
              <a:lnSpc>
                <a:spcPct val="100000"/>
              </a:lnSpc>
              <a:spcBef>
                <a:spcPts val="0"/>
              </a:spcBef>
              <a:spcAft>
                <a:spcPts val="0"/>
              </a:spcAft>
              <a:buSzPts val="1300"/>
              <a:buNone/>
              <a:defRPr/>
            </a:lvl7pPr>
            <a:lvl8pPr lvl="7" algn="l">
              <a:lnSpc>
                <a:spcPct val="100000"/>
              </a:lnSpc>
              <a:spcBef>
                <a:spcPts val="0"/>
              </a:spcBef>
              <a:spcAft>
                <a:spcPts val="0"/>
              </a:spcAft>
              <a:buSzPts val="1300"/>
              <a:buNone/>
              <a:defRPr/>
            </a:lvl8pPr>
            <a:lvl9pPr lvl="8" algn="l">
              <a:lnSpc>
                <a:spcPct val="100000"/>
              </a:lnSpc>
              <a:spcBef>
                <a:spcPts val="0"/>
              </a:spcBef>
              <a:spcAft>
                <a:spcPts val="0"/>
              </a:spcAft>
              <a:buSzPts val="1300"/>
              <a:buNone/>
              <a:defRPr/>
            </a:lvl9pPr>
          </a:lstStyle>
          <a:p/>
        </p:txBody>
      </p:sp>
      <p:sp>
        <p:nvSpPr>
          <p:cNvPr id="89" name="Google Shape;89;p50"/>
          <p:cNvSpPr txBox="1"/>
          <p:nvPr>
            <p:ph idx="1" type="body"/>
          </p:nvPr>
        </p:nvSpPr>
        <p:spPr>
          <a:xfrm>
            <a:off x="311530" y="1152032"/>
            <a:ext cx="4157323" cy="16287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300"/>
              <a:buNone/>
              <a:defRPr/>
            </a:lvl1pPr>
            <a:lvl2pPr indent="-228600" lvl="1" marL="914400" algn="l">
              <a:lnSpc>
                <a:spcPct val="100000"/>
              </a:lnSpc>
              <a:spcBef>
                <a:spcPts val="0"/>
              </a:spcBef>
              <a:spcAft>
                <a:spcPts val="0"/>
              </a:spcAft>
              <a:buSzPts val="1300"/>
              <a:buNone/>
              <a:defRPr/>
            </a:lvl2pPr>
            <a:lvl3pPr indent="-228600" lvl="2" marL="1371600" algn="l">
              <a:lnSpc>
                <a:spcPct val="100000"/>
              </a:lnSpc>
              <a:spcBef>
                <a:spcPts val="0"/>
              </a:spcBef>
              <a:spcAft>
                <a:spcPts val="0"/>
              </a:spcAft>
              <a:buSzPts val="1300"/>
              <a:buNone/>
              <a:defRPr/>
            </a:lvl3pPr>
            <a:lvl4pPr indent="-228600" lvl="3" marL="1828800" algn="l">
              <a:lnSpc>
                <a:spcPct val="100000"/>
              </a:lnSpc>
              <a:spcBef>
                <a:spcPts val="0"/>
              </a:spcBef>
              <a:spcAft>
                <a:spcPts val="0"/>
              </a:spcAft>
              <a:buSzPts val="1300"/>
              <a:buNone/>
              <a:defRPr/>
            </a:lvl4pPr>
            <a:lvl5pPr indent="-228600" lvl="4" marL="2286000" algn="l">
              <a:lnSpc>
                <a:spcPct val="100000"/>
              </a:lnSpc>
              <a:spcBef>
                <a:spcPts val="0"/>
              </a:spcBef>
              <a:spcAft>
                <a:spcPts val="0"/>
              </a:spcAft>
              <a:buSzPts val="1300"/>
              <a:buNone/>
              <a:defRPr/>
            </a:lvl5pPr>
            <a:lvl6pPr indent="-228600" lvl="5" marL="2743200" algn="l">
              <a:lnSpc>
                <a:spcPct val="100000"/>
              </a:lnSpc>
              <a:spcBef>
                <a:spcPts val="0"/>
              </a:spcBef>
              <a:spcAft>
                <a:spcPts val="0"/>
              </a:spcAft>
              <a:buSzPts val="1300"/>
              <a:buNone/>
              <a:defRPr/>
            </a:lvl6pPr>
            <a:lvl7pPr indent="-228600" lvl="6" marL="3200400" algn="l">
              <a:lnSpc>
                <a:spcPct val="100000"/>
              </a:lnSpc>
              <a:spcBef>
                <a:spcPts val="0"/>
              </a:spcBef>
              <a:spcAft>
                <a:spcPts val="0"/>
              </a:spcAft>
              <a:buSzPts val="1300"/>
              <a:buNone/>
              <a:defRPr/>
            </a:lvl7pPr>
            <a:lvl8pPr indent="-228600" lvl="7" marL="3657600" algn="l">
              <a:lnSpc>
                <a:spcPct val="100000"/>
              </a:lnSpc>
              <a:spcBef>
                <a:spcPts val="0"/>
              </a:spcBef>
              <a:spcAft>
                <a:spcPts val="0"/>
              </a:spcAft>
              <a:buSzPts val="1300"/>
              <a:buNone/>
              <a:defRPr/>
            </a:lvl8pPr>
            <a:lvl9pPr indent="-228600" lvl="8" marL="4114800" algn="l">
              <a:lnSpc>
                <a:spcPct val="100000"/>
              </a:lnSpc>
              <a:spcBef>
                <a:spcPts val="0"/>
              </a:spcBef>
              <a:spcAft>
                <a:spcPts val="0"/>
              </a:spcAft>
              <a:buSzPts val="1300"/>
              <a:buNone/>
              <a:defRPr/>
            </a:lvl9pPr>
          </a:lstStyle>
          <a:p/>
        </p:txBody>
      </p:sp>
      <p:sp>
        <p:nvSpPr>
          <p:cNvPr id="90" name="Google Shape;90;p50"/>
          <p:cNvSpPr txBox="1"/>
          <p:nvPr>
            <p:ph idx="2" type="body"/>
          </p:nvPr>
        </p:nvSpPr>
        <p:spPr>
          <a:xfrm>
            <a:off x="4677193" y="1152032"/>
            <a:ext cx="4157323" cy="16287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300"/>
              <a:buNone/>
              <a:defRPr/>
            </a:lvl1pPr>
            <a:lvl2pPr indent="-228600" lvl="1" marL="914400" algn="l">
              <a:lnSpc>
                <a:spcPct val="100000"/>
              </a:lnSpc>
              <a:spcBef>
                <a:spcPts val="0"/>
              </a:spcBef>
              <a:spcAft>
                <a:spcPts val="0"/>
              </a:spcAft>
              <a:buSzPts val="1300"/>
              <a:buNone/>
              <a:defRPr/>
            </a:lvl2pPr>
            <a:lvl3pPr indent="-228600" lvl="2" marL="1371600" algn="l">
              <a:lnSpc>
                <a:spcPct val="100000"/>
              </a:lnSpc>
              <a:spcBef>
                <a:spcPts val="0"/>
              </a:spcBef>
              <a:spcAft>
                <a:spcPts val="0"/>
              </a:spcAft>
              <a:buSzPts val="1300"/>
              <a:buNone/>
              <a:defRPr/>
            </a:lvl3pPr>
            <a:lvl4pPr indent="-228600" lvl="3" marL="1828800" algn="l">
              <a:lnSpc>
                <a:spcPct val="100000"/>
              </a:lnSpc>
              <a:spcBef>
                <a:spcPts val="0"/>
              </a:spcBef>
              <a:spcAft>
                <a:spcPts val="0"/>
              </a:spcAft>
              <a:buSzPts val="1300"/>
              <a:buNone/>
              <a:defRPr/>
            </a:lvl4pPr>
            <a:lvl5pPr indent="-228600" lvl="4" marL="2286000" algn="l">
              <a:lnSpc>
                <a:spcPct val="100000"/>
              </a:lnSpc>
              <a:spcBef>
                <a:spcPts val="0"/>
              </a:spcBef>
              <a:spcAft>
                <a:spcPts val="0"/>
              </a:spcAft>
              <a:buSzPts val="1300"/>
              <a:buNone/>
              <a:defRPr/>
            </a:lvl5pPr>
            <a:lvl6pPr indent="-228600" lvl="5" marL="2743200" algn="l">
              <a:lnSpc>
                <a:spcPct val="100000"/>
              </a:lnSpc>
              <a:spcBef>
                <a:spcPts val="0"/>
              </a:spcBef>
              <a:spcAft>
                <a:spcPts val="0"/>
              </a:spcAft>
              <a:buSzPts val="1300"/>
              <a:buNone/>
              <a:defRPr/>
            </a:lvl6pPr>
            <a:lvl7pPr indent="-228600" lvl="6" marL="3200400" algn="l">
              <a:lnSpc>
                <a:spcPct val="100000"/>
              </a:lnSpc>
              <a:spcBef>
                <a:spcPts val="0"/>
              </a:spcBef>
              <a:spcAft>
                <a:spcPts val="0"/>
              </a:spcAft>
              <a:buSzPts val="1300"/>
              <a:buNone/>
              <a:defRPr/>
            </a:lvl7pPr>
            <a:lvl8pPr indent="-228600" lvl="7" marL="3657600" algn="l">
              <a:lnSpc>
                <a:spcPct val="100000"/>
              </a:lnSpc>
              <a:spcBef>
                <a:spcPts val="0"/>
              </a:spcBef>
              <a:spcAft>
                <a:spcPts val="0"/>
              </a:spcAft>
              <a:buSzPts val="1300"/>
              <a:buNone/>
              <a:defRPr/>
            </a:lvl8pPr>
            <a:lvl9pPr indent="-228600" lvl="8" marL="4114800" algn="l">
              <a:lnSpc>
                <a:spcPct val="100000"/>
              </a:lnSpc>
              <a:spcBef>
                <a:spcPts val="0"/>
              </a:spcBef>
              <a:spcAft>
                <a:spcPts val="0"/>
              </a:spcAft>
              <a:buSzPts val="1300"/>
              <a:buNone/>
              <a:defRPr/>
            </a:lvl9pPr>
          </a:lstStyle>
          <a:p/>
        </p:txBody>
      </p:sp>
      <p:sp>
        <p:nvSpPr>
          <p:cNvPr id="91" name="Google Shape;91;p50"/>
          <p:cNvSpPr txBox="1"/>
          <p:nvPr>
            <p:ph idx="3" type="body"/>
          </p:nvPr>
        </p:nvSpPr>
        <p:spPr>
          <a:xfrm>
            <a:off x="311530" y="2935919"/>
            <a:ext cx="8519394" cy="16287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300"/>
              <a:buNone/>
              <a:defRPr/>
            </a:lvl1pPr>
            <a:lvl2pPr indent="-228600" lvl="1" marL="914400" algn="l">
              <a:lnSpc>
                <a:spcPct val="100000"/>
              </a:lnSpc>
              <a:spcBef>
                <a:spcPts val="0"/>
              </a:spcBef>
              <a:spcAft>
                <a:spcPts val="0"/>
              </a:spcAft>
              <a:buSzPts val="1300"/>
              <a:buNone/>
              <a:defRPr/>
            </a:lvl2pPr>
            <a:lvl3pPr indent="-228600" lvl="2" marL="1371600" algn="l">
              <a:lnSpc>
                <a:spcPct val="100000"/>
              </a:lnSpc>
              <a:spcBef>
                <a:spcPts val="0"/>
              </a:spcBef>
              <a:spcAft>
                <a:spcPts val="0"/>
              </a:spcAft>
              <a:buSzPts val="1300"/>
              <a:buNone/>
              <a:defRPr/>
            </a:lvl3pPr>
            <a:lvl4pPr indent="-228600" lvl="3" marL="1828800" algn="l">
              <a:lnSpc>
                <a:spcPct val="100000"/>
              </a:lnSpc>
              <a:spcBef>
                <a:spcPts val="0"/>
              </a:spcBef>
              <a:spcAft>
                <a:spcPts val="0"/>
              </a:spcAft>
              <a:buSzPts val="1300"/>
              <a:buNone/>
              <a:defRPr/>
            </a:lvl4pPr>
            <a:lvl5pPr indent="-228600" lvl="4" marL="2286000" algn="l">
              <a:lnSpc>
                <a:spcPct val="100000"/>
              </a:lnSpc>
              <a:spcBef>
                <a:spcPts val="0"/>
              </a:spcBef>
              <a:spcAft>
                <a:spcPts val="0"/>
              </a:spcAft>
              <a:buSzPts val="1300"/>
              <a:buNone/>
              <a:defRPr/>
            </a:lvl5pPr>
            <a:lvl6pPr indent="-228600" lvl="5" marL="2743200" algn="l">
              <a:lnSpc>
                <a:spcPct val="100000"/>
              </a:lnSpc>
              <a:spcBef>
                <a:spcPts val="0"/>
              </a:spcBef>
              <a:spcAft>
                <a:spcPts val="0"/>
              </a:spcAft>
              <a:buSzPts val="1300"/>
              <a:buNone/>
              <a:defRPr/>
            </a:lvl6pPr>
            <a:lvl7pPr indent="-228600" lvl="6" marL="3200400" algn="l">
              <a:lnSpc>
                <a:spcPct val="100000"/>
              </a:lnSpc>
              <a:spcBef>
                <a:spcPts val="0"/>
              </a:spcBef>
              <a:spcAft>
                <a:spcPts val="0"/>
              </a:spcAft>
              <a:buSzPts val="1300"/>
              <a:buNone/>
              <a:defRPr/>
            </a:lvl7pPr>
            <a:lvl8pPr indent="-228600" lvl="7" marL="3657600" algn="l">
              <a:lnSpc>
                <a:spcPct val="100000"/>
              </a:lnSpc>
              <a:spcBef>
                <a:spcPts val="0"/>
              </a:spcBef>
              <a:spcAft>
                <a:spcPts val="0"/>
              </a:spcAft>
              <a:buSzPts val="1300"/>
              <a:buNone/>
              <a:defRPr/>
            </a:lvl8pPr>
            <a:lvl9pPr indent="-228600" lvl="8" marL="4114800" algn="l">
              <a:lnSpc>
                <a:spcPct val="100000"/>
              </a:lnSpc>
              <a:spcBef>
                <a:spcPts val="0"/>
              </a:spcBef>
              <a:spcAft>
                <a:spcPts val="0"/>
              </a:spcAft>
              <a:buSzPts val="13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92" name="Shape 92"/>
        <p:cNvGrpSpPr/>
        <p:nvPr/>
      </p:nvGrpSpPr>
      <p:grpSpPr>
        <a:xfrm>
          <a:off x="0" y="0"/>
          <a:ext cx="0" cy="0"/>
          <a:chOff x="0" y="0"/>
          <a:chExt cx="0" cy="0"/>
        </a:xfrm>
      </p:grpSpPr>
      <p:sp>
        <p:nvSpPr>
          <p:cNvPr id="93" name="Google Shape;93;p51"/>
          <p:cNvSpPr txBox="1"/>
          <p:nvPr>
            <p:ph type="title"/>
          </p:nvPr>
        </p:nvSpPr>
        <p:spPr>
          <a:xfrm>
            <a:off x="311530" y="444747"/>
            <a:ext cx="8519394" cy="572098"/>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300"/>
              <a:buNone/>
              <a:defRPr/>
            </a:lvl5pPr>
            <a:lvl6pPr lvl="5" algn="l">
              <a:lnSpc>
                <a:spcPct val="100000"/>
              </a:lnSpc>
              <a:spcBef>
                <a:spcPts val="0"/>
              </a:spcBef>
              <a:spcAft>
                <a:spcPts val="0"/>
              </a:spcAft>
              <a:buSzPts val="1300"/>
              <a:buNone/>
              <a:defRPr/>
            </a:lvl6pPr>
            <a:lvl7pPr lvl="6" algn="l">
              <a:lnSpc>
                <a:spcPct val="100000"/>
              </a:lnSpc>
              <a:spcBef>
                <a:spcPts val="0"/>
              </a:spcBef>
              <a:spcAft>
                <a:spcPts val="0"/>
              </a:spcAft>
              <a:buSzPts val="1300"/>
              <a:buNone/>
              <a:defRPr/>
            </a:lvl7pPr>
            <a:lvl8pPr lvl="7" algn="l">
              <a:lnSpc>
                <a:spcPct val="100000"/>
              </a:lnSpc>
              <a:spcBef>
                <a:spcPts val="0"/>
              </a:spcBef>
              <a:spcAft>
                <a:spcPts val="0"/>
              </a:spcAft>
              <a:buSzPts val="1300"/>
              <a:buNone/>
              <a:defRPr/>
            </a:lvl8pPr>
            <a:lvl9pPr lvl="8" algn="l">
              <a:lnSpc>
                <a:spcPct val="100000"/>
              </a:lnSpc>
              <a:spcBef>
                <a:spcPts val="0"/>
              </a:spcBef>
              <a:spcAft>
                <a:spcPts val="0"/>
              </a:spcAft>
              <a:buSzPts val="1300"/>
              <a:buNone/>
              <a:defRPr/>
            </a:lvl9pPr>
          </a:lstStyle>
          <a:p/>
        </p:txBody>
      </p:sp>
      <p:sp>
        <p:nvSpPr>
          <p:cNvPr id="94" name="Google Shape;94;p51"/>
          <p:cNvSpPr txBox="1"/>
          <p:nvPr>
            <p:ph idx="1" type="body"/>
          </p:nvPr>
        </p:nvSpPr>
        <p:spPr>
          <a:xfrm>
            <a:off x="311530" y="1152032"/>
            <a:ext cx="8519394" cy="16287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300"/>
              <a:buNone/>
              <a:defRPr/>
            </a:lvl1pPr>
            <a:lvl2pPr indent="-228600" lvl="1" marL="914400" algn="l">
              <a:lnSpc>
                <a:spcPct val="100000"/>
              </a:lnSpc>
              <a:spcBef>
                <a:spcPts val="0"/>
              </a:spcBef>
              <a:spcAft>
                <a:spcPts val="0"/>
              </a:spcAft>
              <a:buSzPts val="1300"/>
              <a:buNone/>
              <a:defRPr/>
            </a:lvl2pPr>
            <a:lvl3pPr indent="-228600" lvl="2" marL="1371600" algn="l">
              <a:lnSpc>
                <a:spcPct val="100000"/>
              </a:lnSpc>
              <a:spcBef>
                <a:spcPts val="0"/>
              </a:spcBef>
              <a:spcAft>
                <a:spcPts val="0"/>
              </a:spcAft>
              <a:buSzPts val="1300"/>
              <a:buNone/>
              <a:defRPr/>
            </a:lvl3pPr>
            <a:lvl4pPr indent="-228600" lvl="3" marL="1828800" algn="l">
              <a:lnSpc>
                <a:spcPct val="100000"/>
              </a:lnSpc>
              <a:spcBef>
                <a:spcPts val="0"/>
              </a:spcBef>
              <a:spcAft>
                <a:spcPts val="0"/>
              </a:spcAft>
              <a:buSzPts val="1300"/>
              <a:buNone/>
              <a:defRPr/>
            </a:lvl4pPr>
            <a:lvl5pPr indent="-228600" lvl="4" marL="2286000" algn="l">
              <a:lnSpc>
                <a:spcPct val="100000"/>
              </a:lnSpc>
              <a:spcBef>
                <a:spcPts val="0"/>
              </a:spcBef>
              <a:spcAft>
                <a:spcPts val="0"/>
              </a:spcAft>
              <a:buSzPts val="1300"/>
              <a:buNone/>
              <a:defRPr/>
            </a:lvl5pPr>
            <a:lvl6pPr indent="-228600" lvl="5" marL="2743200" algn="l">
              <a:lnSpc>
                <a:spcPct val="100000"/>
              </a:lnSpc>
              <a:spcBef>
                <a:spcPts val="0"/>
              </a:spcBef>
              <a:spcAft>
                <a:spcPts val="0"/>
              </a:spcAft>
              <a:buSzPts val="1300"/>
              <a:buNone/>
              <a:defRPr/>
            </a:lvl6pPr>
            <a:lvl7pPr indent="-228600" lvl="6" marL="3200400" algn="l">
              <a:lnSpc>
                <a:spcPct val="100000"/>
              </a:lnSpc>
              <a:spcBef>
                <a:spcPts val="0"/>
              </a:spcBef>
              <a:spcAft>
                <a:spcPts val="0"/>
              </a:spcAft>
              <a:buSzPts val="1300"/>
              <a:buNone/>
              <a:defRPr/>
            </a:lvl7pPr>
            <a:lvl8pPr indent="-228600" lvl="7" marL="3657600" algn="l">
              <a:lnSpc>
                <a:spcPct val="100000"/>
              </a:lnSpc>
              <a:spcBef>
                <a:spcPts val="0"/>
              </a:spcBef>
              <a:spcAft>
                <a:spcPts val="0"/>
              </a:spcAft>
              <a:buSzPts val="1300"/>
              <a:buNone/>
              <a:defRPr/>
            </a:lvl8pPr>
            <a:lvl9pPr indent="-228600" lvl="8" marL="4114800" algn="l">
              <a:lnSpc>
                <a:spcPct val="100000"/>
              </a:lnSpc>
              <a:spcBef>
                <a:spcPts val="0"/>
              </a:spcBef>
              <a:spcAft>
                <a:spcPts val="0"/>
              </a:spcAft>
              <a:buSzPts val="1300"/>
              <a:buNone/>
              <a:defRPr/>
            </a:lvl9pPr>
          </a:lstStyle>
          <a:p/>
        </p:txBody>
      </p:sp>
      <p:sp>
        <p:nvSpPr>
          <p:cNvPr id="95" name="Google Shape;95;p51"/>
          <p:cNvSpPr txBox="1"/>
          <p:nvPr>
            <p:ph idx="2" type="body"/>
          </p:nvPr>
        </p:nvSpPr>
        <p:spPr>
          <a:xfrm>
            <a:off x="311530" y="2935919"/>
            <a:ext cx="8519394" cy="16287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300"/>
              <a:buNone/>
              <a:defRPr/>
            </a:lvl1pPr>
            <a:lvl2pPr indent="-228600" lvl="1" marL="914400" algn="l">
              <a:lnSpc>
                <a:spcPct val="100000"/>
              </a:lnSpc>
              <a:spcBef>
                <a:spcPts val="0"/>
              </a:spcBef>
              <a:spcAft>
                <a:spcPts val="0"/>
              </a:spcAft>
              <a:buSzPts val="1300"/>
              <a:buNone/>
              <a:defRPr/>
            </a:lvl2pPr>
            <a:lvl3pPr indent="-228600" lvl="2" marL="1371600" algn="l">
              <a:lnSpc>
                <a:spcPct val="100000"/>
              </a:lnSpc>
              <a:spcBef>
                <a:spcPts val="0"/>
              </a:spcBef>
              <a:spcAft>
                <a:spcPts val="0"/>
              </a:spcAft>
              <a:buSzPts val="1300"/>
              <a:buNone/>
              <a:defRPr/>
            </a:lvl3pPr>
            <a:lvl4pPr indent="-228600" lvl="3" marL="1828800" algn="l">
              <a:lnSpc>
                <a:spcPct val="100000"/>
              </a:lnSpc>
              <a:spcBef>
                <a:spcPts val="0"/>
              </a:spcBef>
              <a:spcAft>
                <a:spcPts val="0"/>
              </a:spcAft>
              <a:buSzPts val="1300"/>
              <a:buNone/>
              <a:defRPr/>
            </a:lvl4pPr>
            <a:lvl5pPr indent="-228600" lvl="4" marL="2286000" algn="l">
              <a:lnSpc>
                <a:spcPct val="100000"/>
              </a:lnSpc>
              <a:spcBef>
                <a:spcPts val="0"/>
              </a:spcBef>
              <a:spcAft>
                <a:spcPts val="0"/>
              </a:spcAft>
              <a:buSzPts val="1300"/>
              <a:buNone/>
              <a:defRPr/>
            </a:lvl5pPr>
            <a:lvl6pPr indent="-228600" lvl="5" marL="2743200" algn="l">
              <a:lnSpc>
                <a:spcPct val="100000"/>
              </a:lnSpc>
              <a:spcBef>
                <a:spcPts val="0"/>
              </a:spcBef>
              <a:spcAft>
                <a:spcPts val="0"/>
              </a:spcAft>
              <a:buSzPts val="1300"/>
              <a:buNone/>
              <a:defRPr/>
            </a:lvl6pPr>
            <a:lvl7pPr indent="-228600" lvl="6" marL="3200400" algn="l">
              <a:lnSpc>
                <a:spcPct val="100000"/>
              </a:lnSpc>
              <a:spcBef>
                <a:spcPts val="0"/>
              </a:spcBef>
              <a:spcAft>
                <a:spcPts val="0"/>
              </a:spcAft>
              <a:buSzPts val="1300"/>
              <a:buNone/>
              <a:defRPr/>
            </a:lvl7pPr>
            <a:lvl8pPr indent="-228600" lvl="7" marL="3657600" algn="l">
              <a:lnSpc>
                <a:spcPct val="100000"/>
              </a:lnSpc>
              <a:spcBef>
                <a:spcPts val="0"/>
              </a:spcBef>
              <a:spcAft>
                <a:spcPts val="0"/>
              </a:spcAft>
              <a:buSzPts val="1300"/>
              <a:buNone/>
              <a:defRPr/>
            </a:lvl8pPr>
            <a:lvl9pPr indent="-228600" lvl="8" marL="4114800" algn="l">
              <a:lnSpc>
                <a:spcPct val="100000"/>
              </a:lnSpc>
              <a:spcBef>
                <a:spcPts val="0"/>
              </a:spcBef>
              <a:spcAft>
                <a:spcPts val="0"/>
              </a:spcAft>
              <a:buSzPts val="13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96" name="Shape 96"/>
        <p:cNvGrpSpPr/>
        <p:nvPr/>
      </p:nvGrpSpPr>
      <p:grpSpPr>
        <a:xfrm>
          <a:off x="0" y="0"/>
          <a:ext cx="0" cy="0"/>
          <a:chOff x="0" y="0"/>
          <a:chExt cx="0" cy="0"/>
        </a:xfrm>
      </p:grpSpPr>
      <p:sp>
        <p:nvSpPr>
          <p:cNvPr id="97" name="Google Shape;97;p52"/>
          <p:cNvSpPr txBox="1"/>
          <p:nvPr>
            <p:ph type="title"/>
          </p:nvPr>
        </p:nvSpPr>
        <p:spPr>
          <a:xfrm>
            <a:off x="311530" y="444747"/>
            <a:ext cx="8519394" cy="572098"/>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300"/>
              <a:buNone/>
              <a:defRPr/>
            </a:lvl5pPr>
            <a:lvl6pPr lvl="5" algn="l">
              <a:lnSpc>
                <a:spcPct val="100000"/>
              </a:lnSpc>
              <a:spcBef>
                <a:spcPts val="0"/>
              </a:spcBef>
              <a:spcAft>
                <a:spcPts val="0"/>
              </a:spcAft>
              <a:buSzPts val="1300"/>
              <a:buNone/>
              <a:defRPr/>
            </a:lvl6pPr>
            <a:lvl7pPr lvl="6" algn="l">
              <a:lnSpc>
                <a:spcPct val="100000"/>
              </a:lnSpc>
              <a:spcBef>
                <a:spcPts val="0"/>
              </a:spcBef>
              <a:spcAft>
                <a:spcPts val="0"/>
              </a:spcAft>
              <a:buSzPts val="1300"/>
              <a:buNone/>
              <a:defRPr/>
            </a:lvl7pPr>
            <a:lvl8pPr lvl="7" algn="l">
              <a:lnSpc>
                <a:spcPct val="100000"/>
              </a:lnSpc>
              <a:spcBef>
                <a:spcPts val="0"/>
              </a:spcBef>
              <a:spcAft>
                <a:spcPts val="0"/>
              </a:spcAft>
              <a:buSzPts val="1300"/>
              <a:buNone/>
              <a:defRPr/>
            </a:lvl8pPr>
            <a:lvl9pPr lvl="8" algn="l">
              <a:lnSpc>
                <a:spcPct val="100000"/>
              </a:lnSpc>
              <a:spcBef>
                <a:spcPts val="0"/>
              </a:spcBef>
              <a:spcAft>
                <a:spcPts val="0"/>
              </a:spcAft>
              <a:buSzPts val="1300"/>
              <a:buNone/>
              <a:defRPr/>
            </a:lvl9pPr>
          </a:lstStyle>
          <a:p/>
        </p:txBody>
      </p:sp>
      <p:sp>
        <p:nvSpPr>
          <p:cNvPr id="98" name="Google Shape;98;p52"/>
          <p:cNvSpPr txBox="1"/>
          <p:nvPr>
            <p:ph idx="1" type="body"/>
          </p:nvPr>
        </p:nvSpPr>
        <p:spPr>
          <a:xfrm>
            <a:off x="311530" y="1152032"/>
            <a:ext cx="4157323" cy="16287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300"/>
              <a:buNone/>
              <a:defRPr/>
            </a:lvl1pPr>
            <a:lvl2pPr indent="-228600" lvl="1" marL="914400" algn="l">
              <a:lnSpc>
                <a:spcPct val="100000"/>
              </a:lnSpc>
              <a:spcBef>
                <a:spcPts val="0"/>
              </a:spcBef>
              <a:spcAft>
                <a:spcPts val="0"/>
              </a:spcAft>
              <a:buSzPts val="1300"/>
              <a:buNone/>
              <a:defRPr/>
            </a:lvl2pPr>
            <a:lvl3pPr indent="-228600" lvl="2" marL="1371600" algn="l">
              <a:lnSpc>
                <a:spcPct val="100000"/>
              </a:lnSpc>
              <a:spcBef>
                <a:spcPts val="0"/>
              </a:spcBef>
              <a:spcAft>
                <a:spcPts val="0"/>
              </a:spcAft>
              <a:buSzPts val="1300"/>
              <a:buNone/>
              <a:defRPr/>
            </a:lvl3pPr>
            <a:lvl4pPr indent="-228600" lvl="3" marL="1828800" algn="l">
              <a:lnSpc>
                <a:spcPct val="100000"/>
              </a:lnSpc>
              <a:spcBef>
                <a:spcPts val="0"/>
              </a:spcBef>
              <a:spcAft>
                <a:spcPts val="0"/>
              </a:spcAft>
              <a:buSzPts val="1300"/>
              <a:buNone/>
              <a:defRPr/>
            </a:lvl4pPr>
            <a:lvl5pPr indent="-228600" lvl="4" marL="2286000" algn="l">
              <a:lnSpc>
                <a:spcPct val="100000"/>
              </a:lnSpc>
              <a:spcBef>
                <a:spcPts val="0"/>
              </a:spcBef>
              <a:spcAft>
                <a:spcPts val="0"/>
              </a:spcAft>
              <a:buSzPts val="1300"/>
              <a:buNone/>
              <a:defRPr/>
            </a:lvl5pPr>
            <a:lvl6pPr indent="-228600" lvl="5" marL="2743200" algn="l">
              <a:lnSpc>
                <a:spcPct val="100000"/>
              </a:lnSpc>
              <a:spcBef>
                <a:spcPts val="0"/>
              </a:spcBef>
              <a:spcAft>
                <a:spcPts val="0"/>
              </a:spcAft>
              <a:buSzPts val="1300"/>
              <a:buNone/>
              <a:defRPr/>
            </a:lvl6pPr>
            <a:lvl7pPr indent="-228600" lvl="6" marL="3200400" algn="l">
              <a:lnSpc>
                <a:spcPct val="100000"/>
              </a:lnSpc>
              <a:spcBef>
                <a:spcPts val="0"/>
              </a:spcBef>
              <a:spcAft>
                <a:spcPts val="0"/>
              </a:spcAft>
              <a:buSzPts val="1300"/>
              <a:buNone/>
              <a:defRPr/>
            </a:lvl7pPr>
            <a:lvl8pPr indent="-228600" lvl="7" marL="3657600" algn="l">
              <a:lnSpc>
                <a:spcPct val="100000"/>
              </a:lnSpc>
              <a:spcBef>
                <a:spcPts val="0"/>
              </a:spcBef>
              <a:spcAft>
                <a:spcPts val="0"/>
              </a:spcAft>
              <a:buSzPts val="1300"/>
              <a:buNone/>
              <a:defRPr/>
            </a:lvl8pPr>
            <a:lvl9pPr indent="-228600" lvl="8" marL="4114800" algn="l">
              <a:lnSpc>
                <a:spcPct val="100000"/>
              </a:lnSpc>
              <a:spcBef>
                <a:spcPts val="0"/>
              </a:spcBef>
              <a:spcAft>
                <a:spcPts val="0"/>
              </a:spcAft>
              <a:buSzPts val="1300"/>
              <a:buNone/>
              <a:defRPr/>
            </a:lvl9pPr>
          </a:lstStyle>
          <a:p/>
        </p:txBody>
      </p:sp>
      <p:sp>
        <p:nvSpPr>
          <p:cNvPr id="99" name="Google Shape;99;p52"/>
          <p:cNvSpPr txBox="1"/>
          <p:nvPr>
            <p:ph idx="2" type="body"/>
          </p:nvPr>
        </p:nvSpPr>
        <p:spPr>
          <a:xfrm>
            <a:off x="4677193" y="1152032"/>
            <a:ext cx="4157323" cy="16287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300"/>
              <a:buNone/>
              <a:defRPr/>
            </a:lvl1pPr>
            <a:lvl2pPr indent="-228600" lvl="1" marL="914400" algn="l">
              <a:lnSpc>
                <a:spcPct val="100000"/>
              </a:lnSpc>
              <a:spcBef>
                <a:spcPts val="0"/>
              </a:spcBef>
              <a:spcAft>
                <a:spcPts val="0"/>
              </a:spcAft>
              <a:buSzPts val="1300"/>
              <a:buNone/>
              <a:defRPr/>
            </a:lvl2pPr>
            <a:lvl3pPr indent="-228600" lvl="2" marL="1371600" algn="l">
              <a:lnSpc>
                <a:spcPct val="100000"/>
              </a:lnSpc>
              <a:spcBef>
                <a:spcPts val="0"/>
              </a:spcBef>
              <a:spcAft>
                <a:spcPts val="0"/>
              </a:spcAft>
              <a:buSzPts val="1300"/>
              <a:buNone/>
              <a:defRPr/>
            </a:lvl3pPr>
            <a:lvl4pPr indent="-228600" lvl="3" marL="1828800" algn="l">
              <a:lnSpc>
                <a:spcPct val="100000"/>
              </a:lnSpc>
              <a:spcBef>
                <a:spcPts val="0"/>
              </a:spcBef>
              <a:spcAft>
                <a:spcPts val="0"/>
              </a:spcAft>
              <a:buSzPts val="1300"/>
              <a:buNone/>
              <a:defRPr/>
            </a:lvl4pPr>
            <a:lvl5pPr indent="-228600" lvl="4" marL="2286000" algn="l">
              <a:lnSpc>
                <a:spcPct val="100000"/>
              </a:lnSpc>
              <a:spcBef>
                <a:spcPts val="0"/>
              </a:spcBef>
              <a:spcAft>
                <a:spcPts val="0"/>
              </a:spcAft>
              <a:buSzPts val="1300"/>
              <a:buNone/>
              <a:defRPr/>
            </a:lvl5pPr>
            <a:lvl6pPr indent="-228600" lvl="5" marL="2743200" algn="l">
              <a:lnSpc>
                <a:spcPct val="100000"/>
              </a:lnSpc>
              <a:spcBef>
                <a:spcPts val="0"/>
              </a:spcBef>
              <a:spcAft>
                <a:spcPts val="0"/>
              </a:spcAft>
              <a:buSzPts val="1300"/>
              <a:buNone/>
              <a:defRPr/>
            </a:lvl6pPr>
            <a:lvl7pPr indent="-228600" lvl="6" marL="3200400" algn="l">
              <a:lnSpc>
                <a:spcPct val="100000"/>
              </a:lnSpc>
              <a:spcBef>
                <a:spcPts val="0"/>
              </a:spcBef>
              <a:spcAft>
                <a:spcPts val="0"/>
              </a:spcAft>
              <a:buSzPts val="1300"/>
              <a:buNone/>
              <a:defRPr/>
            </a:lvl7pPr>
            <a:lvl8pPr indent="-228600" lvl="7" marL="3657600" algn="l">
              <a:lnSpc>
                <a:spcPct val="100000"/>
              </a:lnSpc>
              <a:spcBef>
                <a:spcPts val="0"/>
              </a:spcBef>
              <a:spcAft>
                <a:spcPts val="0"/>
              </a:spcAft>
              <a:buSzPts val="1300"/>
              <a:buNone/>
              <a:defRPr/>
            </a:lvl8pPr>
            <a:lvl9pPr indent="-228600" lvl="8" marL="4114800" algn="l">
              <a:lnSpc>
                <a:spcPct val="100000"/>
              </a:lnSpc>
              <a:spcBef>
                <a:spcPts val="0"/>
              </a:spcBef>
              <a:spcAft>
                <a:spcPts val="0"/>
              </a:spcAft>
              <a:buSzPts val="1300"/>
              <a:buNone/>
              <a:defRPr/>
            </a:lvl9pPr>
          </a:lstStyle>
          <a:p/>
        </p:txBody>
      </p:sp>
      <p:sp>
        <p:nvSpPr>
          <p:cNvPr id="100" name="Google Shape;100;p52"/>
          <p:cNvSpPr txBox="1"/>
          <p:nvPr>
            <p:ph idx="3" type="body"/>
          </p:nvPr>
        </p:nvSpPr>
        <p:spPr>
          <a:xfrm>
            <a:off x="311530" y="2935919"/>
            <a:ext cx="4157323" cy="16287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300"/>
              <a:buNone/>
              <a:defRPr/>
            </a:lvl1pPr>
            <a:lvl2pPr indent="-228600" lvl="1" marL="914400" algn="l">
              <a:lnSpc>
                <a:spcPct val="100000"/>
              </a:lnSpc>
              <a:spcBef>
                <a:spcPts val="0"/>
              </a:spcBef>
              <a:spcAft>
                <a:spcPts val="0"/>
              </a:spcAft>
              <a:buSzPts val="1300"/>
              <a:buNone/>
              <a:defRPr/>
            </a:lvl2pPr>
            <a:lvl3pPr indent="-228600" lvl="2" marL="1371600" algn="l">
              <a:lnSpc>
                <a:spcPct val="100000"/>
              </a:lnSpc>
              <a:spcBef>
                <a:spcPts val="0"/>
              </a:spcBef>
              <a:spcAft>
                <a:spcPts val="0"/>
              </a:spcAft>
              <a:buSzPts val="1300"/>
              <a:buNone/>
              <a:defRPr/>
            </a:lvl3pPr>
            <a:lvl4pPr indent="-228600" lvl="3" marL="1828800" algn="l">
              <a:lnSpc>
                <a:spcPct val="100000"/>
              </a:lnSpc>
              <a:spcBef>
                <a:spcPts val="0"/>
              </a:spcBef>
              <a:spcAft>
                <a:spcPts val="0"/>
              </a:spcAft>
              <a:buSzPts val="1300"/>
              <a:buNone/>
              <a:defRPr/>
            </a:lvl4pPr>
            <a:lvl5pPr indent="-228600" lvl="4" marL="2286000" algn="l">
              <a:lnSpc>
                <a:spcPct val="100000"/>
              </a:lnSpc>
              <a:spcBef>
                <a:spcPts val="0"/>
              </a:spcBef>
              <a:spcAft>
                <a:spcPts val="0"/>
              </a:spcAft>
              <a:buSzPts val="1300"/>
              <a:buNone/>
              <a:defRPr/>
            </a:lvl5pPr>
            <a:lvl6pPr indent="-228600" lvl="5" marL="2743200" algn="l">
              <a:lnSpc>
                <a:spcPct val="100000"/>
              </a:lnSpc>
              <a:spcBef>
                <a:spcPts val="0"/>
              </a:spcBef>
              <a:spcAft>
                <a:spcPts val="0"/>
              </a:spcAft>
              <a:buSzPts val="1300"/>
              <a:buNone/>
              <a:defRPr/>
            </a:lvl6pPr>
            <a:lvl7pPr indent="-228600" lvl="6" marL="3200400" algn="l">
              <a:lnSpc>
                <a:spcPct val="100000"/>
              </a:lnSpc>
              <a:spcBef>
                <a:spcPts val="0"/>
              </a:spcBef>
              <a:spcAft>
                <a:spcPts val="0"/>
              </a:spcAft>
              <a:buSzPts val="1300"/>
              <a:buNone/>
              <a:defRPr/>
            </a:lvl7pPr>
            <a:lvl8pPr indent="-228600" lvl="7" marL="3657600" algn="l">
              <a:lnSpc>
                <a:spcPct val="100000"/>
              </a:lnSpc>
              <a:spcBef>
                <a:spcPts val="0"/>
              </a:spcBef>
              <a:spcAft>
                <a:spcPts val="0"/>
              </a:spcAft>
              <a:buSzPts val="1300"/>
              <a:buNone/>
              <a:defRPr/>
            </a:lvl8pPr>
            <a:lvl9pPr indent="-228600" lvl="8" marL="4114800" algn="l">
              <a:lnSpc>
                <a:spcPct val="100000"/>
              </a:lnSpc>
              <a:spcBef>
                <a:spcPts val="0"/>
              </a:spcBef>
              <a:spcAft>
                <a:spcPts val="0"/>
              </a:spcAft>
              <a:buSzPts val="1300"/>
              <a:buNone/>
              <a:defRPr/>
            </a:lvl9pPr>
          </a:lstStyle>
          <a:p/>
        </p:txBody>
      </p:sp>
      <p:sp>
        <p:nvSpPr>
          <p:cNvPr id="101" name="Google Shape;101;p52"/>
          <p:cNvSpPr txBox="1"/>
          <p:nvPr>
            <p:ph idx="4" type="body"/>
          </p:nvPr>
        </p:nvSpPr>
        <p:spPr>
          <a:xfrm>
            <a:off x="4677193" y="2935919"/>
            <a:ext cx="4157323" cy="16287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300"/>
              <a:buNone/>
              <a:defRPr/>
            </a:lvl1pPr>
            <a:lvl2pPr indent="-228600" lvl="1" marL="914400" algn="l">
              <a:lnSpc>
                <a:spcPct val="100000"/>
              </a:lnSpc>
              <a:spcBef>
                <a:spcPts val="0"/>
              </a:spcBef>
              <a:spcAft>
                <a:spcPts val="0"/>
              </a:spcAft>
              <a:buSzPts val="1300"/>
              <a:buNone/>
              <a:defRPr/>
            </a:lvl2pPr>
            <a:lvl3pPr indent="-228600" lvl="2" marL="1371600" algn="l">
              <a:lnSpc>
                <a:spcPct val="100000"/>
              </a:lnSpc>
              <a:spcBef>
                <a:spcPts val="0"/>
              </a:spcBef>
              <a:spcAft>
                <a:spcPts val="0"/>
              </a:spcAft>
              <a:buSzPts val="1300"/>
              <a:buNone/>
              <a:defRPr/>
            </a:lvl3pPr>
            <a:lvl4pPr indent="-228600" lvl="3" marL="1828800" algn="l">
              <a:lnSpc>
                <a:spcPct val="100000"/>
              </a:lnSpc>
              <a:spcBef>
                <a:spcPts val="0"/>
              </a:spcBef>
              <a:spcAft>
                <a:spcPts val="0"/>
              </a:spcAft>
              <a:buSzPts val="1300"/>
              <a:buNone/>
              <a:defRPr/>
            </a:lvl4pPr>
            <a:lvl5pPr indent="-228600" lvl="4" marL="2286000" algn="l">
              <a:lnSpc>
                <a:spcPct val="100000"/>
              </a:lnSpc>
              <a:spcBef>
                <a:spcPts val="0"/>
              </a:spcBef>
              <a:spcAft>
                <a:spcPts val="0"/>
              </a:spcAft>
              <a:buSzPts val="1300"/>
              <a:buNone/>
              <a:defRPr/>
            </a:lvl5pPr>
            <a:lvl6pPr indent="-228600" lvl="5" marL="2743200" algn="l">
              <a:lnSpc>
                <a:spcPct val="100000"/>
              </a:lnSpc>
              <a:spcBef>
                <a:spcPts val="0"/>
              </a:spcBef>
              <a:spcAft>
                <a:spcPts val="0"/>
              </a:spcAft>
              <a:buSzPts val="1300"/>
              <a:buNone/>
              <a:defRPr/>
            </a:lvl6pPr>
            <a:lvl7pPr indent="-228600" lvl="6" marL="3200400" algn="l">
              <a:lnSpc>
                <a:spcPct val="100000"/>
              </a:lnSpc>
              <a:spcBef>
                <a:spcPts val="0"/>
              </a:spcBef>
              <a:spcAft>
                <a:spcPts val="0"/>
              </a:spcAft>
              <a:buSzPts val="1300"/>
              <a:buNone/>
              <a:defRPr/>
            </a:lvl7pPr>
            <a:lvl8pPr indent="-228600" lvl="7" marL="3657600" algn="l">
              <a:lnSpc>
                <a:spcPct val="100000"/>
              </a:lnSpc>
              <a:spcBef>
                <a:spcPts val="0"/>
              </a:spcBef>
              <a:spcAft>
                <a:spcPts val="0"/>
              </a:spcAft>
              <a:buSzPts val="1300"/>
              <a:buNone/>
              <a:defRPr/>
            </a:lvl8pPr>
            <a:lvl9pPr indent="-228600" lvl="8" marL="4114800" algn="l">
              <a:lnSpc>
                <a:spcPct val="100000"/>
              </a:lnSpc>
              <a:spcBef>
                <a:spcPts val="0"/>
              </a:spcBef>
              <a:spcAft>
                <a:spcPts val="0"/>
              </a:spcAft>
              <a:buSzPts val="13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02" name="Shape 102"/>
        <p:cNvGrpSpPr/>
        <p:nvPr/>
      </p:nvGrpSpPr>
      <p:grpSpPr>
        <a:xfrm>
          <a:off x="0" y="0"/>
          <a:ext cx="0" cy="0"/>
          <a:chOff x="0" y="0"/>
          <a:chExt cx="0" cy="0"/>
        </a:xfrm>
      </p:grpSpPr>
      <p:sp>
        <p:nvSpPr>
          <p:cNvPr id="103" name="Google Shape;103;p53"/>
          <p:cNvSpPr txBox="1"/>
          <p:nvPr>
            <p:ph type="title"/>
          </p:nvPr>
        </p:nvSpPr>
        <p:spPr>
          <a:xfrm>
            <a:off x="311530" y="444747"/>
            <a:ext cx="8519394" cy="572098"/>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300"/>
              <a:buNone/>
              <a:defRPr/>
            </a:lvl5pPr>
            <a:lvl6pPr lvl="5" algn="l">
              <a:lnSpc>
                <a:spcPct val="100000"/>
              </a:lnSpc>
              <a:spcBef>
                <a:spcPts val="0"/>
              </a:spcBef>
              <a:spcAft>
                <a:spcPts val="0"/>
              </a:spcAft>
              <a:buSzPts val="1300"/>
              <a:buNone/>
              <a:defRPr/>
            </a:lvl6pPr>
            <a:lvl7pPr lvl="6" algn="l">
              <a:lnSpc>
                <a:spcPct val="100000"/>
              </a:lnSpc>
              <a:spcBef>
                <a:spcPts val="0"/>
              </a:spcBef>
              <a:spcAft>
                <a:spcPts val="0"/>
              </a:spcAft>
              <a:buSzPts val="1300"/>
              <a:buNone/>
              <a:defRPr/>
            </a:lvl7pPr>
            <a:lvl8pPr lvl="7" algn="l">
              <a:lnSpc>
                <a:spcPct val="100000"/>
              </a:lnSpc>
              <a:spcBef>
                <a:spcPts val="0"/>
              </a:spcBef>
              <a:spcAft>
                <a:spcPts val="0"/>
              </a:spcAft>
              <a:buSzPts val="1300"/>
              <a:buNone/>
              <a:defRPr/>
            </a:lvl8pPr>
            <a:lvl9pPr lvl="8" algn="l">
              <a:lnSpc>
                <a:spcPct val="100000"/>
              </a:lnSpc>
              <a:spcBef>
                <a:spcPts val="0"/>
              </a:spcBef>
              <a:spcAft>
                <a:spcPts val="0"/>
              </a:spcAft>
              <a:buSzPts val="1300"/>
              <a:buNone/>
              <a:defRPr/>
            </a:lvl9pPr>
          </a:lstStyle>
          <a:p/>
        </p:txBody>
      </p:sp>
      <p:sp>
        <p:nvSpPr>
          <p:cNvPr id="104" name="Google Shape;104;p53"/>
          <p:cNvSpPr txBox="1"/>
          <p:nvPr>
            <p:ph idx="1" type="body"/>
          </p:nvPr>
        </p:nvSpPr>
        <p:spPr>
          <a:xfrm>
            <a:off x="311530" y="1152032"/>
            <a:ext cx="2743030" cy="16287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300"/>
              <a:buNone/>
              <a:defRPr/>
            </a:lvl1pPr>
            <a:lvl2pPr indent="-228600" lvl="1" marL="914400" algn="l">
              <a:lnSpc>
                <a:spcPct val="100000"/>
              </a:lnSpc>
              <a:spcBef>
                <a:spcPts val="0"/>
              </a:spcBef>
              <a:spcAft>
                <a:spcPts val="0"/>
              </a:spcAft>
              <a:buSzPts val="1300"/>
              <a:buNone/>
              <a:defRPr/>
            </a:lvl2pPr>
            <a:lvl3pPr indent="-228600" lvl="2" marL="1371600" algn="l">
              <a:lnSpc>
                <a:spcPct val="100000"/>
              </a:lnSpc>
              <a:spcBef>
                <a:spcPts val="0"/>
              </a:spcBef>
              <a:spcAft>
                <a:spcPts val="0"/>
              </a:spcAft>
              <a:buSzPts val="1300"/>
              <a:buNone/>
              <a:defRPr/>
            </a:lvl3pPr>
            <a:lvl4pPr indent="-228600" lvl="3" marL="1828800" algn="l">
              <a:lnSpc>
                <a:spcPct val="100000"/>
              </a:lnSpc>
              <a:spcBef>
                <a:spcPts val="0"/>
              </a:spcBef>
              <a:spcAft>
                <a:spcPts val="0"/>
              </a:spcAft>
              <a:buSzPts val="1300"/>
              <a:buNone/>
              <a:defRPr/>
            </a:lvl4pPr>
            <a:lvl5pPr indent="-228600" lvl="4" marL="2286000" algn="l">
              <a:lnSpc>
                <a:spcPct val="100000"/>
              </a:lnSpc>
              <a:spcBef>
                <a:spcPts val="0"/>
              </a:spcBef>
              <a:spcAft>
                <a:spcPts val="0"/>
              </a:spcAft>
              <a:buSzPts val="1300"/>
              <a:buNone/>
              <a:defRPr/>
            </a:lvl5pPr>
            <a:lvl6pPr indent="-228600" lvl="5" marL="2743200" algn="l">
              <a:lnSpc>
                <a:spcPct val="100000"/>
              </a:lnSpc>
              <a:spcBef>
                <a:spcPts val="0"/>
              </a:spcBef>
              <a:spcAft>
                <a:spcPts val="0"/>
              </a:spcAft>
              <a:buSzPts val="1300"/>
              <a:buNone/>
              <a:defRPr/>
            </a:lvl6pPr>
            <a:lvl7pPr indent="-228600" lvl="6" marL="3200400" algn="l">
              <a:lnSpc>
                <a:spcPct val="100000"/>
              </a:lnSpc>
              <a:spcBef>
                <a:spcPts val="0"/>
              </a:spcBef>
              <a:spcAft>
                <a:spcPts val="0"/>
              </a:spcAft>
              <a:buSzPts val="1300"/>
              <a:buNone/>
              <a:defRPr/>
            </a:lvl7pPr>
            <a:lvl8pPr indent="-228600" lvl="7" marL="3657600" algn="l">
              <a:lnSpc>
                <a:spcPct val="100000"/>
              </a:lnSpc>
              <a:spcBef>
                <a:spcPts val="0"/>
              </a:spcBef>
              <a:spcAft>
                <a:spcPts val="0"/>
              </a:spcAft>
              <a:buSzPts val="1300"/>
              <a:buNone/>
              <a:defRPr/>
            </a:lvl8pPr>
            <a:lvl9pPr indent="-228600" lvl="8" marL="4114800" algn="l">
              <a:lnSpc>
                <a:spcPct val="100000"/>
              </a:lnSpc>
              <a:spcBef>
                <a:spcPts val="0"/>
              </a:spcBef>
              <a:spcAft>
                <a:spcPts val="0"/>
              </a:spcAft>
              <a:buSzPts val="1300"/>
              <a:buNone/>
              <a:defRPr/>
            </a:lvl9pPr>
          </a:lstStyle>
          <a:p/>
        </p:txBody>
      </p:sp>
      <p:sp>
        <p:nvSpPr>
          <p:cNvPr id="105" name="Google Shape;105;p53"/>
          <p:cNvSpPr txBox="1"/>
          <p:nvPr>
            <p:ph idx="2" type="body"/>
          </p:nvPr>
        </p:nvSpPr>
        <p:spPr>
          <a:xfrm>
            <a:off x="3192038" y="1152032"/>
            <a:ext cx="2743030" cy="16287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300"/>
              <a:buNone/>
              <a:defRPr/>
            </a:lvl1pPr>
            <a:lvl2pPr indent="-228600" lvl="1" marL="914400" algn="l">
              <a:lnSpc>
                <a:spcPct val="100000"/>
              </a:lnSpc>
              <a:spcBef>
                <a:spcPts val="0"/>
              </a:spcBef>
              <a:spcAft>
                <a:spcPts val="0"/>
              </a:spcAft>
              <a:buSzPts val="1300"/>
              <a:buNone/>
              <a:defRPr/>
            </a:lvl2pPr>
            <a:lvl3pPr indent="-228600" lvl="2" marL="1371600" algn="l">
              <a:lnSpc>
                <a:spcPct val="100000"/>
              </a:lnSpc>
              <a:spcBef>
                <a:spcPts val="0"/>
              </a:spcBef>
              <a:spcAft>
                <a:spcPts val="0"/>
              </a:spcAft>
              <a:buSzPts val="1300"/>
              <a:buNone/>
              <a:defRPr/>
            </a:lvl3pPr>
            <a:lvl4pPr indent="-228600" lvl="3" marL="1828800" algn="l">
              <a:lnSpc>
                <a:spcPct val="100000"/>
              </a:lnSpc>
              <a:spcBef>
                <a:spcPts val="0"/>
              </a:spcBef>
              <a:spcAft>
                <a:spcPts val="0"/>
              </a:spcAft>
              <a:buSzPts val="1300"/>
              <a:buNone/>
              <a:defRPr/>
            </a:lvl4pPr>
            <a:lvl5pPr indent="-228600" lvl="4" marL="2286000" algn="l">
              <a:lnSpc>
                <a:spcPct val="100000"/>
              </a:lnSpc>
              <a:spcBef>
                <a:spcPts val="0"/>
              </a:spcBef>
              <a:spcAft>
                <a:spcPts val="0"/>
              </a:spcAft>
              <a:buSzPts val="1300"/>
              <a:buNone/>
              <a:defRPr/>
            </a:lvl5pPr>
            <a:lvl6pPr indent="-228600" lvl="5" marL="2743200" algn="l">
              <a:lnSpc>
                <a:spcPct val="100000"/>
              </a:lnSpc>
              <a:spcBef>
                <a:spcPts val="0"/>
              </a:spcBef>
              <a:spcAft>
                <a:spcPts val="0"/>
              </a:spcAft>
              <a:buSzPts val="1300"/>
              <a:buNone/>
              <a:defRPr/>
            </a:lvl6pPr>
            <a:lvl7pPr indent="-228600" lvl="6" marL="3200400" algn="l">
              <a:lnSpc>
                <a:spcPct val="100000"/>
              </a:lnSpc>
              <a:spcBef>
                <a:spcPts val="0"/>
              </a:spcBef>
              <a:spcAft>
                <a:spcPts val="0"/>
              </a:spcAft>
              <a:buSzPts val="1300"/>
              <a:buNone/>
              <a:defRPr/>
            </a:lvl7pPr>
            <a:lvl8pPr indent="-228600" lvl="7" marL="3657600" algn="l">
              <a:lnSpc>
                <a:spcPct val="100000"/>
              </a:lnSpc>
              <a:spcBef>
                <a:spcPts val="0"/>
              </a:spcBef>
              <a:spcAft>
                <a:spcPts val="0"/>
              </a:spcAft>
              <a:buSzPts val="1300"/>
              <a:buNone/>
              <a:defRPr/>
            </a:lvl8pPr>
            <a:lvl9pPr indent="-228600" lvl="8" marL="4114800" algn="l">
              <a:lnSpc>
                <a:spcPct val="100000"/>
              </a:lnSpc>
              <a:spcBef>
                <a:spcPts val="0"/>
              </a:spcBef>
              <a:spcAft>
                <a:spcPts val="0"/>
              </a:spcAft>
              <a:buSzPts val="1300"/>
              <a:buNone/>
              <a:defRPr/>
            </a:lvl9pPr>
          </a:lstStyle>
          <a:p/>
        </p:txBody>
      </p:sp>
      <p:sp>
        <p:nvSpPr>
          <p:cNvPr id="106" name="Google Shape;106;p53"/>
          <p:cNvSpPr txBox="1"/>
          <p:nvPr>
            <p:ph idx="3" type="body"/>
          </p:nvPr>
        </p:nvSpPr>
        <p:spPr>
          <a:xfrm>
            <a:off x="6072546" y="1152032"/>
            <a:ext cx="2743030" cy="16287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300"/>
              <a:buNone/>
              <a:defRPr/>
            </a:lvl1pPr>
            <a:lvl2pPr indent="-228600" lvl="1" marL="914400" algn="l">
              <a:lnSpc>
                <a:spcPct val="100000"/>
              </a:lnSpc>
              <a:spcBef>
                <a:spcPts val="0"/>
              </a:spcBef>
              <a:spcAft>
                <a:spcPts val="0"/>
              </a:spcAft>
              <a:buSzPts val="1300"/>
              <a:buNone/>
              <a:defRPr/>
            </a:lvl2pPr>
            <a:lvl3pPr indent="-228600" lvl="2" marL="1371600" algn="l">
              <a:lnSpc>
                <a:spcPct val="100000"/>
              </a:lnSpc>
              <a:spcBef>
                <a:spcPts val="0"/>
              </a:spcBef>
              <a:spcAft>
                <a:spcPts val="0"/>
              </a:spcAft>
              <a:buSzPts val="1300"/>
              <a:buNone/>
              <a:defRPr/>
            </a:lvl3pPr>
            <a:lvl4pPr indent="-228600" lvl="3" marL="1828800" algn="l">
              <a:lnSpc>
                <a:spcPct val="100000"/>
              </a:lnSpc>
              <a:spcBef>
                <a:spcPts val="0"/>
              </a:spcBef>
              <a:spcAft>
                <a:spcPts val="0"/>
              </a:spcAft>
              <a:buSzPts val="1300"/>
              <a:buNone/>
              <a:defRPr/>
            </a:lvl4pPr>
            <a:lvl5pPr indent="-228600" lvl="4" marL="2286000" algn="l">
              <a:lnSpc>
                <a:spcPct val="100000"/>
              </a:lnSpc>
              <a:spcBef>
                <a:spcPts val="0"/>
              </a:spcBef>
              <a:spcAft>
                <a:spcPts val="0"/>
              </a:spcAft>
              <a:buSzPts val="1300"/>
              <a:buNone/>
              <a:defRPr/>
            </a:lvl5pPr>
            <a:lvl6pPr indent="-228600" lvl="5" marL="2743200" algn="l">
              <a:lnSpc>
                <a:spcPct val="100000"/>
              </a:lnSpc>
              <a:spcBef>
                <a:spcPts val="0"/>
              </a:spcBef>
              <a:spcAft>
                <a:spcPts val="0"/>
              </a:spcAft>
              <a:buSzPts val="1300"/>
              <a:buNone/>
              <a:defRPr/>
            </a:lvl6pPr>
            <a:lvl7pPr indent="-228600" lvl="6" marL="3200400" algn="l">
              <a:lnSpc>
                <a:spcPct val="100000"/>
              </a:lnSpc>
              <a:spcBef>
                <a:spcPts val="0"/>
              </a:spcBef>
              <a:spcAft>
                <a:spcPts val="0"/>
              </a:spcAft>
              <a:buSzPts val="1300"/>
              <a:buNone/>
              <a:defRPr/>
            </a:lvl7pPr>
            <a:lvl8pPr indent="-228600" lvl="7" marL="3657600" algn="l">
              <a:lnSpc>
                <a:spcPct val="100000"/>
              </a:lnSpc>
              <a:spcBef>
                <a:spcPts val="0"/>
              </a:spcBef>
              <a:spcAft>
                <a:spcPts val="0"/>
              </a:spcAft>
              <a:buSzPts val="1300"/>
              <a:buNone/>
              <a:defRPr/>
            </a:lvl8pPr>
            <a:lvl9pPr indent="-228600" lvl="8" marL="4114800" algn="l">
              <a:lnSpc>
                <a:spcPct val="100000"/>
              </a:lnSpc>
              <a:spcBef>
                <a:spcPts val="0"/>
              </a:spcBef>
              <a:spcAft>
                <a:spcPts val="0"/>
              </a:spcAft>
              <a:buSzPts val="1300"/>
              <a:buNone/>
              <a:defRPr/>
            </a:lvl9pPr>
          </a:lstStyle>
          <a:p/>
        </p:txBody>
      </p:sp>
      <p:sp>
        <p:nvSpPr>
          <p:cNvPr id="107" name="Google Shape;107;p53"/>
          <p:cNvSpPr txBox="1"/>
          <p:nvPr>
            <p:ph idx="4" type="body"/>
          </p:nvPr>
        </p:nvSpPr>
        <p:spPr>
          <a:xfrm>
            <a:off x="311530" y="2935919"/>
            <a:ext cx="2743030" cy="16287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300"/>
              <a:buNone/>
              <a:defRPr/>
            </a:lvl1pPr>
            <a:lvl2pPr indent="-228600" lvl="1" marL="914400" algn="l">
              <a:lnSpc>
                <a:spcPct val="100000"/>
              </a:lnSpc>
              <a:spcBef>
                <a:spcPts val="0"/>
              </a:spcBef>
              <a:spcAft>
                <a:spcPts val="0"/>
              </a:spcAft>
              <a:buSzPts val="1300"/>
              <a:buNone/>
              <a:defRPr/>
            </a:lvl2pPr>
            <a:lvl3pPr indent="-228600" lvl="2" marL="1371600" algn="l">
              <a:lnSpc>
                <a:spcPct val="100000"/>
              </a:lnSpc>
              <a:spcBef>
                <a:spcPts val="0"/>
              </a:spcBef>
              <a:spcAft>
                <a:spcPts val="0"/>
              </a:spcAft>
              <a:buSzPts val="1300"/>
              <a:buNone/>
              <a:defRPr/>
            </a:lvl3pPr>
            <a:lvl4pPr indent="-228600" lvl="3" marL="1828800" algn="l">
              <a:lnSpc>
                <a:spcPct val="100000"/>
              </a:lnSpc>
              <a:spcBef>
                <a:spcPts val="0"/>
              </a:spcBef>
              <a:spcAft>
                <a:spcPts val="0"/>
              </a:spcAft>
              <a:buSzPts val="1300"/>
              <a:buNone/>
              <a:defRPr/>
            </a:lvl4pPr>
            <a:lvl5pPr indent="-228600" lvl="4" marL="2286000" algn="l">
              <a:lnSpc>
                <a:spcPct val="100000"/>
              </a:lnSpc>
              <a:spcBef>
                <a:spcPts val="0"/>
              </a:spcBef>
              <a:spcAft>
                <a:spcPts val="0"/>
              </a:spcAft>
              <a:buSzPts val="1300"/>
              <a:buNone/>
              <a:defRPr/>
            </a:lvl5pPr>
            <a:lvl6pPr indent="-228600" lvl="5" marL="2743200" algn="l">
              <a:lnSpc>
                <a:spcPct val="100000"/>
              </a:lnSpc>
              <a:spcBef>
                <a:spcPts val="0"/>
              </a:spcBef>
              <a:spcAft>
                <a:spcPts val="0"/>
              </a:spcAft>
              <a:buSzPts val="1300"/>
              <a:buNone/>
              <a:defRPr/>
            </a:lvl6pPr>
            <a:lvl7pPr indent="-228600" lvl="6" marL="3200400" algn="l">
              <a:lnSpc>
                <a:spcPct val="100000"/>
              </a:lnSpc>
              <a:spcBef>
                <a:spcPts val="0"/>
              </a:spcBef>
              <a:spcAft>
                <a:spcPts val="0"/>
              </a:spcAft>
              <a:buSzPts val="1300"/>
              <a:buNone/>
              <a:defRPr/>
            </a:lvl7pPr>
            <a:lvl8pPr indent="-228600" lvl="7" marL="3657600" algn="l">
              <a:lnSpc>
                <a:spcPct val="100000"/>
              </a:lnSpc>
              <a:spcBef>
                <a:spcPts val="0"/>
              </a:spcBef>
              <a:spcAft>
                <a:spcPts val="0"/>
              </a:spcAft>
              <a:buSzPts val="1300"/>
              <a:buNone/>
              <a:defRPr/>
            </a:lvl8pPr>
            <a:lvl9pPr indent="-228600" lvl="8" marL="4114800" algn="l">
              <a:lnSpc>
                <a:spcPct val="100000"/>
              </a:lnSpc>
              <a:spcBef>
                <a:spcPts val="0"/>
              </a:spcBef>
              <a:spcAft>
                <a:spcPts val="0"/>
              </a:spcAft>
              <a:buSzPts val="1300"/>
              <a:buNone/>
              <a:defRPr/>
            </a:lvl9pPr>
          </a:lstStyle>
          <a:p/>
        </p:txBody>
      </p:sp>
      <p:sp>
        <p:nvSpPr>
          <p:cNvPr id="108" name="Google Shape;108;p53"/>
          <p:cNvSpPr txBox="1"/>
          <p:nvPr>
            <p:ph idx="5" type="body"/>
          </p:nvPr>
        </p:nvSpPr>
        <p:spPr>
          <a:xfrm>
            <a:off x="3192038" y="2935919"/>
            <a:ext cx="2743030" cy="16287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300"/>
              <a:buNone/>
              <a:defRPr/>
            </a:lvl1pPr>
            <a:lvl2pPr indent="-228600" lvl="1" marL="914400" algn="l">
              <a:lnSpc>
                <a:spcPct val="100000"/>
              </a:lnSpc>
              <a:spcBef>
                <a:spcPts val="0"/>
              </a:spcBef>
              <a:spcAft>
                <a:spcPts val="0"/>
              </a:spcAft>
              <a:buSzPts val="1300"/>
              <a:buNone/>
              <a:defRPr/>
            </a:lvl2pPr>
            <a:lvl3pPr indent="-228600" lvl="2" marL="1371600" algn="l">
              <a:lnSpc>
                <a:spcPct val="100000"/>
              </a:lnSpc>
              <a:spcBef>
                <a:spcPts val="0"/>
              </a:spcBef>
              <a:spcAft>
                <a:spcPts val="0"/>
              </a:spcAft>
              <a:buSzPts val="1300"/>
              <a:buNone/>
              <a:defRPr/>
            </a:lvl3pPr>
            <a:lvl4pPr indent="-228600" lvl="3" marL="1828800" algn="l">
              <a:lnSpc>
                <a:spcPct val="100000"/>
              </a:lnSpc>
              <a:spcBef>
                <a:spcPts val="0"/>
              </a:spcBef>
              <a:spcAft>
                <a:spcPts val="0"/>
              </a:spcAft>
              <a:buSzPts val="1300"/>
              <a:buNone/>
              <a:defRPr/>
            </a:lvl4pPr>
            <a:lvl5pPr indent="-228600" lvl="4" marL="2286000" algn="l">
              <a:lnSpc>
                <a:spcPct val="100000"/>
              </a:lnSpc>
              <a:spcBef>
                <a:spcPts val="0"/>
              </a:spcBef>
              <a:spcAft>
                <a:spcPts val="0"/>
              </a:spcAft>
              <a:buSzPts val="1300"/>
              <a:buNone/>
              <a:defRPr/>
            </a:lvl5pPr>
            <a:lvl6pPr indent="-228600" lvl="5" marL="2743200" algn="l">
              <a:lnSpc>
                <a:spcPct val="100000"/>
              </a:lnSpc>
              <a:spcBef>
                <a:spcPts val="0"/>
              </a:spcBef>
              <a:spcAft>
                <a:spcPts val="0"/>
              </a:spcAft>
              <a:buSzPts val="1300"/>
              <a:buNone/>
              <a:defRPr/>
            </a:lvl6pPr>
            <a:lvl7pPr indent="-228600" lvl="6" marL="3200400" algn="l">
              <a:lnSpc>
                <a:spcPct val="100000"/>
              </a:lnSpc>
              <a:spcBef>
                <a:spcPts val="0"/>
              </a:spcBef>
              <a:spcAft>
                <a:spcPts val="0"/>
              </a:spcAft>
              <a:buSzPts val="1300"/>
              <a:buNone/>
              <a:defRPr/>
            </a:lvl7pPr>
            <a:lvl8pPr indent="-228600" lvl="7" marL="3657600" algn="l">
              <a:lnSpc>
                <a:spcPct val="100000"/>
              </a:lnSpc>
              <a:spcBef>
                <a:spcPts val="0"/>
              </a:spcBef>
              <a:spcAft>
                <a:spcPts val="0"/>
              </a:spcAft>
              <a:buSzPts val="1300"/>
              <a:buNone/>
              <a:defRPr/>
            </a:lvl8pPr>
            <a:lvl9pPr indent="-228600" lvl="8" marL="4114800" algn="l">
              <a:lnSpc>
                <a:spcPct val="100000"/>
              </a:lnSpc>
              <a:spcBef>
                <a:spcPts val="0"/>
              </a:spcBef>
              <a:spcAft>
                <a:spcPts val="0"/>
              </a:spcAft>
              <a:buSzPts val="1300"/>
              <a:buNone/>
              <a:defRPr/>
            </a:lvl9pPr>
          </a:lstStyle>
          <a:p/>
        </p:txBody>
      </p:sp>
      <p:sp>
        <p:nvSpPr>
          <p:cNvPr id="109" name="Google Shape;109;p53"/>
          <p:cNvSpPr txBox="1"/>
          <p:nvPr>
            <p:ph idx="6" type="body"/>
          </p:nvPr>
        </p:nvSpPr>
        <p:spPr>
          <a:xfrm>
            <a:off x="6072546" y="2935919"/>
            <a:ext cx="2743030" cy="16287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300"/>
              <a:buNone/>
              <a:defRPr/>
            </a:lvl1pPr>
            <a:lvl2pPr indent="-228600" lvl="1" marL="914400" algn="l">
              <a:lnSpc>
                <a:spcPct val="100000"/>
              </a:lnSpc>
              <a:spcBef>
                <a:spcPts val="0"/>
              </a:spcBef>
              <a:spcAft>
                <a:spcPts val="0"/>
              </a:spcAft>
              <a:buSzPts val="1300"/>
              <a:buNone/>
              <a:defRPr/>
            </a:lvl2pPr>
            <a:lvl3pPr indent="-228600" lvl="2" marL="1371600" algn="l">
              <a:lnSpc>
                <a:spcPct val="100000"/>
              </a:lnSpc>
              <a:spcBef>
                <a:spcPts val="0"/>
              </a:spcBef>
              <a:spcAft>
                <a:spcPts val="0"/>
              </a:spcAft>
              <a:buSzPts val="1300"/>
              <a:buNone/>
              <a:defRPr/>
            </a:lvl3pPr>
            <a:lvl4pPr indent="-228600" lvl="3" marL="1828800" algn="l">
              <a:lnSpc>
                <a:spcPct val="100000"/>
              </a:lnSpc>
              <a:spcBef>
                <a:spcPts val="0"/>
              </a:spcBef>
              <a:spcAft>
                <a:spcPts val="0"/>
              </a:spcAft>
              <a:buSzPts val="1300"/>
              <a:buNone/>
              <a:defRPr/>
            </a:lvl4pPr>
            <a:lvl5pPr indent="-228600" lvl="4" marL="2286000" algn="l">
              <a:lnSpc>
                <a:spcPct val="100000"/>
              </a:lnSpc>
              <a:spcBef>
                <a:spcPts val="0"/>
              </a:spcBef>
              <a:spcAft>
                <a:spcPts val="0"/>
              </a:spcAft>
              <a:buSzPts val="1300"/>
              <a:buNone/>
              <a:defRPr/>
            </a:lvl5pPr>
            <a:lvl6pPr indent="-228600" lvl="5" marL="2743200" algn="l">
              <a:lnSpc>
                <a:spcPct val="100000"/>
              </a:lnSpc>
              <a:spcBef>
                <a:spcPts val="0"/>
              </a:spcBef>
              <a:spcAft>
                <a:spcPts val="0"/>
              </a:spcAft>
              <a:buSzPts val="1300"/>
              <a:buNone/>
              <a:defRPr/>
            </a:lvl6pPr>
            <a:lvl7pPr indent="-228600" lvl="6" marL="3200400" algn="l">
              <a:lnSpc>
                <a:spcPct val="100000"/>
              </a:lnSpc>
              <a:spcBef>
                <a:spcPts val="0"/>
              </a:spcBef>
              <a:spcAft>
                <a:spcPts val="0"/>
              </a:spcAft>
              <a:buSzPts val="1300"/>
              <a:buNone/>
              <a:defRPr/>
            </a:lvl7pPr>
            <a:lvl8pPr indent="-228600" lvl="7" marL="3657600" algn="l">
              <a:lnSpc>
                <a:spcPct val="100000"/>
              </a:lnSpc>
              <a:spcBef>
                <a:spcPts val="0"/>
              </a:spcBef>
              <a:spcAft>
                <a:spcPts val="0"/>
              </a:spcAft>
              <a:buSzPts val="1300"/>
              <a:buNone/>
              <a:defRPr/>
            </a:lvl8pPr>
            <a:lvl9pPr indent="-228600" lvl="8" marL="4114800" algn="l">
              <a:lnSpc>
                <a:spcPct val="100000"/>
              </a:lnSpc>
              <a:spcBef>
                <a:spcPts val="0"/>
              </a:spcBef>
              <a:spcAft>
                <a:spcPts val="0"/>
              </a:spcAft>
              <a:buSzPts val="13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13" name="Shape 113"/>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14" name="Shape 114"/>
        <p:cNvGrpSpPr/>
        <p:nvPr/>
      </p:nvGrpSpPr>
      <p:grpSpPr>
        <a:xfrm>
          <a:off x="0" y="0"/>
          <a:ext cx="0" cy="0"/>
          <a:chOff x="0" y="0"/>
          <a:chExt cx="0" cy="0"/>
        </a:xfrm>
      </p:grpSpPr>
      <p:sp>
        <p:nvSpPr>
          <p:cNvPr id="115" name="Google Shape;115;p64"/>
          <p:cNvSpPr txBox="1"/>
          <p:nvPr>
            <p:ph type="title"/>
          </p:nvPr>
        </p:nvSpPr>
        <p:spPr>
          <a:xfrm>
            <a:off x="311530" y="444747"/>
            <a:ext cx="8519394" cy="572098"/>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300"/>
              <a:buNone/>
              <a:defRPr/>
            </a:lvl5pPr>
            <a:lvl6pPr lvl="5" algn="l">
              <a:lnSpc>
                <a:spcPct val="100000"/>
              </a:lnSpc>
              <a:spcBef>
                <a:spcPts val="0"/>
              </a:spcBef>
              <a:spcAft>
                <a:spcPts val="0"/>
              </a:spcAft>
              <a:buSzPts val="1300"/>
              <a:buNone/>
              <a:defRPr/>
            </a:lvl6pPr>
            <a:lvl7pPr lvl="6" algn="l">
              <a:lnSpc>
                <a:spcPct val="100000"/>
              </a:lnSpc>
              <a:spcBef>
                <a:spcPts val="0"/>
              </a:spcBef>
              <a:spcAft>
                <a:spcPts val="0"/>
              </a:spcAft>
              <a:buSzPts val="1300"/>
              <a:buNone/>
              <a:defRPr/>
            </a:lvl7pPr>
            <a:lvl8pPr lvl="7" algn="l">
              <a:lnSpc>
                <a:spcPct val="100000"/>
              </a:lnSpc>
              <a:spcBef>
                <a:spcPts val="0"/>
              </a:spcBef>
              <a:spcAft>
                <a:spcPts val="0"/>
              </a:spcAft>
              <a:buSzPts val="1300"/>
              <a:buNone/>
              <a:defRPr/>
            </a:lvl8pPr>
            <a:lvl9pPr lvl="8" algn="l">
              <a:lnSpc>
                <a:spcPct val="100000"/>
              </a:lnSpc>
              <a:spcBef>
                <a:spcPts val="0"/>
              </a:spcBef>
              <a:spcAft>
                <a:spcPts val="0"/>
              </a:spcAft>
              <a:buSzPts val="1300"/>
              <a:buNone/>
              <a:defRPr/>
            </a:lvl9pPr>
          </a:lstStyle>
          <a:p/>
        </p:txBody>
      </p:sp>
      <p:sp>
        <p:nvSpPr>
          <p:cNvPr id="116" name="Google Shape;116;p64"/>
          <p:cNvSpPr txBox="1"/>
          <p:nvPr>
            <p:ph idx="1" type="subTitle"/>
          </p:nvPr>
        </p:nvSpPr>
        <p:spPr>
          <a:xfrm>
            <a:off x="311530" y="1152032"/>
            <a:ext cx="8519394" cy="341527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300"/>
              <a:buNone/>
              <a:defRPr/>
            </a:lvl5pPr>
            <a:lvl6pPr lvl="5" algn="l">
              <a:lnSpc>
                <a:spcPct val="100000"/>
              </a:lnSpc>
              <a:spcBef>
                <a:spcPts val="0"/>
              </a:spcBef>
              <a:spcAft>
                <a:spcPts val="0"/>
              </a:spcAft>
              <a:buSzPts val="1300"/>
              <a:buNone/>
              <a:defRPr/>
            </a:lvl6pPr>
            <a:lvl7pPr lvl="6" algn="l">
              <a:lnSpc>
                <a:spcPct val="100000"/>
              </a:lnSpc>
              <a:spcBef>
                <a:spcPts val="0"/>
              </a:spcBef>
              <a:spcAft>
                <a:spcPts val="0"/>
              </a:spcAft>
              <a:buSzPts val="1300"/>
              <a:buNone/>
              <a:defRPr/>
            </a:lvl7pPr>
            <a:lvl8pPr lvl="7" algn="l">
              <a:lnSpc>
                <a:spcPct val="100000"/>
              </a:lnSpc>
              <a:spcBef>
                <a:spcPts val="0"/>
              </a:spcBef>
              <a:spcAft>
                <a:spcPts val="0"/>
              </a:spcAft>
              <a:buSzPts val="1300"/>
              <a:buNone/>
              <a:defRPr/>
            </a:lvl8pPr>
            <a:lvl9pPr lvl="8" algn="l">
              <a:lnSpc>
                <a:spcPct val="100000"/>
              </a:lnSpc>
              <a:spcBef>
                <a:spcPts val="0"/>
              </a:spcBef>
              <a:spcAft>
                <a:spcPts val="0"/>
              </a:spcAft>
              <a:buSzPts val="13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17" name="Shape 117"/>
        <p:cNvGrpSpPr/>
        <p:nvPr/>
      </p:nvGrpSpPr>
      <p:grpSpPr>
        <a:xfrm>
          <a:off x="0" y="0"/>
          <a:ext cx="0" cy="0"/>
          <a:chOff x="0" y="0"/>
          <a:chExt cx="0" cy="0"/>
        </a:xfrm>
      </p:grpSpPr>
      <p:sp>
        <p:nvSpPr>
          <p:cNvPr id="118" name="Google Shape;118;p65"/>
          <p:cNvSpPr txBox="1"/>
          <p:nvPr>
            <p:ph type="title"/>
          </p:nvPr>
        </p:nvSpPr>
        <p:spPr>
          <a:xfrm>
            <a:off x="311530" y="444747"/>
            <a:ext cx="8519394" cy="572098"/>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300"/>
              <a:buNone/>
              <a:defRPr/>
            </a:lvl5pPr>
            <a:lvl6pPr lvl="5" algn="l">
              <a:lnSpc>
                <a:spcPct val="100000"/>
              </a:lnSpc>
              <a:spcBef>
                <a:spcPts val="0"/>
              </a:spcBef>
              <a:spcAft>
                <a:spcPts val="0"/>
              </a:spcAft>
              <a:buSzPts val="1300"/>
              <a:buNone/>
              <a:defRPr/>
            </a:lvl6pPr>
            <a:lvl7pPr lvl="6" algn="l">
              <a:lnSpc>
                <a:spcPct val="100000"/>
              </a:lnSpc>
              <a:spcBef>
                <a:spcPts val="0"/>
              </a:spcBef>
              <a:spcAft>
                <a:spcPts val="0"/>
              </a:spcAft>
              <a:buSzPts val="1300"/>
              <a:buNone/>
              <a:defRPr/>
            </a:lvl7pPr>
            <a:lvl8pPr lvl="7" algn="l">
              <a:lnSpc>
                <a:spcPct val="100000"/>
              </a:lnSpc>
              <a:spcBef>
                <a:spcPts val="0"/>
              </a:spcBef>
              <a:spcAft>
                <a:spcPts val="0"/>
              </a:spcAft>
              <a:buSzPts val="1300"/>
              <a:buNone/>
              <a:defRPr/>
            </a:lvl8pPr>
            <a:lvl9pPr lvl="8" algn="l">
              <a:lnSpc>
                <a:spcPct val="100000"/>
              </a:lnSpc>
              <a:spcBef>
                <a:spcPts val="0"/>
              </a:spcBef>
              <a:spcAft>
                <a:spcPts val="0"/>
              </a:spcAft>
              <a:buSzPts val="1300"/>
              <a:buNone/>
              <a:defRPr/>
            </a:lvl9pPr>
          </a:lstStyle>
          <a:p/>
        </p:txBody>
      </p:sp>
      <p:sp>
        <p:nvSpPr>
          <p:cNvPr id="119" name="Google Shape;119;p65"/>
          <p:cNvSpPr txBox="1"/>
          <p:nvPr>
            <p:ph idx="1" type="body"/>
          </p:nvPr>
        </p:nvSpPr>
        <p:spPr>
          <a:xfrm>
            <a:off x="311530" y="1152032"/>
            <a:ext cx="8519394" cy="3415279"/>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300"/>
              <a:buNone/>
              <a:defRPr/>
            </a:lvl1pPr>
            <a:lvl2pPr indent="-228600" lvl="1" marL="914400" algn="l">
              <a:lnSpc>
                <a:spcPct val="100000"/>
              </a:lnSpc>
              <a:spcBef>
                <a:spcPts val="0"/>
              </a:spcBef>
              <a:spcAft>
                <a:spcPts val="0"/>
              </a:spcAft>
              <a:buSzPts val="1300"/>
              <a:buNone/>
              <a:defRPr/>
            </a:lvl2pPr>
            <a:lvl3pPr indent="-228600" lvl="2" marL="1371600" algn="l">
              <a:lnSpc>
                <a:spcPct val="100000"/>
              </a:lnSpc>
              <a:spcBef>
                <a:spcPts val="0"/>
              </a:spcBef>
              <a:spcAft>
                <a:spcPts val="0"/>
              </a:spcAft>
              <a:buSzPts val="1300"/>
              <a:buNone/>
              <a:defRPr/>
            </a:lvl3pPr>
            <a:lvl4pPr indent="-228600" lvl="3" marL="1828800" algn="l">
              <a:lnSpc>
                <a:spcPct val="100000"/>
              </a:lnSpc>
              <a:spcBef>
                <a:spcPts val="0"/>
              </a:spcBef>
              <a:spcAft>
                <a:spcPts val="0"/>
              </a:spcAft>
              <a:buSzPts val="1300"/>
              <a:buNone/>
              <a:defRPr/>
            </a:lvl4pPr>
            <a:lvl5pPr indent="-228600" lvl="4" marL="2286000" algn="l">
              <a:lnSpc>
                <a:spcPct val="100000"/>
              </a:lnSpc>
              <a:spcBef>
                <a:spcPts val="0"/>
              </a:spcBef>
              <a:spcAft>
                <a:spcPts val="0"/>
              </a:spcAft>
              <a:buSzPts val="1300"/>
              <a:buNone/>
              <a:defRPr/>
            </a:lvl5pPr>
            <a:lvl6pPr indent="-228600" lvl="5" marL="2743200" algn="l">
              <a:lnSpc>
                <a:spcPct val="100000"/>
              </a:lnSpc>
              <a:spcBef>
                <a:spcPts val="0"/>
              </a:spcBef>
              <a:spcAft>
                <a:spcPts val="0"/>
              </a:spcAft>
              <a:buSzPts val="1300"/>
              <a:buNone/>
              <a:defRPr/>
            </a:lvl6pPr>
            <a:lvl7pPr indent="-228600" lvl="6" marL="3200400" algn="l">
              <a:lnSpc>
                <a:spcPct val="100000"/>
              </a:lnSpc>
              <a:spcBef>
                <a:spcPts val="0"/>
              </a:spcBef>
              <a:spcAft>
                <a:spcPts val="0"/>
              </a:spcAft>
              <a:buSzPts val="1300"/>
              <a:buNone/>
              <a:defRPr/>
            </a:lvl7pPr>
            <a:lvl8pPr indent="-228600" lvl="7" marL="3657600" algn="l">
              <a:lnSpc>
                <a:spcPct val="100000"/>
              </a:lnSpc>
              <a:spcBef>
                <a:spcPts val="0"/>
              </a:spcBef>
              <a:spcAft>
                <a:spcPts val="0"/>
              </a:spcAft>
              <a:buSzPts val="1300"/>
              <a:buNone/>
              <a:defRPr/>
            </a:lvl8pPr>
            <a:lvl9pPr indent="-228600" lvl="8" marL="4114800" algn="l">
              <a:lnSpc>
                <a:spcPct val="100000"/>
              </a:lnSpc>
              <a:spcBef>
                <a:spcPts val="0"/>
              </a:spcBef>
              <a:spcAft>
                <a:spcPts val="0"/>
              </a:spcAft>
              <a:buSzPts val="13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20" name="Shape 120"/>
        <p:cNvGrpSpPr/>
        <p:nvPr/>
      </p:nvGrpSpPr>
      <p:grpSpPr>
        <a:xfrm>
          <a:off x="0" y="0"/>
          <a:ext cx="0" cy="0"/>
          <a:chOff x="0" y="0"/>
          <a:chExt cx="0" cy="0"/>
        </a:xfrm>
      </p:grpSpPr>
      <p:sp>
        <p:nvSpPr>
          <p:cNvPr id="121" name="Google Shape;121;p66"/>
          <p:cNvSpPr txBox="1"/>
          <p:nvPr>
            <p:ph type="title"/>
          </p:nvPr>
        </p:nvSpPr>
        <p:spPr>
          <a:xfrm>
            <a:off x="311530" y="444747"/>
            <a:ext cx="8519394" cy="572098"/>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300"/>
              <a:buNone/>
              <a:defRPr/>
            </a:lvl5pPr>
            <a:lvl6pPr lvl="5" algn="l">
              <a:lnSpc>
                <a:spcPct val="100000"/>
              </a:lnSpc>
              <a:spcBef>
                <a:spcPts val="0"/>
              </a:spcBef>
              <a:spcAft>
                <a:spcPts val="0"/>
              </a:spcAft>
              <a:buSzPts val="1300"/>
              <a:buNone/>
              <a:defRPr/>
            </a:lvl6pPr>
            <a:lvl7pPr lvl="6" algn="l">
              <a:lnSpc>
                <a:spcPct val="100000"/>
              </a:lnSpc>
              <a:spcBef>
                <a:spcPts val="0"/>
              </a:spcBef>
              <a:spcAft>
                <a:spcPts val="0"/>
              </a:spcAft>
              <a:buSzPts val="1300"/>
              <a:buNone/>
              <a:defRPr/>
            </a:lvl7pPr>
            <a:lvl8pPr lvl="7" algn="l">
              <a:lnSpc>
                <a:spcPct val="100000"/>
              </a:lnSpc>
              <a:spcBef>
                <a:spcPts val="0"/>
              </a:spcBef>
              <a:spcAft>
                <a:spcPts val="0"/>
              </a:spcAft>
              <a:buSzPts val="1300"/>
              <a:buNone/>
              <a:defRPr/>
            </a:lvl8pPr>
            <a:lvl9pPr lvl="8" algn="l">
              <a:lnSpc>
                <a:spcPct val="100000"/>
              </a:lnSpc>
              <a:spcBef>
                <a:spcPts val="0"/>
              </a:spcBef>
              <a:spcAft>
                <a:spcPts val="0"/>
              </a:spcAft>
              <a:buSzPts val="1300"/>
              <a:buNone/>
              <a:defRPr/>
            </a:lvl9pPr>
          </a:lstStyle>
          <a:p/>
        </p:txBody>
      </p:sp>
      <p:sp>
        <p:nvSpPr>
          <p:cNvPr id="122" name="Google Shape;122;p66"/>
          <p:cNvSpPr txBox="1"/>
          <p:nvPr>
            <p:ph idx="1" type="body"/>
          </p:nvPr>
        </p:nvSpPr>
        <p:spPr>
          <a:xfrm>
            <a:off x="311530" y="1152032"/>
            <a:ext cx="4157323" cy="3415279"/>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300"/>
              <a:buNone/>
              <a:defRPr/>
            </a:lvl1pPr>
            <a:lvl2pPr indent="-228600" lvl="1" marL="914400" algn="l">
              <a:lnSpc>
                <a:spcPct val="100000"/>
              </a:lnSpc>
              <a:spcBef>
                <a:spcPts val="0"/>
              </a:spcBef>
              <a:spcAft>
                <a:spcPts val="0"/>
              </a:spcAft>
              <a:buSzPts val="1300"/>
              <a:buNone/>
              <a:defRPr/>
            </a:lvl2pPr>
            <a:lvl3pPr indent="-228600" lvl="2" marL="1371600" algn="l">
              <a:lnSpc>
                <a:spcPct val="100000"/>
              </a:lnSpc>
              <a:spcBef>
                <a:spcPts val="0"/>
              </a:spcBef>
              <a:spcAft>
                <a:spcPts val="0"/>
              </a:spcAft>
              <a:buSzPts val="1300"/>
              <a:buNone/>
              <a:defRPr/>
            </a:lvl3pPr>
            <a:lvl4pPr indent="-228600" lvl="3" marL="1828800" algn="l">
              <a:lnSpc>
                <a:spcPct val="100000"/>
              </a:lnSpc>
              <a:spcBef>
                <a:spcPts val="0"/>
              </a:spcBef>
              <a:spcAft>
                <a:spcPts val="0"/>
              </a:spcAft>
              <a:buSzPts val="1300"/>
              <a:buNone/>
              <a:defRPr/>
            </a:lvl4pPr>
            <a:lvl5pPr indent="-228600" lvl="4" marL="2286000" algn="l">
              <a:lnSpc>
                <a:spcPct val="100000"/>
              </a:lnSpc>
              <a:spcBef>
                <a:spcPts val="0"/>
              </a:spcBef>
              <a:spcAft>
                <a:spcPts val="0"/>
              </a:spcAft>
              <a:buSzPts val="1300"/>
              <a:buNone/>
              <a:defRPr/>
            </a:lvl5pPr>
            <a:lvl6pPr indent="-228600" lvl="5" marL="2743200" algn="l">
              <a:lnSpc>
                <a:spcPct val="100000"/>
              </a:lnSpc>
              <a:spcBef>
                <a:spcPts val="0"/>
              </a:spcBef>
              <a:spcAft>
                <a:spcPts val="0"/>
              </a:spcAft>
              <a:buSzPts val="1300"/>
              <a:buNone/>
              <a:defRPr/>
            </a:lvl6pPr>
            <a:lvl7pPr indent="-228600" lvl="6" marL="3200400" algn="l">
              <a:lnSpc>
                <a:spcPct val="100000"/>
              </a:lnSpc>
              <a:spcBef>
                <a:spcPts val="0"/>
              </a:spcBef>
              <a:spcAft>
                <a:spcPts val="0"/>
              </a:spcAft>
              <a:buSzPts val="1300"/>
              <a:buNone/>
              <a:defRPr/>
            </a:lvl7pPr>
            <a:lvl8pPr indent="-228600" lvl="7" marL="3657600" algn="l">
              <a:lnSpc>
                <a:spcPct val="100000"/>
              </a:lnSpc>
              <a:spcBef>
                <a:spcPts val="0"/>
              </a:spcBef>
              <a:spcAft>
                <a:spcPts val="0"/>
              </a:spcAft>
              <a:buSzPts val="1300"/>
              <a:buNone/>
              <a:defRPr/>
            </a:lvl8pPr>
            <a:lvl9pPr indent="-228600" lvl="8" marL="4114800" algn="l">
              <a:lnSpc>
                <a:spcPct val="100000"/>
              </a:lnSpc>
              <a:spcBef>
                <a:spcPts val="0"/>
              </a:spcBef>
              <a:spcAft>
                <a:spcPts val="0"/>
              </a:spcAft>
              <a:buSzPts val="1300"/>
              <a:buNone/>
              <a:defRPr/>
            </a:lvl9pPr>
          </a:lstStyle>
          <a:p/>
        </p:txBody>
      </p:sp>
      <p:sp>
        <p:nvSpPr>
          <p:cNvPr id="123" name="Google Shape;123;p66"/>
          <p:cNvSpPr txBox="1"/>
          <p:nvPr>
            <p:ph idx="2" type="body"/>
          </p:nvPr>
        </p:nvSpPr>
        <p:spPr>
          <a:xfrm>
            <a:off x="4677193" y="1152032"/>
            <a:ext cx="4157323" cy="3415279"/>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300"/>
              <a:buNone/>
              <a:defRPr/>
            </a:lvl1pPr>
            <a:lvl2pPr indent="-228600" lvl="1" marL="914400" algn="l">
              <a:lnSpc>
                <a:spcPct val="100000"/>
              </a:lnSpc>
              <a:spcBef>
                <a:spcPts val="0"/>
              </a:spcBef>
              <a:spcAft>
                <a:spcPts val="0"/>
              </a:spcAft>
              <a:buSzPts val="1300"/>
              <a:buNone/>
              <a:defRPr/>
            </a:lvl2pPr>
            <a:lvl3pPr indent="-228600" lvl="2" marL="1371600" algn="l">
              <a:lnSpc>
                <a:spcPct val="100000"/>
              </a:lnSpc>
              <a:spcBef>
                <a:spcPts val="0"/>
              </a:spcBef>
              <a:spcAft>
                <a:spcPts val="0"/>
              </a:spcAft>
              <a:buSzPts val="1300"/>
              <a:buNone/>
              <a:defRPr/>
            </a:lvl3pPr>
            <a:lvl4pPr indent="-228600" lvl="3" marL="1828800" algn="l">
              <a:lnSpc>
                <a:spcPct val="100000"/>
              </a:lnSpc>
              <a:spcBef>
                <a:spcPts val="0"/>
              </a:spcBef>
              <a:spcAft>
                <a:spcPts val="0"/>
              </a:spcAft>
              <a:buSzPts val="1300"/>
              <a:buNone/>
              <a:defRPr/>
            </a:lvl4pPr>
            <a:lvl5pPr indent="-228600" lvl="4" marL="2286000" algn="l">
              <a:lnSpc>
                <a:spcPct val="100000"/>
              </a:lnSpc>
              <a:spcBef>
                <a:spcPts val="0"/>
              </a:spcBef>
              <a:spcAft>
                <a:spcPts val="0"/>
              </a:spcAft>
              <a:buSzPts val="1300"/>
              <a:buNone/>
              <a:defRPr/>
            </a:lvl5pPr>
            <a:lvl6pPr indent="-228600" lvl="5" marL="2743200" algn="l">
              <a:lnSpc>
                <a:spcPct val="100000"/>
              </a:lnSpc>
              <a:spcBef>
                <a:spcPts val="0"/>
              </a:spcBef>
              <a:spcAft>
                <a:spcPts val="0"/>
              </a:spcAft>
              <a:buSzPts val="1300"/>
              <a:buNone/>
              <a:defRPr/>
            </a:lvl6pPr>
            <a:lvl7pPr indent="-228600" lvl="6" marL="3200400" algn="l">
              <a:lnSpc>
                <a:spcPct val="100000"/>
              </a:lnSpc>
              <a:spcBef>
                <a:spcPts val="0"/>
              </a:spcBef>
              <a:spcAft>
                <a:spcPts val="0"/>
              </a:spcAft>
              <a:buSzPts val="1300"/>
              <a:buNone/>
              <a:defRPr/>
            </a:lvl7pPr>
            <a:lvl8pPr indent="-228600" lvl="7" marL="3657600" algn="l">
              <a:lnSpc>
                <a:spcPct val="100000"/>
              </a:lnSpc>
              <a:spcBef>
                <a:spcPts val="0"/>
              </a:spcBef>
              <a:spcAft>
                <a:spcPts val="0"/>
              </a:spcAft>
              <a:buSzPts val="1300"/>
              <a:buNone/>
              <a:defRPr/>
            </a:lvl8pPr>
            <a:lvl9pPr indent="-228600" lvl="8" marL="4114800" algn="l">
              <a:lnSpc>
                <a:spcPct val="100000"/>
              </a:lnSpc>
              <a:spcBef>
                <a:spcPts val="0"/>
              </a:spcBef>
              <a:spcAft>
                <a:spcPts val="0"/>
              </a:spcAft>
              <a:buSzPts val="13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4" name="Shape 124"/>
        <p:cNvGrpSpPr/>
        <p:nvPr/>
      </p:nvGrpSpPr>
      <p:grpSpPr>
        <a:xfrm>
          <a:off x="0" y="0"/>
          <a:ext cx="0" cy="0"/>
          <a:chOff x="0" y="0"/>
          <a:chExt cx="0" cy="0"/>
        </a:xfrm>
      </p:grpSpPr>
      <p:sp>
        <p:nvSpPr>
          <p:cNvPr id="125" name="Google Shape;125;p67"/>
          <p:cNvSpPr txBox="1"/>
          <p:nvPr>
            <p:ph type="title"/>
          </p:nvPr>
        </p:nvSpPr>
        <p:spPr>
          <a:xfrm>
            <a:off x="311530" y="444747"/>
            <a:ext cx="8519394" cy="572098"/>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300"/>
              <a:buNone/>
              <a:defRPr/>
            </a:lvl5pPr>
            <a:lvl6pPr lvl="5" algn="l">
              <a:lnSpc>
                <a:spcPct val="100000"/>
              </a:lnSpc>
              <a:spcBef>
                <a:spcPts val="0"/>
              </a:spcBef>
              <a:spcAft>
                <a:spcPts val="0"/>
              </a:spcAft>
              <a:buSzPts val="1300"/>
              <a:buNone/>
              <a:defRPr/>
            </a:lvl6pPr>
            <a:lvl7pPr lvl="6" algn="l">
              <a:lnSpc>
                <a:spcPct val="100000"/>
              </a:lnSpc>
              <a:spcBef>
                <a:spcPts val="0"/>
              </a:spcBef>
              <a:spcAft>
                <a:spcPts val="0"/>
              </a:spcAft>
              <a:buSzPts val="1300"/>
              <a:buNone/>
              <a:defRPr/>
            </a:lvl7pPr>
            <a:lvl8pPr lvl="7" algn="l">
              <a:lnSpc>
                <a:spcPct val="100000"/>
              </a:lnSpc>
              <a:spcBef>
                <a:spcPts val="0"/>
              </a:spcBef>
              <a:spcAft>
                <a:spcPts val="0"/>
              </a:spcAft>
              <a:buSzPts val="1300"/>
              <a:buNone/>
              <a:defRPr/>
            </a:lvl8pPr>
            <a:lvl9pPr lvl="8" algn="l">
              <a:lnSpc>
                <a:spcPct val="100000"/>
              </a:lnSpc>
              <a:spcBef>
                <a:spcPts val="0"/>
              </a:spcBef>
              <a:spcAft>
                <a:spcPts val="0"/>
              </a:spcAft>
              <a:buSzPts val="13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2" name="Shape 12"/>
        <p:cNvGrpSpPr/>
        <p:nvPr/>
      </p:nvGrpSpPr>
      <p:grpSpPr>
        <a:xfrm>
          <a:off x="0" y="0"/>
          <a:ext cx="0" cy="0"/>
          <a:chOff x="0" y="0"/>
          <a:chExt cx="0" cy="0"/>
        </a:xfrm>
      </p:grpSpPr>
      <p:sp>
        <p:nvSpPr>
          <p:cNvPr id="13" name="Google Shape;13;p54"/>
          <p:cNvSpPr txBox="1"/>
          <p:nvPr>
            <p:ph type="title"/>
          </p:nvPr>
        </p:nvSpPr>
        <p:spPr>
          <a:xfrm>
            <a:off x="311530" y="444747"/>
            <a:ext cx="8519394" cy="572098"/>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300"/>
              <a:buNone/>
              <a:defRPr/>
            </a:lvl5pPr>
            <a:lvl6pPr lvl="5" algn="l">
              <a:lnSpc>
                <a:spcPct val="100000"/>
              </a:lnSpc>
              <a:spcBef>
                <a:spcPts val="0"/>
              </a:spcBef>
              <a:spcAft>
                <a:spcPts val="0"/>
              </a:spcAft>
              <a:buSzPts val="1300"/>
              <a:buNone/>
              <a:defRPr/>
            </a:lvl6pPr>
            <a:lvl7pPr lvl="6" algn="l">
              <a:lnSpc>
                <a:spcPct val="100000"/>
              </a:lnSpc>
              <a:spcBef>
                <a:spcPts val="0"/>
              </a:spcBef>
              <a:spcAft>
                <a:spcPts val="0"/>
              </a:spcAft>
              <a:buSzPts val="1300"/>
              <a:buNone/>
              <a:defRPr/>
            </a:lvl7pPr>
            <a:lvl8pPr lvl="7" algn="l">
              <a:lnSpc>
                <a:spcPct val="100000"/>
              </a:lnSpc>
              <a:spcBef>
                <a:spcPts val="0"/>
              </a:spcBef>
              <a:spcAft>
                <a:spcPts val="0"/>
              </a:spcAft>
              <a:buSzPts val="1300"/>
              <a:buNone/>
              <a:defRPr/>
            </a:lvl8pPr>
            <a:lvl9pPr lvl="8" algn="l">
              <a:lnSpc>
                <a:spcPct val="100000"/>
              </a:lnSpc>
              <a:spcBef>
                <a:spcPts val="0"/>
              </a:spcBef>
              <a:spcAft>
                <a:spcPts val="0"/>
              </a:spcAft>
              <a:buSzPts val="1300"/>
              <a:buNone/>
              <a:defRPr/>
            </a:lvl9pPr>
          </a:lstStyle>
          <a:p/>
        </p:txBody>
      </p:sp>
      <p:sp>
        <p:nvSpPr>
          <p:cNvPr id="14" name="Google Shape;14;p54"/>
          <p:cNvSpPr txBox="1"/>
          <p:nvPr>
            <p:ph idx="1" type="body"/>
          </p:nvPr>
        </p:nvSpPr>
        <p:spPr>
          <a:xfrm>
            <a:off x="311530" y="1152032"/>
            <a:ext cx="8519394" cy="3415279"/>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300"/>
              <a:buNone/>
              <a:defRPr/>
            </a:lvl1pPr>
            <a:lvl2pPr indent="-228600" lvl="1" marL="914400" algn="l">
              <a:lnSpc>
                <a:spcPct val="100000"/>
              </a:lnSpc>
              <a:spcBef>
                <a:spcPts val="0"/>
              </a:spcBef>
              <a:spcAft>
                <a:spcPts val="0"/>
              </a:spcAft>
              <a:buSzPts val="1300"/>
              <a:buNone/>
              <a:defRPr/>
            </a:lvl2pPr>
            <a:lvl3pPr indent="-228600" lvl="2" marL="1371600" algn="l">
              <a:lnSpc>
                <a:spcPct val="100000"/>
              </a:lnSpc>
              <a:spcBef>
                <a:spcPts val="0"/>
              </a:spcBef>
              <a:spcAft>
                <a:spcPts val="0"/>
              </a:spcAft>
              <a:buSzPts val="1300"/>
              <a:buNone/>
              <a:defRPr/>
            </a:lvl3pPr>
            <a:lvl4pPr indent="-228600" lvl="3" marL="1828800" algn="l">
              <a:lnSpc>
                <a:spcPct val="100000"/>
              </a:lnSpc>
              <a:spcBef>
                <a:spcPts val="0"/>
              </a:spcBef>
              <a:spcAft>
                <a:spcPts val="0"/>
              </a:spcAft>
              <a:buSzPts val="1300"/>
              <a:buNone/>
              <a:defRPr/>
            </a:lvl4pPr>
            <a:lvl5pPr indent="-228600" lvl="4" marL="2286000" algn="l">
              <a:lnSpc>
                <a:spcPct val="100000"/>
              </a:lnSpc>
              <a:spcBef>
                <a:spcPts val="0"/>
              </a:spcBef>
              <a:spcAft>
                <a:spcPts val="0"/>
              </a:spcAft>
              <a:buSzPts val="1300"/>
              <a:buNone/>
              <a:defRPr/>
            </a:lvl5pPr>
            <a:lvl6pPr indent="-228600" lvl="5" marL="2743200" algn="l">
              <a:lnSpc>
                <a:spcPct val="100000"/>
              </a:lnSpc>
              <a:spcBef>
                <a:spcPts val="0"/>
              </a:spcBef>
              <a:spcAft>
                <a:spcPts val="0"/>
              </a:spcAft>
              <a:buSzPts val="1300"/>
              <a:buNone/>
              <a:defRPr/>
            </a:lvl6pPr>
            <a:lvl7pPr indent="-228600" lvl="6" marL="3200400" algn="l">
              <a:lnSpc>
                <a:spcPct val="100000"/>
              </a:lnSpc>
              <a:spcBef>
                <a:spcPts val="0"/>
              </a:spcBef>
              <a:spcAft>
                <a:spcPts val="0"/>
              </a:spcAft>
              <a:buSzPts val="1300"/>
              <a:buNone/>
              <a:defRPr/>
            </a:lvl7pPr>
            <a:lvl8pPr indent="-228600" lvl="7" marL="3657600" algn="l">
              <a:lnSpc>
                <a:spcPct val="100000"/>
              </a:lnSpc>
              <a:spcBef>
                <a:spcPts val="0"/>
              </a:spcBef>
              <a:spcAft>
                <a:spcPts val="0"/>
              </a:spcAft>
              <a:buSzPts val="1300"/>
              <a:buNone/>
              <a:defRPr/>
            </a:lvl8pPr>
            <a:lvl9pPr indent="-228600" lvl="8" marL="4114800" algn="l">
              <a:lnSpc>
                <a:spcPct val="100000"/>
              </a:lnSpc>
              <a:spcBef>
                <a:spcPts val="0"/>
              </a:spcBef>
              <a:spcAft>
                <a:spcPts val="0"/>
              </a:spcAft>
              <a:buSzPts val="13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26" name="Shape 126"/>
        <p:cNvGrpSpPr/>
        <p:nvPr/>
      </p:nvGrpSpPr>
      <p:grpSpPr>
        <a:xfrm>
          <a:off x="0" y="0"/>
          <a:ext cx="0" cy="0"/>
          <a:chOff x="0" y="0"/>
          <a:chExt cx="0" cy="0"/>
        </a:xfrm>
      </p:grpSpPr>
      <p:sp>
        <p:nvSpPr>
          <p:cNvPr id="127" name="Google Shape;127;p68"/>
          <p:cNvSpPr txBox="1"/>
          <p:nvPr>
            <p:ph idx="1" type="subTitle"/>
          </p:nvPr>
        </p:nvSpPr>
        <p:spPr>
          <a:xfrm>
            <a:off x="311530" y="444747"/>
            <a:ext cx="8519394" cy="2653136"/>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300"/>
              <a:buNone/>
              <a:defRPr/>
            </a:lvl5pPr>
            <a:lvl6pPr lvl="5" algn="l">
              <a:lnSpc>
                <a:spcPct val="100000"/>
              </a:lnSpc>
              <a:spcBef>
                <a:spcPts val="0"/>
              </a:spcBef>
              <a:spcAft>
                <a:spcPts val="0"/>
              </a:spcAft>
              <a:buSzPts val="1300"/>
              <a:buNone/>
              <a:defRPr/>
            </a:lvl6pPr>
            <a:lvl7pPr lvl="6" algn="l">
              <a:lnSpc>
                <a:spcPct val="100000"/>
              </a:lnSpc>
              <a:spcBef>
                <a:spcPts val="0"/>
              </a:spcBef>
              <a:spcAft>
                <a:spcPts val="0"/>
              </a:spcAft>
              <a:buSzPts val="1300"/>
              <a:buNone/>
              <a:defRPr/>
            </a:lvl7pPr>
            <a:lvl8pPr lvl="7" algn="l">
              <a:lnSpc>
                <a:spcPct val="100000"/>
              </a:lnSpc>
              <a:spcBef>
                <a:spcPts val="0"/>
              </a:spcBef>
              <a:spcAft>
                <a:spcPts val="0"/>
              </a:spcAft>
              <a:buSzPts val="1300"/>
              <a:buNone/>
              <a:defRPr/>
            </a:lvl8pPr>
            <a:lvl9pPr lvl="8" algn="l">
              <a:lnSpc>
                <a:spcPct val="100000"/>
              </a:lnSpc>
              <a:spcBef>
                <a:spcPts val="0"/>
              </a:spcBef>
              <a:spcAft>
                <a:spcPts val="0"/>
              </a:spcAft>
              <a:buSzPts val="13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28" name="Shape 128"/>
        <p:cNvGrpSpPr/>
        <p:nvPr/>
      </p:nvGrpSpPr>
      <p:grpSpPr>
        <a:xfrm>
          <a:off x="0" y="0"/>
          <a:ext cx="0" cy="0"/>
          <a:chOff x="0" y="0"/>
          <a:chExt cx="0" cy="0"/>
        </a:xfrm>
      </p:grpSpPr>
      <p:sp>
        <p:nvSpPr>
          <p:cNvPr id="129" name="Google Shape;129;p69"/>
          <p:cNvSpPr txBox="1"/>
          <p:nvPr>
            <p:ph type="title"/>
          </p:nvPr>
        </p:nvSpPr>
        <p:spPr>
          <a:xfrm>
            <a:off x="311530" y="444747"/>
            <a:ext cx="8519394" cy="572098"/>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300"/>
              <a:buNone/>
              <a:defRPr/>
            </a:lvl5pPr>
            <a:lvl6pPr lvl="5" algn="l">
              <a:lnSpc>
                <a:spcPct val="100000"/>
              </a:lnSpc>
              <a:spcBef>
                <a:spcPts val="0"/>
              </a:spcBef>
              <a:spcAft>
                <a:spcPts val="0"/>
              </a:spcAft>
              <a:buSzPts val="1300"/>
              <a:buNone/>
              <a:defRPr/>
            </a:lvl6pPr>
            <a:lvl7pPr lvl="6" algn="l">
              <a:lnSpc>
                <a:spcPct val="100000"/>
              </a:lnSpc>
              <a:spcBef>
                <a:spcPts val="0"/>
              </a:spcBef>
              <a:spcAft>
                <a:spcPts val="0"/>
              </a:spcAft>
              <a:buSzPts val="1300"/>
              <a:buNone/>
              <a:defRPr/>
            </a:lvl7pPr>
            <a:lvl8pPr lvl="7" algn="l">
              <a:lnSpc>
                <a:spcPct val="100000"/>
              </a:lnSpc>
              <a:spcBef>
                <a:spcPts val="0"/>
              </a:spcBef>
              <a:spcAft>
                <a:spcPts val="0"/>
              </a:spcAft>
              <a:buSzPts val="1300"/>
              <a:buNone/>
              <a:defRPr/>
            </a:lvl8pPr>
            <a:lvl9pPr lvl="8" algn="l">
              <a:lnSpc>
                <a:spcPct val="100000"/>
              </a:lnSpc>
              <a:spcBef>
                <a:spcPts val="0"/>
              </a:spcBef>
              <a:spcAft>
                <a:spcPts val="0"/>
              </a:spcAft>
              <a:buSzPts val="1300"/>
              <a:buNone/>
              <a:defRPr/>
            </a:lvl9pPr>
          </a:lstStyle>
          <a:p/>
        </p:txBody>
      </p:sp>
      <p:sp>
        <p:nvSpPr>
          <p:cNvPr id="130" name="Google Shape;130;p69"/>
          <p:cNvSpPr txBox="1"/>
          <p:nvPr>
            <p:ph idx="1" type="body"/>
          </p:nvPr>
        </p:nvSpPr>
        <p:spPr>
          <a:xfrm>
            <a:off x="311530" y="1152032"/>
            <a:ext cx="4157323" cy="16287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300"/>
              <a:buNone/>
              <a:defRPr/>
            </a:lvl1pPr>
            <a:lvl2pPr indent="-228600" lvl="1" marL="914400" algn="l">
              <a:lnSpc>
                <a:spcPct val="100000"/>
              </a:lnSpc>
              <a:spcBef>
                <a:spcPts val="0"/>
              </a:spcBef>
              <a:spcAft>
                <a:spcPts val="0"/>
              </a:spcAft>
              <a:buSzPts val="1300"/>
              <a:buNone/>
              <a:defRPr/>
            </a:lvl2pPr>
            <a:lvl3pPr indent="-228600" lvl="2" marL="1371600" algn="l">
              <a:lnSpc>
                <a:spcPct val="100000"/>
              </a:lnSpc>
              <a:spcBef>
                <a:spcPts val="0"/>
              </a:spcBef>
              <a:spcAft>
                <a:spcPts val="0"/>
              </a:spcAft>
              <a:buSzPts val="1300"/>
              <a:buNone/>
              <a:defRPr/>
            </a:lvl3pPr>
            <a:lvl4pPr indent="-228600" lvl="3" marL="1828800" algn="l">
              <a:lnSpc>
                <a:spcPct val="100000"/>
              </a:lnSpc>
              <a:spcBef>
                <a:spcPts val="0"/>
              </a:spcBef>
              <a:spcAft>
                <a:spcPts val="0"/>
              </a:spcAft>
              <a:buSzPts val="1300"/>
              <a:buNone/>
              <a:defRPr/>
            </a:lvl4pPr>
            <a:lvl5pPr indent="-228600" lvl="4" marL="2286000" algn="l">
              <a:lnSpc>
                <a:spcPct val="100000"/>
              </a:lnSpc>
              <a:spcBef>
                <a:spcPts val="0"/>
              </a:spcBef>
              <a:spcAft>
                <a:spcPts val="0"/>
              </a:spcAft>
              <a:buSzPts val="1300"/>
              <a:buNone/>
              <a:defRPr/>
            </a:lvl5pPr>
            <a:lvl6pPr indent="-228600" lvl="5" marL="2743200" algn="l">
              <a:lnSpc>
                <a:spcPct val="100000"/>
              </a:lnSpc>
              <a:spcBef>
                <a:spcPts val="0"/>
              </a:spcBef>
              <a:spcAft>
                <a:spcPts val="0"/>
              </a:spcAft>
              <a:buSzPts val="1300"/>
              <a:buNone/>
              <a:defRPr/>
            </a:lvl6pPr>
            <a:lvl7pPr indent="-228600" lvl="6" marL="3200400" algn="l">
              <a:lnSpc>
                <a:spcPct val="100000"/>
              </a:lnSpc>
              <a:spcBef>
                <a:spcPts val="0"/>
              </a:spcBef>
              <a:spcAft>
                <a:spcPts val="0"/>
              </a:spcAft>
              <a:buSzPts val="1300"/>
              <a:buNone/>
              <a:defRPr/>
            </a:lvl7pPr>
            <a:lvl8pPr indent="-228600" lvl="7" marL="3657600" algn="l">
              <a:lnSpc>
                <a:spcPct val="100000"/>
              </a:lnSpc>
              <a:spcBef>
                <a:spcPts val="0"/>
              </a:spcBef>
              <a:spcAft>
                <a:spcPts val="0"/>
              </a:spcAft>
              <a:buSzPts val="1300"/>
              <a:buNone/>
              <a:defRPr/>
            </a:lvl8pPr>
            <a:lvl9pPr indent="-228600" lvl="8" marL="4114800" algn="l">
              <a:lnSpc>
                <a:spcPct val="100000"/>
              </a:lnSpc>
              <a:spcBef>
                <a:spcPts val="0"/>
              </a:spcBef>
              <a:spcAft>
                <a:spcPts val="0"/>
              </a:spcAft>
              <a:buSzPts val="1300"/>
              <a:buNone/>
              <a:defRPr/>
            </a:lvl9pPr>
          </a:lstStyle>
          <a:p/>
        </p:txBody>
      </p:sp>
      <p:sp>
        <p:nvSpPr>
          <p:cNvPr id="131" name="Google Shape;131;p69"/>
          <p:cNvSpPr txBox="1"/>
          <p:nvPr>
            <p:ph idx="2" type="body"/>
          </p:nvPr>
        </p:nvSpPr>
        <p:spPr>
          <a:xfrm>
            <a:off x="4677193" y="1152032"/>
            <a:ext cx="4157323" cy="3415279"/>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300"/>
              <a:buNone/>
              <a:defRPr/>
            </a:lvl1pPr>
            <a:lvl2pPr indent="-228600" lvl="1" marL="914400" algn="l">
              <a:lnSpc>
                <a:spcPct val="100000"/>
              </a:lnSpc>
              <a:spcBef>
                <a:spcPts val="0"/>
              </a:spcBef>
              <a:spcAft>
                <a:spcPts val="0"/>
              </a:spcAft>
              <a:buSzPts val="1300"/>
              <a:buNone/>
              <a:defRPr/>
            </a:lvl2pPr>
            <a:lvl3pPr indent="-228600" lvl="2" marL="1371600" algn="l">
              <a:lnSpc>
                <a:spcPct val="100000"/>
              </a:lnSpc>
              <a:spcBef>
                <a:spcPts val="0"/>
              </a:spcBef>
              <a:spcAft>
                <a:spcPts val="0"/>
              </a:spcAft>
              <a:buSzPts val="1300"/>
              <a:buNone/>
              <a:defRPr/>
            </a:lvl3pPr>
            <a:lvl4pPr indent="-228600" lvl="3" marL="1828800" algn="l">
              <a:lnSpc>
                <a:spcPct val="100000"/>
              </a:lnSpc>
              <a:spcBef>
                <a:spcPts val="0"/>
              </a:spcBef>
              <a:spcAft>
                <a:spcPts val="0"/>
              </a:spcAft>
              <a:buSzPts val="1300"/>
              <a:buNone/>
              <a:defRPr/>
            </a:lvl4pPr>
            <a:lvl5pPr indent="-228600" lvl="4" marL="2286000" algn="l">
              <a:lnSpc>
                <a:spcPct val="100000"/>
              </a:lnSpc>
              <a:spcBef>
                <a:spcPts val="0"/>
              </a:spcBef>
              <a:spcAft>
                <a:spcPts val="0"/>
              </a:spcAft>
              <a:buSzPts val="1300"/>
              <a:buNone/>
              <a:defRPr/>
            </a:lvl5pPr>
            <a:lvl6pPr indent="-228600" lvl="5" marL="2743200" algn="l">
              <a:lnSpc>
                <a:spcPct val="100000"/>
              </a:lnSpc>
              <a:spcBef>
                <a:spcPts val="0"/>
              </a:spcBef>
              <a:spcAft>
                <a:spcPts val="0"/>
              </a:spcAft>
              <a:buSzPts val="1300"/>
              <a:buNone/>
              <a:defRPr/>
            </a:lvl6pPr>
            <a:lvl7pPr indent="-228600" lvl="6" marL="3200400" algn="l">
              <a:lnSpc>
                <a:spcPct val="100000"/>
              </a:lnSpc>
              <a:spcBef>
                <a:spcPts val="0"/>
              </a:spcBef>
              <a:spcAft>
                <a:spcPts val="0"/>
              </a:spcAft>
              <a:buSzPts val="1300"/>
              <a:buNone/>
              <a:defRPr/>
            </a:lvl7pPr>
            <a:lvl8pPr indent="-228600" lvl="7" marL="3657600" algn="l">
              <a:lnSpc>
                <a:spcPct val="100000"/>
              </a:lnSpc>
              <a:spcBef>
                <a:spcPts val="0"/>
              </a:spcBef>
              <a:spcAft>
                <a:spcPts val="0"/>
              </a:spcAft>
              <a:buSzPts val="1300"/>
              <a:buNone/>
              <a:defRPr/>
            </a:lvl8pPr>
            <a:lvl9pPr indent="-228600" lvl="8" marL="4114800" algn="l">
              <a:lnSpc>
                <a:spcPct val="100000"/>
              </a:lnSpc>
              <a:spcBef>
                <a:spcPts val="0"/>
              </a:spcBef>
              <a:spcAft>
                <a:spcPts val="0"/>
              </a:spcAft>
              <a:buSzPts val="1300"/>
              <a:buNone/>
              <a:defRPr/>
            </a:lvl9pPr>
          </a:lstStyle>
          <a:p/>
        </p:txBody>
      </p:sp>
      <p:sp>
        <p:nvSpPr>
          <p:cNvPr id="132" name="Google Shape;132;p69"/>
          <p:cNvSpPr txBox="1"/>
          <p:nvPr>
            <p:ph idx="3" type="body"/>
          </p:nvPr>
        </p:nvSpPr>
        <p:spPr>
          <a:xfrm>
            <a:off x="311530" y="2935919"/>
            <a:ext cx="4157323" cy="16287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300"/>
              <a:buNone/>
              <a:defRPr/>
            </a:lvl1pPr>
            <a:lvl2pPr indent="-228600" lvl="1" marL="914400" algn="l">
              <a:lnSpc>
                <a:spcPct val="100000"/>
              </a:lnSpc>
              <a:spcBef>
                <a:spcPts val="0"/>
              </a:spcBef>
              <a:spcAft>
                <a:spcPts val="0"/>
              </a:spcAft>
              <a:buSzPts val="1300"/>
              <a:buNone/>
              <a:defRPr/>
            </a:lvl2pPr>
            <a:lvl3pPr indent="-228600" lvl="2" marL="1371600" algn="l">
              <a:lnSpc>
                <a:spcPct val="100000"/>
              </a:lnSpc>
              <a:spcBef>
                <a:spcPts val="0"/>
              </a:spcBef>
              <a:spcAft>
                <a:spcPts val="0"/>
              </a:spcAft>
              <a:buSzPts val="1300"/>
              <a:buNone/>
              <a:defRPr/>
            </a:lvl3pPr>
            <a:lvl4pPr indent="-228600" lvl="3" marL="1828800" algn="l">
              <a:lnSpc>
                <a:spcPct val="100000"/>
              </a:lnSpc>
              <a:spcBef>
                <a:spcPts val="0"/>
              </a:spcBef>
              <a:spcAft>
                <a:spcPts val="0"/>
              </a:spcAft>
              <a:buSzPts val="1300"/>
              <a:buNone/>
              <a:defRPr/>
            </a:lvl4pPr>
            <a:lvl5pPr indent="-228600" lvl="4" marL="2286000" algn="l">
              <a:lnSpc>
                <a:spcPct val="100000"/>
              </a:lnSpc>
              <a:spcBef>
                <a:spcPts val="0"/>
              </a:spcBef>
              <a:spcAft>
                <a:spcPts val="0"/>
              </a:spcAft>
              <a:buSzPts val="1300"/>
              <a:buNone/>
              <a:defRPr/>
            </a:lvl5pPr>
            <a:lvl6pPr indent="-228600" lvl="5" marL="2743200" algn="l">
              <a:lnSpc>
                <a:spcPct val="100000"/>
              </a:lnSpc>
              <a:spcBef>
                <a:spcPts val="0"/>
              </a:spcBef>
              <a:spcAft>
                <a:spcPts val="0"/>
              </a:spcAft>
              <a:buSzPts val="1300"/>
              <a:buNone/>
              <a:defRPr/>
            </a:lvl6pPr>
            <a:lvl7pPr indent="-228600" lvl="6" marL="3200400" algn="l">
              <a:lnSpc>
                <a:spcPct val="100000"/>
              </a:lnSpc>
              <a:spcBef>
                <a:spcPts val="0"/>
              </a:spcBef>
              <a:spcAft>
                <a:spcPts val="0"/>
              </a:spcAft>
              <a:buSzPts val="1300"/>
              <a:buNone/>
              <a:defRPr/>
            </a:lvl7pPr>
            <a:lvl8pPr indent="-228600" lvl="7" marL="3657600" algn="l">
              <a:lnSpc>
                <a:spcPct val="100000"/>
              </a:lnSpc>
              <a:spcBef>
                <a:spcPts val="0"/>
              </a:spcBef>
              <a:spcAft>
                <a:spcPts val="0"/>
              </a:spcAft>
              <a:buSzPts val="1300"/>
              <a:buNone/>
              <a:defRPr/>
            </a:lvl8pPr>
            <a:lvl9pPr indent="-228600" lvl="8" marL="4114800" algn="l">
              <a:lnSpc>
                <a:spcPct val="100000"/>
              </a:lnSpc>
              <a:spcBef>
                <a:spcPts val="0"/>
              </a:spcBef>
              <a:spcAft>
                <a:spcPts val="0"/>
              </a:spcAft>
              <a:buSzPts val="13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33" name="Shape 133"/>
        <p:cNvGrpSpPr/>
        <p:nvPr/>
      </p:nvGrpSpPr>
      <p:grpSpPr>
        <a:xfrm>
          <a:off x="0" y="0"/>
          <a:ext cx="0" cy="0"/>
          <a:chOff x="0" y="0"/>
          <a:chExt cx="0" cy="0"/>
        </a:xfrm>
      </p:grpSpPr>
      <p:sp>
        <p:nvSpPr>
          <p:cNvPr id="134" name="Google Shape;134;p70"/>
          <p:cNvSpPr txBox="1"/>
          <p:nvPr>
            <p:ph type="title"/>
          </p:nvPr>
        </p:nvSpPr>
        <p:spPr>
          <a:xfrm>
            <a:off x="311530" y="444747"/>
            <a:ext cx="8519394" cy="572098"/>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300"/>
              <a:buNone/>
              <a:defRPr/>
            </a:lvl5pPr>
            <a:lvl6pPr lvl="5" algn="l">
              <a:lnSpc>
                <a:spcPct val="100000"/>
              </a:lnSpc>
              <a:spcBef>
                <a:spcPts val="0"/>
              </a:spcBef>
              <a:spcAft>
                <a:spcPts val="0"/>
              </a:spcAft>
              <a:buSzPts val="1300"/>
              <a:buNone/>
              <a:defRPr/>
            </a:lvl6pPr>
            <a:lvl7pPr lvl="6" algn="l">
              <a:lnSpc>
                <a:spcPct val="100000"/>
              </a:lnSpc>
              <a:spcBef>
                <a:spcPts val="0"/>
              </a:spcBef>
              <a:spcAft>
                <a:spcPts val="0"/>
              </a:spcAft>
              <a:buSzPts val="1300"/>
              <a:buNone/>
              <a:defRPr/>
            </a:lvl7pPr>
            <a:lvl8pPr lvl="7" algn="l">
              <a:lnSpc>
                <a:spcPct val="100000"/>
              </a:lnSpc>
              <a:spcBef>
                <a:spcPts val="0"/>
              </a:spcBef>
              <a:spcAft>
                <a:spcPts val="0"/>
              </a:spcAft>
              <a:buSzPts val="1300"/>
              <a:buNone/>
              <a:defRPr/>
            </a:lvl8pPr>
            <a:lvl9pPr lvl="8" algn="l">
              <a:lnSpc>
                <a:spcPct val="100000"/>
              </a:lnSpc>
              <a:spcBef>
                <a:spcPts val="0"/>
              </a:spcBef>
              <a:spcAft>
                <a:spcPts val="0"/>
              </a:spcAft>
              <a:buSzPts val="1300"/>
              <a:buNone/>
              <a:defRPr/>
            </a:lvl9pPr>
          </a:lstStyle>
          <a:p/>
        </p:txBody>
      </p:sp>
      <p:sp>
        <p:nvSpPr>
          <p:cNvPr id="135" name="Google Shape;135;p70"/>
          <p:cNvSpPr txBox="1"/>
          <p:nvPr>
            <p:ph idx="1" type="body"/>
          </p:nvPr>
        </p:nvSpPr>
        <p:spPr>
          <a:xfrm>
            <a:off x="311530" y="1152032"/>
            <a:ext cx="4157323" cy="3415279"/>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300"/>
              <a:buNone/>
              <a:defRPr/>
            </a:lvl1pPr>
            <a:lvl2pPr indent="-228600" lvl="1" marL="914400" algn="l">
              <a:lnSpc>
                <a:spcPct val="100000"/>
              </a:lnSpc>
              <a:spcBef>
                <a:spcPts val="0"/>
              </a:spcBef>
              <a:spcAft>
                <a:spcPts val="0"/>
              </a:spcAft>
              <a:buSzPts val="1300"/>
              <a:buNone/>
              <a:defRPr/>
            </a:lvl2pPr>
            <a:lvl3pPr indent="-228600" lvl="2" marL="1371600" algn="l">
              <a:lnSpc>
                <a:spcPct val="100000"/>
              </a:lnSpc>
              <a:spcBef>
                <a:spcPts val="0"/>
              </a:spcBef>
              <a:spcAft>
                <a:spcPts val="0"/>
              </a:spcAft>
              <a:buSzPts val="1300"/>
              <a:buNone/>
              <a:defRPr/>
            </a:lvl3pPr>
            <a:lvl4pPr indent="-228600" lvl="3" marL="1828800" algn="l">
              <a:lnSpc>
                <a:spcPct val="100000"/>
              </a:lnSpc>
              <a:spcBef>
                <a:spcPts val="0"/>
              </a:spcBef>
              <a:spcAft>
                <a:spcPts val="0"/>
              </a:spcAft>
              <a:buSzPts val="1300"/>
              <a:buNone/>
              <a:defRPr/>
            </a:lvl4pPr>
            <a:lvl5pPr indent="-228600" lvl="4" marL="2286000" algn="l">
              <a:lnSpc>
                <a:spcPct val="100000"/>
              </a:lnSpc>
              <a:spcBef>
                <a:spcPts val="0"/>
              </a:spcBef>
              <a:spcAft>
                <a:spcPts val="0"/>
              </a:spcAft>
              <a:buSzPts val="1300"/>
              <a:buNone/>
              <a:defRPr/>
            </a:lvl5pPr>
            <a:lvl6pPr indent="-228600" lvl="5" marL="2743200" algn="l">
              <a:lnSpc>
                <a:spcPct val="100000"/>
              </a:lnSpc>
              <a:spcBef>
                <a:spcPts val="0"/>
              </a:spcBef>
              <a:spcAft>
                <a:spcPts val="0"/>
              </a:spcAft>
              <a:buSzPts val="1300"/>
              <a:buNone/>
              <a:defRPr/>
            </a:lvl6pPr>
            <a:lvl7pPr indent="-228600" lvl="6" marL="3200400" algn="l">
              <a:lnSpc>
                <a:spcPct val="100000"/>
              </a:lnSpc>
              <a:spcBef>
                <a:spcPts val="0"/>
              </a:spcBef>
              <a:spcAft>
                <a:spcPts val="0"/>
              </a:spcAft>
              <a:buSzPts val="1300"/>
              <a:buNone/>
              <a:defRPr/>
            </a:lvl7pPr>
            <a:lvl8pPr indent="-228600" lvl="7" marL="3657600" algn="l">
              <a:lnSpc>
                <a:spcPct val="100000"/>
              </a:lnSpc>
              <a:spcBef>
                <a:spcPts val="0"/>
              </a:spcBef>
              <a:spcAft>
                <a:spcPts val="0"/>
              </a:spcAft>
              <a:buSzPts val="1300"/>
              <a:buNone/>
              <a:defRPr/>
            </a:lvl8pPr>
            <a:lvl9pPr indent="-228600" lvl="8" marL="4114800" algn="l">
              <a:lnSpc>
                <a:spcPct val="100000"/>
              </a:lnSpc>
              <a:spcBef>
                <a:spcPts val="0"/>
              </a:spcBef>
              <a:spcAft>
                <a:spcPts val="0"/>
              </a:spcAft>
              <a:buSzPts val="1300"/>
              <a:buNone/>
              <a:defRPr/>
            </a:lvl9pPr>
          </a:lstStyle>
          <a:p/>
        </p:txBody>
      </p:sp>
      <p:sp>
        <p:nvSpPr>
          <p:cNvPr id="136" name="Google Shape;136;p70"/>
          <p:cNvSpPr txBox="1"/>
          <p:nvPr>
            <p:ph idx="2" type="body"/>
          </p:nvPr>
        </p:nvSpPr>
        <p:spPr>
          <a:xfrm>
            <a:off x="4677193" y="1152032"/>
            <a:ext cx="4157323" cy="16287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300"/>
              <a:buNone/>
              <a:defRPr/>
            </a:lvl1pPr>
            <a:lvl2pPr indent="-228600" lvl="1" marL="914400" algn="l">
              <a:lnSpc>
                <a:spcPct val="100000"/>
              </a:lnSpc>
              <a:spcBef>
                <a:spcPts val="0"/>
              </a:spcBef>
              <a:spcAft>
                <a:spcPts val="0"/>
              </a:spcAft>
              <a:buSzPts val="1300"/>
              <a:buNone/>
              <a:defRPr/>
            </a:lvl2pPr>
            <a:lvl3pPr indent="-228600" lvl="2" marL="1371600" algn="l">
              <a:lnSpc>
                <a:spcPct val="100000"/>
              </a:lnSpc>
              <a:spcBef>
                <a:spcPts val="0"/>
              </a:spcBef>
              <a:spcAft>
                <a:spcPts val="0"/>
              </a:spcAft>
              <a:buSzPts val="1300"/>
              <a:buNone/>
              <a:defRPr/>
            </a:lvl3pPr>
            <a:lvl4pPr indent="-228600" lvl="3" marL="1828800" algn="l">
              <a:lnSpc>
                <a:spcPct val="100000"/>
              </a:lnSpc>
              <a:spcBef>
                <a:spcPts val="0"/>
              </a:spcBef>
              <a:spcAft>
                <a:spcPts val="0"/>
              </a:spcAft>
              <a:buSzPts val="1300"/>
              <a:buNone/>
              <a:defRPr/>
            </a:lvl4pPr>
            <a:lvl5pPr indent="-228600" lvl="4" marL="2286000" algn="l">
              <a:lnSpc>
                <a:spcPct val="100000"/>
              </a:lnSpc>
              <a:spcBef>
                <a:spcPts val="0"/>
              </a:spcBef>
              <a:spcAft>
                <a:spcPts val="0"/>
              </a:spcAft>
              <a:buSzPts val="1300"/>
              <a:buNone/>
              <a:defRPr/>
            </a:lvl5pPr>
            <a:lvl6pPr indent="-228600" lvl="5" marL="2743200" algn="l">
              <a:lnSpc>
                <a:spcPct val="100000"/>
              </a:lnSpc>
              <a:spcBef>
                <a:spcPts val="0"/>
              </a:spcBef>
              <a:spcAft>
                <a:spcPts val="0"/>
              </a:spcAft>
              <a:buSzPts val="1300"/>
              <a:buNone/>
              <a:defRPr/>
            </a:lvl6pPr>
            <a:lvl7pPr indent="-228600" lvl="6" marL="3200400" algn="l">
              <a:lnSpc>
                <a:spcPct val="100000"/>
              </a:lnSpc>
              <a:spcBef>
                <a:spcPts val="0"/>
              </a:spcBef>
              <a:spcAft>
                <a:spcPts val="0"/>
              </a:spcAft>
              <a:buSzPts val="1300"/>
              <a:buNone/>
              <a:defRPr/>
            </a:lvl7pPr>
            <a:lvl8pPr indent="-228600" lvl="7" marL="3657600" algn="l">
              <a:lnSpc>
                <a:spcPct val="100000"/>
              </a:lnSpc>
              <a:spcBef>
                <a:spcPts val="0"/>
              </a:spcBef>
              <a:spcAft>
                <a:spcPts val="0"/>
              </a:spcAft>
              <a:buSzPts val="1300"/>
              <a:buNone/>
              <a:defRPr/>
            </a:lvl8pPr>
            <a:lvl9pPr indent="-228600" lvl="8" marL="4114800" algn="l">
              <a:lnSpc>
                <a:spcPct val="100000"/>
              </a:lnSpc>
              <a:spcBef>
                <a:spcPts val="0"/>
              </a:spcBef>
              <a:spcAft>
                <a:spcPts val="0"/>
              </a:spcAft>
              <a:buSzPts val="1300"/>
              <a:buNone/>
              <a:defRPr/>
            </a:lvl9pPr>
          </a:lstStyle>
          <a:p/>
        </p:txBody>
      </p:sp>
      <p:sp>
        <p:nvSpPr>
          <p:cNvPr id="137" name="Google Shape;137;p70"/>
          <p:cNvSpPr txBox="1"/>
          <p:nvPr>
            <p:ph idx="3" type="body"/>
          </p:nvPr>
        </p:nvSpPr>
        <p:spPr>
          <a:xfrm>
            <a:off x="4677193" y="2935919"/>
            <a:ext cx="4157323" cy="16287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300"/>
              <a:buNone/>
              <a:defRPr/>
            </a:lvl1pPr>
            <a:lvl2pPr indent="-228600" lvl="1" marL="914400" algn="l">
              <a:lnSpc>
                <a:spcPct val="100000"/>
              </a:lnSpc>
              <a:spcBef>
                <a:spcPts val="0"/>
              </a:spcBef>
              <a:spcAft>
                <a:spcPts val="0"/>
              </a:spcAft>
              <a:buSzPts val="1300"/>
              <a:buNone/>
              <a:defRPr/>
            </a:lvl2pPr>
            <a:lvl3pPr indent="-228600" lvl="2" marL="1371600" algn="l">
              <a:lnSpc>
                <a:spcPct val="100000"/>
              </a:lnSpc>
              <a:spcBef>
                <a:spcPts val="0"/>
              </a:spcBef>
              <a:spcAft>
                <a:spcPts val="0"/>
              </a:spcAft>
              <a:buSzPts val="1300"/>
              <a:buNone/>
              <a:defRPr/>
            </a:lvl3pPr>
            <a:lvl4pPr indent="-228600" lvl="3" marL="1828800" algn="l">
              <a:lnSpc>
                <a:spcPct val="100000"/>
              </a:lnSpc>
              <a:spcBef>
                <a:spcPts val="0"/>
              </a:spcBef>
              <a:spcAft>
                <a:spcPts val="0"/>
              </a:spcAft>
              <a:buSzPts val="1300"/>
              <a:buNone/>
              <a:defRPr/>
            </a:lvl4pPr>
            <a:lvl5pPr indent="-228600" lvl="4" marL="2286000" algn="l">
              <a:lnSpc>
                <a:spcPct val="100000"/>
              </a:lnSpc>
              <a:spcBef>
                <a:spcPts val="0"/>
              </a:spcBef>
              <a:spcAft>
                <a:spcPts val="0"/>
              </a:spcAft>
              <a:buSzPts val="1300"/>
              <a:buNone/>
              <a:defRPr/>
            </a:lvl5pPr>
            <a:lvl6pPr indent="-228600" lvl="5" marL="2743200" algn="l">
              <a:lnSpc>
                <a:spcPct val="100000"/>
              </a:lnSpc>
              <a:spcBef>
                <a:spcPts val="0"/>
              </a:spcBef>
              <a:spcAft>
                <a:spcPts val="0"/>
              </a:spcAft>
              <a:buSzPts val="1300"/>
              <a:buNone/>
              <a:defRPr/>
            </a:lvl6pPr>
            <a:lvl7pPr indent="-228600" lvl="6" marL="3200400" algn="l">
              <a:lnSpc>
                <a:spcPct val="100000"/>
              </a:lnSpc>
              <a:spcBef>
                <a:spcPts val="0"/>
              </a:spcBef>
              <a:spcAft>
                <a:spcPts val="0"/>
              </a:spcAft>
              <a:buSzPts val="1300"/>
              <a:buNone/>
              <a:defRPr/>
            </a:lvl7pPr>
            <a:lvl8pPr indent="-228600" lvl="7" marL="3657600" algn="l">
              <a:lnSpc>
                <a:spcPct val="100000"/>
              </a:lnSpc>
              <a:spcBef>
                <a:spcPts val="0"/>
              </a:spcBef>
              <a:spcAft>
                <a:spcPts val="0"/>
              </a:spcAft>
              <a:buSzPts val="1300"/>
              <a:buNone/>
              <a:defRPr/>
            </a:lvl8pPr>
            <a:lvl9pPr indent="-228600" lvl="8" marL="4114800" algn="l">
              <a:lnSpc>
                <a:spcPct val="100000"/>
              </a:lnSpc>
              <a:spcBef>
                <a:spcPts val="0"/>
              </a:spcBef>
              <a:spcAft>
                <a:spcPts val="0"/>
              </a:spcAft>
              <a:buSzPts val="13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38" name="Shape 138"/>
        <p:cNvGrpSpPr/>
        <p:nvPr/>
      </p:nvGrpSpPr>
      <p:grpSpPr>
        <a:xfrm>
          <a:off x="0" y="0"/>
          <a:ext cx="0" cy="0"/>
          <a:chOff x="0" y="0"/>
          <a:chExt cx="0" cy="0"/>
        </a:xfrm>
      </p:grpSpPr>
      <p:sp>
        <p:nvSpPr>
          <p:cNvPr id="139" name="Google Shape;139;p71"/>
          <p:cNvSpPr txBox="1"/>
          <p:nvPr>
            <p:ph type="title"/>
          </p:nvPr>
        </p:nvSpPr>
        <p:spPr>
          <a:xfrm>
            <a:off x="311530" y="444747"/>
            <a:ext cx="8519394" cy="572098"/>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300"/>
              <a:buNone/>
              <a:defRPr/>
            </a:lvl5pPr>
            <a:lvl6pPr lvl="5" algn="l">
              <a:lnSpc>
                <a:spcPct val="100000"/>
              </a:lnSpc>
              <a:spcBef>
                <a:spcPts val="0"/>
              </a:spcBef>
              <a:spcAft>
                <a:spcPts val="0"/>
              </a:spcAft>
              <a:buSzPts val="1300"/>
              <a:buNone/>
              <a:defRPr/>
            </a:lvl6pPr>
            <a:lvl7pPr lvl="6" algn="l">
              <a:lnSpc>
                <a:spcPct val="100000"/>
              </a:lnSpc>
              <a:spcBef>
                <a:spcPts val="0"/>
              </a:spcBef>
              <a:spcAft>
                <a:spcPts val="0"/>
              </a:spcAft>
              <a:buSzPts val="1300"/>
              <a:buNone/>
              <a:defRPr/>
            </a:lvl7pPr>
            <a:lvl8pPr lvl="7" algn="l">
              <a:lnSpc>
                <a:spcPct val="100000"/>
              </a:lnSpc>
              <a:spcBef>
                <a:spcPts val="0"/>
              </a:spcBef>
              <a:spcAft>
                <a:spcPts val="0"/>
              </a:spcAft>
              <a:buSzPts val="1300"/>
              <a:buNone/>
              <a:defRPr/>
            </a:lvl8pPr>
            <a:lvl9pPr lvl="8" algn="l">
              <a:lnSpc>
                <a:spcPct val="100000"/>
              </a:lnSpc>
              <a:spcBef>
                <a:spcPts val="0"/>
              </a:spcBef>
              <a:spcAft>
                <a:spcPts val="0"/>
              </a:spcAft>
              <a:buSzPts val="1300"/>
              <a:buNone/>
              <a:defRPr/>
            </a:lvl9pPr>
          </a:lstStyle>
          <a:p/>
        </p:txBody>
      </p:sp>
      <p:sp>
        <p:nvSpPr>
          <p:cNvPr id="140" name="Google Shape;140;p71"/>
          <p:cNvSpPr txBox="1"/>
          <p:nvPr>
            <p:ph idx="1" type="body"/>
          </p:nvPr>
        </p:nvSpPr>
        <p:spPr>
          <a:xfrm>
            <a:off x="311530" y="1152032"/>
            <a:ext cx="4157323" cy="16287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300"/>
              <a:buNone/>
              <a:defRPr/>
            </a:lvl1pPr>
            <a:lvl2pPr indent="-228600" lvl="1" marL="914400" algn="l">
              <a:lnSpc>
                <a:spcPct val="100000"/>
              </a:lnSpc>
              <a:spcBef>
                <a:spcPts val="0"/>
              </a:spcBef>
              <a:spcAft>
                <a:spcPts val="0"/>
              </a:spcAft>
              <a:buSzPts val="1300"/>
              <a:buNone/>
              <a:defRPr/>
            </a:lvl2pPr>
            <a:lvl3pPr indent="-228600" lvl="2" marL="1371600" algn="l">
              <a:lnSpc>
                <a:spcPct val="100000"/>
              </a:lnSpc>
              <a:spcBef>
                <a:spcPts val="0"/>
              </a:spcBef>
              <a:spcAft>
                <a:spcPts val="0"/>
              </a:spcAft>
              <a:buSzPts val="1300"/>
              <a:buNone/>
              <a:defRPr/>
            </a:lvl3pPr>
            <a:lvl4pPr indent="-228600" lvl="3" marL="1828800" algn="l">
              <a:lnSpc>
                <a:spcPct val="100000"/>
              </a:lnSpc>
              <a:spcBef>
                <a:spcPts val="0"/>
              </a:spcBef>
              <a:spcAft>
                <a:spcPts val="0"/>
              </a:spcAft>
              <a:buSzPts val="1300"/>
              <a:buNone/>
              <a:defRPr/>
            </a:lvl4pPr>
            <a:lvl5pPr indent="-228600" lvl="4" marL="2286000" algn="l">
              <a:lnSpc>
                <a:spcPct val="100000"/>
              </a:lnSpc>
              <a:spcBef>
                <a:spcPts val="0"/>
              </a:spcBef>
              <a:spcAft>
                <a:spcPts val="0"/>
              </a:spcAft>
              <a:buSzPts val="1300"/>
              <a:buNone/>
              <a:defRPr/>
            </a:lvl5pPr>
            <a:lvl6pPr indent="-228600" lvl="5" marL="2743200" algn="l">
              <a:lnSpc>
                <a:spcPct val="100000"/>
              </a:lnSpc>
              <a:spcBef>
                <a:spcPts val="0"/>
              </a:spcBef>
              <a:spcAft>
                <a:spcPts val="0"/>
              </a:spcAft>
              <a:buSzPts val="1300"/>
              <a:buNone/>
              <a:defRPr/>
            </a:lvl6pPr>
            <a:lvl7pPr indent="-228600" lvl="6" marL="3200400" algn="l">
              <a:lnSpc>
                <a:spcPct val="100000"/>
              </a:lnSpc>
              <a:spcBef>
                <a:spcPts val="0"/>
              </a:spcBef>
              <a:spcAft>
                <a:spcPts val="0"/>
              </a:spcAft>
              <a:buSzPts val="1300"/>
              <a:buNone/>
              <a:defRPr/>
            </a:lvl7pPr>
            <a:lvl8pPr indent="-228600" lvl="7" marL="3657600" algn="l">
              <a:lnSpc>
                <a:spcPct val="100000"/>
              </a:lnSpc>
              <a:spcBef>
                <a:spcPts val="0"/>
              </a:spcBef>
              <a:spcAft>
                <a:spcPts val="0"/>
              </a:spcAft>
              <a:buSzPts val="1300"/>
              <a:buNone/>
              <a:defRPr/>
            </a:lvl8pPr>
            <a:lvl9pPr indent="-228600" lvl="8" marL="4114800" algn="l">
              <a:lnSpc>
                <a:spcPct val="100000"/>
              </a:lnSpc>
              <a:spcBef>
                <a:spcPts val="0"/>
              </a:spcBef>
              <a:spcAft>
                <a:spcPts val="0"/>
              </a:spcAft>
              <a:buSzPts val="1300"/>
              <a:buNone/>
              <a:defRPr/>
            </a:lvl9pPr>
          </a:lstStyle>
          <a:p/>
        </p:txBody>
      </p:sp>
      <p:sp>
        <p:nvSpPr>
          <p:cNvPr id="141" name="Google Shape;141;p71"/>
          <p:cNvSpPr txBox="1"/>
          <p:nvPr>
            <p:ph idx="2" type="body"/>
          </p:nvPr>
        </p:nvSpPr>
        <p:spPr>
          <a:xfrm>
            <a:off x="4677193" y="1152032"/>
            <a:ext cx="4157323" cy="16287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300"/>
              <a:buNone/>
              <a:defRPr/>
            </a:lvl1pPr>
            <a:lvl2pPr indent="-228600" lvl="1" marL="914400" algn="l">
              <a:lnSpc>
                <a:spcPct val="100000"/>
              </a:lnSpc>
              <a:spcBef>
                <a:spcPts val="0"/>
              </a:spcBef>
              <a:spcAft>
                <a:spcPts val="0"/>
              </a:spcAft>
              <a:buSzPts val="1300"/>
              <a:buNone/>
              <a:defRPr/>
            </a:lvl2pPr>
            <a:lvl3pPr indent="-228600" lvl="2" marL="1371600" algn="l">
              <a:lnSpc>
                <a:spcPct val="100000"/>
              </a:lnSpc>
              <a:spcBef>
                <a:spcPts val="0"/>
              </a:spcBef>
              <a:spcAft>
                <a:spcPts val="0"/>
              </a:spcAft>
              <a:buSzPts val="1300"/>
              <a:buNone/>
              <a:defRPr/>
            </a:lvl3pPr>
            <a:lvl4pPr indent="-228600" lvl="3" marL="1828800" algn="l">
              <a:lnSpc>
                <a:spcPct val="100000"/>
              </a:lnSpc>
              <a:spcBef>
                <a:spcPts val="0"/>
              </a:spcBef>
              <a:spcAft>
                <a:spcPts val="0"/>
              </a:spcAft>
              <a:buSzPts val="1300"/>
              <a:buNone/>
              <a:defRPr/>
            </a:lvl4pPr>
            <a:lvl5pPr indent="-228600" lvl="4" marL="2286000" algn="l">
              <a:lnSpc>
                <a:spcPct val="100000"/>
              </a:lnSpc>
              <a:spcBef>
                <a:spcPts val="0"/>
              </a:spcBef>
              <a:spcAft>
                <a:spcPts val="0"/>
              </a:spcAft>
              <a:buSzPts val="1300"/>
              <a:buNone/>
              <a:defRPr/>
            </a:lvl5pPr>
            <a:lvl6pPr indent="-228600" lvl="5" marL="2743200" algn="l">
              <a:lnSpc>
                <a:spcPct val="100000"/>
              </a:lnSpc>
              <a:spcBef>
                <a:spcPts val="0"/>
              </a:spcBef>
              <a:spcAft>
                <a:spcPts val="0"/>
              </a:spcAft>
              <a:buSzPts val="1300"/>
              <a:buNone/>
              <a:defRPr/>
            </a:lvl6pPr>
            <a:lvl7pPr indent="-228600" lvl="6" marL="3200400" algn="l">
              <a:lnSpc>
                <a:spcPct val="100000"/>
              </a:lnSpc>
              <a:spcBef>
                <a:spcPts val="0"/>
              </a:spcBef>
              <a:spcAft>
                <a:spcPts val="0"/>
              </a:spcAft>
              <a:buSzPts val="1300"/>
              <a:buNone/>
              <a:defRPr/>
            </a:lvl7pPr>
            <a:lvl8pPr indent="-228600" lvl="7" marL="3657600" algn="l">
              <a:lnSpc>
                <a:spcPct val="100000"/>
              </a:lnSpc>
              <a:spcBef>
                <a:spcPts val="0"/>
              </a:spcBef>
              <a:spcAft>
                <a:spcPts val="0"/>
              </a:spcAft>
              <a:buSzPts val="1300"/>
              <a:buNone/>
              <a:defRPr/>
            </a:lvl8pPr>
            <a:lvl9pPr indent="-228600" lvl="8" marL="4114800" algn="l">
              <a:lnSpc>
                <a:spcPct val="100000"/>
              </a:lnSpc>
              <a:spcBef>
                <a:spcPts val="0"/>
              </a:spcBef>
              <a:spcAft>
                <a:spcPts val="0"/>
              </a:spcAft>
              <a:buSzPts val="1300"/>
              <a:buNone/>
              <a:defRPr/>
            </a:lvl9pPr>
          </a:lstStyle>
          <a:p/>
        </p:txBody>
      </p:sp>
      <p:sp>
        <p:nvSpPr>
          <p:cNvPr id="142" name="Google Shape;142;p71"/>
          <p:cNvSpPr txBox="1"/>
          <p:nvPr>
            <p:ph idx="3" type="body"/>
          </p:nvPr>
        </p:nvSpPr>
        <p:spPr>
          <a:xfrm>
            <a:off x="311530" y="2935919"/>
            <a:ext cx="8519394" cy="16287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300"/>
              <a:buNone/>
              <a:defRPr/>
            </a:lvl1pPr>
            <a:lvl2pPr indent="-228600" lvl="1" marL="914400" algn="l">
              <a:lnSpc>
                <a:spcPct val="100000"/>
              </a:lnSpc>
              <a:spcBef>
                <a:spcPts val="0"/>
              </a:spcBef>
              <a:spcAft>
                <a:spcPts val="0"/>
              </a:spcAft>
              <a:buSzPts val="1300"/>
              <a:buNone/>
              <a:defRPr/>
            </a:lvl2pPr>
            <a:lvl3pPr indent="-228600" lvl="2" marL="1371600" algn="l">
              <a:lnSpc>
                <a:spcPct val="100000"/>
              </a:lnSpc>
              <a:spcBef>
                <a:spcPts val="0"/>
              </a:spcBef>
              <a:spcAft>
                <a:spcPts val="0"/>
              </a:spcAft>
              <a:buSzPts val="1300"/>
              <a:buNone/>
              <a:defRPr/>
            </a:lvl3pPr>
            <a:lvl4pPr indent="-228600" lvl="3" marL="1828800" algn="l">
              <a:lnSpc>
                <a:spcPct val="100000"/>
              </a:lnSpc>
              <a:spcBef>
                <a:spcPts val="0"/>
              </a:spcBef>
              <a:spcAft>
                <a:spcPts val="0"/>
              </a:spcAft>
              <a:buSzPts val="1300"/>
              <a:buNone/>
              <a:defRPr/>
            </a:lvl4pPr>
            <a:lvl5pPr indent="-228600" lvl="4" marL="2286000" algn="l">
              <a:lnSpc>
                <a:spcPct val="100000"/>
              </a:lnSpc>
              <a:spcBef>
                <a:spcPts val="0"/>
              </a:spcBef>
              <a:spcAft>
                <a:spcPts val="0"/>
              </a:spcAft>
              <a:buSzPts val="1300"/>
              <a:buNone/>
              <a:defRPr/>
            </a:lvl5pPr>
            <a:lvl6pPr indent="-228600" lvl="5" marL="2743200" algn="l">
              <a:lnSpc>
                <a:spcPct val="100000"/>
              </a:lnSpc>
              <a:spcBef>
                <a:spcPts val="0"/>
              </a:spcBef>
              <a:spcAft>
                <a:spcPts val="0"/>
              </a:spcAft>
              <a:buSzPts val="1300"/>
              <a:buNone/>
              <a:defRPr/>
            </a:lvl6pPr>
            <a:lvl7pPr indent="-228600" lvl="6" marL="3200400" algn="l">
              <a:lnSpc>
                <a:spcPct val="100000"/>
              </a:lnSpc>
              <a:spcBef>
                <a:spcPts val="0"/>
              </a:spcBef>
              <a:spcAft>
                <a:spcPts val="0"/>
              </a:spcAft>
              <a:buSzPts val="1300"/>
              <a:buNone/>
              <a:defRPr/>
            </a:lvl7pPr>
            <a:lvl8pPr indent="-228600" lvl="7" marL="3657600" algn="l">
              <a:lnSpc>
                <a:spcPct val="100000"/>
              </a:lnSpc>
              <a:spcBef>
                <a:spcPts val="0"/>
              </a:spcBef>
              <a:spcAft>
                <a:spcPts val="0"/>
              </a:spcAft>
              <a:buSzPts val="1300"/>
              <a:buNone/>
              <a:defRPr/>
            </a:lvl8pPr>
            <a:lvl9pPr indent="-228600" lvl="8" marL="4114800" algn="l">
              <a:lnSpc>
                <a:spcPct val="100000"/>
              </a:lnSpc>
              <a:spcBef>
                <a:spcPts val="0"/>
              </a:spcBef>
              <a:spcAft>
                <a:spcPts val="0"/>
              </a:spcAft>
              <a:buSzPts val="13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43" name="Shape 143"/>
        <p:cNvGrpSpPr/>
        <p:nvPr/>
      </p:nvGrpSpPr>
      <p:grpSpPr>
        <a:xfrm>
          <a:off x="0" y="0"/>
          <a:ext cx="0" cy="0"/>
          <a:chOff x="0" y="0"/>
          <a:chExt cx="0" cy="0"/>
        </a:xfrm>
      </p:grpSpPr>
      <p:sp>
        <p:nvSpPr>
          <p:cNvPr id="144" name="Google Shape;144;p72"/>
          <p:cNvSpPr txBox="1"/>
          <p:nvPr>
            <p:ph type="title"/>
          </p:nvPr>
        </p:nvSpPr>
        <p:spPr>
          <a:xfrm>
            <a:off x="311530" y="444747"/>
            <a:ext cx="8519394" cy="572098"/>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300"/>
              <a:buNone/>
              <a:defRPr/>
            </a:lvl5pPr>
            <a:lvl6pPr lvl="5" algn="l">
              <a:lnSpc>
                <a:spcPct val="100000"/>
              </a:lnSpc>
              <a:spcBef>
                <a:spcPts val="0"/>
              </a:spcBef>
              <a:spcAft>
                <a:spcPts val="0"/>
              </a:spcAft>
              <a:buSzPts val="1300"/>
              <a:buNone/>
              <a:defRPr/>
            </a:lvl6pPr>
            <a:lvl7pPr lvl="6" algn="l">
              <a:lnSpc>
                <a:spcPct val="100000"/>
              </a:lnSpc>
              <a:spcBef>
                <a:spcPts val="0"/>
              </a:spcBef>
              <a:spcAft>
                <a:spcPts val="0"/>
              </a:spcAft>
              <a:buSzPts val="1300"/>
              <a:buNone/>
              <a:defRPr/>
            </a:lvl7pPr>
            <a:lvl8pPr lvl="7" algn="l">
              <a:lnSpc>
                <a:spcPct val="100000"/>
              </a:lnSpc>
              <a:spcBef>
                <a:spcPts val="0"/>
              </a:spcBef>
              <a:spcAft>
                <a:spcPts val="0"/>
              </a:spcAft>
              <a:buSzPts val="1300"/>
              <a:buNone/>
              <a:defRPr/>
            </a:lvl8pPr>
            <a:lvl9pPr lvl="8" algn="l">
              <a:lnSpc>
                <a:spcPct val="100000"/>
              </a:lnSpc>
              <a:spcBef>
                <a:spcPts val="0"/>
              </a:spcBef>
              <a:spcAft>
                <a:spcPts val="0"/>
              </a:spcAft>
              <a:buSzPts val="1300"/>
              <a:buNone/>
              <a:defRPr/>
            </a:lvl9pPr>
          </a:lstStyle>
          <a:p/>
        </p:txBody>
      </p:sp>
      <p:sp>
        <p:nvSpPr>
          <p:cNvPr id="145" name="Google Shape;145;p72"/>
          <p:cNvSpPr txBox="1"/>
          <p:nvPr>
            <p:ph idx="1" type="body"/>
          </p:nvPr>
        </p:nvSpPr>
        <p:spPr>
          <a:xfrm>
            <a:off x="311530" y="1152032"/>
            <a:ext cx="8519394" cy="16287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300"/>
              <a:buNone/>
              <a:defRPr/>
            </a:lvl1pPr>
            <a:lvl2pPr indent="-228600" lvl="1" marL="914400" algn="l">
              <a:lnSpc>
                <a:spcPct val="100000"/>
              </a:lnSpc>
              <a:spcBef>
                <a:spcPts val="0"/>
              </a:spcBef>
              <a:spcAft>
                <a:spcPts val="0"/>
              </a:spcAft>
              <a:buSzPts val="1300"/>
              <a:buNone/>
              <a:defRPr/>
            </a:lvl2pPr>
            <a:lvl3pPr indent="-228600" lvl="2" marL="1371600" algn="l">
              <a:lnSpc>
                <a:spcPct val="100000"/>
              </a:lnSpc>
              <a:spcBef>
                <a:spcPts val="0"/>
              </a:spcBef>
              <a:spcAft>
                <a:spcPts val="0"/>
              </a:spcAft>
              <a:buSzPts val="1300"/>
              <a:buNone/>
              <a:defRPr/>
            </a:lvl3pPr>
            <a:lvl4pPr indent="-228600" lvl="3" marL="1828800" algn="l">
              <a:lnSpc>
                <a:spcPct val="100000"/>
              </a:lnSpc>
              <a:spcBef>
                <a:spcPts val="0"/>
              </a:spcBef>
              <a:spcAft>
                <a:spcPts val="0"/>
              </a:spcAft>
              <a:buSzPts val="1300"/>
              <a:buNone/>
              <a:defRPr/>
            </a:lvl4pPr>
            <a:lvl5pPr indent="-228600" lvl="4" marL="2286000" algn="l">
              <a:lnSpc>
                <a:spcPct val="100000"/>
              </a:lnSpc>
              <a:spcBef>
                <a:spcPts val="0"/>
              </a:spcBef>
              <a:spcAft>
                <a:spcPts val="0"/>
              </a:spcAft>
              <a:buSzPts val="1300"/>
              <a:buNone/>
              <a:defRPr/>
            </a:lvl5pPr>
            <a:lvl6pPr indent="-228600" lvl="5" marL="2743200" algn="l">
              <a:lnSpc>
                <a:spcPct val="100000"/>
              </a:lnSpc>
              <a:spcBef>
                <a:spcPts val="0"/>
              </a:spcBef>
              <a:spcAft>
                <a:spcPts val="0"/>
              </a:spcAft>
              <a:buSzPts val="1300"/>
              <a:buNone/>
              <a:defRPr/>
            </a:lvl6pPr>
            <a:lvl7pPr indent="-228600" lvl="6" marL="3200400" algn="l">
              <a:lnSpc>
                <a:spcPct val="100000"/>
              </a:lnSpc>
              <a:spcBef>
                <a:spcPts val="0"/>
              </a:spcBef>
              <a:spcAft>
                <a:spcPts val="0"/>
              </a:spcAft>
              <a:buSzPts val="1300"/>
              <a:buNone/>
              <a:defRPr/>
            </a:lvl7pPr>
            <a:lvl8pPr indent="-228600" lvl="7" marL="3657600" algn="l">
              <a:lnSpc>
                <a:spcPct val="100000"/>
              </a:lnSpc>
              <a:spcBef>
                <a:spcPts val="0"/>
              </a:spcBef>
              <a:spcAft>
                <a:spcPts val="0"/>
              </a:spcAft>
              <a:buSzPts val="1300"/>
              <a:buNone/>
              <a:defRPr/>
            </a:lvl8pPr>
            <a:lvl9pPr indent="-228600" lvl="8" marL="4114800" algn="l">
              <a:lnSpc>
                <a:spcPct val="100000"/>
              </a:lnSpc>
              <a:spcBef>
                <a:spcPts val="0"/>
              </a:spcBef>
              <a:spcAft>
                <a:spcPts val="0"/>
              </a:spcAft>
              <a:buSzPts val="1300"/>
              <a:buNone/>
              <a:defRPr/>
            </a:lvl9pPr>
          </a:lstStyle>
          <a:p/>
        </p:txBody>
      </p:sp>
      <p:sp>
        <p:nvSpPr>
          <p:cNvPr id="146" name="Google Shape;146;p72"/>
          <p:cNvSpPr txBox="1"/>
          <p:nvPr>
            <p:ph idx="2" type="body"/>
          </p:nvPr>
        </p:nvSpPr>
        <p:spPr>
          <a:xfrm>
            <a:off x="311530" y="2935919"/>
            <a:ext cx="8519394" cy="16287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300"/>
              <a:buNone/>
              <a:defRPr/>
            </a:lvl1pPr>
            <a:lvl2pPr indent="-228600" lvl="1" marL="914400" algn="l">
              <a:lnSpc>
                <a:spcPct val="100000"/>
              </a:lnSpc>
              <a:spcBef>
                <a:spcPts val="0"/>
              </a:spcBef>
              <a:spcAft>
                <a:spcPts val="0"/>
              </a:spcAft>
              <a:buSzPts val="1300"/>
              <a:buNone/>
              <a:defRPr/>
            </a:lvl2pPr>
            <a:lvl3pPr indent="-228600" lvl="2" marL="1371600" algn="l">
              <a:lnSpc>
                <a:spcPct val="100000"/>
              </a:lnSpc>
              <a:spcBef>
                <a:spcPts val="0"/>
              </a:spcBef>
              <a:spcAft>
                <a:spcPts val="0"/>
              </a:spcAft>
              <a:buSzPts val="1300"/>
              <a:buNone/>
              <a:defRPr/>
            </a:lvl3pPr>
            <a:lvl4pPr indent="-228600" lvl="3" marL="1828800" algn="l">
              <a:lnSpc>
                <a:spcPct val="100000"/>
              </a:lnSpc>
              <a:spcBef>
                <a:spcPts val="0"/>
              </a:spcBef>
              <a:spcAft>
                <a:spcPts val="0"/>
              </a:spcAft>
              <a:buSzPts val="1300"/>
              <a:buNone/>
              <a:defRPr/>
            </a:lvl4pPr>
            <a:lvl5pPr indent="-228600" lvl="4" marL="2286000" algn="l">
              <a:lnSpc>
                <a:spcPct val="100000"/>
              </a:lnSpc>
              <a:spcBef>
                <a:spcPts val="0"/>
              </a:spcBef>
              <a:spcAft>
                <a:spcPts val="0"/>
              </a:spcAft>
              <a:buSzPts val="1300"/>
              <a:buNone/>
              <a:defRPr/>
            </a:lvl5pPr>
            <a:lvl6pPr indent="-228600" lvl="5" marL="2743200" algn="l">
              <a:lnSpc>
                <a:spcPct val="100000"/>
              </a:lnSpc>
              <a:spcBef>
                <a:spcPts val="0"/>
              </a:spcBef>
              <a:spcAft>
                <a:spcPts val="0"/>
              </a:spcAft>
              <a:buSzPts val="1300"/>
              <a:buNone/>
              <a:defRPr/>
            </a:lvl6pPr>
            <a:lvl7pPr indent="-228600" lvl="6" marL="3200400" algn="l">
              <a:lnSpc>
                <a:spcPct val="100000"/>
              </a:lnSpc>
              <a:spcBef>
                <a:spcPts val="0"/>
              </a:spcBef>
              <a:spcAft>
                <a:spcPts val="0"/>
              </a:spcAft>
              <a:buSzPts val="1300"/>
              <a:buNone/>
              <a:defRPr/>
            </a:lvl7pPr>
            <a:lvl8pPr indent="-228600" lvl="7" marL="3657600" algn="l">
              <a:lnSpc>
                <a:spcPct val="100000"/>
              </a:lnSpc>
              <a:spcBef>
                <a:spcPts val="0"/>
              </a:spcBef>
              <a:spcAft>
                <a:spcPts val="0"/>
              </a:spcAft>
              <a:buSzPts val="1300"/>
              <a:buNone/>
              <a:defRPr/>
            </a:lvl8pPr>
            <a:lvl9pPr indent="-228600" lvl="8" marL="4114800" algn="l">
              <a:lnSpc>
                <a:spcPct val="100000"/>
              </a:lnSpc>
              <a:spcBef>
                <a:spcPts val="0"/>
              </a:spcBef>
              <a:spcAft>
                <a:spcPts val="0"/>
              </a:spcAft>
              <a:buSzPts val="13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47" name="Shape 147"/>
        <p:cNvGrpSpPr/>
        <p:nvPr/>
      </p:nvGrpSpPr>
      <p:grpSpPr>
        <a:xfrm>
          <a:off x="0" y="0"/>
          <a:ext cx="0" cy="0"/>
          <a:chOff x="0" y="0"/>
          <a:chExt cx="0" cy="0"/>
        </a:xfrm>
      </p:grpSpPr>
      <p:sp>
        <p:nvSpPr>
          <p:cNvPr id="148" name="Google Shape;148;p73"/>
          <p:cNvSpPr txBox="1"/>
          <p:nvPr>
            <p:ph type="title"/>
          </p:nvPr>
        </p:nvSpPr>
        <p:spPr>
          <a:xfrm>
            <a:off x="311530" y="444747"/>
            <a:ext cx="8519394" cy="572098"/>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300"/>
              <a:buNone/>
              <a:defRPr/>
            </a:lvl5pPr>
            <a:lvl6pPr lvl="5" algn="l">
              <a:lnSpc>
                <a:spcPct val="100000"/>
              </a:lnSpc>
              <a:spcBef>
                <a:spcPts val="0"/>
              </a:spcBef>
              <a:spcAft>
                <a:spcPts val="0"/>
              </a:spcAft>
              <a:buSzPts val="1300"/>
              <a:buNone/>
              <a:defRPr/>
            </a:lvl6pPr>
            <a:lvl7pPr lvl="6" algn="l">
              <a:lnSpc>
                <a:spcPct val="100000"/>
              </a:lnSpc>
              <a:spcBef>
                <a:spcPts val="0"/>
              </a:spcBef>
              <a:spcAft>
                <a:spcPts val="0"/>
              </a:spcAft>
              <a:buSzPts val="1300"/>
              <a:buNone/>
              <a:defRPr/>
            </a:lvl7pPr>
            <a:lvl8pPr lvl="7" algn="l">
              <a:lnSpc>
                <a:spcPct val="100000"/>
              </a:lnSpc>
              <a:spcBef>
                <a:spcPts val="0"/>
              </a:spcBef>
              <a:spcAft>
                <a:spcPts val="0"/>
              </a:spcAft>
              <a:buSzPts val="1300"/>
              <a:buNone/>
              <a:defRPr/>
            </a:lvl8pPr>
            <a:lvl9pPr lvl="8" algn="l">
              <a:lnSpc>
                <a:spcPct val="100000"/>
              </a:lnSpc>
              <a:spcBef>
                <a:spcPts val="0"/>
              </a:spcBef>
              <a:spcAft>
                <a:spcPts val="0"/>
              </a:spcAft>
              <a:buSzPts val="1300"/>
              <a:buNone/>
              <a:defRPr/>
            </a:lvl9pPr>
          </a:lstStyle>
          <a:p/>
        </p:txBody>
      </p:sp>
      <p:sp>
        <p:nvSpPr>
          <p:cNvPr id="149" name="Google Shape;149;p73"/>
          <p:cNvSpPr txBox="1"/>
          <p:nvPr>
            <p:ph idx="1" type="body"/>
          </p:nvPr>
        </p:nvSpPr>
        <p:spPr>
          <a:xfrm>
            <a:off x="311530" y="1152032"/>
            <a:ext cx="4157323" cy="16287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300"/>
              <a:buNone/>
              <a:defRPr/>
            </a:lvl1pPr>
            <a:lvl2pPr indent="-228600" lvl="1" marL="914400" algn="l">
              <a:lnSpc>
                <a:spcPct val="100000"/>
              </a:lnSpc>
              <a:spcBef>
                <a:spcPts val="0"/>
              </a:spcBef>
              <a:spcAft>
                <a:spcPts val="0"/>
              </a:spcAft>
              <a:buSzPts val="1300"/>
              <a:buNone/>
              <a:defRPr/>
            </a:lvl2pPr>
            <a:lvl3pPr indent="-228600" lvl="2" marL="1371600" algn="l">
              <a:lnSpc>
                <a:spcPct val="100000"/>
              </a:lnSpc>
              <a:spcBef>
                <a:spcPts val="0"/>
              </a:spcBef>
              <a:spcAft>
                <a:spcPts val="0"/>
              </a:spcAft>
              <a:buSzPts val="1300"/>
              <a:buNone/>
              <a:defRPr/>
            </a:lvl3pPr>
            <a:lvl4pPr indent="-228600" lvl="3" marL="1828800" algn="l">
              <a:lnSpc>
                <a:spcPct val="100000"/>
              </a:lnSpc>
              <a:spcBef>
                <a:spcPts val="0"/>
              </a:spcBef>
              <a:spcAft>
                <a:spcPts val="0"/>
              </a:spcAft>
              <a:buSzPts val="1300"/>
              <a:buNone/>
              <a:defRPr/>
            </a:lvl4pPr>
            <a:lvl5pPr indent="-228600" lvl="4" marL="2286000" algn="l">
              <a:lnSpc>
                <a:spcPct val="100000"/>
              </a:lnSpc>
              <a:spcBef>
                <a:spcPts val="0"/>
              </a:spcBef>
              <a:spcAft>
                <a:spcPts val="0"/>
              </a:spcAft>
              <a:buSzPts val="1300"/>
              <a:buNone/>
              <a:defRPr/>
            </a:lvl5pPr>
            <a:lvl6pPr indent="-228600" lvl="5" marL="2743200" algn="l">
              <a:lnSpc>
                <a:spcPct val="100000"/>
              </a:lnSpc>
              <a:spcBef>
                <a:spcPts val="0"/>
              </a:spcBef>
              <a:spcAft>
                <a:spcPts val="0"/>
              </a:spcAft>
              <a:buSzPts val="1300"/>
              <a:buNone/>
              <a:defRPr/>
            </a:lvl6pPr>
            <a:lvl7pPr indent="-228600" lvl="6" marL="3200400" algn="l">
              <a:lnSpc>
                <a:spcPct val="100000"/>
              </a:lnSpc>
              <a:spcBef>
                <a:spcPts val="0"/>
              </a:spcBef>
              <a:spcAft>
                <a:spcPts val="0"/>
              </a:spcAft>
              <a:buSzPts val="1300"/>
              <a:buNone/>
              <a:defRPr/>
            </a:lvl7pPr>
            <a:lvl8pPr indent="-228600" lvl="7" marL="3657600" algn="l">
              <a:lnSpc>
                <a:spcPct val="100000"/>
              </a:lnSpc>
              <a:spcBef>
                <a:spcPts val="0"/>
              </a:spcBef>
              <a:spcAft>
                <a:spcPts val="0"/>
              </a:spcAft>
              <a:buSzPts val="1300"/>
              <a:buNone/>
              <a:defRPr/>
            </a:lvl8pPr>
            <a:lvl9pPr indent="-228600" lvl="8" marL="4114800" algn="l">
              <a:lnSpc>
                <a:spcPct val="100000"/>
              </a:lnSpc>
              <a:spcBef>
                <a:spcPts val="0"/>
              </a:spcBef>
              <a:spcAft>
                <a:spcPts val="0"/>
              </a:spcAft>
              <a:buSzPts val="1300"/>
              <a:buNone/>
              <a:defRPr/>
            </a:lvl9pPr>
          </a:lstStyle>
          <a:p/>
        </p:txBody>
      </p:sp>
      <p:sp>
        <p:nvSpPr>
          <p:cNvPr id="150" name="Google Shape;150;p73"/>
          <p:cNvSpPr txBox="1"/>
          <p:nvPr>
            <p:ph idx="2" type="body"/>
          </p:nvPr>
        </p:nvSpPr>
        <p:spPr>
          <a:xfrm>
            <a:off x="4677193" y="1152032"/>
            <a:ext cx="4157323" cy="16287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300"/>
              <a:buNone/>
              <a:defRPr/>
            </a:lvl1pPr>
            <a:lvl2pPr indent="-228600" lvl="1" marL="914400" algn="l">
              <a:lnSpc>
                <a:spcPct val="100000"/>
              </a:lnSpc>
              <a:spcBef>
                <a:spcPts val="0"/>
              </a:spcBef>
              <a:spcAft>
                <a:spcPts val="0"/>
              </a:spcAft>
              <a:buSzPts val="1300"/>
              <a:buNone/>
              <a:defRPr/>
            </a:lvl2pPr>
            <a:lvl3pPr indent="-228600" lvl="2" marL="1371600" algn="l">
              <a:lnSpc>
                <a:spcPct val="100000"/>
              </a:lnSpc>
              <a:spcBef>
                <a:spcPts val="0"/>
              </a:spcBef>
              <a:spcAft>
                <a:spcPts val="0"/>
              </a:spcAft>
              <a:buSzPts val="1300"/>
              <a:buNone/>
              <a:defRPr/>
            </a:lvl3pPr>
            <a:lvl4pPr indent="-228600" lvl="3" marL="1828800" algn="l">
              <a:lnSpc>
                <a:spcPct val="100000"/>
              </a:lnSpc>
              <a:spcBef>
                <a:spcPts val="0"/>
              </a:spcBef>
              <a:spcAft>
                <a:spcPts val="0"/>
              </a:spcAft>
              <a:buSzPts val="1300"/>
              <a:buNone/>
              <a:defRPr/>
            </a:lvl4pPr>
            <a:lvl5pPr indent="-228600" lvl="4" marL="2286000" algn="l">
              <a:lnSpc>
                <a:spcPct val="100000"/>
              </a:lnSpc>
              <a:spcBef>
                <a:spcPts val="0"/>
              </a:spcBef>
              <a:spcAft>
                <a:spcPts val="0"/>
              </a:spcAft>
              <a:buSzPts val="1300"/>
              <a:buNone/>
              <a:defRPr/>
            </a:lvl5pPr>
            <a:lvl6pPr indent="-228600" lvl="5" marL="2743200" algn="l">
              <a:lnSpc>
                <a:spcPct val="100000"/>
              </a:lnSpc>
              <a:spcBef>
                <a:spcPts val="0"/>
              </a:spcBef>
              <a:spcAft>
                <a:spcPts val="0"/>
              </a:spcAft>
              <a:buSzPts val="1300"/>
              <a:buNone/>
              <a:defRPr/>
            </a:lvl6pPr>
            <a:lvl7pPr indent="-228600" lvl="6" marL="3200400" algn="l">
              <a:lnSpc>
                <a:spcPct val="100000"/>
              </a:lnSpc>
              <a:spcBef>
                <a:spcPts val="0"/>
              </a:spcBef>
              <a:spcAft>
                <a:spcPts val="0"/>
              </a:spcAft>
              <a:buSzPts val="1300"/>
              <a:buNone/>
              <a:defRPr/>
            </a:lvl7pPr>
            <a:lvl8pPr indent="-228600" lvl="7" marL="3657600" algn="l">
              <a:lnSpc>
                <a:spcPct val="100000"/>
              </a:lnSpc>
              <a:spcBef>
                <a:spcPts val="0"/>
              </a:spcBef>
              <a:spcAft>
                <a:spcPts val="0"/>
              </a:spcAft>
              <a:buSzPts val="1300"/>
              <a:buNone/>
              <a:defRPr/>
            </a:lvl8pPr>
            <a:lvl9pPr indent="-228600" lvl="8" marL="4114800" algn="l">
              <a:lnSpc>
                <a:spcPct val="100000"/>
              </a:lnSpc>
              <a:spcBef>
                <a:spcPts val="0"/>
              </a:spcBef>
              <a:spcAft>
                <a:spcPts val="0"/>
              </a:spcAft>
              <a:buSzPts val="1300"/>
              <a:buNone/>
              <a:defRPr/>
            </a:lvl9pPr>
          </a:lstStyle>
          <a:p/>
        </p:txBody>
      </p:sp>
      <p:sp>
        <p:nvSpPr>
          <p:cNvPr id="151" name="Google Shape;151;p73"/>
          <p:cNvSpPr txBox="1"/>
          <p:nvPr>
            <p:ph idx="3" type="body"/>
          </p:nvPr>
        </p:nvSpPr>
        <p:spPr>
          <a:xfrm>
            <a:off x="311530" y="2935919"/>
            <a:ext cx="4157323" cy="16287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300"/>
              <a:buNone/>
              <a:defRPr/>
            </a:lvl1pPr>
            <a:lvl2pPr indent="-228600" lvl="1" marL="914400" algn="l">
              <a:lnSpc>
                <a:spcPct val="100000"/>
              </a:lnSpc>
              <a:spcBef>
                <a:spcPts val="0"/>
              </a:spcBef>
              <a:spcAft>
                <a:spcPts val="0"/>
              </a:spcAft>
              <a:buSzPts val="1300"/>
              <a:buNone/>
              <a:defRPr/>
            </a:lvl2pPr>
            <a:lvl3pPr indent="-228600" lvl="2" marL="1371600" algn="l">
              <a:lnSpc>
                <a:spcPct val="100000"/>
              </a:lnSpc>
              <a:spcBef>
                <a:spcPts val="0"/>
              </a:spcBef>
              <a:spcAft>
                <a:spcPts val="0"/>
              </a:spcAft>
              <a:buSzPts val="1300"/>
              <a:buNone/>
              <a:defRPr/>
            </a:lvl3pPr>
            <a:lvl4pPr indent="-228600" lvl="3" marL="1828800" algn="l">
              <a:lnSpc>
                <a:spcPct val="100000"/>
              </a:lnSpc>
              <a:spcBef>
                <a:spcPts val="0"/>
              </a:spcBef>
              <a:spcAft>
                <a:spcPts val="0"/>
              </a:spcAft>
              <a:buSzPts val="1300"/>
              <a:buNone/>
              <a:defRPr/>
            </a:lvl4pPr>
            <a:lvl5pPr indent="-228600" lvl="4" marL="2286000" algn="l">
              <a:lnSpc>
                <a:spcPct val="100000"/>
              </a:lnSpc>
              <a:spcBef>
                <a:spcPts val="0"/>
              </a:spcBef>
              <a:spcAft>
                <a:spcPts val="0"/>
              </a:spcAft>
              <a:buSzPts val="1300"/>
              <a:buNone/>
              <a:defRPr/>
            </a:lvl5pPr>
            <a:lvl6pPr indent="-228600" lvl="5" marL="2743200" algn="l">
              <a:lnSpc>
                <a:spcPct val="100000"/>
              </a:lnSpc>
              <a:spcBef>
                <a:spcPts val="0"/>
              </a:spcBef>
              <a:spcAft>
                <a:spcPts val="0"/>
              </a:spcAft>
              <a:buSzPts val="1300"/>
              <a:buNone/>
              <a:defRPr/>
            </a:lvl6pPr>
            <a:lvl7pPr indent="-228600" lvl="6" marL="3200400" algn="l">
              <a:lnSpc>
                <a:spcPct val="100000"/>
              </a:lnSpc>
              <a:spcBef>
                <a:spcPts val="0"/>
              </a:spcBef>
              <a:spcAft>
                <a:spcPts val="0"/>
              </a:spcAft>
              <a:buSzPts val="1300"/>
              <a:buNone/>
              <a:defRPr/>
            </a:lvl7pPr>
            <a:lvl8pPr indent="-228600" lvl="7" marL="3657600" algn="l">
              <a:lnSpc>
                <a:spcPct val="100000"/>
              </a:lnSpc>
              <a:spcBef>
                <a:spcPts val="0"/>
              </a:spcBef>
              <a:spcAft>
                <a:spcPts val="0"/>
              </a:spcAft>
              <a:buSzPts val="1300"/>
              <a:buNone/>
              <a:defRPr/>
            </a:lvl8pPr>
            <a:lvl9pPr indent="-228600" lvl="8" marL="4114800" algn="l">
              <a:lnSpc>
                <a:spcPct val="100000"/>
              </a:lnSpc>
              <a:spcBef>
                <a:spcPts val="0"/>
              </a:spcBef>
              <a:spcAft>
                <a:spcPts val="0"/>
              </a:spcAft>
              <a:buSzPts val="1300"/>
              <a:buNone/>
              <a:defRPr/>
            </a:lvl9pPr>
          </a:lstStyle>
          <a:p/>
        </p:txBody>
      </p:sp>
      <p:sp>
        <p:nvSpPr>
          <p:cNvPr id="152" name="Google Shape;152;p73"/>
          <p:cNvSpPr txBox="1"/>
          <p:nvPr>
            <p:ph idx="4" type="body"/>
          </p:nvPr>
        </p:nvSpPr>
        <p:spPr>
          <a:xfrm>
            <a:off x="4677193" y="2935919"/>
            <a:ext cx="4157323" cy="16287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300"/>
              <a:buNone/>
              <a:defRPr/>
            </a:lvl1pPr>
            <a:lvl2pPr indent="-228600" lvl="1" marL="914400" algn="l">
              <a:lnSpc>
                <a:spcPct val="100000"/>
              </a:lnSpc>
              <a:spcBef>
                <a:spcPts val="0"/>
              </a:spcBef>
              <a:spcAft>
                <a:spcPts val="0"/>
              </a:spcAft>
              <a:buSzPts val="1300"/>
              <a:buNone/>
              <a:defRPr/>
            </a:lvl2pPr>
            <a:lvl3pPr indent="-228600" lvl="2" marL="1371600" algn="l">
              <a:lnSpc>
                <a:spcPct val="100000"/>
              </a:lnSpc>
              <a:spcBef>
                <a:spcPts val="0"/>
              </a:spcBef>
              <a:spcAft>
                <a:spcPts val="0"/>
              </a:spcAft>
              <a:buSzPts val="1300"/>
              <a:buNone/>
              <a:defRPr/>
            </a:lvl3pPr>
            <a:lvl4pPr indent="-228600" lvl="3" marL="1828800" algn="l">
              <a:lnSpc>
                <a:spcPct val="100000"/>
              </a:lnSpc>
              <a:spcBef>
                <a:spcPts val="0"/>
              </a:spcBef>
              <a:spcAft>
                <a:spcPts val="0"/>
              </a:spcAft>
              <a:buSzPts val="1300"/>
              <a:buNone/>
              <a:defRPr/>
            </a:lvl4pPr>
            <a:lvl5pPr indent="-228600" lvl="4" marL="2286000" algn="l">
              <a:lnSpc>
                <a:spcPct val="100000"/>
              </a:lnSpc>
              <a:spcBef>
                <a:spcPts val="0"/>
              </a:spcBef>
              <a:spcAft>
                <a:spcPts val="0"/>
              </a:spcAft>
              <a:buSzPts val="1300"/>
              <a:buNone/>
              <a:defRPr/>
            </a:lvl5pPr>
            <a:lvl6pPr indent="-228600" lvl="5" marL="2743200" algn="l">
              <a:lnSpc>
                <a:spcPct val="100000"/>
              </a:lnSpc>
              <a:spcBef>
                <a:spcPts val="0"/>
              </a:spcBef>
              <a:spcAft>
                <a:spcPts val="0"/>
              </a:spcAft>
              <a:buSzPts val="1300"/>
              <a:buNone/>
              <a:defRPr/>
            </a:lvl6pPr>
            <a:lvl7pPr indent="-228600" lvl="6" marL="3200400" algn="l">
              <a:lnSpc>
                <a:spcPct val="100000"/>
              </a:lnSpc>
              <a:spcBef>
                <a:spcPts val="0"/>
              </a:spcBef>
              <a:spcAft>
                <a:spcPts val="0"/>
              </a:spcAft>
              <a:buSzPts val="1300"/>
              <a:buNone/>
              <a:defRPr/>
            </a:lvl7pPr>
            <a:lvl8pPr indent="-228600" lvl="7" marL="3657600" algn="l">
              <a:lnSpc>
                <a:spcPct val="100000"/>
              </a:lnSpc>
              <a:spcBef>
                <a:spcPts val="0"/>
              </a:spcBef>
              <a:spcAft>
                <a:spcPts val="0"/>
              </a:spcAft>
              <a:buSzPts val="1300"/>
              <a:buNone/>
              <a:defRPr/>
            </a:lvl8pPr>
            <a:lvl9pPr indent="-228600" lvl="8" marL="4114800" algn="l">
              <a:lnSpc>
                <a:spcPct val="100000"/>
              </a:lnSpc>
              <a:spcBef>
                <a:spcPts val="0"/>
              </a:spcBef>
              <a:spcAft>
                <a:spcPts val="0"/>
              </a:spcAft>
              <a:buSzPts val="13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53" name="Shape 153"/>
        <p:cNvGrpSpPr/>
        <p:nvPr/>
      </p:nvGrpSpPr>
      <p:grpSpPr>
        <a:xfrm>
          <a:off x="0" y="0"/>
          <a:ext cx="0" cy="0"/>
          <a:chOff x="0" y="0"/>
          <a:chExt cx="0" cy="0"/>
        </a:xfrm>
      </p:grpSpPr>
      <p:sp>
        <p:nvSpPr>
          <p:cNvPr id="154" name="Google Shape;154;p74"/>
          <p:cNvSpPr txBox="1"/>
          <p:nvPr>
            <p:ph type="title"/>
          </p:nvPr>
        </p:nvSpPr>
        <p:spPr>
          <a:xfrm>
            <a:off x="311530" y="444747"/>
            <a:ext cx="8519394" cy="572098"/>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300"/>
              <a:buNone/>
              <a:defRPr/>
            </a:lvl5pPr>
            <a:lvl6pPr lvl="5" algn="l">
              <a:lnSpc>
                <a:spcPct val="100000"/>
              </a:lnSpc>
              <a:spcBef>
                <a:spcPts val="0"/>
              </a:spcBef>
              <a:spcAft>
                <a:spcPts val="0"/>
              </a:spcAft>
              <a:buSzPts val="1300"/>
              <a:buNone/>
              <a:defRPr/>
            </a:lvl6pPr>
            <a:lvl7pPr lvl="6" algn="l">
              <a:lnSpc>
                <a:spcPct val="100000"/>
              </a:lnSpc>
              <a:spcBef>
                <a:spcPts val="0"/>
              </a:spcBef>
              <a:spcAft>
                <a:spcPts val="0"/>
              </a:spcAft>
              <a:buSzPts val="1300"/>
              <a:buNone/>
              <a:defRPr/>
            </a:lvl7pPr>
            <a:lvl8pPr lvl="7" algn="l">
              <a:lnSpc>
                <a:spcPct val="100000"/>
              </a:lnSpc>
              <a:spcBef>
                <a:spcPts val="0"/>
              </a:spcBef>
              <a:spcAft>
                <a:spcPts val="0"/>
              </a:spcAft>
              <a:buSzPts val="1300"/>
              <a:buNone/>
              <a:defRPr/>
            </a:lvl8pPr>
            <a:lvl9pPr lvl="8" algn="l">
              <a:lnSpc>
                <a:spcPct val="100000"/>
              </a:lnSpc>
              <a:spcBef>
                <a:spcPts val="0"/>
              </a:spcBef>
              <a:spcAft>
                <a:spcPts val="0"/>
              </a:spcAft>
              <a:buSzPts val="1300"/>
              <a:buNone/>
              <a:defRPr/>
            </a:lvl9pPr>
          </a:lstStyle>
          <a:p/>
        </p:txBody>
      </p:sp>
      <p:sp>
        <p:nvSpPr>
          <p:cNvPr id="155" name="Google Shape;155;p74"/>
          <p:cNvSpPr txBox="1"/>
          <p:nvPr>
            <p:ph idx="1" type="body"/>
          </p:nvPr>
        </p:nvSpPr>
        <p:spPr>
          <a:xfrm>
            <a:off x="311530" y="1152032"/>
            <a:ext cx="2743030" cy="16287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300"/>
              <a:buNone/>
              <a:defRPr/>
            </a:lvl1pPr>
            <a:lvl2pPr indent="-228600" lvl="1" marL="914400" algn="l">
              <a:lnSpc>
                <a:spcPct val="100000"/>
              </a:lnSpc>
              <a:spcBef>
                <a:spcPts val="0"/>
              </a:spcBef>
              <a:spcAft>
                <a:spcPts val="0"/>
              </a:spcAft>
              <a:buSzPts val="1300"/>
              <a:buNone/>
              <a:defRPr/>
            </a:lvl2pPr>
            <a:lvl3pPr indent="-228600" lvl="2" marL="1371600" algn="l">
              <a:lnSpc>
                <a:spcPct val="100000"/>
              </a:lnSpc>
              <a:spcBef>
                <a:spcPts val="0"/>
              </a:spcBef>
              <a:spcAft>
                <a:spcPts val="0"/>
              </a:spcAft>
              <a:buSzPts val="1300"/>
              <a:buNone/>
              <a:defRPr/>
            </a:lvl3pPr>
            <a:lvl4pPr indent="-228600" lvl="3" marL="1828800" algn="l">
              <a:lnSpc>
                <a:spcPct val="100000"/>
              </a:lnSpc>
              <a:spcBef>
                <a:spcPts val="0"/>
              </a:spcBef>
              <a:spcAft>
                <a:spcPts val="0"/>
              </a:spcAft>
              <a:buSzPts val="1300"/>
              <a:buNone/>
              <a:defRPr/>
            </a:lvl4pPr>
            <a:lvl5pPr indent="-228600" lvl="4" marL="2286000" algn="l">
              <a:lnSpc>
                <a:spcPct val="100000"/>
              </a:lnSpc>
              <a:spcBef>
                <a:spcPts val="0"/>
              </a:spcBef>
              <a:spcAft>
                <a:spcPts val="0"/>
              </a:spcAft>
              <a:buSzPts val="1300"/>
              <a:buNone/>
              <a:defRPr/>
            </a:lvl5pPr>
            <a:lvl6pPr indent="-228600" lvl="5" marL="2743200" algn="l">
              <a:lnSpc>
                <a:spcPct val="100000"/>
              </a:lnSpc>
              <a:spcBef>
                <a:spcPts val="0"/>
              </a:spcBef>
              <a:spcAft>
                <a:spcPts val="0"/>
              </a:spcAft>
              <a:buSzPts val="1300"/>
              <a:buNone/>
              <a:defRPr/>
            </a:lvl6pPr>
            <a:lvl7pPr indent="-228600" lvl="6" marL="3200400" algn="l">
              <a:lnSpc>
                <a:spcPct val="100000"/>
              </a:lnSpc>
              <a:spcBef>
                <a:spcPts val="0"/>
              </a:spcBef>
              <a:spcAft>
                <a:spcPts val="0"/>
              </a:spcAft>
              <a:buSzPts val="1300"/>
              <a:buNone/>
              <a:defRPr/>
            </a:lvl7pPr>
            <a:lvl8pPr indent="-228600" lvl="7" marL="3657600" algn="l">
              <a:lnSpc>
                <a:spcPct val="100000"/>
              </a:lnSpc>
              <a:spcBef>
                <a:spcPts val="0"/>
              </a:spcBef>
              <a:spcAft>
                <a:spcPts val="0"/>
              </a:spcAft>
              <a:buSzPts val="1300"/>
              <a:buNone/>
              <a:defRPr/>
            </a:lvl8pPr>
            <a:lvl9pPr indent="-228600" lvl="8" marL="4114800" algn="l">
              <a:lnSpc>
                <a:spcPct val="100000"/>
              </a:lnSpc>
              <a:spcBef>
                <a:spcPts val="0"/>
              </a:spcBef>
              <a:spcAft>
                <a:spcPts val="0"/>
              </a:spcAft>
              <a:buSzPts val="1300"/>
              <a:buNone/>
              <a:defRPr/>
            </a:lvl9pPr>
          </a:lstStyle>
          <a:p/>
        </p:txBody>
      </p:sp>
      <p:sp>
        <p:nvSpPr>
          <p:cNvPr id="156" name="Google Shape;156;p74"/>
          <p:cNvSpPr txBox="1"/>
          <p:nvPr>
            <p:ph idx="2" type="body"/>
          </p:nvPr>
        </p:nvSpPr>
        <p:spPr>
          <a:xfrm>
            <a:off x="3192038" y="1152032"/>
            <a:ext cx="2743030" cy="16287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300"/>
              <a:buNone/>
              <a:defRPr/>
            </a:lvl1pPr>
            <a:lvl2pPr indent="-228600" lvl="1" marL="914400" algn="l">
              <a:lnSpc>
                <a:spcPct val="100000"/>
              </a:lnSpc>
              <a:spcBef>
                <a:spcPts val="0"/>
              </a:spcBef>
              <a:spcAft>
                <a:spcPts val="0"/>
              </a:spcAft>
              <a:buSzPts val="1300"/>
              <a:buNone/>
              <a:defRPr/>
            </a:lvl2pPr>
            <a:lvl3pPr indent="-228600" lvl="2" marL="1371600" algn="l">
              <a:lnSpc>
                <a:spcPct val="100000"/>
              </a:lnSpc>
              <a:spcBef>
                <a:spcPts val="0"/>
              </a:spcBef>
              <a:spcAft>
                <a:spcPts val="0"/>
              </a:spcAft>
              <a:buSzPts val="1300"/>
              <a:buNone/>
              <a:defRPr/>
            </a:lvl3pPr>
            <a:lvl4pPr indent="-228600" lvl="3" marL="1828800" algn="l">
              <a:lnSpc>
                <a:spcPct val="100000"/>
              </a:lnSpc>
              <a:spcBef>
                <a:spcPts val="0"/>
              </a:spcBef>
              <a:spcAft>
                <a:spcPts val="0"/>
              </a:spcAft>
              <a:buSzPts val="1300"/>
              <a:buNone/>
              <a:defRPr/>
            </a:lvl4pPr>
            <a:lvl5pPr indent="-228600" lvl="4" marL="2286000" algn="l">
              <a:lnSpc>
                <a:spcPct val="100000"/>
              </a:lnSpc>
              <a:spcBef>
                <a:spcPts val="0"/>
              </a:spcBef>
              <a:spcAft>
                <a:spcPts val="0"/>
              </a:spcAft>
              <a:buSzPts val="1300"/>
              <a:buNone/>
              <a:defRPr/>
            </a:lvl5pPr>
            <a:lvl6pPr indent="-228600" lvl="5" marL="2743200" algn="l">
              <a:lnSpc>
                <a:spcPct val="100000"/>
              </a:lnSpc>
              <a:spcBef>
                <a:spcPts val="0"/>
              </a:spcBef>
              <a:spcAft>
                <a:spcPts val="0"/>
              </a:spcAft>
              <a:buSzPts val="1300"/>
              <a:buNone/>
              <a:defRPr/>
            </a:lvl6pPr>
            <a:lvl7pPr indent="-228600" lvl="6" marL="3200400" algn="l">
              <a:lnSpc>
                <a:spcPct val="100000"/>
              </a:lnSpc>
              <a:spcBef>
                <a:spcPts val="0"/>
              </a:spcBef>
              <a:spcAft>
                <a:spcPts val="0"/>
              </a:spcAft>
              <a:buSzPts val="1300"/>
              <a:buNone/>
              <a:defRPr/>
            </a:lvl7pPr>
            <a:lvl8pPr indent="-228600" lvl="7" marL="3657600" algn="l">
              <a:lnSpc>
                <a:spcPct val="100000"/>
              </a:lnSpc>
              <a:spcBef>
                <a:spcPts val="0"/>
              </a:spcBef>
              <a:spcAft>
                <a:spcPts val="0"/>
              </a:spcAft>
              <a:buSzPts val="1300"/>
              <a:buNone/>
              <a:defRPr/>
            </a:lvl8pPr>
            <a:lvl9pPr indent="-228600" lvl="8" marL="4114800" algn="l">
              <a:lnSpc>
                <a:spcPct val="100000"/>
              </a:lnSpc>
              <a:spcBef>
                <a:spcPts val="0"/>
              </a:spcBef>
              <a:spcAft>
                <a:spcPts val="0"/>
              </a:spcAft>
              <a:buSzPts val="1300"/>
              <a:buNone/>
              <a:defRPr/>
            </a:lvl9pPr>
          </a:lstStyle>
          <a:p/>
        </p:txBody>
      </p:sp>
      <p:sp>
        <p:nvSpPr>
          <p:cNvPr id="157" name="Google Shape;157;p74"/>
          <p:cNvSpPr txBox="1"/>
          <p:nvPr>
            <p:ph idx="3" type="body"/>
          </p:nvPr>
        </p:nvSpPr>
        <p:spPr>
          <a:xfrm>
            <a:off x="6072546" y="1152032"/>
            <a:ext cx="2743030" cy="16287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300"/>
              <a:buNone/>
              <a:defRPr/>
            </a:lvl1pPr>
            <a:lvl2pPr indent="-228600" lvl="1" marL="914400" algn="l">
              <a:lnSpc>
                <a:spcPct val="100000"/>
              </a:lnSpc>
              <a:spcBef>
                <a:spcPts val="0"/>
              </a:spcBef>
              <a:spcAft>
                <a:spcPts val="0"/>
              </a:spcAft>
              <a:buSzPts val="1300"/>
              <a:buNone/>
              <a:defRPr/>
            </a:lvl2pPr>
            <a:lvl3pPr indent="-228600" lvl="2" marL="1371600" algn="l">
              <a:lnSpc>
                <a:spcPct val="100000"/>
              </a:lnSpc>
              <a:spcBef>
                <a:spcPts val="0"/>
              </a:spcBef>
              <a:spcAft>
                <a:spcPts val="0"/>
              </a:spcAft>
              <a:buSzPts val="1300"/>
              <a:buNone/>
              <a:defRPr/>
            </a:lvl3pPr>
            <a:lvl4pPr indent="-228600" lvl="3" marL="1828800" algn="l">
              <a:lnSpc>
                <a:spcPct val="100000"/>
              </a:lnSpc>
              <a:spcBef>
                <a:spcPts val="0"/>
              </a:spcBef>
              <a:spcAft>
                <a:spcPts val="0"/>
              </a:spcAft>
              <a:buSzPts val="1300"/>
              <a:buNone/>
              <a:defRPr/>
            </a:lvl4pPr>
            <a:lvl5pPr indent="-228600" lvl="4" marL="2286000" algn="l">
              <a:lnSpc>
                <a:spcPct val="100000"/>
              </a:lnSpc>
              <a:spcBef>
                <a:spcPts val="0"/>
              </a:spcBef>
              <a:spcAft>
                <a:spcPts val="0"/>
              </a:spcAft>
              <a:buSzPts val="1300"/>
              <a:buNone/>
              <a:defRPr/>
            </a:lvl5pPr>
            <a:lvl6pPr indent="-228600" lvl="5" marL="2743200" algn="l">
              <a:lnSpc>
                <a:spcPct val="100000"/>
              </a:lnSpc>
              <a:spcBef>
                <a:spcPts val="0"/>
              </a:spcBef>
              <a:spcAft>
                <a:spcPts val="0"/>
              </a:spcAft>
              <a:buSzPts val="1300"/>
              <a:buNone/>
              <a:defRPr/>
            </a:lvl6pPr>
            <a:lvl7pPr indent="-228600" lvl="6" marL="3200400" algn="l">
              <a:lnSpc>
                <a:spcPct val="100000"/>
              </a:lnSpc>
              <a:spcBef>
                <a:spcPts val="0"/>
              </a:spcBef>
              <a:spcAft>
                <a:spcPts val="0"/>
              </a:spcAft>
              <a:buSzPts val="1300"/>
              <a:buNone/>
              <a:defRPr/>
            </a:lvl7pPr>
            <a:lvl8pPr indent="-228600" lvl="7" marL="3657600" algn="l">
              <a:lnSpc>
                <a:spcPct val="100000"/>
              </a:lnSpc>
              <a:spcBef>
                <a:spcPts val="0"/>
              </a:spcBef>
              <a:spcAft>
                <a:spcPts val="0"/>
              </a:spcAft>
              <a:buSzPts val="1300"/>
              <a:buNone/>
              <a:defRPr/>
            </a:lvl8pPr>
            <a:lvl9pPr indent="-228600" lvl="8" marL="4114800" algn="l">
              <a:lnSpc>
                <a:spcPct val="100000"/>
              </a:lnSpc>
              <a:spcBef>
                <a:spcPts val="0"/>
              </a:spcBef>
              <a:spcAft>
                <a:spcPts val="0"/>
              </a:spcAft>
              <a:buSzPts val="1300"/>
              <a:buNone/>
              <a:defRPr/>
            </a:lvl9pPr>
          </a:lstStyle>
          <a:p/>
        </p:txBody>
      </p:sp>
      <p:sp>
        <p:nvSpPr>
          <p:cNvPr id="158" name="Google Shape;158;p74"/>
          <p:cNvSpPr txBox="1"/>
          <p:nvPr>
            <p:ph idx="4" type="body"/>
          </p:nvPr>
        </p:nvSpPr>
        <p:spPr>
          <a:xfrm>
            <a:off x="311530" y="2935919"/>
            <a:ext cx="2743030" cy="16287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300"/>
              <a:buNone/>
              <a:defRPr/>
            </a:lvl1pPr>
            <a:lvl2pPr indent="-228600" lvl="1" marL="914400" algn="l">
              <a:lnSpc>
                <a:spcPct val="100000"/>
              </a:lnSpc>
              <a:spcBef>
                <a:spcPts val="0"/>
              </a:spcBef>
              <a:spcAft>
                <a:spcPts val="0"/>
              </a:spcAft>
              <a:buSzPts val="1300"/>
              <a:buNone/>
              <a:defRPr/>
            </a:lvl2pPr>
            <a:lvl3pPr indent="-228600" lvl="2" marL="1371600" algn="l">
              <a:lnSpc>
                <a:spcPct val="100000"/>
              </a:lnSpc>
              <a:spcBef>
                <a:spcPts val="0"/>
              </a:spcBef>
              <a:spcAft>
                <a:spcPts val="0"/>
              </a:spcAft>
              <a:buSzPts val="1300"/>
              <a:buNone/>
              <a:defRPr/>
            </a:lvl3pPr>
            <a:lvl4pPr indent="-228600" lvl="3" marL="1828800" algn="l">
              <a:lnSpc>
                <a:spcPct val="100000"/>
              </a:lnSpc>
              <a:spcBef>
                <a:spcPts val="0"/>
              </a:spcBef>
              <a:spcAft>
                <a:spcPts val="0"/>
              </a:spcAft>
              <a:buSzPts val="1300"/>
              <a:buNone/>
              <a:defRPr/>
            </a:lvl4pPr>
            <a:lvl5pPr indent="-228600" lvl="4" marL="2286000" algn="l">
              <a:lnSpc>
                <a:spcPct val="100000"/>
              </a:lnSpc>
              <a:spcBef>
                <a:spcPts val="0"/>
              </a:spcBef>
              <a:spcAft>
                <a:spcPts val="0"/>
              </a:spcAft>
              <a:buSzPts val="1300"/>
              <a:buNone/>
              <a:defRPr/>
            </a:lvl5pPr>
            <a:lvl6pPr indent="-228600" lvl="5" marL="2743200" algn="l">
              <a:lnSpc>
                <a:spcPct val="100000"/>
              </a:lnSpc>
              <a:spcBef>
                <a:spcPts val="0"/>
              </a:spcBef>
              <a:spcAft>
                <a:spcPts val="0"/>
              </a:spcAft>
              <a:buSzPts val="1300"/>
              <a:buNone/>
              <a:defRPr/>
            </a:lvl6pPr>
            <a:lvl7pPr indent="-228600" lvl="6" marL="3200400" algn="l">
              <a:lnSpc>
                <a:spcPct val="100000"/>
              </a:lnSpc>
              <a:spcBef>
                <a:spcPts val="0"/>
              </a:spcBef>
              <a:spcAft>
                <a:spcPts val="0"/>
              </a:spcAft>
              <a:buSzPts val="1300"/>
              <a:buNone/>
              <a:defRPr/>
            </a:lvl7pPr>
            <a:lvl8pPr indent="-228600" lvl="7" marL="3657600" algn="l">
              <a:lnSpc>
                <a:spcPct val="100000"/>
              </a:lnSpc>
              <a:spcBef>
                <a:spcPts val="0"/>
              </a:spcBef>
              <a:spcAft>
                <a:spcPts val="0"/>
              </a:spcAft>
              <a:buSzPts val="1300"/>
              <a:buNone/>
              <a:defRPr/>
            </a:lvl8pPr>
            <a:lvl9pPr indent="-228600" lvl="8" marL="4114800" algn="l">
              <a:lnSpc>
                <a:spcPct val="100000"/>
              </a:lnSpc>
              <a:spcBef>
                <a:spcPts val="0"/>
              </a:spcBef>
              <a:spcAft>
                <a:spcPts val="0"/>
              </a:spcAft>
              <a:buSzPts val="1300"/>
              <a:buNone/>
              <a:defRPr/>
            </a:lvl9pPr>
          </a:lstStyle>
          <a:p/>
        </p:txBody>
      </p:sp>
      <p:sp>
        <p:nvSpPr>
          <p:cNvPr id="159" name="Google Shape;159;p74"/>
          <p:cNvSpPr txBox="1"/>
          <p:nvPr>
            <p:ph idx="5" type="body"/>
          </p:nvPr>
        </p:nvSpPr>
        <p:spPr>
          <a:xfrm>
            <a:off x="3192038" y="2935919"/>
            <a:ext cx="2743030" cy="16287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300"/>
              <a:buNone/>
              <a:defRPr/>
            </a:lvl1pPr>
            <a:lvl2pPr indent="-228600" lvl="1" marL="914400" algn="l">
              <a:lnSpc>
                <a:spcPct val="100000"/>
              </a:lnSpc>
              <a:spcBef>
                <a:spcPts val="0"/>
              </a:spcBef>
              <a:spcAft>
                <a:spcPts val="0"/>
              </a:spcAft>
              <a:buSzPts val="1300"/>
              <a:buNone/>
              <a:defRPr/>
            </a:lvl2pPr>
            <a:lvl3pPr indent="-228600" lvl="2" marL="1371600" algn="l">
              <a:lnSpc>
                <a:spcPct val="100000"/>
              </a:lnSpc>
              <a:spcBef>
                <a:spcPts val="0"/>
              </a:spcBef>
              <a:spcAft>
                <a:spcPts val="0"/>
              </a:spcAft>
              <a:buSzPts val="1300"/>
              <a:buNone/>
              <a:defRPr/>
            </a:lvl3pPr>
            <a:lvl4pPr indent="-228600" lvl="3" marL="1828800" algn="l">
              <a:lnSpc>
                <a:spcPct val="100000"/>
              </a:lnSpc>
              <a:spcBef>
                <a:spcPts val="0"/>
              </a:spcBef>
              <a:spcAft>
                <a:spcPts val="0"/>
              </a:spcAft>
              <a:buSzPts val="1300"/>
              <a:buNone/>
              <a:defRPr/>
            </a:lvl4pPr>
            <a:lvl5pPr indent="-228600" lvl="4" marL="2286000" algn="l">
              <a:lnSpc>
                <a:spcPct val="100000"/>
              </a:lnSpc>
              <a:spcBef>
                <a:spcPts val="0"/>
              </a:spcBef>
              <a:spcAft>
                <a:spcPts val="0"/>
              </a:spcAft>
              <a:buSzPts val="1300"/>
              <a:buNone/>
              <a:defRPr/>
            </a:lvl5pPr>
            <a:lvl6pPr indent="-228600" lvl="5" marL="2743200" algn="l">
              <a:lnSpc>
                <a:spcPct val="100000"/>
              </a:lnSpc>
              <a:spcBef>
                <a:spcPts val="0"/>
              </a:spcBef>
              <a:spcAft>
                <a:spcPts val="0"/>
              </a:spcAft>
              <a:buSzPts val="1300"/>
              <a:buNone/>
              <a:defRPr/>
            </a:lvl6pPr>
            <a:lvl7pPr indent="-228600" lvl="6" marL="3200400" algn="l">
              <a:lnSpc>
                <a:spcPct val="100000"/>
              </a:lnSpc>
              <a:spcBef>
                <a:spcPts val="0"/>
              </a:spcBef>
              <a:spcAft>
                <a:spcPts val="0"/>
              </a:spcAft>
              <a:buSzPts val="1300"/>
              <a:buNone/>
              <a:defRPr/>
            </a:lvl7pPr>
            <a:lvl8pPr indent="-228600" lvl="7" marL="3657600" algn="l">
              <a:lnSpc>
                <a:spcPct val="100000"/>
              </a:lnSpc>
              <a:spcBef>
                <a:spcPts val="0"/>
              </a:spcBef>
              <a:spcAft>
                <a:spcPts val="0"/>
              </a:spcAft>
              <a:buSzPts val="1300"/>
              <a:buNone/>
              <a:defRPr/>
            </a:lvl8pPr>
            <a:lvl9pPr indent="-228600" lvl="8" marL="4114800" algn="l">
              <a:lnSpc>
                <a:spcPct val="100000"/>
              </a:lnSpc>
              <a:spcBef>
                <a:spcPts val="0"/>
              </a:spcBef>
              <a:spcAft>
                <a:spcPts val="0"/>
              </a:spcAft>
              <a:buSzPts val="1300"/>
              <a:buNone/>
              <a:defRPr/>
            </a:lvl9pPr>
          </a:lstStyle>
          <a:p/>
        </p:txBody>
      </p:sp>
      <p:sp>
        <p:nvSpPr>
          <p:cNvPr id="160" name="Google Shape;160;p74"/>
          <p:cNvSpPr txBox="1"/>
          <p:nvPr>
            <p:ph idx="6" type="body"/>
          </p:nvPr>
        </p:nvSpPr>
        <p:spPr>
          <a:xfrm>
            <a:off x="6072546" y="2935919"/>
            <a:ext cx="2743030" cy="16287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300"/>
              <a:buNone/>
              <a:defRPr/>
            </a:lvl1pPr>
            <a:lvl2pPr indent="-228600" lvl="1" marL="914400" algn="l">
              <a:lnSpc>
                <a:spcPct val="100000"/>
              </a:lnSpc>
              <a:spcBef>
                <a:spcPts val="0"/>
              </a:spcBef>
              <a:spcAft>
                <a:spcPts val="0"/>
              </a:spcAft>
              <a:buSzPts val="1300"/>
              <a:buNone/>
              <a:defRPr/>
            </a:lvl2pPr>
            <a:lvl3pPr indent="-228600" lvl="2" marL="1371600" algn="l">
              <a:lnSpc>
                <a:spcPct val="100000"/>
              </a:lnSpc>
              <a:spcBef>
                <a:spcPts val="0"/>
              </a:spcBef>
              <a:spcAft>
                <a:spcPts val="0"/>
              </a:spcAft>
              <a:buSzPts val="1300"/>
              <a:buNone/>
              <a:defRPr/>
            </a:lvl3pPr>
            <a:lvl4pPr indent="-228600" lvl="3" marL="1828800" algn="l">
              <a:lnSpc>
                <a:spcPct val="100000"/>
              </a:lnSpc>
              <a:spcBef>
                <a:spcPts val="0"/>
              </a:spcBef>
              <a:spcAft>
                <a:spcPts val="0"/>
              </a:spcAft>
              <a:buSzPts val="1300"/>
              <a:buNone/>
              <a:defRPr/>
            </a:lvl4pPr>
            <a:lvl5pPr indent="-228600" lvl="4" marL="2286000" algn="l">
              <a:lnSpc>
                <a:spcPct val="100000"/>
              </a:lnSpc>
              <a:spcBef>
                <a:spcPts val="0"/>
              </a:spcBef>
              <a:spcAft>
                <a:spcPts val="0"/>
              </a:spcAft>
              <a:buSzPts val="1300"/>
              <a:buNone/>
              <a:defRPr/>
            </a:lvl5pPr>
            <a:lvl6pPr indent="-228600" lvl="5" marL="2743200" algn="l">
              <a:lnSpc>
                <a:spcPct val="100000"/>
              </a:lnSpc>
              <a:spcBef>
                <a:spcPts val="0"/>
              </a:spcBef>
              <a:spcAft>
                <a:spcPts val="0"/>
              </a:spcAft>
              <a:buSzPts val="1300"/>
              <a:buNone/>
              <a:defRPr/>
            </a:lvl6pPr>
            <a:lvl7pPr indent="-228600" lvl="6" marL="3200400" algn="l">
              <a:lnSpc>
                <a:spcPct val="100000"/>
              </a:lnSpc>
              <a:spcBef>
                <a:spcPts val="0"/>
              </a:spcBef>
              <a:spcAft>
                <a:spcPts val="0"/>
              </a:spcAft>
              <a:buSzPts val="1300"/>
              <a:buNone/>
              <a:defRPr/>
            </a:lvl7pPr>
            <a:lvl8pPr indent="-228600" lvl="7" marL="3657600" algn="l">
              <a:lnSpc>
                <a:spcPct val="100000"/>
              </a:lnSpc>
              <a:spcBef>
                <a:spcPts val="0"/>
              </a:spcBef>
              <a:spcAft>
                <a:spcPts val="0"/>
              </a:spcAft>
              <a:buSzPts val="1300"/>
              <a:buNone/>
              <a:defRPr/>
            </a:lvl8pPr>
            <a:lvl9pPr indent="-228600" lvl="8" marL="4114800" algn="l">
              <a:lnSpc>
                <a:spcPct val="100000"/>
              </a:lnSpc>
              <a:spcBef>
                <a:spcPts val="0"/>
              </a:spcBef>
              <a:spcAft>
                <a:spcPts val="0"/>
              </a:spcAft>
              <a:buSzPts val="13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67" name="Shape 167"/>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8" name="Shape 168"/>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69" name="Shape 169"/>
        <p:cNvGrpSpPr/>
        <p:nvPr/>
      </p:nvGrpSpPr>
      <p:grpSpPr>
        <a:xfrm>
          <a:off x="0" y="0"/>
          <a:ext cx="0" cy="0"/>
          <a:chOff x="0" y="0"/>
          <a:chExt cx="0" cy="0"/>
        </a:xfrm>
      </p:grpSpPr>
      <p:sp>
        <p:nvSpPr>
          <p:cNvPr id="170" name="Google Shape;170;g143994ae0c7_0_81"/>
          <p:cNvSpPr txBox="1"/>
          <p:nvPr>
            <p:ph type="title"/>
          </p:nvPr>
        </p:nvSpPr>
        <p:spPr>
          <a:xfrm>
            <a:off x="311530" y="444747"/>
            <a:ext cx="8519400" cy="5721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SzPts val="1300"/>
              <a:buNone/>
              <a:defRPr/>
            </a:lvl1pPr>
            <a:lvl2pPr lvl="1" rtl="0" algn="l">
              <a:lnSpc>
                <a:spcPct val="100000"/>
              </a:lnSpc>
              <a:spcBef>
                <a:spcPts val="0"/>
              </a:spcBef>
              <a:spcAft>
                <a:spcPts val="0"/>
              </a:spcAft>
              <a:buSzPts val="1300"/>
              <a:buNone/>
              <a:defRPr/>
            </a:lvl2pPr>
            <a:lvl3pPr lvl="2" rtl="0" algn="l">
              <a:lnSpc>
                <a:spcPct val="100000"/>
              </a:lnSpc>
              <a:spcBef>
                <a:spcPts val="0"/>
              </a:spcBef>
              <a:spcAft>
                <a:spcPts val="0"/>
              </a:spcAft>
              <a:buSzPts val="1300"/>
              <a:buNone/>
              <a:defRPr/>
            </a:lvl3pPr>
            <a:lvl4pPr lvl="3" rtl="0" algn="l">
              <a:lnSpc>
                <a:spcPct val="100000"/>
              </a:lnSpc>
              <a:spcBef>
                <a:spcPts val="0"/>
              </a:spcBef>
              <a:spcAft>
                <a:spcPts val="0"/>
              </a:spcAft>
              <a:buSzPts val="1300"/>
              <a:buNone/>
              <a:defRPr/>
            </a:lvl4pPr>
            <a:lvl5pPr lvl="4" rtl="0" algn="l">
              <a:lnSpc>
                <a:spcPct val="100000"/>
              </a:lnSpc>
              <a:spcBef>
                <a:spcPts val="0"/>
              </a:spcBef>
              <a:spcAft>
                <a:spcPts val="0"/>
              </a:spcAft>
              <a:buSzPts val="1300"/>
              <a:buNone/>
              <a:defRPr/>
            </a:lvl5pPr>
            <a:lvl6pPr lvl="5" rtl="0" algn="l">
              <a:lnSpc>
                <a:spcPct val="100000"/>
              </a:lnSpc>
              <a:spcBef>
                <a:spcPts val="0"/>
              </a:spcBef>
              <a:spcAft>
                <a:spcPts val="0"/>
              </a:spcAft>
              <a:buSzPts val="1300"/>
              <a:buNone/>
              <a:defRPr/>
            </a:lvl6pPr>
            <a:lvl7pPr lvl="6" rtl="0" algn="l">
              <a:lnSpc>
                <a:spcPct val="100000"/>
              </a:lnSpc>
              <a:spcBef>
                <a:spcPts val="0"/>
              </a:spcBef>
              <a:spcAft>
                <a:spcPts val="0"/>
              </a:spcAft>
              <a:buSzPts val="1300"/>
              <a:buNone/>
              <a:defRPr/>
            </a:lvl7pPr>
            <a:lvl8pPr lvl="7" rtl="0" algn="l">
              <a:lnSpc>
                <a:spcPct val="100000"/>
              </a:lnSpc>
              <a:spcBef>
                <a:spcPts val="0"/>
              </a:spcBef>
              <a:spcAft>
                <a:spcPts val="0"/>
              </a:spcAft>
              <a:buSzPts val="1300"/>
              <a:buNone/>
              <a:defRPr/>
            </a:lvl8pPr>
            <a:lvl9pPr lvl="8" rtl="0" algn="l">
              <a:lnSpc>
                <a:spcPct val="100000"/>
              </a:lnSpc>
              <a:spcBef>
                <a:spcPts val="0"/>
              </a:spcBef>
              <a:spcAft>
                <a:spcPts val="0"/>
              </a:spcAft>
              <a:buSzPts val="1300"/>
              <a:buNone/>
              <a:defRPr/>
            </a:lvl9pPr>
          </a:lstStyle>
          <a:p/>
        </p:txBody>
      </p:sp>
      <p:sp>
        <p:nvSpPr>
          <p:cNvPr id="171" name="Google Shape;171;g143994ae0c7_0_81"/>
          <p:cNvSpPr txBox="1"/>
          <p:nvPr>
            <p:ph idx="1" type="subTitle"/>
          </p:nvPr>
        </p:nvSpPr>
        <p:spPr>
          <a:xfrm>
            <a:off x="311530" y="1152032"/>
            <a:ext cx="8519400" cy="34152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SzPts val="1300"/>
              <a:buNone/>
              <a:defRPr/>
            </a:lvl1pPr>
            <a:lvl2pPr lvl="1" rtl="0" algn="l">
              <a:lnSpc>
                <a:spcPct val="100000"/>
              </a:lnSpc>
              <a:spcBef>
                <a:spcPts val="0"/>
              </a:spcBef>
              <a:spcAft>
                <a:spcPts val="0"/>
              </a:spcAft>
              <a:buSzPts val="1300"/>
              <a:buNone/>
              <a:defRPr/>
            </a:lvl2pPr>
            <a:lvl3pPr lvl="2" rtl="0" algn="l">
              <a:lnSpc>
                <a:spcPct val="100000"/>
              </a:lnSpc>
              <a:spcBef>
                <a:spcPts val="0"/>
              </a:spcBef>
              <a:spcAft>
                <a:spcPts val="0"/>
              </a:spcAft>
              <a:buSzPts val="1300"/>
              <a:buNone/>
              <a:defRPr/>
            </a:lvl3pPr>
            <a:lvl4pPr lvl="3" rtl="0" algn="l">
              <a:lnSpc>
                <a:spcPct val="100000"/>
              </a:lnSpc>
              <a:spcBef>
                <a:spcPts val="0"/>
              </a:spcBef>
              <a:spcAft>
                <a:spcPts val="0"/>
              </a:spcAft>
              <a:buSzPts val="1300"/>
              <a:buNone/>
              <a:defRPr/>
            </a:lvl4pPr>
            <a:lvl5pPr lvl="4" rtl="0" algn="l">
              <a:lnSpc>
                <a:spcPct val="100000"/>
              </a:lnSpc>
              <a:spcBef>
                <a:spcPts val="0"/>
              </a:spcBef>
              <a:spcAft>
                <a:spcPts val="0"/>
              </a:spcAft>
              <a:buSzPts val="1300"/>
              <a:buNone/>
              <a:defRPr/>
            </a:lvl5pPr>
            <a:lvl6pPr lvl="5" rtl="0" algn="l">
              <a:lnSpc>
                <a:spcPct val="100000"/>
              </a:lnSpc>
              <a:spcBef>
                <a:spcPts val="0"/>
              </a:spcBef>
              <a:spcAft>
                <a:spcPts val="0"/>
              </a:spcAft>
              <a:buSzPts val="1300"/>
              <a:buNone/>
              <a:defRPr/>
            </a:lvl6pPr>
            <a:lvl7pPr lvl="6" rtl="0" algn="l">
              <a:lnSpc>
                <a:spcPct val="100000"/>
              </a:lnSpc>
              <a:spcBef>
                <a:spcPts val="0"/>
              </a:spcBef>
              <a:spcAft>
                <a:spcPts val="0"/>
              </a:spcAft>
              <a:buSzPts val="1300"/>
              <a:buNone/>
              <a:defRPr/>
            </a:lvl7pPr>
            <a:lvl8pPr lvl="7" rtl="0" algn="l">
              <a:lnSpc>
                <a:spcPct val="100000"/>
              </a:lnSpc>
              <a:spcBef>
                <a:spcPts val="0"/>
              </a:spcBef>
              <a:spcAft>
                <a:spcPts val="0"/>
              </a:spcAft>
              <a:buSzPts val="1300"/>
              <a:buNone/>
              <a:defRPr/>
            </a:lvl8pPr>
            <a:lvl9pPr lvl="8" rtl="0" algn="l">
              <a:lnSpc>
                <a:spcPct val="100000"/>
              </a:lnSpc>
              <a:spcBef>
                <a:spcPts val="0"/>
              </a:spcBef>
              <a:spcAft>
                <a:spcPts val="0"/>
              </a:spcAft>
              <a:buSzPts val="13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5" name="Shape 15"/>
        <p:cNvGrpSpPr/>
        <p:nvPr/>
      </p:nvGrpSpPr>
      <p:grpSpPr>
        <a:xfrm>
          <a:off x="0" y="0"/>
          <a:ext cx="0" cy="0"/>
          <a:chOff x="0" y="0"/>
          <a:chExt cx="0" cy="0"/>
        </a:xfrm>
      </p:grpSpPr>
      <p:sp>
        <p:nvSpPr>
          <p:cNvPr id="16" name="Google Shape;16;p55"/>
          <p:cNvSpPr txBox="1"/>
          <p:nvPr>
            <p:ph type="title"/>
          </p:nvPr>
        </p:nvSpPr>
        <p:spPr>
          <a:xfrm>
            <a:off x="311530" y="444747"/>
            <a:ext cx="8519394" cy="572098"/>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300"/>
              <a:buNone/>
              <a:defRPr/>
            </a:lvl5pPr>
            <a:lvl6pPr lvl="5" algn="l">
              <a:lnSpc>
                <a:spcPct val="100000"/>
              </a:lnSpc>
              <a:spcBef>
                <a:spcPts val="0"/>
              </a:spcBef>
              <a:spcAft>
                <a:spcPts val="0"/>
              </a:spcAft>
              <a:buSzPts val="1300"/>
              <a:buNone/>
              <a:defRPr/>
            </a:lvl6pPr>
            <a:lvl7pPr lvl="6" algn="l">
              <a:lnSpc>
                <a:spcPct val="100000"/>
              </a:lnSpc>
              <a:spcBef>
                <a:spcPts val="0"/>
              </a:spcBef>
              <a:spcAft>
                <a:spcPts val="0"/>
              </a:spcAft>
              <a:buSzPts val="1300"/>
              <a:buNone/>
              <a:defRPr/>
            </a:lvl7pPr>
            <a:lvl8pPr lvl="7" algn="l">
              <a:lnSpc>
                <a:spcPct val="100000"/>
              </a:lnSpc>
              <a:spcBef>
                <a:spcPts val="0"/>
              </a:spcBef>
              <a:spcAft>
                <a:spcPts val="0"/>
              </a:spcAft>
              <a:buSzPts val="1300"/>
              <a:buNone/>
              <a:defRPr/>
            </a:lvl8pPr>
            <a:lvl9pPr lvl="8" algn="l">
              <a:lnSpc>
                <a:spcPct val="100000"/>
              </a:lnSpc>
              <a:spcBef>
                <a:spcPts val="0"/>
              </a:spcBef>
              <a:spcAft>
                <a:spcPts val="0"/>
              </a:spcAft>
              <a:buSzPts val="1300"/>
              <a:buNone/>
              <a:defRPr/>
            </a:lvl9pPr>
          </a:lstStyle>
          <a:p/>
        </p:txBody>
      </p:sp>
      <p:sp>
        <p:nvSpPr>
          <p:cNvPr id="17" name="Google Shape;17;p55"/>
          <p:cNvSpPr txBox="1"/>
          <p:nvPr>
            <p:ph idx="1" type="body"/>
          </p:nvPr>
        </p:nvSpPr>
        <p:spPr>
          <a:xfrm>
            <a:off x="311530" y="1152032"/>
            <a:ext cx="4157323" cy="3415279"/>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300"/>
              <a:buNone/>
              <a:defRPr/>
            </a:lvl1pPr>
            <a:lvl2pPr indent="-228600" lvl="1" marL="914400" algn="l">
              <a:lnSpc>
                <a:spcPct val="100000"/>
              </a:lnSpc>
              <a:spcBef>
                <a:spcPts val="0"/>
              </a:spcBef>
              <a:spcAft>
                <a:spcPts val="0"/>
              </a:spcAft>
              <a:buSzPts val="1300"/>
              <a:buNone/>
              <a:defRPr/>
            </a:lvl2pPr>
            <a:lvl3pPr indent="-228600" lvl="2" marL="1371600" algn="l">
              <a:lnSpc>
                <a:spcPct val="100000"/>
              </a:lnSpc>
              <a:spcBef>
                <a:spcPts val="0"/>
              </a:spcBef>
              <a:spcAft>
                <a:spcPts val="0"/>
              </a:spcAft>
              <a:buSzPts val="1300"/>
              <a:buNone/>
              <a:defRPr/>
            </a:lvl3pPr>
            <a:lvl4pPr indent="-228600" lvl="3" marL="1828800" algn="l">
              <a:lnSpc>
                <a:spcPct val="100000"/>
              </a:lnSpc>
              <a:spcBef>
                <a:spcPts val="0"/>
              </a:spcBef>
              <a:spcAft>
                <a:spcPts val="0"/>
              </a:spcAft>
              <a:buSzPts val="1300"/>
              <a:buNone/>
              <a:defRPr/>
            </a:lvl4pPr>
            <a:lvl5pPr indent="-228600" lvl="4" marL="2286000" algn="l">
              <a:lnSpc>
                <a:spcPct val="100000"/>
              </a:lnSpc>
              <a:spcBef>
                <a:spcPts val="0"/>
              </a:spcBef>
              <a:spcAft>
                <a:spcPts val="0"/>
              </a:spcAft>
              <a:buSzPts val="1300"/>
              <a:buNone/>
              <a:defRPr/>
            </a:lvl5pPr>
            <a:lvl6pPr indent="-228600" lvl="5" marL="2743200" algn="l">
              <a:lnSpc>
                <a:spcPct val="100000"/>
              </a:lnSpc>
              <a:spcBef>
                <a:spcPts val="0"/>
              </a:spcBef>
              <a:spcAft>
                <a:spcPts val="0"/>
              </a:spcAft>
              <a:buSzPts val="1300"/>
              <a:buNone/>
              <a:defRPr/>
            </a:lvl6pPr>
            <a:lvl7pPr indent="-228600" lvl="6" marL="3200400" algn="l">
              <a:lnSpc>
                <a:spcPct val="100000"/>
              </a:lnSpc>
              <a:spcBef>
                <a:spcPts val="0"/>
              </a:spcBef>
              <a:spcAft>
                <a:spcPts val="0"/>
              </a:spcAft>
              <a:buSzPts val="1300"/>
              <a:buNone/>
              <a:defRPr/>
            </a:lvl7pPr>
            <a:lvl8pPr indent="-228600" lvl="7" marL="3657600" algn="l">
              <a:lnSpc>
                <a:spcPct val="100000"/>
              </a:lnSpc>
              <a:spcBef>
                <a:spcPts val="0"/>
              </a:spcBef>
              <a:spcAft>
                <a:spcPts val="0"/>
              </a:spcAft>
              <a:buSzPts val="1300"/>
              <a:buNone/>
              <a:defRPr/>
            </a:lvl8pPr>
            <a:lvl9pPr indent="-228600" lvl="8" marL="4114800" algn="l">
              <a:lnSpc>
                <a:spcPct val="100000"/>
              </a:lnSpc>
              <a:spcBef>
                <a:spcPts val="0"/>
              </a:spcBef>
              <a:spcAft>
                <a:spcPts val="0"/>
              </a:spcAft>
              <a:buSzPts val="1300"/>
              <a:buNone/>
              <a:defRPr/>
            </a:lvl9pPr>
          </a:lstStyle>
          <a:p/>
        </p:txBody>
      </p:sp>
      <p:sp>
        <p:nvSpPr>
          <p:cNvPr id="18" name="Google Shape;18;p55"/>
          <p:cNvSpPr txBox="1"/>
          <p:nvPr>
            <p:ph idx="2" type="body"/>
          </p:nvPr>
        </p:nvSpPr>
        <p:spPr>
          <a:xfrm>
            <a:off x="4677193" y="1152032"/>
            <a:ext cx="4157323" cy="3415279"/>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300"/>
              <a:buNone/>
              <a:defRPr/>
            </a:lvl1pPr>
            <a:lvl2pPr indent="-228600" lvl="1" marL="914400" algn="l">
              <a:lnSpc>
                <a:spcPct val="100000"/>
              </a:lnSpc>
              <a:spcBef>
                <a:spcPts val="0"/>
              </a:spcBef>
              <a:spcAft>
                <a:spcPts val="0"/>
              </a:spcAft>
              <a:buSzPts val="1300"/>
              <a:buNone/>
              <a:defRPr/>
            </a:lvl2pPr>
            <a:lvl3pPr indent="-228600" lvl="2" marL="1371600" algn="l">
              <a:lnSpc>
                <a:spcPct val="100000"/>
              </a:lnSpc>
              <a:spcBef>
                <a:spcPts val="0"/>
              </a:spcBef>
              <a:spcAft>
                <a:spcPts val="0"/>
              </a:spcAft>
              <a:buSzPts val="1300"/>
              <a:buNone/>
              <a:defRPr/>
            </a:lvl3pPr>
            <a:lvl4pPr indent="-228600" lvl="3" marL="1828800" algn="l">
              <a:lnSpc>
                <a:spcPct val="100000"/>
              </a:lnSpc>
              <a:spcBef>
                <a:spcPts val="0"/>
              </a:spcBef>
              <a:spcAft>
                <a:spcPts val="0"/>
              </a:spcAft>
              <a:buSzPts val="1300"/>
              <a:buNone/>
              <a:defRPr/>
            </a:lvl4pPr>
            <a:lvl5pPr indent="-228600" lvl="4" marL="2286000" algn="l">
              <a:lnSpc>
                <a:spcPct val="100000"/>
              </a:lnSpc>
              <a:spcBef>
                <a:spcPts val="0"/>
              </a:spcBef>
              <a:spcAft>
                <a:spcPts val="0"/>
              </a:spcAft>
              <a:buSzPts val="1300"/>
              <a:buNone/>
              <a:defRPr/>
            </a:lvl5pPr>
            <a:lvl6pPr indent="-228600" lvl="5" marL="2743200" algn="l">
              <a:lnSpc>
                <a:spcPct val="100000"/>
              </a:lnSpc>
              <a:spcBef>
                <a:spcPts val="0"/>
              </a:spcBef>
              <a:spcAft>
                <a:spcPts val="0"/>
              </a:spcAft>
              <a:buSzPts val="1300"/>
              <a:buNone/>
              <a:defRPr/>
            </a:lvl6pPr>
            <a:lvl7pPr indent="-228600" lvl="6" marL="3200400" algn="l">
              <a:lnSpc>
                <a:spcPct val="100000"/>
              </a:lnSpc>
              <a:spcBef>
                <a:spcPts val="0"/>
              </a:spcBef>
              <a:spcAft>
                <a:spcPts val="0"/>
              </a:spcAft>
              <a:buSzPts val="1300"/>
              <a:buNone/>
              <a:defRPr/>
            </a:lvl7pPr>
            <a:lvl8pPr indent="-228600" lvl="7" marL="3657600" algn="l">
              <a:lnSpc>
                <a:spcPct val="100000"/>
              </a:lnSpc>
              <a:spcBef>
                <a:spcPts val="0"/>
              </a:spcBef>
              <a:spcAft>
                <a:spcPts val="0"/>
              </a:spcAft>
              <a:buSzPts val="1300"/>
              <a:buNone/>
              <a:defRPr/>
            </a:lvl8pPr>
            <a:lvl9pPr indent="-228600" lvl="8" marL="4114800" algn="l">
              <a:lnSpc>
                <a:spcPct val="100000"/>
              </a:lnSpc>
              <a:spcBef>
                <a:spcPts val="0"/>
              </a:spcBef>
              <a:spcAft>
                <a:spcPts val="0"/>
              </a:spcAft>
              <a:buSzPts val="1300"/>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72" name="Shape 172"/>
        <p:cNvGrpSpPr/>
        <p:nvPr/>
      </p:nvGrpSpPr>
      <p:grpSpPr>
        <a:xfrm>
          <a:off x="0" y="0"/>
          <a:ext cx="0" cy="0"/>
          <a:chOff x="0" y="0"/>
          <a:chExt cx="0" cy="0"/>
        </a:xfrm>
      </p:grpSpPr>
      <p:sp>
        <p:nvSpPr>
          <p:cNvPr id="173" name="Google Shape;173;g143994ae0c7_0_84"/>
          <p:cNvSpPr txBox="1"/>
          <p:nvPr>
            <p:ph type="title"/>
          </p:nvPr>
        </p:nvSpPr>
        <p:spPr>
          <a:xfrm>
            <a:off x="311530" y="444747"/>
            <a:ext cx="8519400" cy="5721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SzPts val="1300"/>
              <a:buNone/>
              <a:defRPr/>
            </a:lvl1pPr>
            <a:lvl2pPr lvl="1" rtl="0" algn="l">
              <a:lnSpc>
                <a:spcPct val="100000"/>
              </a:lnSpc>
              <a:spcBef>
                <a:spcPts val="0"/>
              </a:spcBef>
              <a:spcAft>
                <a:spcPts val="0"/>
              </a:spcAft>
              <a:buSzPts val="1300"/>
              <a:buNone/>
              <a:defRPr/>
            </a:lvl2pPr>
            <a:lvl3pPr lvl="2" rtl="0" algn="l">
              <a:lnSpc>
                <a:spcPct val="100000"/>
              </a:lnSpc>
              <a:spcBef>
                <a:spcPts val="0"/>
              </a:spcBef>
              <a:spcAft>
                <a:spcPts val="0"/>
              </a:spcAft>
              <a:buSzPts val="1300"/>
              <a:buNone/>
              <a:defRPr/>
            </a:lvl3pPr>
            <a:lvl4pPr lvl="3" rtl="0" algn="l">
              <a:lnSpc>
                <a:spcPct val="100000"/>
              </a:lnSpc>
              <a:spcBef>
                <a:spcPts val="0"/>
              </a:spcBef>
              <a:spcAft>
                <a:spcPts val="0"/>
              </a:spcAft>
              <a:buSzPts val="1300"/>
              <a:buNone/>
              <a:defRPr/>
            </a:lvl4pPr>
            <a:lvl5pPr lvl="4" rtl="0" algn="l">
              <a:lnSpc>
                <a:spcPct val="100000"/>
              </a:lnSpc>
              <a:spcBef>
                <a:spcPts val="0"/>
              </a:spcBef>
              <a:spcAft>
                <a:spcPts val="0"/>
              </a:spcAft>
              <a:buSzPts val="1300"/>
              <a:buNone/>
              <a:defRPr/>
            </a:lvl5pPr>
            <a:lvl6pPr lvl="5" rtl="0" algn="l">
              <a:lnSpc>
                <a:spcPct val="100000"/>
              </a:lnSpc>
              <a:spcBef>
                <a:spcPts val="0"/>
              </a:spcBef>
              <a:spcAft>
                <a:spcPts val="0"/>
              </a:spcAft>
              <a:buSzPts val="1300"/>
              <a:buNone/>
              <a:defRPr/>
            </a:lvl6pPr>
            <a:lvl7pPr lvl="6" rtl="0" algn="l">
              <a:lnSpc>
                <a:spcPct val="100000"/>
              </a:lnSpc>
              <a:spcBef>
                <a:spcPts val="0"/>
              </a:spcBef>
              <a:spcAft>
                <a:spcPts val="0"/>
              </a:spcAft>
              <a:buSzPts val="1300"/>
              <a:buNone/>
              <a:defRPr/>
            </a:lvl7pPr>
            <a:lvl8pPr lvl="7" rtl="0" algn="l">
              <a:lnSpc>
                <a:spcPct val="100000"/>
              </a:lnSpc>
              <a:spcBef>
                <a:spcPts val="0"/>
              </a:spcBef>
              <a:spcAft>
                <a:spcPts val="0"/>
              </a:spcAft>
              <a:buSzPts val="1300"/>
              <a:buNone/>
              <a:defRPr/>
            </a:lvl8pPr>
            <a:lvl9pPr lvl="8" rtl="0" algn="l">
              <a:lnSpc>
                <a:spcPct val="100000"/>
              </a:lnSpc>
              <a:spcBef>
                <a:spcPts val="0"/>
              </a:spcBef>
              <a:spcAft>
                <a:spcPts val="0"/>
              </a:spcAft>
              <a:buSzPts val="1300"/>
              <a:buNone/>
              <a:defRPr/>
            </a:lvl9pPr>
          </a:lstStyle>
          <a:p/>
        </p:txBody>
      </p:sp>
      <p:sp>
        <p:nvSpPr>
          <p:cNvPr id="174" name="Google Shape;174;g143994ae0c7_0_84"/>
          <p:cNvSpPr txBox="1"/>
          <p:nvPr>
            <p:ph idx="1" type="body"/>
          </p:nvPr>
        </p:nvSpPr>
        <p:spPr>
          <a:xfrm>
            <a:off x="311530" y="1152032"/>
            <a:ext cx="8519400" cy="34152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SzPts val="1300"/>
              <a:buNone/>
              <a:defRPr/>
            </a:lvl1pPr>
            <a:lvl2pPr indent="-228600" lvl="1" marL="914400" rtl="0" algn="l">
              <a:lnSpc>
                <a:spcPct val="100000"/>
              </a:lnSpc>
              <a:spcBef>
                <a:spcPts val="0"/>
              </a:spcBef>
              <a:spcAft>
                <a:spcPts val="0"/>
              </a:spcAft>
              <a:buSzPts val="1300"/>
              <a:buNone/>
              <a:defRPr/>
            </a:lvl2pPr>
            <a:lvl3pPr indent="-228600" lvl="2" marL="1371600" rtl="0" algn="l">
              <a:lnSpc>
                <a:spcPct val="100000"/>
              </a:lnSpc>
              <a:spcBef>
                <a:spcPts val="0"/>
              </a:spcBef>
              <a:spcAft>
                <a:spcPts val="0"/>
              </a:spcAft>
              <a:buSzPts val="1300"/>
              <a:buNone/>
              <a:defRPr/>
            </a:lvl3pPr>
            <a:lvl4pPr indent="-228600" lvl="3" marL="1828800" rtl="0" algn="l">
              <a:lnSpc>
                <a:spcPct val="100000"/>
              </a:lnSpc>
              <a:spcBef>
                <a:spcPts val="0"/>
              </a:spcBef>
              <a:spcAft>
                <a:spcPts val="0"/>
              </a:spcAft>
              <a:buSzPts val="1300"/>
              <a:buNone/>
              <a:defRPr/>
            </a:lvl4pPr>
            <a:lvl5pPr indent="-228600" lvl="4" marL="2286000" rtl="0" algn="l">
              <a:lnSpc>
                <a:spcPct val="100000"/>
              </a:lnSpc>
              <a:spcBef>
                <a:spcPts val="0"/>
              </a:spcBef>
              <a:spcAft>
                <a:spcPts val="0"/>
              </a:spcAft>
              <a:buSzPts val="1300"/>
              <a:buNone/>
              <a:defRPr/>
            </a:lvl5pPr>
            <a:lvl6pPr indent="-228600" lvl="5" marL="2743200" rtl="0" algn="l">
              <a:lnSpc>
                <a:spcPct val="100000"/>
              </a:lnSpc>
              <a:spcBef>
                <a:spcPts val="0"/>
              </a:spcBef>
              <a:spcAft>
                <a:spcPts val="0"/>
              </a:spcAft>
              <a:buSzPts val="1300"/>
              <a:buNone/>
              <a:defRPr/>
            </a:lvl6pPr>
            <a:lvl7pPr indent="-228600" lvl="6" marL="3200400" rtl="0" algn="l">
              <a:lnSpc>
                <a:spcPct val="100000"/>
              </a:lnSpc>
              <a:spcBef>
                <a:spcPts val="0"/>
              </a:spcBef>
              <a:spcAft>
                <a:spcPts val="0"/>
              </a:spcAft>
              <a:buSzPts val="1300"/>
              <a:buNone/>
              <a:defRPr/>
            </a:lvl7pPr>
            <a:lvl8pPr indent="-228600" lvl="7" marL="3657600" rtl="0" algn="l">
              <a:lnSpc>
                <a:spcPct val="100000"/>
              </a:lnSpc>
              <a:spcBef>
                <a:spcPts val="0"/>
              </a:spcBef>
              <a:spcAft>
                <a:spcPts val="0"/>
              </a:spcAft>
              <a:buSzPts val="1300"/>
              <a:buNone/>
              <a:defRPr/>
            </a:lvl8pPr>
            <a:lvl9pPr indent="-228600" lvl="8" marL="4114800" rtl="0" algn="l">
              <a:lnSpc>
                <a:spcPct val="100000"/>
              </a:lnSpc>
              <a:spcBef>
                <a:spcPts val="0"/>
              </a:spcBef>
              <a:spcAft>
                <a:spcPts val="0"/>
              </a:spcAft>
              <a:buSzPts val="13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75" name="Shape 175"/>
        <p:cNvGrpSpPr/>
        <p:nvPr/>
      </p:nvGrpSpPr>
      <p:grpSpPr>
        <a:xfrm>
          <a:off x="0" y="0"/>
          <a:ext cx="0" cy="0"/>
          <a:chOff x="0" y="0"/>
          <a:chExt cx="0" cy="0"/>
        </a:xfrm>
      </p:grpSpPr>
      <p:sp>
        <p:nvSpPr>
          <p:cNvPr id="176" name="Google Shape;176;g143994ae0c7_0_87"/>
          <p:cNvSpPr txBox="1"/>
          <p:nvPr>
            <p:ph type="title"/>
          </p:nvPr>
        </p:nvSpPr>
        <p:spPr>
          <a:xfrm>
            <a:off x="311530" y="444747"/>
            <a:ext cx="8519400" cy="5721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SzPts val="1300"/>
              <a:buNone/>
              <a:defRPr/>
            </a:lvl1pPr>
            <a:lvl2pPr lvl="1" rtl="0" algn="l">
              <a:lnSpc>
                <a:spcPct val="100000"/>
              </a:lnSpc>
              <a:spcBef>
                <a:spcPts val="0"/>
              </a:spcBef>
              <a:spcAft>
                <a:spcPts val="0"/>
              </a:spcAft>
              <a:buSzPts val="1300"/>
              <a:buNone/>
              <a:defRPr/>
            </a:lvl2pPr>
            <a:lvl3pPr lvl="2" rtl="0" algn="l">
              <a:lnSpc>
                <a:spcPct val="100000"/>
              </a:lnSpc>
              <a:spcBef>
                <a:spcPts val="0"/>
              </a:spcBef>
              <a:spcAft>
                <a:spcPts val="0"/>
              </a:spcAft>
              <a:buSzPts val="1300"/>
              <a:buNone/>
              <a:defRPr/>
            </a:lvl3pPr>
            <a:lvl4pPr lvl="3" rtl="0" algn="l">
              <a:lnSpc>
                <a:spcPct val="100000"/>
              </a:lnSpc>
              <a:spcBef>
                <a:spcPts val="0"/>
              </a:spcBef>
              <a:spcAft>
                <a:spcPts val="0"/>
              </a:spcAft>
              <a:buSzPts val="1300"/>
              <a:buNone/>
              <a:defRPr/>
            </a:lvl4pPr>
            <a:lvl5pPr lvl="4" rtl="0" algn="l">
              <a:lnSpc>
                <a:spcPct val="100000"/>
              </a:lnSpc>
              <a:spcBef>
                <a:spcPts val="0"/>
              </a:spcBef>
              <a:spcAft>
                <a:spcPts val="0"/>
              </a:spcAft>
              <a:buSzPts val="1300"/>
              <a:buNone/>
              <a:defRPr/>
            </a:lvl5pPr>
            <a:lvl6pPr lvl="5" rtl="0" algn="l">
              <a:lnSpc>
                <a:spcPct val="100000"/>
              </a:lnSpc>
              <a:spcBef>
                <a:spcPts val="0"/>
              </a:spcBef>
              <a:spcAft>
                <a:spcPts val="0"/>
              </a:spcAft>
              <a:buSzPts val="1300"/>
              <a:buNone/>
              <a:defRPr/>
            </a:lvl6pPr>
            <a:lvl7pPr lvl="6" rtl="0" algn="l">
              <a:lnSpc>
                <a:spcPct val="100000"/>
              </a:lnSpc>
              <a:spcBef>
                <a:spcPts val="0"/>
              </a:spcBef>
              <a:spcAft>
                <a:spcPts val="0"/>
              </a:spcAft>
              <a:buSzPts val="1300"/>
              <a:buNone/>
              <a:defRPr/>
            </a:lvl7pPr>
            <a:lvl8pPr lvl="7" rtl="0" algn="l">
              <a:lnSpc>
                <a:spcPct val="100000"/>
              </a:lnSpc>
              <a:spcBef>
                <a:spcPts val="0"/>
              </a:spcBef>
              <a:spcAft>
                <a:spcPts val="0"/>
              </a:spcAft>
              <a:buSzPts val="1300"/>
              <a:buNone/>
              <a:defRPr/>
            </a:lvl8pPr>
            <a:lvl9pPr lvl="8" rtl="0" algn="l">
              <a:lnSpc>
                <a:spcPct val="100000"/>
              </a:lnSpc>
              <a:spcBef>
                <a:spcPts val="0"/>
              </a:spcBef>
              <a:spcAft>
                <a:spcPts val="0"/>
              </a:spcAft>
              <a:buSzPts val="1300"/>
              <a:buNone/>
              <a:defRPr/>
            </a:lvl9pPr>
          </a:lstStyle>
          <a:p/>
        </p:txBody>
      </p:sp>
      <p:sp>
        <p:nvSpPr>
          <p:cNvPr id="177" name="Google Shape;177;g143994ae0c7_0_87"/>
          <p:cNvSpPr txBox="1"/>
          <p:nvPr>
            <p:ph idx="1" type="body"/>
          </p:nvPr>
        </p:nvSpPr>
        <p:spPr>
          <a:xfrm>
            <a:off x="311530" y="1152032"/>
            <a:ext cx="4157400" cy="34152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SzPts val="1300"/>
              <a:buNone/>
              <a:defRPr/>
            </a:lvl1pPr>
            <a:lvl2pPr indent="-228600" lvl="1" marL="914400" rtl="0" algn="l">
              <a:lnSpc>
                <a:spcPct val="100000"/>
              </a:lnSpc>
              <a:spcBef>
                <a:spcPts val="0"/>
              </a:spcBef>
              <a:spcAft>
                <a:spcPts val="0"/>
              </a:spcAft>
              <a:buSzPts val="1300"/>
              <a:buNone/>
              <a:defRPr/>
            </a:lvl2pPr>
            <a:lvl3pPr indent="-228600" lvl="2" marL="1371600" rtl="0" algn="l">
              <a:lnSpc>
                <a:spcPct val="100000"/>
              </a:lnSpc>
              <a:spcBef>
                <a:spcPts val="0"/>
              </a:spcBef>
              <a:spcAft>
                <a:spcPts val="0"/>
              </a:spcAft>
              <a:buSzPts val="1300"/>
              <a:buNone/>
              <a:defRPr/>
            </a:lvl3pPr>
            <a:lvl4pPr indent="-228600" lvl="3" marL="1828800" rtl="0" algn="l">
              <a:lnSpc>
                <a:spcPct val="100000"/>
              </a:lnSpc>
              <a:spcBef>
                <a:spcPts val="0"/>
              </a:spcBef>
              <a:spcAft>
                <a:spcPts val="0"/>
              </a:spcAft>
              <a:buSzPts val="1300"/>
              <a:buNone/>
              <a:defRPr/>
            </a:lvl4pPr>
            <a:lvl5pPr indent="-228600" lvl="4" marL="2286000" rtl="0" algn="l">
              <a:lnSpc>
                <a:spcPct val="100000"/>
              </a:lnSpc>
              <a:spcBef>
                <a:spcPts val="0"/>
              </a:spcBef>
              <a:spcAft>
                <a:spcPts val="0"/>
              </a:spcAft>
              <a:buSzPts val="1300"/>
              <a:buNone/>
              <a:defRPr/>
            </a:lvl5pPr>
            <a:lvl6pPr indent="-228600" lvl="5" marL="2743200" rtl="0" algn="l">
              <a:lnSpc>
                <a:spcPct val="100000"/>
              </a:lnSpc>
              <a:spcBef>
                <a:spcPts val="0"/>
              </a:spcBef>
              <a:spcAft>
                <a:spcPts val="0"/>
              </a:spcAft>
              <a:buSzPts val="1300"/>
              <a:buNone/>
              <a:defRPr/>
            </a:lvl6pPr>
            <a:lvl7pPr indent="-228600" lvl="6" marL="3200400" rtl="0" algn="l">
              <a:lnSpc>
                <a:spcPct val="100000"/>
              </a:lnSpc>
              <a:spcBef>
                <a:spcPts val="0"/>
              </a:spcBef>
              <a:spcAft>
                <a:spcPts val="0"/>
              </a:spcAft>
              <a:buSzPts val="1300"/>
              <a:buNone/>
              <a:defRPr/>
            </a:lvl7pPr>
            <a:lvl8pPr indent="-228600" lvl="7" marL="3657600" rtl="0" algn="l">
              <a:lnSpc>
                <a:spcPct val="100000"/>
              </a:lnSpc>
              <a:spcBef>
                <a:spcPts val="0"/>
              </a:spcBef>
              <a:spcAft>
                <a:spcPts val="0"/>
              </a:spcAft>
              <a:buSzPts val="1300"/>
              <a:buNone/>
              <a:defRPr/>
            </a:lvl8pPr>
            <a:lvl9pPr indent="-228600" lvl="8" marL="4114800" rtl="0" algn="l">
              <a:lnSpc>
                <a:spcPct val="100000"/>
              </a:lnSpc>
              <a:spcBef>
                <a:spcPts val="0"/>
              </a:spcBef>
              <a:spcAft>
                <a:spcPts val="0"/>
              </a:spcAft>
              <a:buSzPts val="1300"/>
              <a:buNone/>
              <a:defRPr/>
            </a:lvl9pPr>
          </a:lstStyle>
          <a:p/>
        </p:txBody>
      </p:sp>
      <p:sp>
        <p:nvSpPr>
          <p:cNvPr id="178" name="Google Shape;178;g143994ae0c7_0_87"/>
          <p:cNvSpPr txBox="1"/>
          <p:nvPr>
            <p:ph idx="2" type="body"/>
          </p:nvPr>
        </p:nvSpPr>
        <p:spPr>
          <a:xfrm>
            <a:off x="4677193" y="1152032"/>
            <a:ext cx="4157400" cy="34152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SzPts val="1300"/>
              <a:buNone/>
              <a:defRPr/>
            </a:lvl1pPr>
            <a:lvl2pPr indent="-228600" lvl="1" marL="914400" rtl="0" algn="l">
              <a:lnSpc>
                <a:spcPct val="100000"/>
              </a:lnSpc>
              <a:spcBef>
                <a:spcPts val="0"/>
              </a:spcBef>
              <a:spcAft>
                <a:spcPts val="0"/>
              </a:spcAft>
              <a:buSzPts val="1300"/>
              <a:buNone/>
              <a:defRPr/>
            </a:lvl2pPr>
            <a:lvl3pPr indent="-228600" lvl="2" marL="1371600" rtl="0" algn="l">
              <a:lnSpc>
                <a:spcPct val="100000"/>
              </a:lnSpc>
              <a:spcBef>
                <a:spcPts val="0"/>
              </a:spcBef>
              <a:spcAft>
                <a:spcPts val="0"/>
              </a:spcAft>
              <a:buSzPts val="1300"/>
              <a:buNone/>
              <a:defRPr/>
            </a:lvl3pPr>
            <a:lvl4pPr indent="-228600" lvl="3" marL="1828800" rtl="0" algn="l">
              <a:lnSpc>
                <a:spcPct val="100000"/>
              </a:lnSpc>
              <a:spcBef>
                <a:spcPts val="0"/>
              </a:spcBef>
              <a:spcAft>
                <a:spcPts val="0"/>
              </a:spcAft>
              <a:buSzPts val="1300"/>
              <a:buNone/>
              <a:defRPr/>
            </a:lvl4pPr>
            <a:lvl5pPr indent="-228600" lvl="4" marL="2286000" rtl="0" algn="l">
              <a:lnSpc>
                <a:spcPct val="100000"/>
              </a:lnSpc>
              <a:spcBef>
                <a:spcPts val="0"/>
              </a:spcBef>
              <a:spcAft>
                <a:spcPts val="0"/>
              </a:spcAft>
              <a:buSzPts val="1300"/>
              <a:buNone/>
              <a:defRPr/>
            </a:lvl5pPr>
            <a:lvl6pPr indent="-228600" lvl="5" marL="2743200" rtl="0" algn="l">
              <a:lnSpc>
                <a:spcPct val="100000"/>
              </a:lnSpc>
              <a:spcBef>
                <a:spcPts val="0"/>
              </a:spcBef>
              <a:spcAft>
                <a:spcPts val="0"/>
              </a:spcAft>
              <a:buSzPts val="1300"/>
              <a:buNone/>
              <a:defRPr/>
            </a:lvl6pPr>
            <a:lvl7pPr indent="-228600" lvl="6" marL="3200400" rtl="0" algn="l">
              <a:lnSpc>
                <a:spcPct val="100000"/>
              </a:lnSpc>
              <a:spcBef>
                <a:spcPts val="0"/>
              </a:spcBef>
              <a:spcAft>
                <a:spcPts val="0"/>
              </a:spcAft>
              <a:buSzPts val="1300"/>
              <a:buNone/>
              <a:defRPr/>
            </a:lvl7pPr>
            <a:lvl8pPr indent="-228600" lvl="7" marL="3657600" rtl="0" algn="l">
              <a:lnSpc>
                <a:spcPct val="100000"/>
              </a:lnSpc>
              <a:spcBef>
                <a:spcPts val="0"/>
              </a:spcBef>
              <a:spcAft>
                <a:spcPts val="0"/>
              </a:spcAft>
              <a:buSzPts val="1300"/>
              <a:buNone/>
              <a:defRPr/>
            </a:lvl8pPr>
            <a:lvl9pPr indent="-228600" lvl="8" marL="4114800" rtl="0" algn="l">
              <a:lnSpc>
                <a:spcPct val="100000"/>
              </a:lnSpc>
              <a:spcBef>
                <a:spcPts val="0"/>
              </a:spcBef>
              <a:spcAft>
                <a:spcPts val="0"/>
              </a:spcAft>
              <a:buSzPts val="13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79" name="Shape 179"/>
        <p:cNvGrpSpPr/>
        <p:nvPr/>
      </p:nvGrpSpPr>
      <p:grpSpPr>
        <a:xfrm>
          <a:off x="0" y="0"/>
          <a:ext cx="0" cy="0"/>
          <a:chOff x="0" y="0"/>
          <a:chExt cx="0" cy="0"/>
        </a:xfrm>
      </p:grpSpPr>
      <p:sp>
        <p:nvSpPr>
          <p:cNvPr id="180" name="Google Shape;180;g143994ae0c7_0_91"/>
          <p:cNvSpPr txBox="1"/>
          <p:nvPr>
            <p:ph type="title"/>
          </p:nvPr>
        </p:nvSpPr>
        <p:spPr>
          <a:xfrm>
            <a:off x="311530" y="444747"/>
            <a:ext cx="8519400" cy="5721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SzPts val="1300"/>
              <a:buNone/>
              <a:defRPr/>
            </a:lvl1pPr>
            <a:lvl2pPr lvl="1" rtl="0" algn="l">
              <a:lnSpc>
                <a:spcPct val="100000"/>
              </a:lnSpc>
              <a:spcBef>
                <a:spcPts val="0"/>
              </a:spcBef>
              <a:spcAft>
                <a:spcPts val="0"/>
              </a:spcAft>
              <a:buSzPts val="1300"/>
              <a:buNone/>
              <a:defRPr/>
            </a:lvl2pPr>
            <a:lvl3pPr lvl="2" rtl="0" algn="l">
              <a:lnSpc>
                <a:spcPct val="100000"/>
              </a:lnSpc>
              <a:spcBef>
                <a:spcPts val="0"/>
              </a:spcBef>
              <a:spcAft>
                <a:spcPts val="0"/>
              </a:spcAft>
              <a:buSzPts val="1300"/>
              <a:buNone/>
              <a:defRPr/>
            </a:lvl3pPr>
            <a:lvl4pPr lvl="3" rtl="0" algn="l">
              <a:lnSpc>
                <a:spcPct val="100000"/>
              </a:lnSpc>
              <a:spcBef>
                <a:spcPts val="0"/>
              </a:spcBef>
              <a:spcAft>
                <a:spcPts val="0"/>
              </a:spcAft>
              <a:buSzPts val="1300"/>
              <a:buNone/>
              <a:defRPr/>
            </a:lvl4pPr>
            <a:lvl5pPr lvl="4" rtl="0" algn="l">
              <a:lnSpc>
                <a:spcPct val="100000"/>
              </a:lnSpc>
              <a:spcBef>
                <a:spcPts val="0"/>
              </a:spcBef>
              <a:spcAft>
                <a:spcPts val="0"/>
              </a:spcAft>
              <a:buSzPts val="1300"/>
              <a:buNone/>
              <a:defRPr/>
            </a:lvl5pPr>
            <a:lvl6pPr lvl="5" rtl="0" algn="l">
              <a:lnSpc>
                <a:spcPct val="100000"/>
              </a:lnSpc>
              <a:spcBef>
                <a:spcPts val="0"/>
              </a:spcBef>
              <a:spcAft>
                <a:spcPts val="0"/>
              </a:spcAft>
              <a:buSzPts val="1300"/>
              <a:buNone/>
              <a:defRPr/>
            </a:lvl6pPr>
            <a:lvl7pPr lvl="6" rtl="0" algn="l">
              <a:lnSpc>
                <a:spcPct val="100000"/>
              </a:lnSpc>
              <a:spcBef>
                <a:spcPts val="0"/>
              </a:spcBef>
              <a:spcAft>
                <a:spcPts val="0"/>
              </a:spcAft>
              <a:buSzPts val="1300"/>
              <a:buNone/>
              <a:defRPr/>
            </a:lvl7pPr>
            <a:lvl8pPr lvl="7" rtl="0" algn="l">
              <a:lnSpc>
                <a:spcPct val="100000"/>
              </a:lnSpc>
              <a:spcBef>
                <a:spcPts val="0"/>
              </a:spcBef>
              <a:spcAft>
                <a:spcPts val="0"/>
              </a:spcAft>
              <a:buSzPts val="1300"/>
              <a:buNone/>
              <a:defRPr/>
            </a:lvl8pPr>
            <a:lvl9pPr lvl="8" rtl="0" algn="l">
              <a:lnSpc>
                <a:spcPct val="100000"/>
              </a:lnSpc>
              <a:spcBef>
                <a:spcPts val="0"/>
              </a:spcBef>
              <a:spcAft>
                <a:spcPts val="0"/>
              </a:spcAft>
              <a:buSzPts val="1300"/>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81" name="Shape 181"/>
        <p:cNvGrpSpPr/>
        <p:nvPr/>
      </p:nvGrpSpPr>
      <p:grpSpPr>
        <a:xfrm>
          <a:off x="0" y="0"/>
          <a:ext cx="0" cy="0"/>
          <a:chOff x="0" y="0"/>
          <a:chExt cx="0" cy="0"/>
        </a:xfrm>
      </p:grpSpPr>
      <p:sp>
        <p:nvSpPr>
          <p:cNvPr id="182" name="Google Shape;182;g143994ae0c7_0_93"/>
          <p:cNvSpPr txBox="1"/>
          <p:nvPr>
            <p:ph idx="1" type="subTitle"/>
          </p:nvPr>
        </p:nvSpPr>
        <p:spPr>
          <a:xfrm>
            <a:off x="311530" y="444747"/>
            <a:ext cx="8519400" cy="26532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SzPts val="1300"/>
              <a:buNone/>
              <a:defRPr/>
            </a:lvl1pPr>
            <a:lvl2pPr lvl="1" rtl="0" algn="l">
              <a:lnSpc>
                <a:spcPct val="100000"/>
              </a:lnSpc>
              <a:spcBef>
                <a:spcPts val="0"/>
              </a:spcBef>
              <a:spcAft>
                <a:spcPts val="0"/>
              </a:spcAft>
              <a:buSzPts val="1300"/>
              <a:buNone/>
              <a:defRPr/>
            </a:lvl2pPr>
            <a:lvl3pPr lvl="2" rtl="0" algn="l">
              <a:lnSpc>
                <a:spcPct val="100000"/>
              </a:lnSpc>
              <a:spcBef>
                <a:spcPts val="0"/>
              </a:spcBef>
              <a:spcAft>
                <a:spcPts val="0"/>
              </a:spcAft>
              <a:buSzPts val="1300"/>
              <a:buNone/>
              <a:defRPr/>
            </a:lvl3pPr>
            <a:lvl4pPr lvl="3" rtl="0" algn="l">
              <a:lnSpc>
                <a:spcPct val="100000"/>
              </a:lnSpc>
              <a:spcBef>
                <a:spcPts val="0"/>
              </a:spcBef>
              <a:spcAft>
                <a:spcPts val="0"/>
              </a:spcAft>
              <a:buSzPts val="1300"/>
              <a:buNone/>
              <a:defRPr/>
            </a:lvl4pPr>
            <a:lvl5pPr lvl="4" rtl="0" algn="l">
              <a:lnSpc>
                <a:spcPct val="100000"/>
              </a:lnSpc>
              <a:spcBef>
                <a:spcPts val="0"/>
              </a:spcBef>
              <a:spcAft>
                <a:spcPts val="0"/>
              </a:spcAft>
              <a:buSzPts val="1300"/>
              <a:buNone/>
              <a:defRPr/>
            </a:lvl5pPr>
            <a:lvl6pPr lvl="5" rtl="0" algn="l">
              <a:lnSpc>
                <a:spcPct val="100000"/>
              </a:lnSpc>
              <a:spcBef>
                <a:spcPts val="0"/>
              </a:spcBef>
              <a:spcAft>
                <a:spcPts val="0"/>
              </a:spcAft>
              <a:buSzPts val="1300"/>
              <a:buNone/>
              <a:defRPr/>
            </a:lvl6pPr>
            <a:lvl7pPr lvl="6" rtl="0" algn="l">
              <a:lnSpc>
                <a:spcPct val="100000"/>
              </a:lnSpc>
              <a:spcBef>
                <a:spcPts val="0"/>
              </a:spcBef>
              <a:spcAft>
                <a:spcPts val="0"/>
              </a:spcAft>
              <a:buSzPts val="1300"/>
              <a:buNone/>
              <a:defRPr/>
            </a:lvl7pPr>
            <a:lvl8pPr lvl="7" rtl="0" algn="l">
              <a:lnSpc>
                <a:spcPct val="100000"/>
              </a:lnSpc>
              <a:spcBef>
                <a:spcPts val="0"/>
              </a:spcBef>
              <a:spcAft>
                <a:spcPts val="0"/>
              </a:spcAft>
              <a:buSzPts val="1300"/>
              <a:buNone/>
              <a:defRPr/>
            </a:lvl8pPr>
            <a:lvl9pPr lvl="8" rtl="0" algn="l">
              <a:lnSpc>
                <a:spcPct val="100000"/>
              </a:lnSpc>
              <a:spcBef>
                <a:spcPts val="0"/>
              </a:spcBef>
              <a:spcAft>
                <a:spcPts val="0"/>
              </a:spcAft>
              <a:buSzPts val="13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83" name="Shape 183"/>
        <p:cNvGrpSpPr/>
        <p:nvPr/>
      </p:nvGrpSpPr>
      <p:grpSpPr>
        <a:xfrm>
          <a:off x="0" y="0"/>
          <a:ext cx="0" cy="0"/>
          <a:chOff x="0" y="0"/>
          <a:chExt cx="0" cy="0"/>
        </a:xfrm>
      </p:grpSpPr>
      <p:sp>
        <p:nvSpPr>
          <p:cNvPr id="184" name="Google Shape;184;g143994ae0c7_0_95"/>
          <p:cNvSpPr txBox="1"/>
          <p:nvPr>
            <p:ph type="title"/>
          </p:nvPr>
        </p:nvSpPr>
        <p:spPr>
          <a:xfrm>
            <a:off x="311530" y="444747"/>
            <a:ext cx="8519400" cy="5721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SzPts val="1300"/>
              <a:buNone/>
              <a:defRPr/>
            </a:lvl1pPr>
            <a:lvl2pPr lvl="1" rtl="0" algn="l">
              <a:lnSpc>
                <a:spcPct val="100000"/>
              </a:lnSpc>
              <a:spcBef>
                <a:spcPts val="0"/>
              </a:spcBef>
              <a:spcAft>
                <a:spcPts val="0"/>
              </a:spcAft>
              <a:buSzPts val="1300"/>
              <a:buNone/>
              <a:defRPr/>
            </a:lvl2pPr>
            <a:lvl3pPr lvl="2" rtl="0" algn="l">
              <a:lnSpc>
                <a:spcPct val="100000"/>
              </a:lnSpc>
              <a:spcBef>
                <a:spcPts val="0"/>
              </a:spcBef>
              <a:spcAft>
                <a:spcPts val="0"/>
              </a:spcAft>
              <a:buSzPts val="1300"/>
              <a:buNone/>
              <a:defRPr/>
            </a:lvl3pPr>
            <a:lvl4pPr lvl="3" rtl="0" algn="l">
              <a:lnSpc>
                <a:spcPct val="100000"/>
              </a:lnSpc>
              <a:spcBef>
                <a:spcPts val="0"/>
              </a:spcBef>
              <a:spcAft>
                <a:spcPts val="0"/>
              </a:spcAft>
              <a:buSzPts val="1300"/>
              <a:buNone/>
              <a:defRPr/>
            </a:lvl4pPr>
            <a:lvl5pPr lvl="4" rtl="0" algn="l">
              <a:lnSpc>
                <a:spcPct val="100000"/>
              </a:lnSpc>
              <a:spcBef>
                <a:spcPts val="0"/>
              </a:spcBef>
              <a:spcAft>
                <a:spcPts val="0"/>
              </a:spcAft>
              <a:buSzPts val="1300"/>
              <a:buNone/>
              <a:defRPr/>
            </a:lvl5pPr>
            <a:lvl6pPr lvl="5" rtl="0" algn="l">
              <a:lnSpc>
                <a:spcPct val="100000"/>
              </a:lnSpc>
              <a:spcBef>
                <a:spcPts val="0"/>
              </a:spcBef>
              <a:spcAft>
                <a:spcPts val="0"/>
              </a:spcAft>
              <a:buSzPts val="1300"/>
              <a:buNone/>
              <a:defRPr/>
            </a:lvl6pPr>
            <a:lvl7pPr lvl="6" rtl="0" algn="l">
              <a:lnSpc>
                <a:spcPct val="100000"/>
              </a:lnSpc>
              <a:spcBef>
                <a:spcPts val="0"/>
              </a:spcBef>
              <a:spcAft>
                <a:spcPts val="0"/>
              </a:spcAft>
              <a:buSzPts val="1300"/>
              <a:buNone/>
              <a:defRPr/>
            </a:lvl7pPr>
            <a:lvl8pPr lvl="7" rtl="0" algn="l">
              <a:lnSpc>
                <a:spcPct val="100000"/>
              </a:lnSpc>
              <a:spcBef>
                <a:spcPts val="0"/>
              </a:spcBef>
              <a:spcAft>
                <a:spcPts val="0"/>
              </a:spcAft>
              <a:buSzPts val="1300"/>
              <a:buNone/>
              <a:defRPr/>
            </a:lvl8pPr>
            <a:lvl9pPr lvl="8" rtl="0" algn="l">
              <a:lnSpc>
                <a:spcPct val="100000"/>
              </a:lnSpc>
              <a:spcBef>
                <a:spcPts val="0"/>
              </a:spcBef>
              <a:spcAft>
                <a:spcPts val="0"/>
              </a:spcAft>
              <a:buSzPts val="1300"/>
              <a:buNone/>
              <a:defRPr/>
            </a:lvl9pPr>
          </a:lstStyle>
          <a:p/>
        </p:txBody>
      </p:sp>
      <p:sp>
        <p:nvSpPr>
          <p:cNvPr id="185" name="Google Shape;185;g143994ae0c7_0_95"/>
          <p:cNvSpPr txBox="1"/>
          <p:nvPr>
            <p:ph idx="1" type="body"/>
          </p:nvPr>
        </p:nvSpPr>
        <p:spPr>
          <a:xfrm>
            <a:off x="311530" y="1152032"/>
            <a:ext cx="4157400" cy="16287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SzPts val="1300"/>
              <a:buNone/>
              <a:defRPr/>
            </a:lvl1pPr>
            <a:lvl2pPr indent="-228600" lvl="1" marL="914400" rtl="0" algn="l">
              <a:lnSpc>
                <a:spcPct val="100000"/>
              </a:lnSpc>
              <a:spcBef>
                <a:spcPts val="0"/>
              </a:spcBef>
              <a:spcAft>
                <a:spcPts val="0"/>
              </a:spcAft>
              <a:buSzPts val="1300"/>
              <a:buNone/>
              <a:defRPr/>
            </a:lvl2pPr>
            <a:lvl3pPr indent="-228600" lvl="2" marL="1371600" rtl="0" algn="l">
              <a:lnSpc>
                <a:spcPct val="100000"/>
              </a:lnSpc>
              <a:spcBef>
                <a:spcPts val="0"/>
              </a:spcBef>
              <a:spcAft>
                <a:spcPts val="0"/>
              </a:spcAft>
              <a:buSzPts val="1300"/>
              <a:buNone/>
              <a:defRPr/>
            </a:lvl3pPr>
            <a:lvl4pPr indent="-228600" lvl="3" marL="1828800" rtl="0" algn="l">
              <a:lnSpc>
                <a:spcPct val="100000"/>
              </a:lnSpc>
              <a:spcBef>
                <a:spcPts val="0"/>
              </a:spcBef>
              <a:spcAft>
                <a:spcPts val="0"/>
              </a:spcAft>
              <a:buSzPts val="1300"/>
              <a:buNone/>
              <a:defRPr/>
            </a:lvl4pPr>
            <a:lvl5pPr indent="-228600" lvl="4" marL="2286000" rtl="0" algn="l">
              <a:lnSpc>
                <a:spcPct val="100000"/>
              </a:lnSpc>
              <a:spcBef>
                <a:spcPts val="0"/>
              </a:spcBef>
              <a:spcAft>
                <a:spcPts val="0"/>
              </a:spcAft>
              <a:buSzPts val="1300"/>
              <a:buNone/>
              <a:defRPr/>
            </a:lvl5pPr>
            <a:lvl6pPr indent="-228600" lvl="5" marL="2743200" rtl="0" algn="l">
              <a:lnSpc>
                <a:spcPct val="100000"/>
              </a:lnSpc>
              <a:spcBef>
                <a:spcPts val="0"/>
              </a:spcBef>
              <a:spcAft>
                <a:spcPts val="0"/>
              </a:spcAft>
              <a:buSzPts val="1300"/>
              <a:buNone/>
              <a:defRPr/>
            </a:lvl6pPr>
            <a:lvl7pPr indent="-228600" lvl="6" marL="3200400" rtl="0" algn="l">
              <a:lnSpc>
                <a:spcPct val="100000"/>
              </a:lnSpc>
              <a:spcBef>
                <a:spcPts val="0"/>
              </a:spcBef>
              <a:spcAft>
                <a:spcPts val="0"/>
              </a:spcAft>
              <a:buSzPts val="1300"/>
              <a:buNone/>
              <a:defRPr/>
            </a:lvl7pPr>
            <a:lvl8pPr indent="-228600" lvl="7" marL="3657600" rtl="0" algn="l">
              <a:lnSpc>
                <a:spcPct val="100000"/>
              </a:lnSpc>
              <a:spcBef>
                <a:spcPts val="0"/>
              </a:spcBef>
              <a:spcAft>
                <a:spcPts val="0"/>
              </a:spcAft>
              <a:buSzPts val="1300"/>
              <a:buNone/>
              <a:defRPr/>
            </a:lvl8pPr>
            <a:lvl9pPr indent="-228600" lvl="8" marL="4114800" rtl="0" algn="l">
              <a:lnSpc>
                <a:spcPct val="100000"/>
              </a:lnSpc>
              <a:spcBef>
                <a:spcPts val="0"/>
              </a:spcBef>
              <a:spcAft>
                <a:spcPts val="0"/>
              </a:spcAft>
              <a:buSzPts val="1300"/>
              <a:buNone/>
              <a:defRPr/>
            </a:lvl9pPr>
          </a:lstStyle>
          <a:p/>
        </p:txBody>
      </p:sp>
      <p:sp>
        <p:nvSpPr>
          <p:cNvPr id="186" name="Google Shape;186;g143994ae0c7_0_95"/>
          <p:cNvSpPr txBox="1"/>
          <p:nvPr>
            <p:ph idx="2" type="body"/>
          </p:nvPr>
        </p:nvSpPr>
        <p:spPr>
          <a:xfrm>
            <a:off x="4677193" y="1152032"/>
            <a:ext cx="4157400" cy="34152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SzPts val="1300"/>
              <a:buNone/>
              <a:defRPr/>
            </a:lvl1pPr>
            <a:lvl2pPr indent="-228600" lvl="1" marL="914400" rtl="0" algn="l">
              <a:lnSpc>
                <a:spcPct val="100000"/>
              </a:lnSpc>
              <a:spcBef>
                <a:spcPts val="0"/>
              </a:spcBef>
              <a:spcAft>
                <a:spcPts val="0"/>
              </a:spcAft>
              <a:buSzPts val="1300"/>
              <a:buNone/>
              <a:defRPr/>
            </a:lvl2pPr>
            <a:lvl3pPr indent="-228600" lvl="2" marL="1371600" rtl="0" algn="l">
              <a:lnSpc>
                <a:spcPct val="100000"/>
              </a:lnSpc>
              <a:spcBef>
                <a:spcPts val="0"/>
              </a:spcBef>
              <a:spcAft>
                <a:spcPts val="0"/>
              </a:spcAft>
              <a:buSzPts val="1300"/>
              <a:buNone/>
              <a:defRPr/>
            </a:lvl3pPr>
            <a:lvl4pPr indent="-228600" lvl="3" marL="1828800" rtl="0" algn="l">
              <a:lnSpc>
                <a:spcPct val="100000"/>
              </a:lnSpc>
              <a:spcBef>
                <a:spcPts val="0"/>
              </a:spcBef>
              <a:spcAft>
                <a:spcPts val="0"/>
              </a:spcAft>
              <a:buSzPts val="1300"/>
              <a:buNone/>
              <a:defRPr/>
            </a:lvl4pPr>
            <a:lvl5pPr indent="-228600" lvl="4" marL="2286000" rtl="0" algn="l">
              <a:lnSpc>
                <a:spcPct val="100000"/>
              </a:lnSpc>
              <a:spcBef>
                <a:spcPts val="0"/>
              </a:spcBef>
              <a:spcAft>
                <a:spcPts val="0"/>
              </a:spcAft>
              <a:buSzPts val="1300"/>
              <a:buNone/>
              <a:defRPr/>
            </a:lvl5pPr>
            <a:lvl6pPr indent="-228600" lvl="5" marL="2743200" rtl="0" algn="l">
              <a:lnSpc>
                <a:spcPct val="100000"/>
              </a:lnSpc>
              <a:spcBef>
                <a:spcPts val="0"/>
              </a:spcBef>
              <a:spcAft>
                <a:spcPts val="0"/>
              </a:spcAft>
              <a:buSzPts val="1300"/>
              <a:buNone/>
              <a:defRPr/>
            </a:lvl6pPr>
            <a:lvl7pPr indent="-228600" lvl="6" marL="3200400" rtl="0" algn="l">
              <a:lnSpc>
                <a:spcPct val="100000"/>
              </a:lnSpc>
              <a:spcBef>
                <a:spcPts val="0"/>
              </a:spcBef>
              <a:spcAft>
                <a:spcPts val="0"/>
              </a:spcAft>
              <a:buSzPts val="1300"/>
              <a:buNone/>
              <a:defRPr/>
            </a:lvl7pPr>
            <a:lvl8pPr indent="-228600" lvl="7" marL="3657600" rtl="0" algn="l">
              <a:lnSpc>
                <a:spcPct val="100000"/>
              </a:lnSpc>
              <a:spcBef>
                <a:spcPts val="0"/>
              </a:spcBef>
              <a:spcAft>
                <a:spcPts val="0"/>
              </a:spcAft>
              <a:buSzPts val="1300"/>
              <a:buNone/>
              <a:defRPr/>
            </a:lvl8pPr>
            <a:lvl9pPr indent="-228600" lvl="8" marL="4114800" rtl="0" algn="l">
              <a:lnSpc>
                <a:spcPct val="100000"/>
              </a:lnSpc>
              <a:spcBef>
                <a:spcPts val="0"/>
              </a:spcBef>
              <a:spcAft>
                <a:spcPts val="0"/>
              </a:spcAft>
              <a:buSzPts val="1300"/>
              <a:buNone/>
              <a:defRPr/>
            </a:lvl9pPr>
          </a:lstStyle>
          <a:p/>
        </p:txBody>
      </p:sp>
      <p:sp>
        <p:nvSpPr>
          <p:cNvPr id="187" name="Google Shape;187;g143994ae0c7_0_95"/>
          <p:cNvSpPr txBox="1"/>
          <p:nvPr>
            <p:ph idx="3" type="body"/>
          </p:nvPr>
        </p:nvSpPr>
        <p:spPr>
          <a:xfrm>
            <a:off x="311530" y="2935919"/>
            <a:ext cx="4157400" cy="16287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SzPts val="1300"/>
              <a:buNone/>
              <a:defRPr/>
            </a:lvl1pPr>
            <a:lvl2pPr indent="-228600" lvl="1" marL="914400" rtl="0" algn="l">
              <a:lnSpc>
                <a:spcPct val="100000"/>
              </a:lnSpc>
              <a:spcBef>
                <a:spcPts val="0"/>
              </a:spcBef>
              <a:spcAft>
                <a:spcPts val="0"/>
              </a:spcAft>
              <a:buSzPts val="1300"/>
              <a:buNone/>
              <a:defRPr/>
            </a:lvl2pPr>
            <a:lvl3pPr indent="-228600" lvl="2" marL="1371600" rtl="0" algn="l">
              <a:lnSpc>
                <a:spcPct val="100000"/>
              </a:lnSpc>
              <a:spcBef>
                <a:spcPts val="0"/>
              </a:spcBef>
              <a:spcAft>
                <a:spcPts val="0"/>
              </a:spcAft>
              <a:buSzPts val="1300"/>
              <a:buNone/>
              <a:defRPr/>
            </a:lvl3pPr>
            <a:lvl4pPr indent="-228600" lvl="3" marL="1828800" rtl="0" algn="l">
              <a:lnSpc>
                <a:spcPct val="100000"/>
              </a:lnSpc>
              <a:spcBef>
                <a:spcPts val="0"/>
              </a:spcBef>
              <a:spcAft>
                <a:spcPts val="0"/>
              </a:spcAft>
              <a:buSzPts val="1300"/>
              <a:buNone/>
              <a:defRPr/>
            </a:lvl4pPr>
            <a:lvl5pPr indent="-228600" lvl="4" marL="2286000" rtl="0" algn="l">
              <a:lnSpc>
                <a:spcPct val="100000"/>
              </a:lnSpc>
              <a:spcBef>
                <a:spcPts val="0"/>
              </a:spcBef>
              <a:spcAft>
                <a:spcPts val="0"/>
              </a:spcAft>
              <a:buSzPts val="1300"/>
              <a:buNone/>
              <a:defRPr/>
            </a:lvl5pPr>
            <a:lvl6pPr indent="-228600" lvl="5" marL="2743200" rtl="0" algn="l">
              <a:lnSpc>
                <a:spcPct val="100000"/>
              </a:lnSpc>
              <a:spcBef>
                <a:spcPts val="0"/>
              </a:spcBef>
              <a:spcAft>
                <a:spcPts val="0"/>
              </a:spcAft>
              <a:buSzPts val="1300"/>
              <a:buNone/>
              <a:defRPr/>
            </a:lvl6pPr>
            <a:lvl7pPr indent="-228600" lvl="6" marL="3200400" rtl="0" algn="l">
              <a:lnSpc>
                <a:spcPct val="100000"/>
              </a:lnSpc>
              <a:spcBef>
                <a:spcPts val="0"/>
              </a:spcBef>
              <a:spcAft>
                <a:spcPts val="0"/>
              </a:spcAft>
              <a:buSzPts val="1300"/>
              <a:buNone/>
              <a:defRPr/>
            </a:lvl7pPr>
            <a:lvl8pPr indent="-228600" lvl="7" marL="3657600" rtl="0" algn="l">
              <a:lnSpc>
                <a:spcPct val="100000"/>
              </a:lnSpc>
              <a:spcBef>
                <a:spcPts val="0"/>
              </a:spcBef>
              <a:spcAft>
                <a:spcPts val="0"/>
              </a:spcAft>
              <a:buSzPts val="1300"/>
              <a:buNone/>
              <a:defRPr/>
            </a:lvl8pPr>
            <a:lvl9pPr indent="-228600" lvl="8" marL="4114800" rtl="0" algn="l">
              <a:lnSpc>
                <a:spcPct val="100000"/>
              </a:lnSpc>
              <a:spcBef>
                <a:spcPts val="0"/>
              </a:spcBef>
              <a:spcAft>
                <a:spcPts val="0"/>
              </a:spcAft>
              <a:buSzPts val="1300"/>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88" name="Shape 188"/>
        <p:cNvGrpSpPr/>
        <p:nvPr/>
      </p:nvGrpSpPr>
      <p:grpSpPr>
        <a:xfrm>
          <a:off x="0" y="0"/>
          <a:ext cx="0" cy="0"/>
          <a:chOff x="0" y="0"/>
          <a:chExt cx="0" cy="0"/>
        </a:xfrm>
      </p:grpSpPr>
      <p:sp>
        <p:nvSpPr>
          <p:cNvPr id="189" name="Google Shape;189;g143994ae0c7_0_100"/>
          <p:cNvSpPr txBox="1"/>
          <p:nvPr>
            <p:ph type="title"/>
          </p:nvPr>
        </p:nvSpPr>
        <p:spPr>
          <a:xfrm>
            <a:off x="311530" y="444747"/>
            <a:ext cx="8519400" cy="5721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SzPts val="1300"/>
              <a:buNone/>
              <a:defRPr/>
            </a:lvl1pPr>
            <a:lvl2pPr lvl="1" rtl="0" algn="l">
              <a:lnSpc>
                <a:spcPct val="100000"/>
              </a:lnSpc>
              <a:spcBef>
                <a:spcPts val="0"/>
              </a:spcBef>
              <a:spcAft>
                <a:spcPts val="0"/>
              </a:spcAft>
              <a:buSzPts val="1300"/>
              <a:buNone/>
              <a:defRPr/>
            </a:lvl2pPr>
            <a:lvl3pPr lvl="2" rtl="0" algn="l">
              <a:lnSpc>
                <a:spcPct val="100000"/>
              </a:lnSpc>
              <a:spcBef>
                <a:spcPts val="0"/>
              </a:spcBef>
              <a:spcAft>
                <a:spcPts val="0"/>
              </a:spcAft>
              <a:buSzPts val="1300"/>
              <a:buNone/>
              <a:defRPr/>
            </a:lvl3pPr>
            <a:lvl4pPr lvl="3" rtl="0" algn="l">
              <a:lnSpc>
                <a:spcPct val="100000"/>
              </a:lnSpc>
              <a:spcBef>
                <a:spcPts val="0"/>
              </a:spcBef>
              <a:spcAft>
                <a:spcPts val="0"/>
              </a:spcAft>
              <a:buSzPts val="1300"/>
              <a:buNone/>
              <a:defRPr/>
            </a:lvl4pPr>
            <a:lvl5pPr lvl="4" rtl="0" algn="l">
              <a:lnSpc>
                <a:spcPct val="100000"/>
              </a:lnSpc>
              <a:spcBef>
                <a:spcPts val="0"/>
              </a:spcBef>
              <a:spcAft>
                <a:spcPts val="0"/>
              </a:spcAft>
              <a:buSzPts val="1300"/>
              <a:buNone/>
              <a:defRPr/>
            </a:lvl5pPr>
            <a:lvl6pPr lvl="5" rtl="0" algn="l">
              <a:lnSpc>
                <a:spcPct val="100000"/>
              </a:lnSpc>
              <a:spcBef>
                <a:spcPts val="0"/>
              </a:spcBef>
              <a:spcAft>
                <a:spcPts val="0"/>
              </a:spcAft>
              <a:buSzPts val="1300"/>
              <a:buNone/>
              <a:defRPr/>
            </a:lvl6pPr>
            <a:lvl7pPr lvl="6" rtl="0" algn="l">
              <a:lnSpc>
                <a:spcPct val="100000"/>
              </a:lnSpc>
              <a:spcBef>
                <a:spcPts val="0"/>
              </a:spcBef>
              <a:spcAft>
                <a:spcPts val="0"/>
              </a:spcAft>
              <a:buSzPts val="1300"/>
              <a:buNone/>
              <a:defRPr/>
            </a:lvl7pPr>
            <a:lvl8pPr lvl="7" rtl="0" algn="l">
              <a:lnSpc>
                <a:spcPct val="100000"/>
              </a:lnSpc>
              <a:spcBef>
                <a:spcPts val="0"/>
              </a:spcBef>
              <a:spcAft>
                <a:spcPts val="0"/>
              </a:spcAft>
              <a:buSzPts val="1300"/>
              <a:buNone/>
              <a:defRPr/>
            </a:lvl8pPr>
            <a:lvl9pPr lvl="8" rtl="0" algn="l">
              <a:lnSpc>
                <a:spcPct val="100000"/>
              </a:lnSpc>
              <a:spcBef>
                <a:spcPts val="0"/>
              </a:spcBef>
              <a:spcAft>
                <a:spcPts val="0"/>
              </a:spcAft>
              <a:buSzPts val="1300"/>
              <a:buNone/>
              <a:defRPr/>
            </a:lvl9pPr>
          </a:lstStyle>
          <a:p/>
        </p:txBody>
      </p:sp>
      <p:sp>
        <p:nvSpPr>
          <p:cNvPr id="190" name="Google Shape;190;g143994ae0c7_0_100"/>
          <p:cNvSpPr txBox="1"/>
          <p:nvPr>
            <p:ph idx="1" type="body"/>
          </p:nvPr>
        </p:nvSpPr>
        <p:spPr>
          <a:xfrm>
            <a:off x="311530" y="1152032"/>
            <a:ext cx="4157400" cy="34152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SzPts val="1300"/>
              <a:buNone/>
              <a:defRPr/>
            </a:lvl1pPr>
            <a:lvl2pPr indent="-228600" lvl="1" marL="914400" rtl="0" algn="l">
              <a:lnSpc>
                <a:spcPct val="100000"/>
              </a:lnSpc>
              <a:spcBef>
                <a:spcPts val="0"/>
              </a:spcBef>
              <a:spcAft>
                <a:spcPts val="0"/>
              </a:spcAft>
              <a:buSzPts val="1300"/>
              <a:buNone/>
              <a:defRPr/>
            </a:lvl2pPr>
            <a:lvl3pPr indent="-228600" lvl="2" marL="1371600" rtl="0" algn="l">
              <a:lnSpc>
                <a:spcPct val="100000"/>
              </a:lnSpc>
              <a:spcBef>
                <a:spcPts val="0"/>
              </a:spcBef>
              <a:spcAft>
                <a:spcPts val="0"/>
              </a:spcAft>
              <a:buSzPts val="1300"/>
              <a:buNone/>
              <a:defRPr/>
            </a:lvl3pPr>
            <a:lvl4pPr indent="-228600" lvl="3" marL="1828800" rtl="0" algn="l">
              <a:lnSpc>
                <a:spcPct val="100000"/>
              </a:lnSpc>
              <a:spcBef>
                <a:spcPts val="0"/>
              </a:spcBef>
              <a:spcAft>
                <a:spcPts val="0"/>
              </a:spcAft>
              <a:buSzPts val="1300"/>
              <a:buNone/>
              <a:defRPr/>
            </a:lvl4pPr>
            <a:lvl5pPr indent="-228600" lvl="4" marL="2286000" rtl="0" algn="l">
              <a:lnSpc>
                <a:spcPct val="100000"/>
              </a:lnSpc>
              <a:spcBef>
                <a:spcPts val="0"/>
              </a:spcBef>
              <a:spcAft>
                <a:spcPts val="0"/>
              </a:spcAft>
              <a:buSzPts val="1300"/>
              <a:buNone/>
              <a:defRPr/>
            </a:lvl5pPr>
            <a:lvl6pPr indent="-228600" lvl="5" marL="2743200" rtl="0" algn="l">
              <a:lnSpc>
                <a:spcPct val="100000"/>
              </a:lnSpc>
              <a:spcBef>
                <a:spcPts val="0"/>
              </a:spcBef>
              <a:spcAft>
                <a:spcPts val="0"/>
              </a:spcAft>
              <a:buSzPts val="1300"/>
              <a:buNone/>
              <a:defRPr/>
            </a:lvl6pPr>
            <a:lvl7pPr indent="-228600" lvl="6" marL="3200400" rtl="0" algn="l">
              <a:lnSpc>
                <a:spcPct val="100000"/>
              </a:lnSpc>
              <a:spcBef>
                <a:spcPts val="0"/>
              </a:spcBef>
              <a:spcAft>
                <a:spcPts val="0"/>
              </a:spcAft>
              <a:buSzPts val="1300"/>
              <a:buNone/>
              <a:defRPr/>
            </a:lvl7pPr>
            <a:lvl8pPr indent="-228600" lvl="7" marL="3657600" rtl="0" algn="l">
              <a:lnSpc>
                <a:spcPct val="100000"/>
              </a:lnSpc>
              <a:spcBef>
                <a:spcPts val="0"/>
              </a:spcBef>
              <a:spcAft>
                <a:spcPts val="0"/>
              </a:spcAft>
              <a:buSzPts val="1300"/>
              <a:buNone/>
              <a:defRPr/>
            </a:lvl8pPr>
            <a:lvl9pPr indent="-228600" lvl="8" marL="4114800" rtl="0" algn="l">
              <a:lnSpc>
                <a:spcPct val="100000"/>
              </a:lnSpc>
              <a:spcBef>
                <a:spcPts val="0"/>
              </a:spcBef>
              <a:spcAft>
                <a:spcPts val="0"/>
              </a:spcAft>
              <a:buSzPts val="1300"/>
              <a:buNone/>
              <a:defRPr/>
            </a:lvl9pPr>
          </a:lstStyle>
          <a:p/>
        </p:txBody>
      </p:sp>
      <p:sp>
        <p:nvSpPr>
          <p:cNvPr id="191" name="Google Shape;191;g143994ae0c7_0_100"/>
          <p:cNvSpPr txBox="1"/>
          <p:nvPr>
            <p:ph idx="2" type="body"/>
          </p:nvPr>
        </p:nvSpPr>
        <p:spPr>
          <a:xfrm>
            <a:off x="4677193" y="1152032"/>
            <a:ext cx="4157400" cy="16287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SzPts val="1300"/>
              <a:buNone/>
              <a:defRPr/>
            </a:lvl1pPr>
            <a:lvl2pPr indent="-228600" lvl="1" marL="914400" rtl="0" algn="l">
              <a:lnSpc>
                <a:spcPct val="100000"/>
              </a:lnSpc>
              <a:spcBef>
                <a:spcPts val="0"/>
              </a:spcBef>
              <a:spcAft>
                <a:spcPts val="0"/>
              </a:spcAft>
              <a:buSzPts val="1300"/>
              <a:buNone/>
              <a:defRPr/>
            </a:lvl2pPr>
            <a:lvl3pPr indent="-228600" lvl="2" marL="1371600" rtl="0" algn="l">
              <a:lnSpc>
                <a:spcPct val="100000"/>
              </a:lnSpc>
              <a:spcBef>
                <a:spcPts val="0"/>
              </a:spcBef>
              <a:spcAft>
                <a:spcPts val="0"/>
              </a:spcAft>
              <a:buSzPts val="1300"/>
              <a:buNone/>
              <a:defRPr/>
            </a:lvl3pPr>
            <a:lvl4pPr indent="-228600" lvl="3" marL="1828800" rtl="0" algn="l">
              <a:lnSpc>
                <a:spcPct val="100000"/>
              </a:lnSpc>
              <a:spcBef>
                <a:spcPts val="0"/>
              </a:spcBef>
              <a:spcAft>
                <a:spcPts val="0"/>
              </a:spcAft>
              <a:buSzPts val="1300"/>
              <a:buNone/>
              <a:defRPr/>
            </a:lvl4pPr>
            <a:lvl5pPr indent="-228600" lvl="4" marL="2286000" rtl="0" algn="l">
              <a:lnSpc>
                <a:spcPct val="100000"/>
              </a:lnSpc>
              <a:spcBef>
                <a:spcPts val="0"/>
              </a:spcBef>
              <a:spcAft>
                <a:spcPts val="0"/>
              </a:spcAft>
              <a:buSzPts val="1300"/>
              <a:buNone/>
              <a:defRPr/>
            </a:lvl5pPr>
            <a:lvl6pPr indent="-228600" lvl="5" marL="2743200" rtl="0" algn="l">
              <a:lnSpc>
                <a:spcPct val="100000"/>
              </a:lnSpc>
              <a:spcBef>
                <a:spcPts val="0"/>
              </a:spcBef>
              <a:spcAft>
                <a:spcPts val="0"/>
              </a:spcAft>
              <a:buSzPts val="1300"/>
              <a:buNone/>
              <a:defRPr/>
            </a:lvl6pPr>
            <a:lvl7pPr indent="-228600" lvl="6" marL="3200400" rtl="0" algn="l">
              <a:lnSpc>
                <a:spcPct val="100000"/>
              </a:lnSpc>
              <a:spcBef>
                <a:spcPts val="0"/>
              </a:spcBef>
              <a:spcAft>
                <a:spcPts val="0"/>
              </a:spcAft>
              <a:buSzPts val="1300"/>
              <a:buNone/>
              <a:defRPr/>
            </a:lvl7pPr>
            <a:lvl8pPr indent="-228600" lvl="7" marL="3657600" rtl="0" algn="l">
              <a:lnSpc>
                <a:spcPct val="100000"/>
              </a:lnSpc>
              <a:spcBef>
                <a:spcPts val="0"/>
              </a:spcBef>
              <a:spcAft>
                <a:spcPts val="0"/>
              </a:spcAft>
              <a:buSzPts val="1300"/>
              <a:buNone/>
              <a:defRPr/>
            </a:lvl8pPr>
            <a:lvl9pPr indent="-228600" lvl="8" marL="4114800" rtl="0" algn="l">
              <a:lnSpc>
                <a:spcPct val="100000"/>
              </a:lnSpc>
              <a:spcBef>
                <a:spcPts val="0"/>
              </a:spcBef>
              <a:spcAft>
                <a:spcPts val="0"/>
              </a:spcAft>
              <a:buSzPts val="1300"/>
              <a:buNone/>
              <a:defRPr/>
            </a:lvl9pPr>
          </a:lstStyle>
          <a:p/>
        </p:txBody>
      </p:sp>
      <p:sp>
        <p:nvSpPr>
          <p:cNvPr id="192" name="Google Shape;192;g143994ae0c7_0_100"/>
          <p:cNvSpPr txBox="1"/>
          <p:nvPr>
            <p:ph idx="3" type="body"/>
          </p:nvPr>
        </p:nvSpPr>
        <p:spPr>
          <a:xfrm>
            <a:off x="4677193" y="2935919"/>
            <a:ext cx="4157400" cy="16287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SzPts val="1300"/>
              <a:buNone/>
              <a:defRPr/>
            </a:lvl1pPr>
            <a:lvl2pPr indent="-228600" lvl="1" marL="914400" rtl="0" algn="l">
              <a:lnSpc>
                <a:spcPct val="100000"/>
              </a:lnSpc>
              <a:spcBef>
                <a:spcPts val="0"/>
              </a:spcBef>
              <a:spcAft>
                <a:spcPts val="0"/>
              </a:spcAft>
              <a:buSzPts val="1300"/>
              <a:buNone/>
              <a:defRPr/>
            </a:lvl2pPr>
            <a:lvl3pPr indent="-228600" lvl="2" marL="1371600" rtl="0" algn="l">
              <a:lnSpc>
                <a:spcPct val="100000"/>
              </a:lnSpc>
              <a:spcBef>
                <a:spcPts val="0"/>
              </a:spcBef>
              <a:spcAft>
                <a:spcPts val="0"/>
              </a:spcAft>
              <a:buSzPts val="1300"/>
              <a:buNone/>
              <a:defRPr/>
            </a:lvl3pPr>
            <a:lvl4pPr indent="-228600" lvl="3" marL="1828800" rtl="0" algn="l">
              <a:lnSpc>
                <a:spcPct val="100000"/>
              </a:lnSpc>
              <a:spcBef>
                <a:spcPts val="0"/>
              </a:spcBef>
              <a:spcAft>
                <a:spcPts val="0"/>
              </a:spcAft>
              <a:buSzPts val="1300"/>
              <a:buNone/>
              <a:defRPr/>
            </a:lvl4pPr>
            <a:lvl5pPr indent="-228600" lvl="4" marL="2286000" rtl="0" algn="l">
              <a:lnSpc>
                <a:spcPct val="100000"/>
              </a:lnSpc>
              <a:spcBef>
                <a:spcPts val="0"/>
              </a:spcBef>
              <a:spcAft>
                <a:spcPts val="0"/>
              </a:spcAft>
              <a:buSzPts val="1300"/>
              <a:buNone/>
              <a:defRPr/>
            </a:lvl5pPr>
            <a:lvl6pPr indent="-228600" lvl="5" marL="2743200" rtl="0" algn="l">
              <a:lnSpc>
                <a:spcPct val="100000"/>
              </a:lnSpc>
              <a:spcBef>
                <a:spcPts val="0"/>
              </a:spcBef>
              <a:spcAft>
                <a:spcPts val="0"/>
              </a:spcAft>
              <a:buSzPts val="1300"/>
              <a:buNone/>
              <a:defRPr/>
            </a:lvl6pPr>
            <a:lvl7pPr indent="-228600" lvl="6" marL="3200400" rtl="0" algn="l">
              <a:lnSpc>
                <a:spcPct val="100000"/>
              </a:lnSpc>
              <a:spcBef>
                <a:spcPts val="0"/>
              </a:spcBef>
              <a:spcAft>
                <a:spcPts val="0"/>
              </a:spcAft>
              <a:buSzPts val="1300"/>
              <a:buNone/>
              <a:defRPr/>
            </a:lvl7pPr>
            <a:lvl8pPr indent="-228600" lvl="7" marL="3657600" rtl="0" algn="l">
              <a:lnSpc>
                <a:spcPct val="100000"/>
              </a:lnSpc>
              <a:spcBef>
                <a:spcPts val="0"/>
              </a:spcBef>
              <a:spcAft>
                <a:spcPts val="0"/>
              </a:spcAft>
              <a:buSzPts val="1300"/>
              <a:buNone/>
              <a:defRPr/>
            </a:lvl8pPr>
            <a:lvl9pPr indent="-228600" lvl="8" marL="4114800" rtl="0" algn="l">
              <a:lnSpc>
                <a:spcPct val="100000"/>
              </a:lnSpc>
              <a:spcBef>
                <a:spcPts val="0"/>
              </a:spcBef>
              <a:spcAft>
                <a:spcPts val="0"/>
              </a:spcAft>
              <a:buSzPts val="1300"/>
              <a:buNone/>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93" name="Shape 193"/>
        <p:cNvGrpSpPr/>
        <p:nvPr/>
      </p:nvGrpSpPr>
      <p:grpSpPr>
        <a:xfrm>
          <a:off x="0" y="0"/>
          <a:ext cx="0" cy="0"/>
          <a:chOff x="0" y="0"/>
          <a:chExt cx="0" cy="0"/>
        </a:xfrm>
      </p:grpSpPr>
      <p:sp>
        <p:nvSpPr>
          <p:cNvPr id="194" name="Google Shape;194;g143994ae0c7_0_105"/>
          <p:cNvSpPr txBox="1"/>
          <p:nvPr>
            <p:ph type="title"/>
          </p:nvPr>
        </p:nvSpPr>
        <p:spPr>
          <a:xfrm>
            <a:off x="311530" y="444747"/>
            <a:ext cx="8519400" cy="5721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SzPts val="1300"/>
              <a:buNone/>
              <a:defRPr/>
            </a:lvl1pPr>
            <a:lvl2pPr lvl="1" rtl="0" algn="l">
              <a:lnSpc>
                <a:spcPct val="100000"/>
              </a:lnSpc>
              <a:spcBef>
                <a:spcPts val="0"/>
              </a:spcBef>
              <a:spcAft>
                <a:spcPts val="0"/>
              </a:spcAft>
              <a:buSzPts val="1300"/>
              <a:buNone/>
              <a:defRPr/>
            </a:lvl2pPr>
            <a:lvl3pPr lvl="2" rtl="0" algn="l">
              <a:lnSpc>
                <a:spcPct val="100000"/>
              </a:lnSpc>
              <a:spcBef>
                <a:spcPts val="0"/>
              </a:spcBef>
              <a:spcAft>
                <a:spcPts val="0"/>
              </a:spcAft>
              <a:buSzPts val="1300"/>
              <a:buNone/>
              <a:defRPr/>
            </a:lvl3pPr>
            <a:lvl4pPr lvl="3" rtl="0" algn="l">
              <a:lnSpc>
                <a:spcPct val="100000"/>
              </a:lnSpc>
              <a:spcBef>
                <a:spcPts val="0"/>
              </a:spcBef>
              <a:spcAft>
                <a:spcPts val="0"/>
              </a:spcAft>
              <a:buSzPts val="1300"/>
              <a:buNone/>
              <a:defRPr/>
            </a:lvl4pPr>
            <a:lvl5pPr lvl="4" rtl="0" algn="l">
              <a:lnSpc>
                <a:spcPct val="100000"/>
              </a:lnSpc>
              <a:spcBef>
                <a:spcPts val="0"/>
              </a:spcBef>
              <a:spcAft>
                <a:spcPts val="0"/>
              </a:spcAft>
              <a:buSzPts val="1300"/>
              <a:buNone/>
              <a:defRPr/>
            </a:lvl5pPr>
            <a:lvl6pPr lvl="5" rtl="0" algn="l">
              <a:lnSpc>
                <a:spcPct val="100000"/>
              </a:lnSpc>
              <a:spcBef>
                <a:spcPts val="0"/>
              </a:spcBef>
              <a:spcAft>
                <a:spcPts val="0"/>
              </a:spcAft>
              <a:buSzPts val="1300"/>
              <a:buNone/>
              <a:defRPr/>
            </a:lvl6pPr>
            <a:lvl7pPr lvl="6" rtl="0" algn="l">
              <a:lnSpc>
                <a:spcPct val="100000"/>
              </a:lnSpc>
              <a:spcBef>
                <a:spcPts val="0"/>
              </a:spcBef>
              <a:spcAft>
                <a:spcPts val="0"/>
              </a:spcAft>
              <a:buSzPts val="1300"/>
              <a:buNone/>
              <a:defRPr/>
            </a:lvl7pPr>
            <a:lvl8pPr lvl="7" rtl="0" algn="l">
              <a:lnSpc>
                <a:spcPct val="100000"/>
              </a:lnSpc>
              <a:spcBef>
                <a:spcPts val="0"/>
              </a:spcBef>
              <a:spcAft>
                <a:spcPts val="0"/>
              </a:spcAft>
              <a:buSzPts val="1300"/>
              <a:buNone/>
              <a:defRPr/>
            </a:lvl8pPr>
            <a:lvl9pPr lvl="8" rtl="0" algn="l">
              <a:lnSpc>
                <a:spcPct val="100000"/>
              </a:lnSpc>
              <a:spcBef>
                <a:spcPts val="0"/>
              </a:spcBef>
              <a:spcAft>
                <a:spcPts val="0"/>
              </a:spcAft>
              <a:buSzPts val="1300"/>
              <a:buNone/>
              <a:defRPr/>
            </a:lvl9pPr>
          </a:lstStyle>
          <a:p/>
        </p:txBody>
      </p:sp>
      <p:sp>
        <p:nvSpPr>
          <p:cNvPr id="195" name="Google Shape;195;g143994ae0c7_0_105"/>
          <p:cNvSpPr txBox="1"/>
          <p:nvPr>
            <p:ph idx="1" type="body"/>
          </p:nvPr>
        </p:nvSpPr>
        <p:spPr>
          <a:xfrm>
            <a:off x="311530" y="1152032"/>
            <a:ext cx="4157400" cy="16287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SzPts val="1300"/>
              <a:buNone/>
              <a:defRPr/>
            </a:lvl1pPr>
            <a:lvl2pPr indent="-228600" lvl="1" marL="914400" rtl="0" algn="l">
              <a:lnSpc>
                <a:spcPct val="100000"/>
              </a:lnSpc>
              <a:spcBef>
                <a:spcPts val="0"/>
              </a:spcBef>
              <a:spcAft>
                <a:spcPts val="0"/>
              </a:spcAft>
              <a:buSzPts val="1300"/>
              <a:buNone/>
              <a:defRPr/>
            </a:lvl2pPr>
            <a:lvl3pPr indent="-228600" lvl="2" marL="1371600" rtl="0" algn="l">
              <a:lnSpc>
                <a:spcPct val="100000"/>
              </a:lnSpc>
              <a:spcBef>
                <a:spcPts val="0"/>
              </a:spcBef>
              <a:spcAft>
                <a:spcPts val="0"/>
              </a:spcAft>
              <a:buSzPts val="1300"/>
              <a:buNone/>
              <a:defRPr/>
            </a:lvl3pPr>
            <a:lvl4pPr indent="-228600" lvl="3" marL="1828800" rtl="0" algn="l">
              <a:lnSpc>
                <a:spcPct val="100000"/>
              </a:lnSpc>
              <a:spcBef>
                <a:spcPts val="0"/>
              </a:spcBef>
              <a:spcAft>
                <a:spcPts val="0"/>
              </a:spcAft>
              <a:buSzPts val="1300"/>
              <a:buNone/>
              <a:defRPr/>
            </a:lvl4pPr>
            <a:lvl5pPr indent="-228600" lvl="4" marL="2286000" rtl="0" algn="l">
              <a:lnSpc>
                <a:spcPct val="100000"/>
              </a:lnSpc>
              <a:spcBef>
                <a:spcPts val="0"/>
              </a:spcBef>
              <a:spcAft>
                <a:spcPts val="0"/>
              </a:spcAft>
              <a:buSzPts val="1300"/>
              <a:buNone/>
              <a:defRPr/>
            </a:lvl5pPr>
            <a:lvl6pPr indent="-228600" lvl="5" marL="2743200" rtl="0" algn="l">
              <a:lnSpc>
                <a:spcPct val="100000"/>
              </a:lnSpc>
              <a:spcBef>
                <a:spcPts val="0"/>
              </a:spcBef>
              <a:spcAft>
                <a:spcPts val="0"/>
              </a:spcAft>
              <a:buSzPts val="1300"/>
              <a:buNone/>
              <a:defRPr/>
            </a:lvl6pPr>
            <a:lvl7pPr indent="-228600" lvl="6" marL="3200400" rtl="0" algn="l">
              <a:lnSpc>
                <a:spcPct val="100000"/>
              </a:lnSpc>
              <a:spcBef>
                <a:spcPts val="0"/>
              </a:spcBef>
              <a:spcAft>
                <a:spcPts val="0"/>
              </a:spcAft>
              <a:buSzPts val="1300"/>
              <a:buNone/>
              <a:defRPr/>
            </a:lvl7pPr>
            <a:lvl8pPr indent="-228600" lvl="7" marL="3657600" rtl="0" algn="l">
              <a:lnSpc>
                <a:spcPct val="100000"/>
              </a:lnSpc>
              <a:spcBef>
                <a:spcPts val="0"/>
              </a:spcBef>
              <a:spcAft>
                <a:spcPts val="0"/>
              </a:spcAft>
              <a:buSzPts val="1300"/>
              <a:buNone/>
              <a:defRPr/>
            </a:lvl8pPr>
            <a:lvl9pPr indent="-228600" lvl="8" marL="4114800" rtl="0" algn="l">
              <a:lnSpc>
                <a:spcPct val="100000"/>
              </a:lnSpc>
              <a:spcBef>
                <a:spcPts val="0"/>
              </a:spcBef>
              <a:spcAft>
                <a:spcPts val="0"/>
              </a:spcAft>
              <a:buSzPts val="1300"/>
              <a:buNone/>
              <a:defRPr/>
            </a:lvl9pPr>
          </a:lstStyle>
          <a:p/>
        </p:txBody>
      </p:sp>
      <p:sp>
        <p:nvSpPr>
          <p:cNvPr id="196" name="Google Shape;196;g143994ae0c7_0_105"/>
          <p:cNvSpPr txBox="1"/>
          <p:nvPr>
            <p:ph idx="2" type="body"/>
          </p:nvPr>
        </p:nvSpPr>
        <p:spPr>
          <a:xfrm>
            <a:off x="4677193" y="1152032"/>
            <a:ext cx="4157400" cy="16287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SzPts val="1300"/>
              <a:buNone/>
              <a:defRPr/>
            </a:lvl1pPr>
            <a:lvl2pPr indent="-228600" lvl="1" marL="914400" rtl="0" algn="l">
              <a:lnSpc>
                <a:spcPct val="100000"/>
              </a:lnSpc>
              <a:spcBef>
                <a:spcPts val="0"/>
              </a:spcBef>
              <a:spcAft>
                <a:spcPts val="0"/>
              </a:spcAft>
              <a:buSzPts val="1300"/>
              <a:buNone/>
              <a:defRPr/>
            </a:lvl2pPr>
            <a:lvl3pPr indent="-228600" lvl="2" marL="1371600" rtl="0" algn="l">
              <a:lnSpc>
                <a:spcPct val="100000"/>
              </a:lnSpc>
              <a:spcBef>
                <a:spcPts val="0"/>
              </a:spcBef>
              <a:spcAft>
                <a:spcPts val="0"/>
              </a:spcAft>
              <a:buSzPts val="1300"/>
              <a:buNone/>
              <a:defRPr/>
            </a:lvl3pPr>
            <a:lvl4pPr indent="-228600" lvl="3" marL="1828800" rtl="0" algn="l">
              <a:lnSpc>
                <a:spcPct val="100000"/>
              </a:lnSpc>
              <a:spcBef>
                <a:spcPts val="0"/>
              </a:spcBef>
              <a:spcAft>
                <a:spcPts val="0"/>
              </a:spcAft>
              <a:buSzPts val="1300"/>
              <a:buNone/>
              <a:defRPr/>
            </a:lvl4pPr>
            <a:lvl5pPr indent="-228600" lvl="4" marL="2286000" rtl="0" algn="l">
              <a:lnSpc>
                <a:spcPct val="100000"/>
              </a:lnSpc>
              <a:spcBef>
                <a:spcPts val="0"/>
              </a:spcBef>
              <a:spcAft>
                <a:spcPts val="0"/>
              </a:spcAft>
              <a:buSzPts val="1300"/>
              <a:buNone/>
              <a:defRPr/>
            </a:lvl5pPr>
            <a:lvl6pPr indent="-228600" lvl="5" marL="2743200" rtl="0" algn="l">
              <a:lnSpc>
                <a:spcPct val="100000"/>
              </a:lnSpc>
              <a:spcBef>
                <a:spcPts val="0"/>
              </a:spcBef>
              <a:spcAft>
                <a:spcPts val="0"/>
              </a:spcAft>
              <a:buSzPts val="1300"/>
              <a:buNone/>
              <a:defRPr/>
            </a:lvl6pPr>
            <a:lvl7pPr indent="-228600" lvl="6" marL="3200400" rtl="0" algn="l">
              <a:lnSpc>
                <a:spcPct val="100000"/>
              </a:lnSpc>
              <a:spcBef>
                <a:spcPts val="0"/>
              </a:spcBef>
              <a:spcAft>
                <a:spcPts val="0"/>
              </a:spcAft>
              <a:buSzPts val="1300"/>
              <a:buNone/>
              <a:defRPr/>
            </a:lvl7pPr>
            <a:lvl8pPr indent="-228600" lvl="7" marL="3657600" rtl="0" algn="l">
              <a:lnSpc>
                <a:spcPct val="100000"/>
              </a:lnSpc>
              <a:spcBef>
                <a:spcPts val="0"/>
              </a:spcBef>
              <a:spcAft>
                <a:spcPts val="0"/>
              </a:spcAft>
              <a:buSzPts val="1300"/>
              <a:buNone/>
              <a:defRPr/>
            </a:lvl8pPr>
            <a:lvl9pPr indent="-228600" lvl="8" marL="4114800" rtl="0" algn="l">
              <a:lnSpc>
                <a:spcPct val="100000"/>
              </a:lnSpc>
              <a:spcBef>
                <a:spcPts val="0"/>
              </a:spcBef>
              <a:spcAft>
                <a:spcPts val="0"/>
              </a:spcAft>
              <a:buSzPts val="1300"/>
              <a:buNone/>
              <a:defRPr/>
            </a:lvl9pPr>
          </a:lstStyle>
          <a:p/>
        </p:txBody>
      </p:sp>
      <p:sp>
        <p:nvSpPr>
          <p:cNvPr id="197" name="Google Shape;197;g143994ae0c7_0_105"/>
          <p:cNvSpPr txBox="1"/>
          <p:nvPr>
            <p:ph idx="3" type="body"/>
          </p:nvPr>
        </p:nvSpPr>
        <p:spPr>
          <a:xfrm>
            <a:off x="311530" y="2935919"/>
            <a:ext cx="8519400" cy="16287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SzPts val="1300"/>
              <a:buNone/>
              <a:defRPr/>
            </a:lvl1pPr>
            <a:lvl2pPr indent="-228600" lvl="1" marL="914400" rtl="0" algn="l">
              <a:lnSpc>
                <a:spcPct val="100000"/>
              </a:lnSpc>
              <a:spcBef>
                <a:spcPts val="0"/>
              </a:spcBef>
              <a:spcAft>
                <a:spcPts val="0"/>
              </a:spcAft>
              <a:buSzPts val="1300"/>
              <a:buNone/>
              <a:defRPr/>
            </a:lvl2pPr>
            <a:lvl3pPr indent="-228600" lvl="2" marL="1371600" rtl="0" algn="l">
              <a:lnSpc>
                <a:spcPct val="100000"/>
              </a:lnSpc>
              <a:spcBef>
                <a:spcPts val="0"/>
              </a:spcBef>
              <a:spcAft>
                <a:spcPts val="0"/>
              </a:spcAft>
              <a:buSzPts val="1300"/>
              <a:buNone/>
              <a:defRPr/>
            </a:lvl3pPr>
            <a:lvl4pPr indent="-228600" lvl="3" marL="1828800" rtl="0" algn="l">
              <a:lnSpc>
                <a:spcPct val="100000"/>
              </a:lnSpc>
              <a:spcBef>
                <a:spcPts val="0"/>
              </a:spcBef>
              <a:spcAft>
                <a:spcPts val="0"/>
              </a:spcAft>
              <a:buSzPts val="1300"/>
              <a:buNone/>
              <a:defRPr/>
            </a:lvl4pPr>
            <a:lvl5pPr indent="-228600" lvl="4" marL="2286000" rtl="0" algn="l">
              <a:lnSpc>
                <a:spcPct val="100000"/>
              </a:lnSpc>
              <a:spcBef>
                <a:spcPts val="0"/>
              </a:spcBef>
              <a:spcAft>
                <a:spcPts val="0"/>
              </a:spcAft>
              <a:buSzPts val="1300"/>
              <a:buNone/>
              <a:defRPr/>
            </a:lvl5pPr>
            <a:lvl6pPr indent="-228600" lvl="5" marL="2743200" rtl="0" algn="l">
              <a:lnSpc>
                <a:spcPct val="100000"/>
              </a:lnSpc>
              <a:spcBef>
                <a:spcPts val="0"/>
              </a:spcBef>
              <a:spcAft>
                <a:spcPts val="0"/>
              </a:spcAft>
              <a:buSzPts val="1300"/>
              <a:buNone/>
              <a:defRPr/>
            </a:lvl6pPr>
            <a:lvl7pPr indent="-228600" lvl="6" marL="3200400" rtl="0" algn="l">
              <a:lnSpc>
                <a:spcPct val="100000"/>
              </a:lnSpc>
              <a:spcBef>
                <a:spcPts val="0"/>
              </a:spcBef>
              <a:spcAft>
                <a:spcPts val="0"/>
              </a:spcAft>
              <a:buSzPts val="1300"/>
              <a:buNone/>
              <a:defRPr/>
            </a:lvl7pPr>
            <a:lvl8pPr indent="-228600" lvl="7" marL="3657600" rtl="0" algn="l">
              <a:lnSpc>
                <a:spcPct val="100000"/>
              </a:lnSpc>
              <a:spcBef>
                <a:spcPts val="0"/>
              </a:spcBef>
              <a:spcAft>
                <a:spcPts val="0"/>
              </a:spcAft>
              <a:buSzPts val="1300"/>
              <a:buNone/>
              <a:defRPr/>
            </a:lvl8pPr>
            <a:lvl9pPr indent="-228600" lvl="8" marL="4114800" rtl="0" algn="l">
              <a:lnSpc>
                <a:spcPct val="100000"/>
              </a:lnSpc>
              <a:spcBef>
                <a:spcPts val="0"/>
              </a:spcBef>
              <a:spcAft>
                <a:spcPts val="0"/>
              </a:spcAft>
              <a:buSzPts val="1300"/>
              <a:buNone/>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98" name="Shape 198"/>
        <p:cNvGrpSpPr/>
        <p:nvPr/>
      </p:nvGrpSpPr>
      <p:grpSpPr>
        <a:xfrm>
          <a:off x="0" y="0"/>
          <a:ext cx="0" cy="0"/>
          <a:chOff x="0" y="0"/>
          <a:chExt cx="0" cy="0"/>
        </a:xfrm>
      </p:grpSpPr>
      <p:sp>
        <p:nvSpPr>
          <p:cNvPr id="199" name="Google Shape;199;g143994ae0c7_0_110"/>
          <p:cNvSpPr txBox="1"/>
          <p:nvPr>
            <p:ph type="title"/>
          </p:nvPr>
        </p:nvSpPr>
        <p:spPr>
          <a:xfrm>
            <a:off x="311530" y="444747"/>
            <a:ext cx="8519400" cy="5721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SzPts val="1300"/>
              <a:buNone/>
              <a:defRPr/>
            </a:lvl1pPr>
            <a:lvl2pPr lvl="1" rtl="0" algn="l">
              <a:lnSpc>
                <a:spcPct val="100000"/>
              </a:lnSpc>
              <a:spcBef>
                <a:spcPts val="0"/>
              </a:spcBef>
              <a:spcAft>
                <a:spcPts val="0"/>
              </a:spcAft>
              <a:buSzPts val="1300"/>
              <a:buNone/>
              <a:defRPr/>
            </a:lvl2pPr>
            <a:lvl3pPr lvl="2" rtl="0" algn="l">
              <a:lnSpc>
                <a:spcPct val="100000"/>
              </a:lnSpc>
              <a:spcBef>
                <a:spcPts val="0"/>
              </a:spcBef>
              <a:spcAft>
                <a:spcPts val="0"/>
              </a:spcAft>
              <a:buSzPts val="1300"/>
              <a:buNone/>
              <a:defRPr/>
            </a:lvl3pPr>
            <a:lvl4pPr lvl="3" rtl="0" algn="l">
              <a:lnSpc>
                <a:spcPct val="100000"/>
              </a:lnSpc>
              <a:spcBef>
                <a:spcPts val="0"/>
              </a:spcBef>
              <a:spcAft>
                <a:spcPts val="0"/>
              </a:spcAft>
              <a:buSzPts val="1300"/>
              <a:buNone/>
              <a:defRPr/>
            </a:lvl4pPr>
            <a:lvl5pPr lvl="4" rtl="0" algn="l">
              <a:lnSpc>
                <a:spcPct val="100000"/>
              </a:lnSpc>
              <a:spcBef>
                <a:spcPts val="0"/>
              </a:spcBef>
              <a:spcAft>
                <a:spcPts val="0"/>
              </a:spcAft>
              <a:buSzPts val="1300"/>
              <a:buNone/>
              <a:defRPr/>
            </a:lvl5pPr>
            <a:lvl6pPr lvl="5" rtl="0" algn="l">
              <a:lnSpc>
                <a:spcPct val="100000"/>
              </a:lnSpc>
              <a:spcBef>
                <a:spcPts val="0"/>
              </a:spcBef>
              <a:spcAft>
                <a:spcPts val="0"/>
              </a:spcAft>
              <a:buSzPts val="1300"/>
              <a:buNone/>
              <a:defRPr/>
            </a:lvl6pPr>
            <a:lvl7pPr lvl="6" rtl="0" algn="l">
              <a:lnSpc>
                <a:spcPct val="100000"/>
              </a:lnSpc>
              <a:spcBef>
                <a:spcPts val="0"/>
              </a:spcBef>
              <a:spcAft>
                <a:spcPts val="0"/>
              </a:spcAft>
              <a:buSzPts val="1300"/>
              <a:buNone/>
              <a:defRPr/>
            </a:lvl7pPr>
            <a:lvl8pPr lvl="7" rtl="0" algn="l">
              <a:lnSpc>
                <a:spcPct val="100000"/>
              </a:lnSpc>
              <a:spcBef>
                <a:spcPts val="0"/>
              </a:spcBef>
              <a:spcAft>
                <a:spcPts val="0"/>
              </a:spcAft>
              <a:buSzPts val="1300"/>
              <a:buNone/>
              <a:defRPr/>
            </a:lvl8pPr>
            <a:lvl9pPr lvl="8" rtl="0" algn="l">
              <a:lnSpc>
                <a:spcPct val="100000"/>
              </a:lnSpc>
              <a:spcBef>
                <a:spcPts val="0"/>
              </a:spcBef>
              <a:spcAft>
                <a:spcPts val="0"/>
              </a:spcAft>
              <a:buSzPts val="1300"/>
              <a:buNone/>
              <a:defRPr/>
            </a:lvl9pPr>
          </a:lstStyle>
          <a:p/>
        </p:txBody>
      </p:sp>
      <p:sp>
        <p:nvSpPr>
          <p:cNvPr id="200" name="Google Shape;200;g143994ae0c7_0_110"/>
          <p:cNvSpPr txBox="1"/>
          <p:nvPr>
            <p:ph idx="1" type="body"/>
          </p:nvPr>
        </p:nvSpPr>
        <p:spPr>
          <a:xfrm>
            <a:off x="311530" y="1152032"/>
            <a:ext cx="8519400" cy="16287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SzPts val="1300"/>
              <a:buNone/>
              <a:defRPr/>
            </a:lvl1pPr>
            <a:lvl2pPr indent="-228600" lvl="1" marL="914400" rtl="0" algn="l">
              <a:lnSpc>
                <a:spcPct val="100000"/>
              </a:lnSpc>
              <a:spcBef>
                <a:spcPts val="0"/>
              </a:spcBef>
              <a:spcAft>
                <a:spcPts val="0"/>
              </a:spcAft>
              <a:buSzPts val="1300"/>
              <a:buNone/>
              <a:defRPr/>
            </a:lvl2pPr>
            <a:lvl3pPr indent="-228600" lvl="2" marL="1371600" rtl="0" algn="l">
              <a:lnSpc>
                <a:spcPct val="100000"/>
              </a:lnSpc>
              <a:spcBef>
                <a:spcPts val="0"/>
              </a:spcBef>
              <a:spcAft>
                <a:spcPts val="0"/>
              </a:spcAft>
              <a:buSzPts val="1300"/>
              <a:buNone/>
              <a:defRPr/>
            </a:lvl3pPr>
            <a:lvl4pPr indent="-228600" lvl="3" marL="1828800" rtl="0" algn="l">
              <a:lnSpc>
                <a:spcPct val="100000"/>
              </a:lnSpc>
              <a:spcBef>
                <a:spcPts val="0"/>
              </a:spcBef>
              <a:spcAft>
                <a:spcPts val="0"/>
              </a:spcAft>
              <a:buSzPts val="1300"/>
              <a:buNone/>
              <a:defRPr/>
            </a:lvl4pPr>
            <a:lvl5pPr indent="-228600" lvl="4" marL="2286000" rtl="0" algn="l">
              <a:lnSpc>
                <a:spcPct val="100000"/>
              </a:lnSpc>
              <a:spcBef>
                <a:spcPts val="0"/>
              </a:spcBef>
              <a:spcAft>
                <a:spcPts val="0"/>
              </a:spcAft>
              <a:buSzPts val="1300"/>
              <a:buNone/>
              <a:defRPr/>
            </a:lvl5pPr>
            <a:lvl6pPr indent="-228600" lvl="5" marL="2743200" rtl="0" algn="l">
              <a:lnSpc>
                <a:spcPct val="100000"/>
              </a:lnSpc>
              <a:spcBef>
                <a:spcPts val="0"/>
              </a:spcBef>
              <a:spcAft>
                <a:spcPts val="0"/>
              </a:spcAft>
              <a:buSzPts val="1300"/>
              <a:buNone/>
              <a:defRPr/>
            </a:lvl6pPr>
            <a:lvl7pPr indent="-228600" lvl="6" marL="3200400" rtl="0" algn="l">
              <a:lnSpc>
                <a:spcPct val="100000"/>
              </a:lnSpc>
              <a:spcBef>
                <a:spcPts val="0"/>
              </a:spcBef>
              <a:spcAft>
                <a:spcPts val="0"/>
              </a:spcAft>
              <a:buSzPts val="1300"/>
              <a:buNone/>
              <a:defRPr/>
            </a:lvl7pPr>
            <a:lvl8pPr indent="-228600" lvl="7" marL="3657600" rtl="0" algn="l">
              <a:lnSpc>
                <a:spcPct val="100000"/>
              </a:lnSpc>
              <a:spcBef>
                <a:spcPts val="0"/>
              </a:spcBef>
              <a:spcAft>
                <a:spcPts val="0"/>
              </a:spcAft>
              <a:buSzPts val="1300"/>
              <a:buNone/>
              <a:defRPr/>
            </a:lvl8pPr>
            <a:lvl9pPr indent="-228600" lvl="8" marL="4114800" rtl="0" algn="l">
              <a:lnSpc>
                <a:spcPct val="100000"/>
              </a:lnSpc>
              <a:spcBef>
                <a:spcPts val="0"/>
              </a:spcBef>
              <a:spcAft>
                <a:spcPts val="0"/>
              </a:spcAft>
              <a:buSzPts val="1300"/>
              <a:buNone/>
              <a:defRPr/>
            </a:lvl9pPr>
          </a:lstStyle>
          <a:p/>
        </p:txBody>
      </p:sp>
      <p:sp>
        <p:nvSpPr>
          <p:cNvPr id="201" name="Google Shape;201;g143994ae0c7_0_110"/>
          <p:cNvSpPr txBox="1"/>
          <p:nvPr>
            <p:ph idx="2" type="body"/>
          </p:nvPr>
        </p:nvSpPr>
        <p:spPr>
          <a:xfrm>
            <a:off x="311530" y="2935919"/>
            <a:ext cx="8519400" cy="16287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SzPts val="1300"/>
              <a:buNone/>
              <a:defRPr/>
            </a:lvl1pPr>
            <a:lvl2pPr indent="-228600" lvl="1" marL="914400" rtl="0" algn="l">
              <a:lnSpc>
                <a:spcPct val="100000"/>
              </a:lnSpc>
              <a:spcBef>
                <a:spcPts val="0"/>
              </a:spcBef>
              <a:spcAft>
                <a:spcPts val="0"/>
              </a:spcAft>
              <a:buSzPts val="1300"/>
              <a:buNone/>
              <a:defRPr/>
            </a:lvl2pPr>
            <a:lvl3pPr indent="-228600" lvl="2" marL="1371600" rtl="0" algn="l">
              <a:lnSpc>
                <a:spcPct val="100000"/>
              </a:lnSpc>
              <a:spcBef>
                <a:spcPts val="0"/>
              </a:spcBef>
              <a:spcAft>
                <a:spcPts val="0"/>
              </a:spcAft>
              <a:buSzPts val="1300"/>
              <a:buNone/>
              <a:defRPr/>
            </a:lvl3pPr>
            <a:lvl4pPr indent="-228600" lvl="3" marL="1828800" rtl="0" algn="l">
              <a:lnSpc>
                <a:spcPct val="100000"/>
              </a:lnSpc>
              <a:spcBef>
                <a:spcPts val="0"/>
              </a:spcBef>
              <a:spcAft>
                <a:spcPts val="0"/>
              </a:spcAft>
              <a:buSzPts val="1300"/>
              <a:buNone/>
              <a:defRPr/>
            </a:lvl4pPr>
            <a:lvl5pPr indent="-228600" lvl="4" marL="2286000" rtl="0" algn="l">
              <a:lnSpc>
                <a:spcPct val="100000"/>
              </a:lnSpc>
              <a:spcBef>
                <a:spcPts val="0"/>
              </a:spcBef>
              <a:spcAft>
                <a:spcPts val="0"/>
              </a:spcAft>
              <a:buSzPts val="1300"/>
              <a:buNone/>
              <a:defRPr/>
            </a:lvl5pPr>
            <a:lvl6pPr indent="-228600" lvl="5" marL="2743200" rtl="0" algn="l">
              <a:lnSpc>
                <a:spcPct val="100000"/>
              </a:lnSpc>
              <a:spcBef>
                <a:spcPts val="0"/>
              </a:spcBef>
              <a:spcAft>
                <a:spcPts val="0"/>
              </a:spcAft>
              <a:buSzPts val="1300"/>
              <a:buNone/>
              <a:defRPr/>
            </a:lvl6pPr>
            <a:lvl7pPr indent="-228600" lvl="6" marL="3200400" rtl="0" algn="l">
              <a:lnSpc>
                <a:spcPct val="100000"/>
              </a:lnSpc>
              <a:spcBef>
                <a:spcPts val="0"/>
              </a:spcBef>
              <a:spcAft>
                <a:spcPts val="0"/>
              </a:spcAft>
              <a:buSzPts val="1300"/>
              <a:buNone/>
              <a:defRPr/>
            </a:lvl7pPr>
            <a:lvl8pPr indent="-228600" lvl="7" marL="3657600" rtl="0" algn="l">
              <a:lnSpc>
                <a:spcPct val="100000"/>
              </a:lnSpc>
              <a:spcBef>
                <a:spcPts val="0"/>
              </a:spcBef>
              <a:spcAft>
                <a:spcPts val="0"/>
              </a:spcAft>
              <a:buSzPts val="1300"/>
              <a:buNone/>
              <a:defRPr/>
            </a:lvl8pPr>
            <a:lvl9pPr indent="-228600" lvl="8" marL="4114800" rtl="0" algn="l">
              <a:lnSpc>
                <a:spcPct val="100000"/>
              </a:lnSpc>
              <a:spcBef>
                <a:spcPts val="0"/>
              </a:spcBef>
              <a:spcAft>
                <a:spcPts val="0"/>
              </a:spcAft>
              <a:buSzPts val="1300"/>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202" name="Shape 202"/>
        <p:cNvGrpSpPr/>
        <p:nvPr/>
      </p:nvGrpSpPr>
      <p:grpSpPr>
        <a:xfrm>
          <a:off x="0" y="0"/>
          <a:ext cx="0" cy="0"/>
          <a:chOff x="0" y="0"/>
          <a:chExt cx="0" cy="0"/>
        </a:xfrm>
      </p:grpSpPr>
      <p:sp>
        <p:nvSpPr>
          <p:cNvPr id="203" name="Google Shape;203;g143994ae0c7_0_114"/>
          <p:cNvSpPr txBox="1"/>
          <p:nvPr>
            <p:ph type="title"/>
          </p:nvPr>
        </p:nvSpPr>
        <p:spPr>
          <a:xfrm>
            <a:off x="311530" y="444747"/>
            <a:ext cx="8519400" cy="5721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SzPts val="1300"/>
              <a:buNone/>
              <a:defRPr/>
            </a:lvl1pPr>
            <a:lvl2pPr lvl="1" rtl="0" algn="l">
              <a:lnSpc>
                <a:spcPct val="100000"/>
              </a:lnSpc>
              <a:spcBef>
                <a:spcPts val="0"/>
              </a:spcBef>
              <a:spcAft>
                <a:spcPts val="0"/>
              </a:spcAft>
              <a:buSzPts val="1300"/>
              <a:buNone/>
              <a:defRPr/>
            </a:lvl2pPr>
            <a:lvl3pPr lvl="2" rtl="0" algn="l">
              <a:lnSpc>
                <a:spcPct val="100000"/>
              </a:lnSpc>
              <a:spcBef>
                <a:spcPts val="0"/>
              </a:spcBef>
              <a:spcAft>
                <a:spcPts val="0"/>
              </a:spcAft>
              <a:buSzPts val="1300"/>
              <a:buNone/>
              <a:defRPr/>
            </a:lvl3pPr>
            <a:lvl4pPr lvl="3" rtl="0" algn="l">
              <a:lnSpc>
                <a:spcPct val="100000"/>
              </a:lnSpc>
              <a:spcBef>
                <a:spcPts val="0"/>
              </a:spcBef>
              <a:spcAft>
                <a:spcPts val="0"/>
              </a:spcAft>
              <a:buSzPts val="1300"/>
              <a:buNone/>
              <a:defRPr/>
            </a:lvl4pPr>
            <a:lvl5pPr lvl="4" rtl="0" algn="l">
              <a:lnSpc>
                <a:spcPct val="100000"/>
              </a:lnSpc>
              <a:spcBef>
                <a:spcPts val="0"/>
              </a:spcBef>
              <a:spcAft>
                <a:spcPts val="0"/>
              </a:spcAft>
              <a:buSzPts val="1300"/>
              <a:buNone/>
              <a:defRPr/>
            </a:lvl5pPr>
            <a:lvl6pPr lvl="5" rtl="0" algn="l">
              <a:lnSpc>
                <a:spcPct val="100000"/>
              </a:lnSpc>
              <a:spcBef>
                <a:spcPts val="0"/>
              </a:spcBef>
              <a:spcAft>
                <a:spcPts val="0"/>
              </a:spcAft>
              <a:buSzPts val="1300"/>
              <a:buNone/>
              <a:defRPr/>
            </a:lvl6pPr>
            <a:lvl7pPr lvl="6" rtl="0" algn="l">
              <a:lnSpc>
                <a:spcPct val="100000"/>
              </a:lnSpc>
              <a:spcBef>
                <a:spcPts val="0"/>
              </a:spcBef>
              <a:spcAft>
                <a:spcPts val="0"/>
              </a:spcAft>
              <a:buSzPts val="1300"/>
              <a:buNone/>
              <a:defRPr/>
            </a:lvl7pPr>
            <a:lvl8pPr lvl="7" rtl="0" algn="l">
              <a:lnSpc>
                <a:spcPct val="100000"/>
              </a:lnSpc>
              <a:spcBef>
                <a:spcPts val="0"/>
              </a:spcBef>
              <a:spcAft>
                <a:spcPts val="0"/>
              </a:spcAft>
              <a:buSzPts val="1300"/>
              <a:buNone/>
              <a:defRPr/>
            </a:lvl8pPr>
            <a:lvl9pPr lvl="8" rtl="0" algn="l">
              <a:lnSpc>
                <a:spcPct val="100000"/>
              </a:lnSpc>
              <a:spcBef>
                <a:spcPts val="0"/>
              </a:spcBef>
              <a:spcAft>
                <a:spcPts val="0"/>
              </a:spcAft>
              <a:buSzPts val="1300"/>
              <a:buNone/>
              <a:defRPr/>
            </a:lvl9pPr>
          </a:lstStyle>
          <a:p/>
        </p:txBody>
      </p:sp>
      <p:sp>
        <p:nvSpPr>
          <p:cNvPr id="204" name="Google Shape;204;g143994ae0c7_0_114"/>
          <p:cNvSpPr txBox="1"/>
          <p:nvPr>
            <p:ph idx="1" type="body"/>
          </p:nvPr>
        </p:nvSpPr>
        <p:spPr>
          <a:xfrm>
            <a:off x="311530" y="1152032"/>
            <a:ext cx="4157400" cy="16287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SzPts val="1300"/>
              <a:buNone/>
              <a:defRPr/>
            </a:lvl1pPr>
            <a:lvl2pPr indent="-228600" lvl="1" marL="914400" rtl="0" algn="l">
              <a:lnSpc>
                <a:spcPct val="100000"/>
              </a:lnSpc>
              <a:spcBef>
                <a:spcPts val="0"/>
              </a:spcBef>
              <a:spcAft>
                <a:spcPts val="0"/>
              </a:spcAft>
              <a:buSzPts val="1300"/>
              <a:buNone/>
              <a:defRPr/>
            </a:lvl2pPr>
            <a:lvl3pPr indent="-228600" lvl="2" marL="1371600" rtl="0" algn="l">
              <a:lnSpc>
                <a:spcPct val="100000"/>
              </a:lnSpc>
              <a:spcBef>
                <a:spcPts val="0"/>
              </a:spcBef>
              <a:spcAft>
                <a:spcPts val="0"/>
              </a:spcAft>
              <a:buSzPts val="1300"/>
              <a:buNone/>
              <a:defRPr/>
            </a:lvl3pPr>
            <a:lvl4pPr indent="-228600" lvl="3" marL="1828800" rtl="0" algn="l">
              <a:lnSpc>
                <a:spcPct val="100000"/>
              </a:lnSpc>
              <a:spcBef>
                <a:spcPts val="0"/>
              </a:spcBef>
              <a:spcAft>
                <a:spcPts val="0"/>
              </a:spcAft>
              <a:buSzPts val="1300"/>
              <a:buNone/>
              <a:defRPr/>
            </a:lvl4pPr>
            <a:lvl5pPr indent="-228600" lvl="4" marL="2286000" rtl="0" algn="l">
              <a:lnSpc>
                <a:spcPct val="100000"/>
              </a:lnSpc>
              <a:spcBef>
                <a:spcPts val="0"/>
              </a:spcBef>
              <a:spcAft>
                <a:spcPts val="0"/>
              </a:spcAft>
              <a:buSzPts val="1300"/>
              <a:buNone/>
              <a:defRPr/>
            </a:lvl5pPr>
            <a:lvl6pPr indent="-228600" lvl="5" marL="2743200" rtl="0" algn="l">
              <a:lnSpc>
                <a:spcPct val="100000"/>
              </a:lnSpc>
              <a:spcBef>
                <a:spcPts val="0"/>
              </a:spcBef>
              <a:spcAft>
                <a:spcPts val="0"/>
              </a:spcAft>
              <a:buSzPts val="1300"/>
              <a:buNone/>
              <a:defRPr/>
            </a:lvl6pPr>
            <a:lvl7pPr indent="-228600" lvl="6" marL="3200400" rtl="0" algn="l">
              <a:lnSpc>
                <a:spcPct val="100000"/>
              </a:lnSpc>
              <a:spcBef>
                <a:spcPts val="0"/>
              </a:spcBef>
              <a:spcAft>
                <a:spcPts val="0"/>
              </a:spcAft>
              <a:buSzPts val="1300"/>
              <a:buNone/>
              <a:defRPr/>
            </a:lvl7pPr>
            <a:lvl8pPr indent="-228600" lvl="7" marL="3657600" rtl="0" algn="l">
              <a:lnSpc>
                <a:spcPct val="100000"/>
              </a:lnSpc>
              <a:spcBef>
                <a:spcPts val="0"/>
              </a:spcBef>
              <a:spcAft>
                <a:spcPts val="0"/>
              </a:spcAft>
              <a:buSzPts val="1300"/>
              <a:buNone/>
              <a:defRPr/>
            </a:lvl8pPr>
            <a:lvl9pPr indent="-228600" lvl="8" marL="4114800" rtl="0" algn="l">
              <a:lnSpc>
                <a:spcPct val="100000"/>
              </a:lnSpc>
              <a:spcBef>
                <a:spcPts val="0"/>
              </a:spcBef>
              <a:spcAft>
                <a:spcPts val="0"/>
              </a:spcAft>
              <a:buSzPts val="1300"/>
              <a:buNone/>
              <a:defRPr/>
            </a:lvl9pPr>
          </a:lstStyle>
          <a:p/>
        </p:txBody>
      </p:sp>
      <p:sp>
        <p:nvSpPr>
          <p:cNvPr id="205" name="Google Shape;205;g143994ae0c7_0_114"/>
          <p:cNvSpPr txBox="1"/>
          <p:nvPr>
            <p:ph idx="2" type="body"/>
          </p:nvPr>
        </p:nvSpPr>
        <p:spPr>
          <a:xfrm>
            <a:off x="4677193" y="1152032"/>
            <a:ext cx="4157400" cy="16287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SzPts val="1300"/>
              <a:buNone/>
              <a:defRPr/>
            </a:lvl1pPr>
            <a:lvl2pPr indent="-228600" lvl="1" marL="914400" rtl="0" algn="l">
              <a:lnSpc>
                <a:spcPct val="100000"/>
              </a:lnSpc>
              <a:spcBef>
                <a:spcPts val="0"/>
              </a:spcBef>
              <a:spcAft>
                <a:spcPts val="0"/>
              </a:spcAft>
              <a:buSzPts val="1300"/>
              <a:buNone/>
              <a:defRPr/>
            </a:lvl2pPr>
            <a:lvl3pPr indent="-228600" lvl="2" marL="1371600" rtl="0" algn="l">
              <a:lnSpc>
                <a:spcPct val="100000"/>
              </a:lnSpc>
              <a:spcBef>
                <a:spcPts val="0"/>
              </a:spcBef>
              <a:spcAft>
                <a:spcPts val="0"/>
              </a:spcAft>
              <a:buSzPts val="1300"/>
              <a:buNone/>
              <a:defRPr/>
            </a:lvl3pPr>
            <a:lvl4pPr indent="-228600" lvl="3" marL="1828800" rtl="0" algn="l">
              <a:lnSpc>
                <a:spcPct val="100000"/>
              </a:lnSpc>
              <a:spcBef>
                <a:spcPts val="0"/>
              </a:spcBef>
              <a:spcAft>
                <a:spcPts val="0"/>
              </a:spcAft>
              <a:buSzPts val="1300"/>
              <a:buNone/>
              <a:defRPr/>
            </a:lvl4pPr>
            <a:lvl5pPr indent="-228600" lvl="4" marL="2286000" rtl="0" algn="l">
              <a:lnSpc>
                <a:spcPct val="100000"/>
              </a:lnSpc>
              <a:spcBef>
                <a:spcPts val="0"/>
              </a:spcBef>
              <a:spcAft>
                <a:spcPts val="0"/>
              </a:spcAft>
              <a:buSzPts val="1300"/>
              <a:buNone/>
              <a:defRPr/>
            </a:lvl5pPr>
            <a:lvl6pPr indent="-228600" lvl="5" marL="2743200" rtl="0" algn="l">
              <a:lnSpc>
                <a:spcPct val="100000"/>
              </a:lnSpc>
              <a:spcBef>
                <a:spcPts val="0"/>
              </a:spcBef>
              <a:spcAft>
                <a:spcPts val="0"/>
              </a:spcAft>
              <a:buSzPts val="1300"/>
              <a:buNone/>
              <a:defRPr/>
            </a:lvl6pPr>
            <a:lvl7pPr indent="-228600" lvl="6" marL="3200400" rtl="0" algn="l">
              <a:lnSpc>
                <a:spcPct val="100000"/>
              </a:lnSpc>
              <a:spcBef>
                <a:spcPts val="0"/>
              </a:spcBef>
              <a:spcAft>
                <a:spcPts val="0"/>
              </a:spcAft>
              <a:buSzPts val="1300"/>
              <a:buNone/>
              <a:defRPr/>
            </a:lvl7pPr>
            <a:lvl8pPr indent="-228600" lvl="7" marL="3657600" rtl="0" algn="l">
              <a:lnSpc>
                <a:spcPct val="100000"/>
              </a:lnSpc>
              <a:spcBef>
                <a:spcPts val="0"/>
              </a:spcBef>
              <a:spcAft>
                <a:spcPts val="0"/>
              </a:spcAft>
              <a:buSzPts val="1300"/>
              <a:buNone/>
              <a:defRPr/>
            </a:lvl8pPr>
            <a:lvl9pPr indent="-228600" lvl="8" marL="4114800" rtl="0" algn="l">
              <a:lnSpc>
                <a:spcPct val="100000"/>
              </a:lnSpc>
              <a:spcBef>
                <a:spcPts val="0"/>
              </a:spcBef>
              <a:spcAft>
                <a:spcPts val="0"/>
              </a:spcAft>
              <a:buSzPts val="1300"/>
              <a:buNone/>
              <a:defRPr/>
            </a:lvl9pPr>
          </a:lstStyle>
          <a:p/>
        </p:txBody>
      </p:sp>
      <p:sp>
        <p:nvSpPr>
          <p:cNvPr id="206" name="Google Shape;206;g143994ae0c7_0_114"/>
          <p:cNvSpPr txBox="1"/>
          <p:nvPr>
            <p:ph idx="3" type="body"/>
          </p:nvPr>
        </p:nvSpPr>
        <p:spPr>
          <a:xfrm>
            <a:off x="311530" y="2935919"/>
            <a:ext cx="4157400" cy="16287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SzPts val="1300"/>
              <a:buNone/>
              <a:defRPr/>
            </a:lvl1pPr>
            <a:lvl2pPr indent="-228600" lvl="1" marL="914400" rtl="0" algn="l">
              <a:lnSpc>
                <a:spcPct val="100000"/>
              </a:lnSpc>
              <a:spcBef>
                <a:spcPts val="0"/>
              </a:spcBef>
              <a:spcAft>
                <a:spcPts val="0"/>
              </a:spcAft>
              <a:buSzPts val="1300"/>
              <a:buNone/>
              <a:defRPr/>
            </a:lvl2pPr>
            <a:lvl3pPr indent="-228600" lvl="2" marL="1371600" rtl="0" algn="l">
              <a:lnSpc>
                <a:spcPct val="100000"/>
              </a:lnSpc>
              <a:spcBef>
                <a:spcPts val="0"/>
              </a:spcBef>
              <a:spcAft>
                <a:spcPts val="0"/>
              </a:spcAft>
              <a:buSzPts val="1300"/>
              <a:buNone/>
              <a:defRPr/>
            </a:lvl3pPr>
            <a:lvl4pPr indent="-228600" lvl="3" marL="1828800" rtl="0" algn="l">
              <a:lnSpc>
                <a:spcPct val="100000"/>
              </a:lnSpc>
              <a:spcBef>
                <a:spcPts val="0"/>
              </a:spcBef>
              <a:spcAft>
                <a:spcPts val="0"/>
              </a:spcAft>
              <a:buSzPts val="1300"/>
              <a:buNone/>
              <a:defRPr/>
            </a:lvl4pPr>
            <a:lvl5pPr indent="-228600" lvl="4" marL="2286000" rtl="0" algn="l">
              <a:lnSpc>
                <a:spcPct val="100000"/>
              </a:lnSpc>
              <a:spcBef>
                <a:spcPts val="0"/>
              </a:spcBef>
              <a:spcAft>
                <a:spcPts val="0"/>
              </a:spcAft>
              <a:buSzPts val="1300"/>
              <a:buNone/>
              <a:defRPr/>
            </a:lvl5pPr>
            <a:lvl6pPr indent="-228600" lvl="5" marL="2743200" rtl="0" algn="l">
              <a:lnSpc>
                <a:spcPct val="100000"/>
              </a:lnSpc>
              <a:spcBef>
                <a:spcPts val="0"/>
              </a:spcBef>
              <a:spcAft>
                <a:spcPts val="0"/>
              </a:spcAft>
              <a:buSzPts val="1300"/>
              <a:buNone/>
              <a:defRPr/>
            </a:lvl6pPr>
            <a:lvl7pPr indent="-228600" lvl="6" marL="3200400" rtl="0" algn="l">
              <a:lnSpc>
                <a:spcPct val="100000"/>
              </a:lnSpc>
              <a:spcBef>
                <a:spcPts val="0"/>
              </a:spcBef>
              <a:spcAft>
                <a:spcPts val="0"/>
              </a:spcAft>
              <a:buSzPts val="1300"/>
              <a:buNone/>
              <a:defRPr/>
            </a:lvl7pPr>
            <a:lvl8pPr indent="-228600" lvl="7" marL="3657600" rtl="0" algn="l">
              <a:lnSpc>
                <a:spcPct val="100000"/>
              </a:lnSpc>
              <a:spcBef>
                <a:spcPts val="0"/>
              </a:spcBef>
              <a:spcAft>
                <a:spcPts val="0"/>
              </a:spcAft>
              <a:buSzPts val="1300"/>
              <a:buNone/>
              <a:defRPr/>
            </a:lvl8pPr>
            <a:lvl9pPr indent="-228600" lvl="8" marL="4114800" rtl="0" algn="l">
              <a:lnSpc>
                <a:spcPct val="100000"/>
              </a:lnSpc>
              <a:spcBef>
                <a:spcPts val="0"/>
              </a:spcBef>
              <a:spcAft>
                <a:spcPts val="0"/>
              </a:spcAft>
              <a:buSzPts val="1300"/>
              <a:buNone/>
              <a:defRPr/>
            </a:lvl9pPr>
          </a:lstStyle>
          <a:p/>
        </p:txBody>
      </p:sp>
      <p:sp>
        <p:nvSpPr>
          <p:cNvPr id="207" name="Google Shape;207;g143994ae0c7_0_114"/>
          <p:cNvSpPr txBox="1"/>
          <p:nvPr>
            <p:ph idx="4" type="body"/>
          </p:nvPr>
        </p:nvSpPr>
        <p:spPr>
          <a:xfrm>
            <a:off x="4677193" y="2935919"/>
            <a:ext cx="4157400" cy="16287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SzPts val="1300"/>
              <a:buNone/>
              <a:defRPr/>
            </a:lvl1pPr>
            <a:lvl2pPr indent="-228600" lvl="1" marL="914400" rtl="0" algn="l">
              <a:lnSpc>
                <a:spcPct val="100000"/>
              </a:lnSpc>
              <a:spcBef>
                <a:spcPts val="0"/>
              </a:spcBef>
              <a:spcAft>
                <a:spcPts val="0"/>
              </a:spcAft>
              <a:buSzPts val="1300"/>
              <a:buNone/>
              <a:defRPr/>
            </a:lvl2pPr>
            <a:lvl3pPr indent="-228600" lvl="2" marL="1371600" rtl="0" algn="l">
              <a:lnSpc>
                <a:spcPct val="100000"/>
              </a:lnSpc>
              <a:spcBef>
                <a:spcPts val="0"/>
              </a:spcBef>
              <a:spcAft>
                <a:spcPts val="0"/>
              </a:spcAft>
              <a:buSzPts val="1300"/>
              <a:buNone/>
              <a:defRPr/>
            </a:lvl3pPr>
            <a:lvl4pPr indent="-228600" lvl="3" marL="1828800" rtl="0" algn="l">
              <a:lnSpc>
                <a:spcPct val="100000"/>
              </a:lnSpc>
              <a:spcBef>
                <a:spcPts val="0"/>
              </a:spcBef>
              <a:spcAft>
                <a:spcPts val="0"/>
              </a:spcAft>
              <a:buSzPts val="1300"/>
              <a:buNone/>
              <a:defRPr/>
            </a:lvl4pPr>
            <a:lvl5pPr indent="-228600" lvl="4" marL="2286000" rtl="0" algn="l">
              <a:lnSpc>
                <a:spcPct val="100000"/>
              </a:lnSpc>
              <a:spcBef>
                <a:spcPts val="0"/>
              </a:spcBef>
              <a:spcAft>
                <a:spcPts val="0"/>
              </a:spcAft>
              <a:buSzPts val="1300"/>
              <a:buNone/>
              <a:defRPr/>
            </a:lvl5pPr>
            <a:lvl6pPr indent="-228600" lvl="5" marL="2743200" rtl="0" algn="l">
              <a:lnSpc>
                <a:spcPct val="100000"/>
              </a:lnSpc>
              <a:spcBef>
                <a:spcPts val="0"/>
              </a:spcBef>
              <a:spcAft>
                <a:spcPts val="0"/>
              </a:spcAft>
              <a:buSzPts val="1300"/>
              <a:buNone/>
              <a:defRPr/>
            </a:lvl6pPr>
            <a:lvl7pPr indent="-228600" lvl="6" marL="3200400" rtl="0" algn="l">
              <a:lnSpc>
                <a:spcPct val="100000"/>
              </a:lnSpc>
              <a:spcBef>
                <a:spcPts val="0"/>
              </a:spcBef>
              <a:spcAft>
                <a:spcPts val="0"/>
              </a:spcAft>
              <a:buSzPts val="1300"/>
              <a:buNone/>
              <a:defRPr/>
            </a:lvl7pPr>
            <a:lvl8pPr indent="-228600" lvl="7" marL="3657600" rtl="0" algn="l">
              <a:lnSpc>
                <a:spcPct val="100000"/>
              </a:lnSpc>
              <a:spcBef>
                <a:spcPts val="0"/>
              </a:spcBef>
              <a:spcAft>
                <a:spcPts val="0"/>
              </a:spcAft>
              <a:buSzPts val="1300"/>
              <a:buNone/>
              <a:defRPr/>
            </a:lvl8pPr>
            <a:lvl9pPr indent="-228600" lvl="8" marL="4114800" rtl="0" algn="l">
              <a:lnSpc>
                <a:spcPct val="100000"/>
              </a:lnSpc>
              <a:spcBef>
                <a:spcPts val="0"/>
              </a:spcBef>
              <a:spcAft>
                <a:spcPts val="0"/>
              </a:spcAft>
              <a:buSzPts val="1300"/>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208" name="Shape 208"/>
        <p:cNvGrpSpPr/>
        <p:nvPr/>
      </p:nvGrpSpPr>
      <p:grpSpPr>
        <a:xfrm>
          <a:off x="0" y="0"/>
          <a:ext cx="0" cy="0"/>
          <a:chOff x="0" y="0"/>
          <a:chExt cx="0" cy="0"/>
        </a:xfrm>
      </p:grpSpPr>
      <p:sp>
        <p:nvSpPr>
          <p:cNvPr id="209" name="Google Shape;209;g143994ae0c7_0_120"/>
          <p:cNvSpPr txBox="1"/>
          <p:nvPr>
            <p:ph type="title"/>
          </p:nvPr>
        </p:nvSpPr>
        <p:spPr>
          <a:xfrm>
            <a:off x="311530" y="444747"/>
            <a:ext cx="8519400" cy="5721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SzPts val="1300"/>
              <a:buNone/>
              <a:defRPr/>
            </a:lvl1pPr>
            <a:lvl2pPr lvl="1" rtl="0" algn="l">
              <a:lnSpc>
                <a:spcPct val="100000"/>
              </a:lnSpc>
              <a:spcBef>
                <a:spcPts val="0"/>
              </a:spcBef>
              <a:spcAft>
                <a:spcPts val="0"/>
              </a:spcAft>
              <a:buSzPts val="1300"/>
              <a:buNone/>
              <a:defRPr/>
            </a:lvl2pPr>
            <a:lvl3pPr lvl="2" rtl="0" algn="l">
              <a:lnSpc>
                <a:spcPct val="100000"/>
              </a:lnSpc>
              <a:spcBef>
                <a:spcPts val="0"/>
              </a:spcBef>
              <a:spcAft>
                <a:spcPts val="0"/>
              </a:spcAft>
              <a:buSzPts val="1300"/>
              <a:buNone/>
              <a:defRPr/>
            </a:lvl3pPr>
            <a:lvl4pPr lvl="3" rtl="0" algn="l">
              <a:lnSpc>
                <a:spcPct val="100000"/>
              </a:lnSpc>
              <a:spcBef>
                <a:spcPts val="0"/>
              </a:spcBef>
              <a:spcAft>
                <a:spcPts val="0"/>
              </a:spcAft>
              <a:buSzPts val="1300"/>
              <a:buNone/>
              <a:defRPr/>
            </a:lvl4pPr>
            <a:lvl5pPr lvl="4" rtl="0" algn="l">
              <a:lnSpc>
                <a:spcPct val="100000"/>
              </a:lnSpc>
              <a:spcBef>
                <a:spcPts val="0"/>
              </a:spcBef>
              <a:spcAft>
                <a:spcPts val="0"/>
              </a:spcAft>
              <a:buSzPts val="1300"/>
              <a:buNone/>
              <a:defRPr/>
            </a:lvl5pPr>
            <a:lvl6pPr lvl="5" rtl="0" algn="l">
              <a:lnSpc>
                <a:spcPct val="100000"/>
              </a:lnSpc>
              <a:spcBef>
                <a:spcPts val="0"/>
              </a:spcBef>
              <a:spcAft>
                <a:spcPts val="0"/>
              </a:spcAft>
              <a:buSzPts val="1300"/>
              <a:buNone/>
              <a:defRPr/>
            </a:lvl6pPr>
            <a:lvl7pPr lvl="6" rtl="0" algn="l">
              <a:lnSpc>
                <a:spcPct val="100000"/>
              </a:lnSpc>
              <a:spcBef>
                <a:spcPts val="0"/>
              </a:spcBef>
              <a:spcAft>
                <a:spcPts val="0"/>
              </a:spcAft>
              <a:buSzPts val="1300"/>
              <a:buNone/>
              <a:defRPr/>
            </a:lvl7pPr>
            <a:lvl8pPr lvl="7" rtl="0" algn="l">
              <a:lnSpc>
                <a:spcPct val="100000"/>
              </a:lnSpc>
              <a:spcBef>
                <a:spcPts val="0"/>
              </a:spcBef>
              <a:spcAft>
                <a:spcPts val="0"/>
              </a:spcAft>
              <a:buSzPts val="1300"/>
              <a:buNone/>
              <a:defRPr/>
            </a:lvl8pPr>
            <a:lvl9pPr lvl="8" rtl="0" algn="l">
              <a:lnSpc>
                <a:spcPct val="100000"/>
              </a:lnSpc>
              <a:spcBef>
                <a:spcPts val="0"/>
              </a:spcBef>
              <a:spcAft>
                <a:spcPts val="0"/>
              </a:spcAft>
              <a:buSzPts val="1300"/>
              <a:buNone/>
              <a:defRPr/>
            </a:lvl9pPr>
          </a:lstStyle>
          <a:p/>
        </p:txBody>
      </p:sp>
      <p:sp>
        <p:nvSpPr>
          <p:cNvPr id="210" name="Google Shape;210;g143994ae0c7_0_120"/>
          <p:cNvSpPr txBox="1"/>
          <p:nvPr>
            <p:ph idx="1" type="body"/>
          </p:nvPr>
        </p:nvSpPr>
        <p:spPr>
          <a:xfrm>
            <a:off x="311530" y="1152032"/>
            <a:ext cx="2742900" cy="16287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SzPts val="1300"/>
              <a:buNone/>
              <a:defRPr/>
            </a:lvl1pPr>
            <a:lvl2pPr indent="-228600" lvl="1" marL="914400" rtl="0" algn="l">
              <a:lnSpc>
                <a:spcPct val="100000"/>
              </a:lnSpc>
              <a:spcBef>
                <a:spcPts val="0"/>
              </a:spcBef>
              <a:spcAft>
                <a:spcPts val="0"/>
              </a:spcAft>
              <a:buSzPts val="1300"/>
              <a:buNone/>
              <a:defRPr/>
            </a:lvl2pPr>
            <a:lvl3pPr indent="-228600" lvl="2" marL="1371600" rtl="0" algn="l">
              <a:lnSpc>
                <a:spcPct val="100000"/>
              </a:lnSpc>
              <a:spcBef>
                <a:spcPts val="0"/>
              </a:spcBef>
              <a:spcAft>
                <a:spcPts val="0"/>
              </a:spcAft>
              <a:buSzPts val="1300"/>
              <a:buNone/>
              <a:defRPr/>
            </a:lvl3pPr>
            <a:lvl4pPr indent="-228600" lvl="3" marL="1828800" rtl="0" algn="l">
              <a:lnSpc>
                <a:spcPct val="100000"/>
              </a:lnSpc>
              <a:spcBef>
                <a:spcPts val="0"/>
              </a:spcBef>
              <a:spcAft>
                <a:spcPts val="0"/>
              </a:spcAft>
              <a:buSzPts val="1300"/>
              <a:buNone/>
              <a:defRPr/>
            </a:lvl4pPr>
            <a:lvl5pPr indent="-228600" lvl="4" marL="2286000" rtl="0" algn="l">
              <a:lnSpc>
                <a:spcPct val="100000"/>
              </a:lnSpc>
              <a:spcBef>
                <a:spcPts val="0"/>
              </a:spcBef>
              <a:spcAft>
                <a:spcPts val="0"/>
              </a:spcAft>
              <a:buSzPts val="1300"/>
              <a:buNone/>
              <a:defRPr/>
            </a:lvl5pPr>
            <a:lvl6pPr indent="-228600" lvl="5" marL="2743200" rtl="0" algn="l">
              <a:lnSpc>
                <a:spcPct val="100000"/>
              </a:lnSpc>
              <a:spcBef>
                <a:spcPts val="0"/>
              </a:spcBef>
              <a:spcAft>
                <a:spcPts val="0"/>
              </a:spcAft>
              <a:buSzPts val="1300"/>
              <a:buNone/>
              <a:defRPr/>
            </a:lvl6pPr>
            <a:lvl7pPr indent="-228600" lvl="6" marL="3200400" rtl="0" algn="l">
              <a:lnSpc>
                <a:spcPct val="100000"/>
              </a:lnSpc>
              <a:spcBef>
                <a:spcPts val="0"/>
              </a:spcBef>
              <a:spcAft>
                <a:spcPts val="0"/>
              </a:spcAft>
              <a:buSzPts val="1300"/>
              <a:buNone/>
              <a:defRPr/>
            </a:lvl7pPr>
            <a:lvl8pPr indent="-228600" lvl="7" marL="3657600" rtl="0" algn="l">
              <a:lnSpc>
                <a:spcPct val="100000"/>
              </a:lnSpc>
              <a:spcBef>
                <a:spcPts val="0"/>
              </a:spcBef>
              <a:spcAft>
                <a:spcPts val="0"/>
              </a:spcAft>
              <a:buSzPts val="1300"/>
              <a:buNone/>
              <a:defRPr/>
            </a:lvl8pPr>
            <a:lvl9pPr indent="-228600" lvl="8" marL="4114800" rtl="0" algn="l">
              <a:lnSpc>
                <a:spcPct val="100000"/>
              </a:lnSpc>
              <a:spcBef>
                <a:spcPts val="0"/>
              </a:spcBef>
              <a:spcAft>
                <a:spcPts val="0"/>
              </a:spcAft>
              <a:buSzPts val="1300"/>
              <a:buNone/>
              <a:defRPr/>
            </a:lvl9pPr>
          </a:lstStyle>
          <a:p/>
        </p:txBody>
      </p:sp>
      <p:sp>
        <p:nvSpPr>
          <p:cNvPr id="211" name="Google Shape;211;g143994ae0c7_0_120"/>
          <p:cNvSpPr txBox="1"/>
          <p:nvPr>
            <p:ph idx="2" type="body"/>
          </p:nvPr>
        </p:nvSpPr>
        <p:spPr>
          <a:xfrm>
            <a:off x="3192038" y="1152032"/>
            <a:ext cx="2742900" cy="16287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SzPts val="1300"/>
              <a:buNone/>
              <a:defRPr/>
            </a:lvl1pPr>
            <a:lvl2pPr indent="-228600" lvl="1" marL="914400" rtl="0" algn="l">
              <a:lnSpc>
                <a:spcPct val="100000"/>
              </a:lnSpc>
              <a:spcBef>
                <a:spcPts val="0"/>
              </a:spcBef>
              <a:spcAft>
                <a:spcPts val="0"/>
              </a:spcAft>
              <a:buSzPts val="1300"/>
              <a:buNone/>
              <a:defRPr/>
            </a:lvl2pPr>
            <a:lvl3pPr indent="-228600" lvl="2" marL="1371600" rtl="0" algn="l">
              <a:lnSpc>
                <a:spcPct val="100000"/>
              </a:lnSpc>
              <a:spcBef>
                <a:spcPts val="0"/>
              </a:spcBef>
              <a:spcAft>
                <a:spcPts val="0"/>
              </a:spcAft>
              <a:buSzPts val="1300"/>
              <a:buNone/>
              <a:defRPr/>
            </a:lvl3pPr>
            <a:lvl4pPr indent="-228600" lvl="3" marL="1828800" rtl="0" algn="l">
              <a:lnSpc>
                <a:spcPct val="100000"/>
              </a:lnSpc>
              <a:spcBef>
                <a:spcPts val="0"/>
              </a:spcBef>
              <a:spcAft>
                <a:spcPts val="0"/>
              </a:spcAft>
              <a:buSzPts val="1300"/>
              <a:buNone/>
              <a:defRPr/>
            </a:lvl4pPr>
            <a:lvl5pPr indent="-228600" lvl="4" marL="2286000" rtl="0" algn="l">
              <a:lnSpc>
                <a:spcPct val="100000"/>
              </a:lnSpc>
              <a:spcBef>
                <a:spcPts val="0"/>
              </a:spcBef>
              <a:spcAft>
                <a:spcPts val="0"/>
              </a:spcAft>
              <a:buSzPts val="1300"/>
              <a:buNone/>
              <a:defRPr/>
            </a:lvl5pPr>
            <a:lvl6pPr indent="-228600" lvl="5" marL="2743200" rtl="0" algn="l">
              <a:lnSpc>
                <a:spcPct val="100000"/>
              </a:lnSpc>
              <a:spcBef>
                <a:spcPts val="0"/>
              </a:spcBef>
              <a:spcAft>
                <a:spcPts val="0"/>
              </a:spcAft>
              <a:buSzPts val="1300"/>
              <a:buNone/>
              <a:defRPr/>
            </a:lvl6pPr>
            <a:lvl7pPr indent="-228600" lvl="6" marL="3200400" rtl="0" algn="l">
              <a:lnSpc>
                <a:spcPct val="100000"/>
              </a:lnSpc>
              <a:spcBef>
                <a:spcPts val="0"/>
              </a:spcBef>
              <a:spcAft>
                <a:spcPts val="0"/>
              </a:spcAft>
              <a:buSzPts val="1300"/>
              <a:buNone/>
              <a:defRPr/>
            </a:lvl7pPr>
            <a:lvl8pPr indent="-228600" lvl="7" marL="3657600" rtl="0" algn="l">
              <a:lnSpc>
                <a:spcPct val="100000"/>
              </a:lnSpc>
              <a:spcBef>
                <a:spcPts val="0"/>
              </a:spcBef>
              <a:spcAft>
                <a:spcPts val="0"/>
              </a:spcAft>
              <a:buSzPts val="1300"/>
              <a:buNone/>
              <a:defRPr/>
            </a:lvl8pPr>
            <a:lvl9pPr indent="-228600" lvl="8" marL="4114800" rtl="0" algn="l">
              <a:lnSpc>
                <a:spcPct val="100000"/>
              </a:lnSpc>
              <a:spcBef>
                <a:spcPts val="0"/>
              </a:spcBef>
              <a:spcAft>
                <a:spcPts val="0"/>
              </a:spcAft>
              <a:buSzPts val="1300"/>
              <a:buNone/>
              <a:defRPr/>
            </a:lvl9pPr>
          </a:lstStyle>
          <a:p/>
        </p:txBody>
      </p:sp>
      <p:sp>
        <p:nvSpPr>
          <p:cNvPr id="212" name="Google Shape;212;g143994ae0c7_0_120"/>
          <p:cNvSpPr txBox="1"/>
          <p:nvPr>
            <p:ph idx="3" type="body"/>
          </p:nvPr>
        </p:nvSpPr>
        <p:spPr>
          <a:xfrm>
            <a:off x="6072546" y="1152032"/>
            <a:ext cx="2742900" cy="16287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SzPts val="1300"/>
              <a:buNone/>
              <a:defRPr/>
            </a:lvl1pPr>
            <a:lvl2pPr indent="-228600" lvl="1" marL="914400" rtl="0" algn="l">
              <a:lnSpc>
                <a:spcPct val="100000"/>
              </a:lnSpc>
              <a:spcBef>
                <a:spcPts val="0"/>
              </a:spcBef>
              <a:spcAft>
                <a:spcPts val="0"/>
              </a:spcAft>
              <a:buSzPts val="1300"/>
              <a:buNone/>
              <a:defRPr/>
            </a:lvl2pPr>
            <a:lvl3pPr indent="-228600" lvl="2" marL="1371600" rtl="0" algn="l">
              <a:lnSpc>
                <a:spcPct val="100000"/>
              </a:lnSpc>
              <a:spcBef>
                <a:spcPts val="0"/>
              </a:spcBef>
              <a:spcAft>
                <a:spcPts val="0"/>
              </a:spcAft>
              <a:buSzPts val="1300"/>
              <a:buNone/>
              <a:defRPr/>
            </a:lvl3pPr>
            <a:lvl4pPr indent="-228600" lvl="3" marL="1828800" rtl="0" algn="l">
              <a:lnSpc>
                <a:spcPct val="100000"/>
              </a:lnSpc>
              <a:spcBef>
                <a:spcPts val="0"/>
              </a:spcBef>
              <a:spcAft>
                <a:spcPts val="0"/>
              </a:spcAft>
              <a:buSzPts val="1300"/>
              <a:buNone/>
              <a:defRPr/>
            </a:lvl4pPr>
            <a:lvl5pPr indent="-228600" lvl="4" marL="2286000" rtl="0" algn="l">
              <a:lnSpc>
                <a:spcPct val="100000"/>
              </a:lnSpc>
              <a:spcBef>
                <a:spcPts val="0"/>
              </a:spcBef>
              <a:spcAft>
                <a:spcPts val="0"/>
              </a:spcAft>
              <a:buSzPts val="1300"/>
              <a:buNone/>
              <a:defRPr/>
            </a:lvl5pPr>
            <a:lvl6pPr indent="-228600" lvl="5" marL="2743200" rtl="0" algn="l">
              <a:lnSpc>
                <a:spcPct val="100000"/>
              </a:lnSpc>
              <a:spcBef>
                <a:spcPts val="0"/>
              </a:spcBef>
              <a:spcAft>
                <a:spcPts val="0"/>
              </a:spcAft>
              <a:buSzPts val="1300"/>
              <a:buNone/>
              <a:defRPr/>
            </a:lvl6pPr>
            <a:lvl7pPr indent="-228600" lvl="6" marL="3200400" rtl="0" algn="l">
              <a:lnSpc>
                <a:spcPct val="100000"/>
              </a:lnSpc>
              <a:spcBef>
                <a:spcPts val="0"/>
              </a:spcBef>
              <a:spcAft>
                <a:spcPts val="0"/>
              </a:spcAft>
              <a:buSzPts val="1300"/>
              <a:buNone/>
              <a:defRPr/>
            </a:lvl7pPr>
            <a:lvl8pPr indent="-228600" lvl="7" marL="3657600" rtl="0" algn="l">
              <a:lnSpc>
                <a:spcPct val="100000"/>
              </a:lnSpc>
              <a:spcBef>
                <a:spcPts val="0"/>
              </a:spcBef>
              <a:spcAft>
                <a:spcPts val="0"/>
              </a:spcAft>
              <a:buSzPts val="1300"/>
              <a:buNone/>
              <a:defRPr/>
            </a:lvl8pPr>
            <a:lvl9pPr indent="-228600" lvl="8" marL="4114800" rtl="0" algn="l">
              <a:lnSpc>
                <a:spcPct val="100000"/>
              </a:lnSpc>
              <a:spcBef>
                <a:spcPts val="0"/>
              </a:spcBef>
              <a:spcAft>
                <a:spcPts val="0"/>
              </a:spcAft>
              <a:buSzPts val="1300"/>
              <a:buNone/>
              <a:defRPr/>
            </a:lvl9pPr>
          </a:lstStyle>
          <a:p/>
        </p:txBody>
      </p:sp>
      <p:sp>
        <p:nvSpPr>
          <p:cNvPr id="213" name="Google Shape;213;g143994ae0c7_0_120"/>
          <p:cNvSpPr txBox="1"/>
          <p:nvPr>
            <p:ph idx="4" type="body"/>
          </p:nvPr>
        </p:nvSpPr>
        <p:spPr>
          <a:xfrm>
            <a:off x="311530" y="2935919"/>
            <a:ext cx="2742900" cy="16287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SzPts val="1300"/>
              <a:buNone/>
              <a:defRPr/>
            </a:lvl1pPr>
            <a:lvl2pPr indent="-228600" lvl="1" marL="914400" rtl="0" algn="l">
              <a:lnSpc>
                <a:spcPct val="100000"/>
              </a:lnSpc>
              <a:spcBef>
                <a:spcPts val="0"/>
              </a:spcBef>
              <a:spcAft>
                <a:spcPts val="0"/>
              </a:spcAft>
              <a:buSzPts val="1300"/>
              <a:buNone/>
              <a:defRPr/>
            </a:lvl2pPr>
            <a:lvl3pPr indent="-228600" lvl="2" marL="1371600" rtl="0" algn="l">
              <a:lnSpc>
                <a:spcPct val="100000"/>
              </a:lnSpc>
              <a:spcBef>
                <a:spcPts val="0"/>
              </a:spcBef>
              <a:spcAft>
                <a:spcPts val="0"/>
              </a:spcAft>
              <a:buSzPts val="1300"/>
              <a:buNone/>
              <a:defRPr/>
            </a:lvl3pPr>
            <a:lvl4pPr indent="-228600" lvl="3" marL="1828800" rtl="0" algn="l">
              <a:lnSpc>
                <a:spcPct val="100000"/>
              </a:lnSpc>
              <a:spcBef>
                <a:spcPts val="0"/>
              </a:spcBef>
              <a:spcAft>
                <a:spcPts val="0"/>
              </a:spcAft>
              <a:buSzPts val="1300"/>
              <a:buNone/>
              <a:defRPr/>
            </a:lvl4pPr>
            <a:lvl5pPr indent="-228600" lvl="4" marL="2286000" rtl="0" algn="l">
              <a:lnSpc>
                <a:spcPct val="100000"/>
              </a:lnSpc>
              <a:spcBef>
                <a:spcPts val="0"/>
              </a:spcBef>
              <a:spcAft>
                <a:spcPts val="0"/>
              </a:spcAft>
              <a:buSzPts val="1300"/>
              <a:buNone/>
              <a:defRPr/>
            </a:lvl5pPr>
            <a:lvl6pPr indent="-228600" lvl="5" marL="2743200" rtl="0" algn="l">
              <a:lnSpc>
                <a:spcPct val="100000"/>
              </a:lnSpc>
              <a:spcBef>
                <a:spcPts val="0"/>
              </a:spcBef>
              <a:spcAft>
                <a:spcPts val="0"/>
              </a:spcAft>
              <a:buSzPts val="1300"/>
              <a:buNone/>
              <a:defRPr/>
            </a:lvl6pPr>
            <a:lvl7pPr indent="-228600" lvl="6" marL="3200400" rtl="0" algn="l">
              <a:lnSpc>
                <a:spcPct val="100000"/>
              </a:lnSpc>
              <a:spcBef>
                <a:spcPts val="0"/>
              </a:spcBef>
              <a:spcAft>
                <a:spcPts val="0"/>
              </a:spcAft>
              <a:buSzPts val="1300"/>
              <a:buNone/>
              <a:defRPr/>
            </a:lvl7pPr>
            <a:lvl8pPr indent="-228600" lvl="7" marL="3657600" rtl="0" algn="l">
              <a:lnSpc>
                <a:spcPct val="100000"/>
              </a:lnSpc>
              <a:spcBef>
                <a:spcPts val="0"/>
              </a:spcBef>
              <a:spcAft>
                <a:spcPts val="0"/>
              </a:spcAft>
              <a:buSzPts val="1300"/>
              <a:buNone/>
              <a:defRPr/>
            </a:lvl8pPr>
            <a:lvl9pPr indent="-228600" lvl="8" marL="4114800" rtl="0" algn="l">
              <a:lnSpc>
                <a:spcPct val="100000"/>
              </a:lnSpc>
              <a:spcBef>
                <a:spcPts val="0"/>
              </a:spcBef>
              <a:spcAft>
                <a:spcPts val="0"/>
              </a:spcAft>
              <a:buSzPts val="1300"/>
              <a:buNone/>
              <a:defRPr/>
            </a:lvl9pPr>
          </a:lstStyle>
          <a:p/>
        </p:txBody>
      </p:sp>
      <p:sp>
        <p:nvSpPr>
          <p:cNvPr id="214" name="Google Shape;214;g143994ae0c7_0_120"/>
          <p:cNvSpPr txBox="1"/>
          <p:nvPr>
            <p:ph idx="5" type="body"/>
          </p:nvPr>
        </p:nvSpPr>
        <p:spPr>
          <a:xfrm>
            <a:off x="3192038" y="2935919"/>
            <a:ext cx="2742900" cy="16287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SzPts val="1300"/>
              <a:buNone/>
              <a:defRPr/>
            </a:lvl1pPr>
            <a:lvl2pPr indent="-228600" lvl="1" marL="914400" rtl="0" algn="l">
              <a:lnSpc>
                <a:spcPct val="100000"/>
              </a:lnSpc>
              <a:spcBef>
                <a:spcPts val="0"/>
              </a:spcBef>
              <a:spcAft>
                <a:spcPts val="0"/>
              </a:spcAft>
              <a:buSzPts val="1300"/>
              <a:buNone/>
              <a:defRPr/>
            </a:lvl2pPr>
            <a:lvl3pPr indent="-228600" lvl="2" marL="1371600" rtl="0" algn="l">
              <a:lnSpc>
                <a:spcPct val="100000"/>
              </a:lnSpc>
              <a:spcBef>
                <a:spcPts val="0"/>
              </a:spcBef>
              <a:spcAft>
                <a:spcPts val="0"/>
              </a:spcAft>
              <a:buSzPts val="1300"/>
              <a:buNone/>
              <a:defRPr/>
            </a:lvl3pPr>
            <a:lvl4pPr indent="-228600" lvl="3" marL="1828800" rtl="0" algn="l">
              <a:lnSpc>
                <a:spcPct val="100000"/>
              </a:lnSpc>
              <a:spcBef>
                <a:spcPts val="0"/>
              </a:spcBef>
              <a:spcAft>
                <a:spcPts val="0"/>
              </a:spcAft>
              <a:buSzPts val="1300"/>
              <a:buNone/>
              <a:defRPr/>
            </a:lvl4pPr>
            <a:lvl5pPr indent="-228600" lvl="4" marL="2286000" rtl="0" algn="l">
              <a:lnSpc>
                <a:spcPct val="100000"/>
              </a:lnSpc>
              <a:spcBef>
                <a:spcPts val="0"/>
              </a:spcBef>
              <a:spcAft>
                <a:spcPts val="0"/>
              </a:spcAft>
              <a:buSzPts val="1300"/>
              <a:buNone/>
              <a:defRPr/>
            </a:lvl5pPr>
            <a:lvl6pPr indent="-228600" lvl="5" marL="2743200" rtl="0" algn="l">
              <a:lnSpc>
                <a:spcPct val="100000"/>
              </a:lnSpc>
              <a:spcBef>
                <a:spcPts val="0"/>
              </a:spcBef>
              <a:spcAft>
                <a:spcPts val="0"/>
              </a:spcAft>
              <a:buSzPts val="1300"/>
              <a:buNone/>
              <a:defRPr/>
            </a:lvl6pPr>
            <a:lvl7pPr indent="-228600" lvl="6" marL="3200400" rtl="0" algn="l">
              <a:lnSpc>
                <a:spcPct val="100000"/>
              </a:lnSpc>
              <a:spcBef>
                <a:spcPts val="0"/>
              </a:spcBef>
              <a:spcAft>
                <a:spcPts val="0"/>
              </a:spcAft>
              <a:buSzPts val="1300"/>
              <a:buNone/>
              <a:defRPr/>
            </a:lvl7pPr>
            <a:lvl8pPr indent="-228600" lvl="7" marL="3657600" rtl="0" algn="l">
              <a:lnSpc>
                <a:spcPct val="100000"/>
              </a:lnSpc>
              <a:spcBef>
                <a:spcPts val="0"/>
              </a:spcBef>
              <a:spcAft>
                <a:spcPts val="0"/>
              </a:spcAft>
              <a:buSzPts val="1300"/>
              <a:buNone/>
              <a:defRPr/>
            </a:lvl8pPr>
            <a:lvl9pPr indent="-228600" lvl="8" marL="4114800" rtl="0" algn="l">
              <a:lnSpc>
                <a:spcPct val="100000"/>
              </a:lnSpc>
              <a:spcBef>
                <a:spcPts val="0"/>
              </a:spcBef>
              <a:spcAft>
                <a:spcPts val="0"/>
              </a:spcAft>
              <a:buSzPts val="1300"/>
              <a:buNone/>
              <a:defRPr/>
            </a:lvl9pPr>
          </a:lstStyle>
          <a:p/>
        </p:txBody>
      </p:sp>
      <p:sp>
        <p:nvSpPr>
          <p:cNvPr id="215" name="Google Shape;215;g143994ae0c7_0_120"/>
          <p:cNvSpPr txBox="1"/>
          <p:nvPr>
            <p:ph idx="6" type="body"/>
          </p:nvPr>
        </p:nvSpPr>
        <p:spPr>
          <a:xfrm>
            <a:off x="6072546" y="2935919"/>
            <a:ext cx="2742900" cy="16287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SzPts val="1300"/>
              <a:buNone/>
              <a:defRPr/>
            </a:lvl1pPr>
            <a:lvl2pPr indent="-228600" lvl="1" marL="914400" rtl="0" algn="l">
              <a:lnSpc>
                <a:spcPct val="100000"/>
              </a:lnSpc>
              <a:spcBef>
                <a:spcPts val="0"/>
              </a:spcBef>
              <a:spcAft>
                <a:spcPts val="0"/>
              </a:spcAft>
              <a:buSzPts val="1300"/>
              <a:buNone/>
              <a:defRPr/>
            </a:lvl2pPr>
            <a:lvl3pPr indent="-228600" lvl="2" marL="1371600" rtl="0" algn="l">
              <a:lnSpc>
                <a:spcPct val="100000"/>
              </a:lnSpc>
              <a:spcBef>
                <a:spcPts val="0"/>
              </a:spcBef>
              <a:spcAft>
                <a:spcPts val="0"/>
              </a:spcAft>
              <a:buSzPts val="1300"/>
              <a:buNone/>
              <a:defRPr/>
            </a:lvl3pPr>
            <a:lvl4pPr indent="-228600" lvl="3" marL="1828800" rtl="0" algn="l">
              <a:lnSpc>
                <a:spcPct val="100000"/>
              </a:lnSpc>
              <a:spcBef>
                <a:spcPts val="0"/>
              </a:spcBef>
              <a:spcAft>
                <a:spcPts val="0"/>
              </a:spcAft>
              <a:buSzPts val="1300"/>
              <a:buNone/>
              <a:defRPr/>
            </a:lvl4pPr>
            <a:lvl5pPr indent="-228600" lvl="4" marL="2286000" rtl="0" algn="l">
              <a:lnSpc>
                <a:spcPct val="100000"/>
              </a:lnSpc>
              <a:spcBef>
                <a:spcPts val="0"/>
              </a:spcBef>
              <a:spcAft>
                <a:spcPts val="0"/>
              </a:spcAft>
              <a:buSzPts val="1300"/>
              <a:buNone/>
              <a:defRPr/>
            </a:lvl5pPr>
            <a:lvl6pPr indent="-228600" lvl="5" marL="2743200" rtl="0" algn="l">
              <a:lnSpc>
                <a:spcPct val="100000"/>
              </a:lnSpc>
              <a:spcBef>
                <a:spcPts val="0"/>
              </a:spcBef>
              <a:spcAft>
                <a:spcPts val="0"/>
              </a:spcAft>
              <a:buSzPts val="1300"/>
              <a:buNone/>
              <a:defRPr/>
            </a:lvl6pPr>
            <a:lvl7pPr indent="-228600" lvl="6" marL="3200400" rtl="0" algn="l">
              <a:lnSpc>
                <a:spcPct val="100000"/>
              </a:lnSpc>
              <a:spcBef>
                <a:spcPts val="0"/>
              </a:spcBef>
              <a:spcAft>
                <a:spcPts val="0"/>
              </a:spcAft>
              <a:buSzPts val="1300"/>
              <a:buNone/>
              <a:defRPr/>
            </a:lvl7pPr>
            <a:lvl8pPr indent="-228600" lvl="7" marL="3657600" rtl="0" algn="l">
              <a:lnSpc>
                <a:spcPct val="100000"/>
              </a:lnSpc>
              <a:spcBef>
                <a:spcPts val="0"/>
              </a:spcBef>
              <a:spcAft>
                <a:spcPts val="0"/>
              </a:spcAft>
              <a:buSzPts val="1300"/>
              <a:buNone/>
              <a:defRPr/>
            </a:lvl8pPr>
            <a:lvl9pPr indent="-228600" lvl="8" marL="4114800" rtl="0" algn="l">
              <a:lnSpc>
                <a:spcPct val="100000"/>
              </a:lnSpc>
              <a:spcBef>
                <a:spcPts val="0"/>
              </a:spcBef>
              <a:spcAft>
                <a:spcPts val="0"/>
              </a:spcAft>
              <a:buSzPts val="13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 name="Shape 19"/>
        <p:cNvGrpSpPr/>
        <p:nvPr/>
      </p:nvGrpSpPr>
      <p:grpSpPr>
        <a:xfrm>
          <a:off x="0" y="0"/>
          <a:ext cx="0" cy="0"/>
          <a:chOff x="0" y="0"/>
          <a:chExt cx="0" cy="0"/>
        </a:xfrm>
      </p:grpSpPr>
      <p:sp>
        <p:nvSpPr>
          <p:cNvPr id="20" name="Google Shape;20;p56"/>
          <p:cNvSpPr txBox="1"/>
          <p:nvPr>
            <p:ph type="title"/>
          </p:nvPr>
        </p:nvSpPr>
        <p:spPr>
          <a:xfrm>
            <a:off x="311530" y="444747"/>
            <a:ext cx="8519394" cy="572098"/>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300"/>
              <a:buNone/>
              <a:defRPr/>
            </a:lvl5pPr>
            <a:lvl6pPr lvl="5" algn="l">
              <a:lnSpc>
                <a:spcPct val="100000"/>
              </a:lnSpc>
              <a:spcBef>
                <a:spcPts val="0"/>
              </a:spcBef>
              <a:spcAft>
                <a:spcPts val="0"/>
              </a:spcAft>
              <a:buSzPts val="1300"/>
              <a:buNone/>
              <a:defRPr/>
            </a:lvl6pPr>
            <a:lvl7pPr lvl="6" algn="l">
              <a:lnSpc>
                <a:spcPct val="100000"/>
              </a:lnSpc>
              <a:spcBef>
                <a:spcPts val="0"/>
              </a:spcBef>
              <a:spcAft>
                <a:spcPts val="0"/>
              </a:spcAft>
              <a:buSzPts val="1300"/>
              <a:buNone/>
              <a:defRPr/>
            </a:lvl7pPr>
            <a:lvl8pPr lvl="7" algn="l">
              <a:lnSpc>
                <a:spcPct val="100000"/>
              </a:lnSpc>
              <a:spcBef>
                <a:spcPts val="0"/>
              </a:spcBef>
              <a:spcAft>
                <a:spcPts val="0"/>
              </a:spcAft>
              <a:buSzPts val="1300"/>
              <a:buNone/>
              <a:defRPr/>
            </a:lvl8pPr>
            <a:lvl9pPr lvl="8" algn="l">
              <a:lnSpc>
                <a:spcPct val="100000"/>
              </a:lnSpc>
              <a:spcBef>
                <a:spcPts val="0"/>
              </a:spcBef>
              <a:spcAft>
                <a:spcPts val="0"/>
              </a:spcAft>
              <a:buSzPts val="13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1" name="Shape 21"/>
        <p:cNvGrpSpPr/>
        <p:nvPr/>
      </p:nvGrpSpPr>
      <p:grpSpPr>
        <a:xfrm>
          <a:off x="0" y="0"/>
          <a:ext cx="0" cy="0"/>
          <a:chOff x="0" y="0"/>
          <a:chExt cx="0" cy="0"/>
        </a:xfrm>
      </p:grpSpPr>
      <p:sp>
        <p:nvSpPr>
          <p:cNvPr id="22" name="Google Shape;22;p57"/>
          <p:cNvSpPr txBox="1"/>
          <p:nvPr>
            <p:ph idx="1" type="subTitle"/>
          </p:nvPr>
        </p:nvSpPr>
        <p:spPr>
          <a:xfrm>
            <a:off x="311530" y="444747"/>
            <a:ext cx="8519394" cy="2653136"/>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300"/>
              <a:buNone/>
              <a:defRPr/>
            </a:lvl5pPr>
            <a:lvl6pPr lvl="5" algn="l">
              <a:lnSpc>
                <a:spcPct val="100000"/>
              </a:lnSpc>
              <a:spcBef>
                <a:spcPts val="0"/>
              </a:spcBef>
              <a:spcAft>
                <a:spcPts val="0"/>
              </a:spcAft>
              <a:buSzPts val="1300"/>
              <a:buNone/>
              <a:defRPr/>
            </a:lvl6pPr>
            <a:lvl7pPr lvl="6" algn="l">
              <a:lnSpc>
                <a:spcPct val="100000"/>
              </a:lnSpc>
              <a:spcBef>
                <a:spcPts val="0"/>
              </a:spcBef>
              <a:spcAft>
                <a:spcPts val="0"/>
              </a:spcAft>
              <a:buSzPts val="1300"/>
              <a:buNone/>
              <a:defRPr/>
            </a:lvl7pPr>
            <a:lvl8pPr lvl="7" algn="l">
              <a:lnSpc>
                <a:spcPct val="100000"/>
              </a:lnSpc>
              <a:spcBef>
                <a:spcPts val="0"/>
              </a:spcBef>
              <a:spcAft>
                <a:spcPts val="0"/>
              </a:spcAft>
              <a:buSzPts val="1300"/>
              <a:buNone/>
              <a:defRPr/>
            </a:lvl8pPr>
            <a:lvl9pPr lvl="8" algn="l">
              <a:lnSpc>
                <a:spcPct val="100000"/>
              </a:lnSpc>
              <a:spcBef>
                <a:spcPts val="0"/>
              </a:spcBef>
              <a:spcAft>
                <a:spcPts val="0"/>
              </a:spcAft>
              <a:buSzPts val="13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3" name="Shape 23"/>
        <p:cNvGrpSpPr/>
        <p:nvPr/>
      </p:nvGrpSpPr>
      <p:grpSpPr>
        <a:xfrm>
          <a:off x="0" y="0"/>
          <a:ext cx="0" cy="0"/>
          <a:chOff x="0" y="0"/>
          <a:chExt cx="0" cy="0"/>
        </a:xfrm>
      </p:grpSpPr>
      <p:sp>
        <p:nvSpPr>
          <p:cNvPr id="24" name="Google Shape;24;p58"/>
          <p:cNvSpPr txBox="1"/>
          <p:nvPr>
            <p:ph type="title"/>
          </p:nvPr>
        </p:nvSpPr>
        <p:spPr>
          <a:xfrm>
            <a:off x="311530" y="444747"/>
            <a:ext cx="8519394" cy="572098"/>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300"/>
              <a:buNone/>
              <a:defRPr/>
            </a:lvl5pPr>
            <a:lvl6pPr lvl="5" algn="l">
              <a:lnSpc>
                <a:spcPct val="100000"/>
              </a:lnSpc>
              <a:spcBef>
                <a:spcPts val="0"/>
              </a:spcBef>
              <a:spcAft>
                <a:spcPts val="0"/>
              </a:spcAft>
              <a:buSzPts val="1300"/>
              <a:buNone/>
              <a:defRPr/>
            </a:lvl6pPr>
            <a:lvl7pPr lvl="6" algn="l">
              <a:lnSpc>
                <a:spcPct val="100000"/>
              </a:lnSpc>
              <a:spcBef>
                <a:spcPts val="0"/>
              </a:spcBef>
              <a:spcAft>
                <a:spcPts val="0"/>
              </a:spcAft>
              <a:buSzPts val="1300"/>
              <a:buNone/>
              <a:defRPr/>
            </a:lvl7pPr>
            <a:lvl8pPr lvl="7" algn="l">
              <a:lnSpc>
                <a:spcPct val="100000"/>
              </a:lnSpc>
              <a:spcBef>
                <a:spcPts val="0"/>
              </a:spcBef>
              <a:spcAft>
                <a:spcPts val="0"/>
              </a:spcAft>
              <a:buSzPts val="1300"/>
              <a:buNone/>
              <a:defRPr/>
            </a:lvl8pPr>
            <a:lvl9pPr lvl="8" algn="l">
              <a:lnSpc>
                <a:spcPct val="100000"/>
              </a:lnSpc>
              <a:spcBef>
                <a:spcPts val="0"/>
              </a:spcBef>
              <a:spcAft>
                <a:spcPts val="0"/>
              </a:spcAft>
              <a:buSzPts val="1300"/>
              <a:buNone/>
              <a:defRPr/>
            </a:lvl9pPr>
          </a:lstStyle>
          <a:p/>
        </p:txBody>
      </p:sp>
      <p:sp>
        <p:nvSpPr>
          <p:cNvPr id="25" name="Google Shape;25;p58"/>
          <p:cNvSpPr txBox="1"/>
          <p:nvPr>
            <p:ph idx="1" type="body"/>
          </p:nvPr>
        </p:nvSpPr>
        <p:spPr>
          <a:xfrm>
            <a:off x="311530" y="1152032"/>
            <a:ext cx="4157323" cy="16287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300"/>
              <a:buNone/>
              <a:defRPr/>
            </a:lvl1pPr>
            <a:lvl2pPr indent="-228600" lvl="1" marL="914400" algn="l">
              <a:lnSpc>
                <a:spcPct val="100000"/>
              </a:lnSpc>
              <a:spcBef>
                <a:spcPts val="0"/>
              </a:spcBef>
              <a:spcAft>
                <a:spcPts val="0"/>
              </a:spcAft>
              <a:buSzPts val="1300"/>
              <a:buNone/>
              <a:defRPr/>
            </a:lvl2pPr>
            <a:lvl3pPr indent="-228600" lvl="2" marL="1371600" algn="l">
              <a:lnSpc>
                <a:spcPct val="100000"/>
              </a:lnSpc>
              <a:spcBef>
                <a:spcPts val="0"/>
              </a:spcBef>
              <a:spcAft>
                <a:spcPts val="0"/>
              </a:spcAft>
              <a:buSzPts val="1300"/>
              <a:buNone/>
              <a:defRPr/>
            </a:lvl3pPr>
            <a:lvl4pPr indent="-228600" lvl="3" marL="1828800" algn="l">
              <a:lnSpc>
                <a:spcPct val="100000"/>
              </a:lnSpc>
              <a:spcBef>
                <a:spcPts val="0"/>
              </a:spcBef>
              <a:spcAft>
                <a:spcPts val="0"/>
              </a:spcAft>
              <a:buSzPts val="1300"/>
              <a:buNone/>
              <a:defRPr/>
            </a:lvl4pPr>
            <a:lvl5pPr indent="-228600" lvl="4" marL="2286000" algn="l">
              <a:lnSpc>
                <a:spcPct val="100000"/>
              </a:lnSpc>
              <a:spcBef>
                <a:spcPts val="0"/>
              </a:spcBef>
              <a:spcAft>
                <a:spcPts val="0"/>
              </a:spcAft>
              <a:buSzPts val="1300"/>
              <a:buNone/>
              <a:defRPr/>
            </a:lvl5pPr>
            <a:lvl6pPr indent="-228600" lvl="5" marL="2743200" algn="l">
              <a:lnSpc>
                <a:spcPct val="100000"/>
              </a:lnSpc>
              <a:spcBef>
                <a:spcPts val="0"/>
              </a:spcBef>
              <a:spcAft>
                <a:spcPts val="0"/>
              </a:spcAft>
              <a:buSzPts val="1300"/>
              <a:buNone/>
              <a:defRPr/>
            </a:lvl6pPr>
            <a:lvl7pPr indent="-228600" lvl="6" marL="3200400" algn="l">
              <a:lnSpc>
                <a:spcPct val="100000"/>
              </a:lnSpc>
              <a:spcBef>
                <a:spcPts val="0"/>
              </a:spcBef>
              <a:spcAft>
                <a:spcPts val="0"/>
              </a:spcAft>
              <a:buSzPts val="1300"/>
              <a:buNone/>
              <a:defRPr/>
            </a:lvl7pPr>
            <a:lvl8pPr indent="-228600" lvl="7" marL="3657600" algn="l">
              <a:lnSpc>
                <a:spcPct val="100000"/>
              </a:lnSpc>
              <a:spcBef>
                <a:spcPts val="0"/>
              </a:spcBef>
              <a:spcAft>
                <a:spcPts val="0"/>
              </a:spcAft>
              <a:buSzPts val="1300"/>
              <a:buNone/>
              <a:defRPr/>
            </a:lvl8pPr>
            <a:lvl9pPr indent="-228600" lvl="8" marL="4114800" algn="l">
              <a:lnSpc>
                <a:spcPct val="100000"/>
              </a:lnSpc>
              <a:spcBef>
                <a:spcPts val="0"/>
              </a:spcBef>
              <a:spcAft>
                <a:spcPts val="0"/>
              </a:spcAft>
              <a:buSzPts val="1300"/>
              <a:buNone/>
              <a:defRPr/>
            </a:lvl9pPr>
          </a:lstStyle>
          <a:p/>
        </p:txBody>
      </p:sp>
      <p:sp>
        <p:nvSpPr>
          <p:cNvPr id="26" name="Google Shape;26;p58"/>
          <p:cNvSpPr txBox="1"/>
          <p:nvPr>
            <p:ph idx="2" type="body"/>
          </p:nvPr>
        </p:nvSpPr>
        <p:spPr>
          <a:xfrm>
            <a:off x="4677193" y="1152032"/>
            <a:ext cx="4157323" cy="3415279"/>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300"/>
              <a:buNone/>
              <a:defRPr/>
            </a:lvl1pPr>
            <a:lvl2pPr indent="-228600" lvl="1" marL="914400" algn="l">
              <a:lnSpc>
                <a:spcPct val="100000"/>
              </a:lnSpc>
              <a:spcBef>
                <a:spcPts val="0"/>
              </a:spcBef>
              <a:spcAft>
                <a:spcPts val="0"/>
              </a:spcAft>
              <a:buSzPts val="1300"/>
              <a:buNone/>
              <a:defRPr/>
            </a:lvl2pPr>
            <a:lvl3pPr indent="-228600" lvl="2" marL="1371600" algn="l">
              <a:lnSpc>
                <a:spcPct val="100000"/>
              </a:lnSpc>
              <a:spcBef>
                <a:spcPts val="0"/>
              </a:spcBef>
              <a:spcAft>
                <a:spcPts val="0"/>
              </a:spcAft>
              <a:buSzPts val="1300"/>
              <a:buNone/>
              <a:defRPr/>
            </a:lvl3pPr>
            <a:lvl4pPr indent="-228600" lvl="3" marL="1828800" algn="l">
              <a:lnSpc>
                <a:spcPct val="100000"/>
              </a:lnSpc>
              <a:spcBef>
                <a:spcPts val="0"/>
              </a:spcBef>
              <a:spcAft>
                <a:spcPts val="0"/>
              </a:spcAft>
              <a:buSzPts val="1300"/>
              <a:buNone/>
              <a:defRPr/>
            </a:lvl4pPr>
            <a:lvl5pPr indent="-228600" lvl="4" marL="2286000" algn="l">
              <a:lnSpc>
                <a:spcPct val="100000"/>
              </a:lnSpc>
              <a:spcBef>
                <a:spcPts val="0"/>
              </a:spcBef>
              <a:spcAft>
                <a:spcPts val="0"/>
              </a:spcAft>
              <a:buSzPts val="1300"/>
              <a:buNone/>
              <a:defRPr/>
            </a:lvl5pPr>
            <a:lvl6pPr indent="-228600" lvl="5" marL="2743200" algn="l">
              <a:lnSpc>
                <a:spcPct val="100000"/>
              </a:lnSpc>
              <a:spcBef>
                <a:spcPts val="0"/>
              </a:spcBef>
              <a:spcAft>
                <a:spcPts val="0"/>
              </a:spcAft>
              <a:buSzPts val="1300"/>
              <a:buNone/>
              <a:defRPr/>
            </a:lvl6pPr>
            <a:lvl7pPr indent="-228600" lvl="6" marL="3200400" algn="l">
              <a:lnSpc>
                <a:spcPct val="100000"/>
              </a:lnSpc>
              <a:spcBef>
                <a:spcPts val="0"/>
              </a:spcBef>
              <a:spcAft>
                <a:spcPts val="0"/>
              </a:spcAft>
              <a:buSzPts val="1300"/>
              <a:buNone/>
              <a:defRPr/>
            </a:lvl7pPr>
            <a:lvl8pPr indent="-228600" lvl="7" marL="3657600" algn="l">
              <a:lnSpc>
                <a:spcPct val="100000"/>
              </a:lnSpc>
              <a:spcBef>
                <a:spcPts val="0"/>
              </a:spcBef>
              <a:spcAft>
                <a:spcPts val="0"/>
              </a:spcAft>
              <a:buSzPts val="1300"/>
              <a:buNone/>
              <a:defRPr/>
            </a:lvl8pPr>
            <a:lvl9pPr indent="-228600" lvl="8" marL="4114800" algn="l">
              <a:lnSpc>
                <a:spcPct val="100000"/>
              </a:lnSpc>
              <a:spcBef>
                <a:spcPts val="0"/>
              </a:spcBef>
              <a:spcAft>
                <a:spcPts val="0"/>
              </a:spcAft>
              <a:buSzPts val="1300"/>
              <a:buNone/>
              <a:defRPr/>
            </a:lvl9pPr>
          </a:lstStyle>
          <a:p/>
        </p:txBody>
      </p:sp>
      <p:sp>
        <p:nvSpPr>
          <p:cNvPr id="27" name="Google Shape;27;p58"/>
          <p:cNvSpPr txBox="1"/>
          <p:nvPr>
            <p:ph idx="3" type="body"/>
          </p:nvPr>
        </p:nvSpPr>
        <p:spPr>
          <a:xfrm>
            <a:off x="311530" y="2935919"/>
            <a:ext cx="4157323" cy="16287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300"/>
              <a:buNone/>
              <a:defRPr/>
            </a:lvl1pPr>
            <a:lvl2pPr indent="-228600" lvl="1" marL="914400" algn="l">
              <a:lnSpc>
                <a:spcPct val="100000"/>
              </a:lnSpc>
              <a:spcBef>
                <a:spcPts val="0"/>
              </a:spcBef>
              <a:spcAft>
                <a:spcPts val="0"/>
              </a:spcAft>
              <a:buSzPts val="1300"/>
              <a:buNone/>
              <a:defRPr/>
            </a:lvl2pPr>
            <a:lvl3pPr indent="-228600" lvl="2" marL="1371600" algn="l">
              <a:lnSpc>
                <a:spcPct val="100000"/>
              </a:lnSpc>
              <a:spcBef>
                <a:spcPts val="0"/>
              </a:spcBef>
              <a:spcAft>
                <a:spcPts val="0"/>
              </a:spcAft>
              <a:buSzPts val="1300"/>
              <a:buNone/>
              <a:defRPr/>
            </a:lvl3pPr>
            <a:lvl4pPr indent="-228600" lvl="3" marL="1828800" algn="l">
              <a:lnSpc>
                <a:spcPct val="100000"/>
              </a:lnSpc>
              <a:spcBef>
                <a:spcPts val="0"/>
              </a:spcBef>
              <a:spcAft>
                <a:spcPts val="0"/>
              </a:spcAft>
              <a:buSzPts val="1300"/>
              <a:buNone/>
              <a:defRPr/>
            </a:lvl4pPr>
            <a:lvl5pPr indent="-228600" lvl="4" marL="2286000" algn="l">
              <a:lnSpc>
                <a:spcPct val="100000"/>
              </a:lnSpc>
              <a:spcBef>
                <a:spcPts val="0"/>
              </a:spcBef>
              <a:spcAft>
                <a:spcPts val="0"/>
              </a:spcAft>
              <a:buSzPts val="1300"/>
              <a:buNone/>
              <a:defRPr/>
            </a:lvl5pPr>
            <a:lvl6pPr indent="-228600" lvl="5" marL="2743200" algn="l">
              <a:lnSpc>
                <a:spcPct val="100000"/>
              </a:lnSpc>
              <a:spcBef>
                <a:spcPts val="0"/>
              </a:spcBef>
              <a:spcAft>
                <a:spcPts val="0"/>
              </a:spcAft>
              <a:buSzPts val="1300"/>
              <a:buNone/>
              <a:defRPr/>
            </a:lvl6pPr>
            <a:lvl7pPr indent="-228600" lvl="6" marL="3200400" algn="l">
              <a:lnSpc>
                <a:spcPct val="100000"/>
              </a:lnSpc>
              <a:spcBef>
                <a:spcPts val="0"/>
              </a:spcBef>
              <a:spcAft>
                <a:spcPts val="0"/>
              </a:spcAft>
              <a:buSzPts val="1300"/>
              <a:buNone/>
              <a:defRPr/>
            </a:lvl7pPr>
            <a:lvl8pPr indent="-228600" lvl="7" marL="3657600" algn="l">
              <a:lnSpc>
                <a:spcPct val="100000"/>
              </a:lnSpc>
              <a:spcBef>
                <a:spcPts val="0"/>
              </a:spcBef>
              <a:spcAft>
                <a:spcPts val="0"/>
              </a:spcAft>
              <a:buSzPts val="1300"/>
              <a:buNone/>
              <a:defRPr/>
            </a:lvl8pPr>
            <a:lvl9pPr indent="-228600" lvl="8" marL="4114800" algn="l">
              <a:lnSpc>
                <a:spcPct val="100000"/>
              </a:lnSpc>
              <a:spcBef>
                <a:spcPts val="0"/>
              </a:spcBef>
              <a:spcAft>
                <a:spcPts val="0"/>
              </a:spcAft>
              <a:buSzPts val="13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28" name="Shape 28"/>
        <p:cNvGrpSpPr/>
        <p:nvPr/>
      </p:nvGrpSpPr>
      <p:grpSpPr>
        <a:xfrm>
          <a:off x="0" y="0"/>
          <a:ext cx="0" cy="0"/>
          <a:chOff x="0" y="0"/>
          <a:chExt cx="0" cy="0"/>
        </a:xfrm>
      </p:grpSpPr>
      <p:sp>
        <p:nvSpPr>
          <p:cNvPr id="29" name="Google Shape;29;p59"/>
          <p:cNvSpPr txBox="1"/>
          <p:nvPr>
            <p:ph type="title"/>
          </p:nvPr>
        </p:nvSpPr>
        <p:spPr>
          <a:xfrm>
            <a:off x="311530" y="444747"/>
            <a:ext cx="8519394" cy="572098"/>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300"/>
              <a:buNone/>
              <a:defRPr/>
            </a:lvl5pPr>
            <a:lvl6pPr lvl="5" algn="l">
              <a:lnSpc>
                <a:spcPct val="100000"/>
              </a:lnSpc>
              <a:spcBef>
                <a:spcPts val="0"/>
              </a:spcBef>
              <a:spcAft>
                <a:spcPts val="0"/>
              </a:spcAft>
              <a:buSzPts val="1300"/>
              <a:buNone/>
              <a:defRPr/>
            </a:lvl6pPr>
            <a:lvl7pPr lvl="6" algn="l">
              <a:lnSpc>
                <a:spcPct val="100000"/>
              </a:lnSpc>
              <a:spcBef>
                <a:spcPts val="0"/>
              </a:spcBef>
              <a:spcAft>
                <a:spcPts val="0"/>
              </a:spcAft>
              <a:buSzPts val="1300"/>
              <a:buNone/>
              <a:defRPr/>
            </a:lvl7pPr>
            <a:lvl8pPr lvl="7" algn="l">
              <a:lnSpc>
                <a:spcPct val="100000"/>
              </a:lnSpc>
              <a:spcBef>
                <a:spcPts val="0"/>
              </a:spcBef>
              <a:spcAft>
                <a:spcPts val="0"/>
              </a:spcAft>
              <a:buSzPts val="1300"/>
              <a:buNone/>
              <a:defRPr/>
            </a:lvl8pPr>
            <a:lvl9pPr lvl="8" algn="l">
              <a:lnSpc>
                <a:spcPct val="100000"/>
              </a:lnSpc>
              <a:spcBef>
                <a:spcPts val="0"/>
              </a:spcBef>
              <a:spcAft>
                <a:spcPts val="0"/>
              </a:spcAft>
              <a:buSzPts val="1300"/>
              <a:buNone/>
              <a:defRPr/>
            </a:lvl9pPr>
          </a:lstStyle>
          <a:p/>
        </p:txBody>
      </p:sp>
      <p:sp>
        <p:nvSpPr>
          <p:cNvPr id="30" name="Google Shape;30;p59"/>
          <p:cNvSpPr txBox="1"/>
          <p:nvPr>
            <p:ph idx="1" type="body"/>
          </p:nvPr>
        </p:nvSpPr>
        <p:spPr>
          <a:xfrm>
            <a:off x="311530" y="1152032"/>
            <a:ext cx="4157323" cy="3415279"/>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300"/>
              <a:buNone/>
              <a:defRPr/>
            </a:lvl1pPr>
            <a:lvl2pPr indent="-228600" lvl="1" marL="914400" algn="l">
              <a:lnSpc>
                <a:spcPct val="100000"/>
              </a:lnSpc>
              <a:spcBef>
                <a:spcPts val="0"/>
              </a:spcBef>
              <a:spcAft>
                <a:spcPts val="0"/>
              </a:spcAft>
              <a:buSzPts val="1300"/>
              <a:buNone/>
              <a:defRPr/>
            </a:lvl2pPr>
            <a:lvl3pPr indent="-228600" lvl="2" marL="1371600" algn="l">
              <a:lnSpc>
                <a:spcPct val="100000"/>
              </a:lnSpc>
              <a:spcBef>
                <a:spcPts val="0"/>
              </a:spcBef>
              <a:spcAft>
                <a:spcPts val="0"/>
              </a:spcAft>
              <a:buSzPts val="1300"/>
              <a:buNone/>
              <a:defRPr/>
            </a:lvl3pPr>
            <a:lvl4pPr indent="-228600" lvl="3" marL="1828800" algn="l">
              <a:lnSpc>
                <a:spcPct val="100000"/>
              </a:lnSpc>
              <a:spcBef>
                <a:spcPts val="0"/>
              </a:spcBef>
              <a:spcAft>
                <a:spcPts val="0"/>
              </a:spcAft>
              <a:buSzPts val="1300"/>
              <a:buNone/>
              <a:defRPr/>
            </a:lvl4pPr>
            <a:lvl5pPr indent="-228600" lvl="4" marL="2286000" algn="l">
              <a:lnSpc>
                <a:spcPct val="100000"/>
              </a:lnSpc>
              <a:spcBef>
                <a:spcPts val="0"/>
              </a:spcBef>
              <a:spcAft>
                <a:spcPts val="0"/>
              </a:spcAft>
              <a:buSzPts val="1300"/>
              <a:buNone/>
              <a:defRPr/>
            </a:lvl5pPr>
            <a:lvl6pPr indent="-228600" lvl="5" marL="2743200" algn="l">
              <a:lnSpc>
                <a:spcPct val="100000"/>
              </a:lnSpc>
              <a:spcBef>
                <a:spcPts val="0"/>
              </a:spcBef>
              <a:spcAft>
                <a:spcPts val="0"/>
              </a:spcAft>
              <a:buSzPts val="1300"/>
              <a:buNone/>
              <a:defRPr/>
            </a:lvl6pPr>
            <a:lvl7pPr indent="-228600" lvl="6" marL="3200400" algn="l">
              <a:lnSpc>
                <a:spcPct val="100000"/>
              </a:lnSpc>
              <a:spcBef>
                <a:spcPts val="0"/>
              </a:spcBef>
              <a:spcAft>
                <a:spcPts val="0"/>
              </a:spcAft>
              <a:buSzPts val="1300"/>
              <a:buNone/>
              <a:defRPr/>
            </a:lvl7pPr>
            <a:lvl8pPr indent="-228600" lvl="7" marL="3657600" algn="l">
              <a:lnSpc>
                <a:spcPct val="100000"/>
              </a:lnSpc>
              <a:spcBef>
                <a:spcPts val="0"/>
              </a:spcBef>
              <a:spcAft>
                <a:spcPts val="0"/>
              </a:spcAft>
              <a:buSzPts val="1300"/>
              <a:buNone/>
              <a:defRPr/>
            </a:lvl8pPr>
            <a:lvl9pPr indent="-228600" lvl="8" marL="4114800" algn="l">
              <a:lnSpc>
                <a:spcPct val="100000"/>
              </a:lnSpc>
              <a:spcBef>
                <a:spcPts val="0"/>
              </a:spcBef>
              <a:spcAft>
                <a:spcPts val="0"/>
              </a:spcAft>
              <a:buSzPts val="1300"/>
              <a:buNone/>
              <a:defRPr/>
            </a:lvl9pPr>
          </a:lstStyle>
          <a:p/>
        </p:txBody>
      </p:sp>
      <p:sp>
        <p:nvSpPr>
          <p:cNvPr id="31" name="Google Shape;31;p59"/>
          <p:cNvSpPr txBox="1"/>
          <p:nvPr>
            <p:ph idx="2" type="body"/>
          </p:nvPr>
        </p:nvSpPr>
        <p:spPr>
          <a:xfrm>
            <a:off x="4677193" y="1152032"/>
            <a:ext cx="4157323" cy="16287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300"/>
              <a:buNone/>
              <a:defRPr/>
            </a:lvl1pPr>
            <a:lvl2pPr indent="-228600" lvl="1" marL="914400" algn="l">
              <a:lnSpc>
                <a:spcPct val="100000"/>
              </a:lnSpc>
              <a:spcBef>
                <a:spcPts val="0"/>
              </a:spcBef>
              <a:spcAft>
                <a:spcPts val="0"/>
              </a:spcAft>
              <a:buSzPts val="1300"/>
              <a:buNone/>
              <a:defRPr/>
            </a:lvl2pPr>
            <a:lvl3pPr indent="-228600" lvl="2" marL="1371600" algn="l">
              <a:lnSpc>
                <a:spcPct val="100000"/>
              </a:lnSpc>
              <a:spcBef>
                <a:spcPts val="0"/>
              </a:spcBef>
              <a:spcAft>
                <a:spcPts val="0"/>
              </a:spcAft>
              <a:buSzPts val="1300"/>
              <a:buNone/>
              <a:defRPr/>
            </a:lvl3pPr>
            <a:lvl4pPr indent="-228600" lvl="3" marL="1828800" algn="l">
              <a:lnSpc>
                <a:spcPct val="100000"/>
              </a:lnSpc>
              <a:spcBef>
                <a:spcPts val="0"/>
              </a:spcBef>
              <a:spcAft>
                <a:spcPts val="0"/>
              </a:spcAft>
              <a:buSzPts val="1300"/>
              <a:buNone/>
              <a:defRPr/>
            </a:lvl4pPr>
            <a:lvl5pPr indent="-228600" lvl="4" marL="2286000" algn="l">
              <a:lnSpc>
                <a:spcPct val="100000"/>
              </a:lnSpc>
              <a:spcBef>
                <a:spcPts val="0"/>
              </a:spcBef>
              <a:spcAft>
                <a:spcPts val="0"/>
              </a:spcAft>
              <a:buSzPts val="1300"/>
              <a:buNone/>
              <a:defRPr/>
            </a:lvl5pPr>
            <a:lvl6pPr indent="-228600" lvl="5" marL="2743200" algn="l">
              <a:lnSpc>
                <a:spcPct val="100000"/>
              </a:lnSpc>
              <a:spcBef>
                <a:spcPts val="0"/>
              </a:spcBef>
              <a:spcAft>
                <a:spcPts val="0"/>
              </a:spcAft>
              <a:buSzPts val="1300"/>
              <a:buNone/>
              <a:defRPr/>
            </a:lvl6pPr>
            <a:lvl7pPr indent="-228600" lvl="6" marL="3200400" algn="l">
              <a:lnSpc>
                <a:spcPct val="100000"/>
              </a:lnSpc>
              <a:spcBef>
                <a:spcPts val="0"/>
              </a:spcBef>
              <a:spcAft>
                <a:spcPts val="0"/>
              </a:spcAft>
              <a:buSzPts val="1300"/>
              <a:buNone/>
              <a:defRPr/>
            </a:lvl7pPr>
            <a:lvl8pPr indent="-228600" lvl="7" marL="3657600" algn="l">
              <a:lnSpc>
                <a:spcPct val="100000"/>
              </a:lnSpc>
              <a:spcBef>
                <a:spcPts val="0"/>
              </a:spcBef>
              <a:spcAft>
                <a:spcPts val="0"/>
              </a:spcAft>
              <a:buSzPts val="1300"/>
              <a:buNone/>
              <a:defRPr/>
            </a:lvl8pPr>
            <a:lvl9pPr indent="-228600" lvl="8" marL="4114800" algn="l">
              <a:lnSpc>
                <a:spcPct val="100000"/>
              </a:lnSpc>
              <a:spcBef>
                <a:spcPts val="0"/>
              </a:spcBef>
              <a:spcAft>
                <a:spcPts val="0"/>
              </a:spcAft>
              <a:buSzPts val="1300"/>
              <a:buNone/>
              <a:defRPr/>
            </a:lvl9pPr>
          </a:lstStyle>
          <a:p/>
        </p:txBody>
      </p:sp>
      <p:sp>
        <p:nvSpPr>
          <p:cNvPr id="32" name="Google Shape;32;p59"/>
          <p:cNvSpPr txBox="1"/>
          <p:nvPr>
            <p:ph idx="3" type="body"/>
          </p:nvPr>
        </p:nvSpPr>
        <p:spPr>
          <a:xfrm>
            <a:off x="4677193" y="2935919"/>
            <a:ext cx="4157323" cy="16287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300"/>
              <a:buNone/>
              <a:defRPr/>
            </a:lvl1pPr>
            <a:lvl2pPr indent="-228600" lvl="1" marL="914400" algn="l">
              <a:lnSpc>
                <a:spcPct val="100000"/>
              </a:lnSpc>
              <a:spcBef>
                <a:spcPts val="0"/>
              </a:spcBef>
              <a:spcAft>
                <a:spcPts val="0"/>
              </a:spcAft>
              <a:buSzPts val="1300"/>
              <a:buNone/>
              <a:defRPr/>
            </a:lvl2pPr>
            <a:lvl3pPr indent="-228600" lvl="2" marL="1371600" algn="l">
              <a:lnSpc>
                <a:spcPct val="100000"/>
              </a:lnSpc>
              <a:spcBef>
                <a:spcPts val="0"/>
              </a:spcBef>
              <a:spcAft>
                <a:spcPts val="0"/>
              </a:spcAft>
              <a:buSzPts val="1300"/>
              <a:buNone/>
              <a:defRPr/>
            </a:lvl3pPr>
            <a:lvl4pPr indent="-228600" lvl="3" marL="1828800" algn="l">
              <a:lnSpc>
                <a:spcPct val="100000"/>
              </a:lnSpc>
              <a:spcBef>
                <a:spcPts val="0"/>
              </a:spcBef>
              <a:spcAft>
                <a:spcPts val="0"/>
              </a:spcAft>
              <a:buSzPts val="1300"/>
              <a:buNone/>
              <a:defRPr/>
            </a:lvl4pPr>
            <a:lvl5pPr indent="-228600" lvl="4" marL="2286000" algn="l">
              <a:lnSpc>
                <a:spcPct val="100000"/>
              </a:lnSpc>
              <a:spcBef>
                <a:spcPts val="0"/>
              </a:spcBef>
              <a:spcAft>
                <a:spcPts val="0"/>
              </a:spcAft>
              <a:buSzPts val="1300"/>
              <a:buNone/>
              <a:defRPr/>
            </a:lvl5pPr>
            <a:lvl6pPr indent="-228600" lvl="5" marL="2743200" algn="l">
              <a:lnSpc>
                <a:spcPct val="100000"/>
              </a:lnSpc>
              <a:spcBef>
                <a:spcPts val="0"/>
              </a:spcBef>
              <a:spcAft>
                <a:spcPts val="0"/>
              </a:spcAft>
              <a:buSzPts val="1300"/>
              <a:buNone/>
              <a:defRPr/>
            </a:lvl6pPr>
            <a:lvl7pPr indent="-228600" lvl="6" marL="3200400" algn="l">
              <a:lnSpc>
                <a:spcPct val="100000"/>
              </a:lnSpc>
              <a:spcBef>
                <a:spcPts val="0"/>
              </a:spcBef>
              <a:spcAft>
                <a:spcPts val="0"/>
              </a:spcAft>
              <a:buSzPts val="1300"/>
              <a:buNone/>
              <a:defRPr/>
            </a:lvl7pPr>
            <a:lvl8pPr indent="-228600" lvl="7" marL="3657600" algn="l">
              <a:lnSpc>
                <a:spcPct val="100000"/>
              </a:lnSpc>
              <a:spcBef>
                <a:spcPts val="0"/>
              </a:spcBef>
              <a:spcAft>
                <a:spcPts val="0"/>
              </a:spcAft>
              <a:buSzPts val="1300"/>
              <a:buNone/>
              <a:defRPr/>
            </a:lvl8pPr>
            <a:lvl9pPr indent="-228600" lvl="8" marL="4114800" algn="l">
              <a:lnSpc>
                <a:spcPct val="100000"/>
              </a:lnSpc>
              <a:spcBef>
                <a:spcPts val="0"/>
              </a:spcBef>
              <a:spcAft>
                <a:spcPts val="0"/>
              </a:spcAft>
              <a:buSzPts val="13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3" name="Shape 33"/>
        <p:cNvGrpSpPr/>
        <p:nvPr/>
      </p:nvGrpSpPr>
      <p:grpSpPr>
        <a:xfrm>
          <a:off x="0" y="0"/>
          <a:ext cx="0" cy="0"/>
          <a:chOff x="0" y="0"/>
          <a:chExt cx="0" cy="0"/>
        </a:xfrm>
      </p:grpSpPr>
      <p:sp>
        <p:nvSpPr>
          <p:cNvPr id="34" name="Google Shape;34;p60"/>
          <p:cNvSpPr txBox="1"/>
          <p:nvPr>
            <p:ph type="title"/>
          </p:nvPr>
        </p:nvSpPr>
        <p:spPr>
          <a:xfrm>
            <a:off x="311530" y="444747"/>
            <a:ext cx="8519394" cy="572098"/>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300"/>
              <a:buNone/>
              <a:defRPr/>
            </a:lvl5pPr>
            <a:lvl6pPr lvl="5" algn="l">
              <a:lnSpc>
                <a:spcPct val="100000"/>
              </a:lnSpc>
              <a:spcBef>
                <a:spcPts val="0"/>
              </a:spcBef>
              <a:spcAft>
                <a:spcPts val="0"/>
              </a:spcAft>
              <a:buSzPts val="1300"/>
              <a:buNone/>
              <a:defRPr/>
            </a:lvl6pPr>
            <a:lvl7pPr lvl="6" algn="l">
              <a:lnSpc>
                <a:spcPct val="100000"/>
              </a:lnSpc>
              <a:spcBef>
                <a:spcPts val="0"/>
              </a:spcBef>
              <a:spcAft>
                <a:spcPts val="0"/>
              </a:spcAft>
              <a:buSzPts val="1300"/>
              <a:buNone/>
              <a:defRPr/>
            </a:lvl7pPr>
            <a:lvl8pPr lvl="7" algn="l">
              <a:lnSpc>
                <a:spcPct val="100000"/>
              </a:lnSpc>
              <a:spcBef>
                <a:spcPts val="0"/>
              </a:spcBef>
              <a:spcAft>
                <a:spcPts val="0"/>
              </a:spcAft>
              <a:buSzPts val="1300"/>
              <a:buNone/>
              <a:defRPr/>
            </a:lvl8pPr>
            <a:lvl9pPr lvl="8" algn="l">
              <a:lnSpc>
                <a:spcPct val="100000"/>
              </a:lnSpc>
              <a:spcBef>
                <a:spcPts val="0"/>
              </a:spcBef>
              <a:spcAft>
                <a:spcPts val="0"/>
              </a:spcAft>
              <a:buSzPts val="1300"/>
              <a:buNone/>
              <a:defRPr/>
            </a:lvl9pPr>
          </a:lstStyle>
          <a:p/>
        </p:txBody>
      </p:sp>
      <p:sp>
        <p:nvSpPr>
          <p:cNvPr id="35" name="Google Shape;35;p60"/>
          <p:cNvSpPr txBox="1"/>
          <p:nvPr>
            <p:ph idx="1" type="body"/>
          </p:nvPr>
        </p:nvSpPr>
        <p:spPr>
          <a:xfrm>
            <a:off x="311530" y="1152032"/>
            <a:ext cx="4157323" cy="16287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300"/>
              <a:buNone/>
              <a:defRPr/>
            </a:lvl1pPr>
            <a:lvl2pPr indent="-228600" lvl="1" marL="914400" algn="l">
              <a:lnSpc>
                <a:spcPct val="100000"/>
              </a:lnSpc>
              <a:spcBef>
                <a:spcPts val="0"/>
              </a:spcBef>
              <a:spcAft>
                <a:spcPts val="0"/>
              </a:spcAft>
              <a:buSzPts val="1300"/>
              <a:buNone/>
              <a:defRPr/>
            </a:lvl2pPr>
            <a:lvl3pPr indent="-228600" lvl="2" marL="1371600" algn="l">
              <a:lnSpc>
                <a:spcPct val="100000"/>
              </a:lnSpc>
              <a:spcBef>
                <a:spcPts val="0"/>
              </a:spcBef>
              <a:spcAft>
                <a:spcPts val="0"/>
              </a:spcAft>
              <a:buSzPts val="1300"/>
              <a:buNone/>
              <a:defRPr/>
            </a:lvl3pPr>
            <a:lvl4pPr indent="-228600" lvl="3" marL="1828800" algn="l">
              <a:lnSpc>
                <a:spcPct val="100000"/>
              </a:lnSpc>
              <a:spcBef>
                <a:spcPts val="0"/>
              </a:spcBef>
              <a:spcAft>
                <a:spcPts val="0"/>
              </a:spcAft>
              <a:buSzPts val="1300"/>
              <a:buNone/>
              <a:defRPr/>
            </a:lvl4pPr>
            <a:lvl5pPr indent="-228600" lvl="4" marL="2286000" algn="l">
              <a:lnSpc>
                <a:spcPct val="100000"/>
              </a:lnSpc>
              <a:spcBef>
                <a:spcPts val="0"/>
              </a:spcBef>
              <a:spcAft>
                <a:spcPts val="0"/>
              </a:spcAft>
              <a:buSzPts val="1300"/>
              <a:buNone/>
              <a:defRPr/>
            </a:lvl5pPr>
            <a:lvl6pPr indent="-228600" lvl="5" marL="2743200" algn="l">
              <a:lnSpc>
                <a:spcPct val="100000"/>
              </a:lnSpc>
              <a:spcBef>
                <a:spcPts val="0"/>
              </a:spcBef>
              <a:spcAft>
                <a:spcPts val="0"/>
              </a:spcAft>
              <a:buSzPts val="1300"/>
              <a:buNone/>
              <a:defRPr/>
            </a:lvl6pPr>
            <a:lvl7pPr indent="-228600" lvl="6" marL="3200400" algn="l">
              <a:lnSpc>
                <a:spcPct val="100000"/>
              </a:lnSpc>
              <a:spcBef>
                <a:spcPts val="0"/>
              </a:spcBef>
              <a:spcAft>
                <a:spcPts val="0"/>
              </a:spcAft>
              <a:buSzPts val="1300"/>
              <a:buNone/>
              <a:defRPr/>
            </a:lvl7pPr>
            <a:lvl8pPr indent="-228600" lvl="7" marL="3657600" algn="l">
              <a:lnSpc>
                <a:spcPct val="100000"/>
              </a:lnSpc>
              <a:spcBef>
                <a:spcPts val="0"/>
              </a:spcBef>
              <a:spcAft>
                <a:spcPts val="0"/>
              </a:spcAft>
              <a:buSzPts val="1300"/>
              <a:buNone/>
              <a:defRPr/>
            </a:lvl8pPr>
            <a:lvl9pPr indent="-228600" lvl="8" marL="4114800" algn="l">
              <a:lnSpc>
                <a:spcPct val="100000"/>
              </a:lnSpc>
              <a:spcBef>
                <a:spcPts val="0"/>
              </a:spcBef>
              <a:spcAft>
                <a:spcPts val="0"/>
              </a:spcAft>
              <a:buSzPts val="1300"/>
              <a:buNone/>
              <a:defRPr/>
            </a:lvl9pPr>
          </a:lstStyle>
          <a:p/>
        </p:txBody>
      </p:sp>
      <p:sp>
        <p:nvSpPr>
          <p:cNvPr id="36" name="Google Shape;36;p60"/>
          <p:cNvSpPr txBox="1"/>
          <p:nvPr>
            <p:ph idx="2" type="body"/>
          </p:nvPr>
        </p:nvSpPr>
        <p:spPr>
          <a:xfrm>
            <a:off x="4677193" y="1152032"/>
            <a:ext cx="4157323" cy="16287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300"/>
              <a:buNone/>
              <a:defRPr/>
            </a:lvl1pPr>
            <a:lvl2pPr indent="-228600" lvl="1" marL="914400" algn="l">
              <a:lnSpc>
                <a:spcPct val="100000"/>
              </a:lnSpc>
              <a:spcBef>
                <a:spcPts val="0"/>
              </a:spcBef>
              <a:spcAft>
                <a:spcPts val="0"/>
              </a:spcAft>
              <a:buSzPts val="1300"/>
              <a:buNone/>
              <a:defRPr/>
            </a:lvl2pPr>
            <a:lvl3pPr indent="-228600" lvl="2" marL="1371600" algn="l">
              <a:lnSpc>
                <a:spcPct val="100000"/>
              </a:lnSpc>
              <a:spcBef>
                <a:spcPts val="0"/>
              </a:spcBef>
              <a:spcAft>
                <a:spcPts val="0"/>
              </a:spcAft>
              <a:buSzPts val="1300"/>
              <a:buNone/>
              <a:defRPr/>
            </a:lvl3pPr>
            <a:lvl4pPr indent="-228600" lvl="3" marL="1828800" algn="l">
              <a:lnSpc>
                <a:spcPct val="100000"/>
              </a:lnSpc>
              <a:spcBef>
                <a:spcPts val="0"/>
              </a:spcBef>
              <a:spcAft>
                <a:spcPts val="0"/>
              </a:spcAft>
              <a:buSzPts val="1300"/>
              <a:buNone/>
              <a:defRPr/>
            </a:lvl4pPr>
            <a:lvl5pPr indent="-228600" lvl="4" marL="2286000" algn="l">
              <a:lnSpc>
                <a:spcPct val="100000"/>
              </a:lnSpc>
              <a:spcBef>
                <a:spcPts val="0"/>
              </a:spcBef>
              <a:spcAft>
                <a:spcPts val="0"/>
              </a:spcAft>
              <a:buSzPts val="1300"/>
              <a:buNone/>
              <a:defRPr/>
            </a:lvl5pPr>
            <a:lvl6pPr indent="-228600" lvl="5" marL="2743200" algn="l">
              <a:lnSpc>
                <a:spcPct val="100000"/>
              </a:lnSpc>
              <a:spcBef>
                <a:spcPts val="0"/>
              </a:spcBef>
              <a:spcAft>
                <a:spcPts val="0"/>
              </a:spcAft>
              <a:buSzPts val="1300"/>
              <a:buNone/>
              <a:defRPr/>
            </a:lvl6pPr>
            <a:lvl7pPr indent="-228600" lvl="6" marL="3200400" algn="l">
              <a:lnSpc>
                <a:spcPct val="100000"/>
              </a:lnSpc>
              <a:spcBef>
                <a:spcPts val="0"/>
              </a:spcBef>
              <a:spcAft>
                <a:spcPts val="0"/>
              </a:spcAft>
              <a:buSzPts val="1300"/>
              <a:buNone/>
              <a:defRPr/>
            </a:lvl7pPr>
            <a:lvl8pPr indent="-228600" lvl="7" marL="3657600" algn="l">
              <a:lnSpc>
                <a:spcPct val="100000"/>
              </a:lnSpc>
              <a:spcBef>
                <a:spcPts val="0"/>
              </a:spcBef>
              <a:spcAft>
                <a:spcPts val="0"/>
              </a:spcAft>
              <a:buSzPts val="1300"/>
              <a:buNone/>
              <a:defRPr/>
            </a:lvl8pPr>
            <a:lvl9pPr indent="-228600" lvl="8" marL="4114800" algn="l">
              <a:lnSpc>
                <a:spcPct val="100000"/>
              </a:lnSpc>
              <a:spcBef>
                <a:spcPts val="0"/>
              </a:spcBef>
              <a:spcAft>
                <a:spcPts val="0"/>
              </a:spcAft>
              <a:buSzPts val="1300"/>
              <a:buNone/>
              <a:defRPr/>
            </a:lvl9pPr>
          </a:lstStyle>
          <a:p/>
        </p:txBody>
      </p:sp>
      <p:sp>
        <p:nvSpPr>
          <p:cNvPr id="37" name="Google Shape;37;p60"/>
          <p:cNvSpPr txBox="1"/>
          <p:nvPr>
            <p:ph idx="3" type="body"/>
          </p:nvPr>
        </p:nvSpPr>
        <p:spPr>
          <a:xfrm>
            <a:off x="311530" y="2935919"/>
            <a:ext cx="8519394" cy="16287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300"/>
              <a:buNone/>
              <a:defRPr/>
            </a:lvl1pPr>
            <a:lvl2pPr indent="-228600" lvl="1" marL="914400" algn="l">
              <a:lnSpc>
                <a:spcPct val="100000"/>
              </a:lnSpc>
              <a:spcBef>
                <a:spcPts val="0"/>
              </a:spcBef>
              <a:spcAft>
                <a:spcPts val="0"/>
              </a:spcAft>
              <a:buSzPts val="1300"/>
              <a:buNone/>
              <a:defRPr/>
            </a:lvl2pPr>
            <a:lvl3pPr indent="-228600" lvl="2" marL="1371600" algn="l">
              <a:lnSpc>
                <a:spcPct val="100000"/>
              </a:lnSpc>
              <a:spcBef>
                <a:spcPts val="0"/>
              </a:spcBef>
              <a:spcAft>
                <a:spcPts val="0"/>
              </a:spcAft>
              <a:buSzPts val="1300"/>
              <a:buNone/>
              <a:defRPr/>
            </a:lvl3pPr>
            <a:lvl4pPr indent="-228600" lvl="3" marL="1828800" algn="l">
              <a:lnSpc>
                <a:spcPct val="100000"/>
              </a:lnSpc>
              <a:spcBef>
                <a:spcPts val="0"/>
              </a:spcBef>
              <a:spcAft>
                <a:spcPts val="0"/>
              </a:spcAft>
              <a:buSzPts val="1300"/>
              <a:buNone/>
              <a:defRPr/>
            </a:lvl4pPr>
            <a:lvl5pPr indent="-228600" lvl="4" marL="2286000" algn="l">
              <a:lnSpc>
                <a:spcPct val="100000"/>
              </a:lnSpc>
              <a:spcBef>
                <a:spcPts val="0"/>
              </a:spcBef>
              <a:spcAft>
                <a:spcPts val="0"/>
              </a:spcAft>
              <a:buSzPts val="1300"/>
              <a:buNone/>
              <a:defRPr/>
            </a:lvl5pPr>
            <a:lvl6pPr indent="-228600" lvl="5" marL="2743200" algn="l">
              <a:lnSpc>
                <a:spcPct val="100000"/>
              </a:lnSpc>
              <a:spcBef>
                <a:spcPts val="0"/>
              </a:spcBef>
              <a:spcAft>
                <a:spcPts val="0"/>
              </a:spcAft>
              <a:buSzPts val="1300"/>
              <a:buNone/>
              <a:defRPr/>
            </a:lvl6pPr>
            <a:lvl7pPr indent="-228600" lvl="6" marL="3200400" algn="l">
              <a:lnSpc>
                <a:spcPct val="100000"/>
              </a:lnSpc>
              <a:spcBef>
                <a:spcPts val="0"/>
              </a:spcBef>
              <a:spcAft>
                <a:spcPts val="0"/>
              </a:spcAft>
              <a:buSzPts val="1300"/>
              <a:buNone/>
              <a:defRPr/>
            </a:lvl7pPr>
            <a:lvl8pPr indent="-228600" lvl="7" marL="3657600" algn="l">
              <a:lnSpc>
                <a:spcPct val="100000"/>
              </a:lnSpc>
              <a:spcBef>
                <a:spcPts val="0"/>
              </a:spcBef>
              <a:spcAft>
                <a:spcPts val="0"/>
              </a:spcAft>
              <a:buSzPts val="1300"/>
              <a:buNone/>
              <a:defRPr/>
            </a:lvl8pPr>
            <a:lvl9pPr indent="-228600" lvl="8" marL="4114800" algn="l">
              <a:lnSpc>
                <a:spcPct val="100000"/>
              </a:lnSpc>
              <a:spcBef>
                <a:spcPts val="0"/>
              </a:spcBef>
              <a:spcAft>
                <a:spcPts val="0"/>
              </a:spcAft>
              <a:buSzPts val="13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5.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5.xml"/><Relationship Id="rId10" Type="http://schemas.openxmlformats.org/officeDocument/2006/relationships/slideLayout" Target="../slideLayouts/slideLayout34.xml"/><Relationship Id="rId13" Type="http://schemas.openxmlformats.org/officeDocument/2006/relationships/theme" Target="../theme/theme4.xml"/><Relationship Id="rId12" Type="http://schemas.openxmlformats.org/officeDocument/2006/relationships/slideLayout" Target="../slideLayouts/slideLayout36.xml"/><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9" Type="http://schemas.openxmlformats.org/officeDocument/2006/relationships/slideLayout" Target="../slideLayouts/slideLayout33.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7.xml"/><Relationship Id="rId10" Type="http://schemas.openxmlformats.org/officeDocument/2006/relationships/slideLayout" Target="../slideLayouts/slideLayout46.xml"/><Relationship Id="rId13" Type="http://schemas.openxmlformats.org/officeDocument/2006/relationships/slideLayout" Target="../slideLayouts/slideLayout49.xml"/><Relationship Id="rId12" Type="http://schemas.openxmlformats.org/officeDocument/2006/relationships/slideLayout" Target="../slideLayouts/slideLayout48.xml"/><Relationship Id="rId1" Type="http://schemas.openxmlformats.org/officeDocument/2006/relationships/slideLayout" Target="../slideLayouts/slideLayout37.xml"/><Relationship Id="rId2" Type="http://schemas.openxmlformats.org/officeDocument/2006/relationships/slideLayout" Target="../slideLayouts/slideLayout38.xml"/><Relationship Id="rId3" Type="http://schemas.openxmlformats.org/officeDocument/2006/relationships/slideLayout" Target="../slideLayouts/slideLayout39.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theme" Target="../theme/theme3.xml"/><Relationship Id="rId5" Type="http://schemas.openxmlformats.org/officeDocument/2006/relationships/slideLayout" Target="../slideLayouts/slideLayout41.xml"/><Relationship Id="rId6" Type="http://schemas.openxmlformats.org/officeDocument/2006/relationships/slideLayout" Target="../slideLayouts/slideLayout42.xml"/><Relationship Id="rId7" Type="http://schemas.openxmlformats.org/officeDocument/2006/relationships/slideLayout" Target="../slideLayouts/slideLayout43.xml"/><Relationship Id="rId8"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36"/>
          <p:cNvSpPr txBox="1"/>
          <p:nvPr>
            <p:ph type="title"/>
          </p:nvPr>
        </p:nvSpPr>
        <p:spPr>
          <a:xfrm>
            <a:off x="457172" y="205067"/>
            <a:ext cx="8228763" cy="858473"/>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9pPr>
          </a:lstStyle>
          <a:p/>
        </p:txBody>
      </p:sp>
      <p:sp>
        <p:nvSpPr>
          <p:cNvPr id="7" name="Google Shape;7;p36"/>
          <p:cNvSpPr txBox="1"/>
          <p:nvPr>
            <p:ph idx="1" type="body"/>
          </p:nvPr>
        </p:nvSpPr>
        <p:spPr>
          <a:xfrm>
            <a:off x="457172" y="1203299"/>
            <a:ext cx="8228763" cy="2982614"/>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6" name="Shape 56"/>
        <p:cNvGrpSpPr/>
        <p:nvPr/>
      </p:nvGrpSpPr>
      <p:grpSpPr>
        <a:xfrm>
          <a:off x="0" y="0"/>
          <a:ext cx="0" cy="0"/>
          <a:chOff x="0" y="0"/>
          <a:chExt cx="0" cy="0"/>
        </a:xfrm>
      </p:grpSpPr>
      <p:sp>
        <p:nvSpPr>
          <p:cNvPr id="57" name="Google Shape;57;p38"/>
          <p:cNvSpPr txBox="1"/>
          <p:nvPr>
            <p:ph type="title"/>
          </p:nvPr>
        </p:nvSpPr>
        <p:spPr>
          <a:xfrm>
            <a:off x="457172" y="205067"/>
            <a:ext cx="8228763" cy="858473"/>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9pPr>
          </a:lstStyle>
          <a:p/>
        </p:txBody>
      </p:sp>
      <p:sp>
        <p:nvSpPr>
          <p:cNvPr id="58" name="Google Shape;58;p38"/>
          <p:cNvSpPr txBox="1"/>
          <p:nvPr>
            <p:ph idx="1" type="body"/>
          </p:nvPr>
        </p:nvSpPr>
        <p:spPr>
          <a:xfrm>
            <a:off x="457172" y="1203299"/>
            <a:ext cx="8228763" cy="2982614"/>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9pPr>
          </a:lstStyle>
          <a:p/>
        </p:txBody>
      </p:sp>
      <p:sp>
        <p:nvSpPr>
          <p:cNvPr id="59" name="Google Shape;59;p38"/>
          <p:cNvSpPr txBox="1"/>
          <p:nvPr>
            <p:ph idx="10" type="dt"/>
          </p:nvPr>
        </p:nvSpPr>
        <p:spPr>
          <a:xfrm>
            <a:off x="457172" y="4685192"/>
            <a:ext cx="2130093" cy="354296"/>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9pPr>
          </a:lstStyle>
          <a:p/>
        </p:txBody>
      </p:sp>
      <p:sp>
        <p:nvSpPr>
          <p:cNvPr id="60" name="Google Shape;60;p38"/>
          <p:cNvSpPr txBox="1"/>
          <p:nvPr>
            <p:ph idx="11" type="ftr"/>
          </p:nvPr>
        </p:nvSpPr>
        <p:spPr>
          <a:xfrm>
            <a:off x="3127054" y="4685192"/>
            <a:ext cx="2898142" cy="354296"/>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9pPr>
          </a:lstStyle>
          <a:p/>
        </p:txBody>
      </p:sp>
      <p:sp>
        <p:nvSpPr>
          <p:cNvPr id="61" name="Google Shape;61;p38"/>
          <p:cNvSpPr txBox="1"/>
          <p:nvPr>
            <p:ph idx="12" type="sldNum"/>
          </p:nvPr>
        </p:nvSpPr>
        <p:spPr>
          <a:xfrm>
            <a:off x="6555842" y="4685192"/>
            <a:ext cx="2130093" cy="354296"/>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0" name="Shape 110"/>
        <p:cNvGrpSpPr/>
        <p:nvPr/>
      </p:nvGrpSpPr>
      <p:grpSpPr>
        <a:xfrm>
          <a:off x="0" y="0"/>
          <a:ext cx="0" cy="0"/>
          <a:chOff x="0" y="0"/>
          <a:chExt cx="0" cy="0"/>
        </a:xfrm>
      </p:grpSpPr>
      <p:sp>
        <p:nvSpPr>
          <p:cNvPr id="111" name="Google Shape;111;p41"/>
          <p:cNvSpPr txBox="1"/>
          <p:nvPr>
            <p:ph type="title"/>
          </p:nvPr>
        </p:nvSpPr>
        <p:spPr>
          <a:xfrm>
            <a:off x="311530" y="444747"/>
            <a:ext cx="8519394" cy="572098"/>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9pPr>
          </a:lstStyle>
          <a:p/>
        </p:txBody>
      </p:sp>
      <p:sp>
        <p:nvSpPr>
          <p:cNvPr id="112" name="Google Shape;112;p41"/>
          <p:cNvSpPr txBox="1"/>
          <p:nvPr>
            <p:ph idx="1" type="body"/>
          </p:nvPr>
        </p:nvSpPr>
        <p:spPr>
          <a:xfrm>
            <a:off x="311530" y="1152032"/>
            <a:ext cx="8519394" cy="3415279"/>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143994ae0c7_0_73"/>
          <p:cNvSpPr txBox="1"/>
          <p:nvPr>
            <p:ph type="title"/>
          </p:nvPr>
        </p:nvSpPr>
        <p:spPr>
          <a:xfrm>
            <a:off x="457172" y="205067"/>
            <a:ext cx="8228700" cy="85860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9pPr>
          </a:lstStyle>
          <a:p/>
        </p:txBody>
      </p:sp>
      <p:sp>
        <p:nvSpPr>
          <p:cNvPr id="163" name="Google Shape;163;g143994ae0c7_0_73"/>
          <p:cNvSpPr txBox="1"/>
          <p:nvPr>
            <p:ph idx="1" type="body"/>
          </p:nvPr>
        </p:nvSpPr>
        <p:spPr>
          <a:xfrm>
            <a:off x="457172" y="1203299"/>
            <a:ext cx="8228700" cy="29826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9pPr>
          </a:lstStyle>
          <a:p/>
        </p:txBody>
      </p:sp>
      <p:sp>
        <p:nvSpPr>
          <p:cNvPr id="164" name="Google Shape;164;g143994ae0c7_0_73"/>
          <p:cNvSpPr txBox="1"/>
          <p:nvPr>
            <p:ph idx="10" type="dt"/>
          </p:nvPr>
        </p:nvSpPr>
        <p:spPr>
          <a:xfrm>
            <a:off x="457172" y="4685192"/>
            <a:ext cx="2130000" cy="3543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9pPr>
          </a:lstStyle>
          <a:p/>
        </p:txBody>
      </p:sp>
      <p:sp>
        <p:nvSpPr>
          <p:cNvPr id="165" name="Google Shape;165;g143994ae0c7_0_73"/>
          <p:cNvSpPr txBox="1"/>
          <p:nvPr>
            <p:ph idx="11" type="ftr"/>
          </p:nvPr>
        </p:nvSpPr>
        <p:spPr>
          <a:xfrm>
            <a:off x="3127054" y="4685192"/>
            <a:ext cx="2898000" cy="3543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9pPr>
          </a:lstStyle>
          <a:p/>
        </p:txBody>
      </p:sp>
      <p:sp>
        <p:nvSpPr>
          <p:cNvPr id="166" name="Google Shape;166;g143994ae0c7_0_73"/>
          <p:cNvSpPr txBox="1"/>
          <p:nvPr>
            <p:ph idx="12" type="sldNum"/>
          </p:nvPr>
        </p:nvSpPr>
        <p:spPr>
          <a:xfrm>
            <a:off x="6555842" y="4685192"/>
            <a:ext cx="2130000" cy="3543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1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7.jpg"/><Relationship Id="rId5"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1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1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1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1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17.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17.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xml"/><Relationship Id="rId3" Type="http://schemas.openxmlformats.org/officeDocument/2006/relationships/hyperlink" Target="https://forms.gle/DLskMHTLcYfiAbyZ9" TargetMode="External"/><Relationship Id="rId4" Type="http://schemas.openxmlformats.org/officeDocument/2006/relationships/image" Target="../media/image4.png"/><Relationship Id="rId5" Type="http://schemas.openxmlformats.org/officeDocument/2006/relationships/image" Target="../media/image7.png"/><Relationship Id="rId6"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6.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25.png"/><Relationship Id="rId6" Type="http://schemas.openxmlformats.org/officeDocument/2006/relationships/image" Target="../media/image24.png"/><Relationship Id="rId7" Type="http://schemas.openxmlformats.org/officeDocument/2006/relationships/image" Target="../media/image26.png"/><Relationship Id="rId8" Type="http://schemas.openxmlformats.org/officeDocument/2006/relationships/image" Target="../media/image2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4.png"/><Relationship Id="rId6"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pic>
        <p:nvPicPr>
          <p:cNvPr id="220" name="Google Shape;220;p1"/>
          <p:cNvPicPr preferRelativeResize="0"/>
          <p:nvPr/>
        </p:nvPicPr>
        <p:blipFill rotWithShape="1">
          <a:blip r:embed="rId3">
            <a:alphaModFix/>
          </a:blip>
          <a:srcRect b="0" l="0" r="0" t="0"/>
          <a:stretch/>
        </p:blipFill>
        <p:spPr>
          <a:xfrm>
            <a:off x="2579101" y="152168"/>
            <a:ext cx="3984114" cy="483736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9"/>
          <p:cNvSpPr txBox="1"/>
          <p:nvPr>
            <p:ph idx="4294967295" type="body"/>
          </p:nvPr>
        </p:nvSpPr>
        <p:spPr>
          <a:xfrm>
            <a:off x="177715" y="763739"/>
            <a:ext cx="8520600" cy="3416400"/>
          </a:xfrm>
          <a:prstGeom prst="rect">
            <a:avLst/>
          </a:prstGeom>
          <a:noFill/>
          <a:ln>
            <a:noFill/>
          </a:ln>
        </p:spPr>
        <p:txBody>
          <a:bodyPr anchorCtr="0" anchor="ctr" bIns="0" lIns="0" spcFirstLastPara="1" rIns="0" wrap="square" tIns="0">
            <a:noAutofit/>
          </a:bodyPr>
          <a:lstStyle/>
          <a:p>
            <a:pPr indent="0" lvl="0" marL="114300" marR="0" rtl="0" algn="l">
              <a:lnSpc>
                <a:spcPct val="100000"/>
              </a:lnSpc>
              <a:spcBef>
                <a:spcPts val="0"/>
              </a:spcBef>
              <a:spcAft>
                <a:spcPts val="0"/>
              </a:spcAft>
              <a:buClr>
                <a:srgbClr val="000000"/>
              </a:buClr>
              <a:buSzPts val="1300"/>
              <a:buFont typeface="Arial"/>
              <a:buNone/>
            </a:pPr>
            <a:r>
              <a:rPr b="0" i="0" lang="en" sz="1600" u="none" cap="none" strike="noStrike">
                <a:solidFill>
                  <a:srgbClr val="000000"/>
                </a:solidFill>
                <a:latin typeface="Nunito Sans"/>
                <a:ea typeface="Nunito Sans"/>
                <a:cs typeface="Nunito Sans"/>
                <a:sym typeface="Nunito Sans"/>
              </a:rPr>
              <a:t>How it is working in the backend?</a:t>
            </a:r>
            <a:endParaRPr b="0" i="0" sz="1600" u="none" cap="none" strike="noStrike">
              <a:solidFill>
                <a:srgbClr val="000000"/>
              </a:solidFill>
              <a:latin typeface="Nunito Sans"/>
              <a:ea typeface="Nunito Sans"/>
              <a:cs typeface="Nunito Sans"/>
              <a:sym typeface="Nunito Sans"/>
            </a:endParaRPr>
          </a:p>
          <a:p>
            <a:pPr indent="0" lvl="0" marL="114300" marR="0" rtl="0" algn="l">
              <a:lnSpc>
                <a:spcPct val="100000"/>
              </a:lnSpc>
              <a:spcBef>
                <a:spcPts val="0"/>
              </a:spcBef>
              <a:spcAft>
                <a:spcPts val="0"/>
              </a:spcAft>
              <a:buClr>
                <a:srgbClr val="000000"/>
              </a:buClr>
              <a:buSzPts val="1300"/>
              <a:buFont typeface="Arial"/>
              <a:buNone/>
            </a:pPr>
            <a:r>
              <a:rPr b="0" i="0" lang="en" sz="1600" u="none" cap="none" strike="noStrike">
                <a:solidFill>
                  <a:srgbClr val="000000"/>
                </a:solidFill>
                <a:latin typeface="Nunito Sans"/>
                <a:ea typeface="Nunito Sans"/>
                <a:cs typeface="Nunito Sans"/>
                <a:sym typeface="Nunito Sans"/>
              </a:rPr>
              <a:t>String str1 = “Hello”</a:t>
            </a:r>
            <a:endParaRPr b="0" i="0" sz="1600" u="none" cap="none" strike="noStrike">
              <a:solidFill>
                <a:schemeClr val="dk1"/>
              </a:solidFill>
              <a:latin typeface="Arial"/>
              <a:ea typeface="Arial"/>
              <a:cs typeface="Arial"/>
              <a:sym typeface="Arial"/>
            </a:endParaRPr>
          </a:p>
        </p:txBody>
      </p:sp>
      <p:sp>
        <p:nvSpPr>
          <p:cNvPr id="301" name="Google Shape;301;p9"/>
          <p:cNvSpPr/>
          <p:nvPr/>
        </p:nvSpPr>
        <p:spPr>
          <a:xfrm>
            <a:off x="9581816"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02" name="Google Shape;302;p9"/>
          <p:cNvSpPr/>
          <p:nvPr/>
        </p:nvSpPr>
        <p:spPr>
          <a:xfrm>
            <a:off x="12856" y="122369"/>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i="0" lang="en" sz="1800" u="none" cap="none" strike="noStrike">
                <a:solidFill>
                  <a:schemeClr val="lt1"/>
                </a:solidFill>
                <a:latin typeface="Nunito Sans"/>
                <a:ea typeface="Nunito Sans"/>
                <a:cs typeface="Nunito Sans"/>
                <a:sym typeface="Nunito Sans"/>
              </a:rPr>
              <a:t>String Literal - String str = “Hello”</a:t>
            </a:r>
            <a:endParaRPr b="1" i="0" sz="1800" u="none" cap="none" strike="noStrike">
              <a:solidFill>
                <a:schemeClr val="lt1"/>
              </a:solidFill>
              <a:latin typeface="Nunito Sans"/>
              <a:ea typeface="Nunito Sans"/>
              <a:cs typeface="Nunito Sans"/>
              <a:sym typeface="Nunito Sans"/>
            </a:endParaRPr>
          </a:p>
        </p:txBody>
      </p:sp>
      <p:pic>
        <p:nvPicPr>
          <p:cNvPr id="303" name="Google Shape;303;p9"/>
          <p:cNvPicPr preferRelativeResize="0"/>
          <p:nvPr/>
        </p:nvPicPr>
        <p:blipFill rotWithShape="1">
          <a:blip r:embed="rId3">
            <a:alphaModFix/>
          </a:blip>
          <a:srcRect b="51126" l="41240" r="-23986" t="9528"/>
          <a:stretch/>
        </p:blipFill>
        <p:spPr>
          <a:xfrm>
            <a:off x="12856" y="4538830"/>
            <a:ext cx="2512194" cy="600547"/>
          </a:xfrm>
          <a:prstGeom prst="rect">
            <a:avLst/>
          </a:prstGeom>
          <a:noFill/>
          <a:ln>
            <a:noFill/>
          </a:ln>
        </p:spPr>
      </p:pic>
      <p:pic>
        <p:nvPicPr>
          <p:cNvPr id="304" name="Google Shape;304;p9"/>
          <p:cNvPicPr preferRelativeResize="0"/>
          <p:nvPr/>
        </p:nvPicPr>
        <p:blipFill rotWithShape="1">
          <a:blip r:embed="rId4">
            <a:alphaModFix/>
          </a:blip>
          <a:srcRect b="0" l="0" r="60688" t="0"/>
          <a:stretch/>
        </p:blipFill>
        <p:spPr>
          <a:xfrm>
            <a:off x="8616228" y="79410"/>
            <a:ext cx="481263" cy="518159"/>
          </a:xfrm>
          <a:prstGeom prst="rect">
            <a:avLst/>
          </a:prstGeom>
          <a:noFill/>
          <a:ln>
            <a:noFill/>
          </a:ln>
        </p:spPr>
      </p:pic>
      <p:sp>
        <p:nvSpPr>
          <p:cNvPr id="305" name="Google Shape;305;p9"/>
          <p:cNvSpPr/>
          <p:nvPr/>
        </p:nvSpPr>
        <p:spPr>
          <a:xfrm>
            <a:off x="2868930" y="805044"/>
            <a:ext cx="4724400" cy="3733800"/>
          </a:xfrm>
          <a:prstGeom prst="ellipse">
            <a:avLst/>
          </a:prstGeom>
          <a:noFill/>
          <a:ln cap="flat" cmpd="sng" w="25400">
            <a:solidFill>
              <a:srgbClr val="F0513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306" name="Google Shape;306;p9"/>
          <p:cNvSpPr txBox="1"/>
          <p:nvPr/>
        </p:nvSpPr>
        <p:spPr>
          <a:xfrm>
            <a:off x="4754877" y="4522227"/>
            <a:ext cx="965329" cy="4770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2500" u="none" cap="none" strike="noStrike">
                <a:solidFill>
                  <a:srgbClr val="000000"/>
                </a:solidFill>
                <a:latin typeface="Nunito Sans"/>
                <a:ea typeface="Nunito Sans"/>
                <a:cs typeface="Nunito Sans"/>
                <a:sym typeface="Nunito Sans"/>
              </a:rPr>
              <a:t>Heap</a:t>
            </a:r>
            <a:endParaRPr b="1" i="0" sz="2500" u="none" cap="none" strike="noStrike">
              <a:solidFill>
                <a:srgbClr val="000000"/>
              </a:solidFill>
              <a:latin typeface="Nunito Sans"/>
              <a:ea typeface="Nunito Sans"/>
              <a:cs typeface="Nunito Sans"/>
              <a:sym typeface="Nunito Sans"/>
            </a:endParaRPr>
          </a:p>
        </p:txBody>
      </p:sp>
      <p:graphicFrame>
        <p:nvGraphicFramePr>
          <p:cNvPr id="307" name="Google Shape;307;p9"/>
          <p:cNvGraphicFramePr/>
          <p:nvPr/>
        </p:nvGraphicFramePr>
        <p:xfrm>
          <a:off x="4376992" y="1484604"/>
          <a:ext cx="3000000" cy="3000000"/>
        </p:xfrm>
        <a:graphic>
          <a:graphicData uri="http://schemas.openxmlformats.org/drawingml/2006/table">
            <a:tbl>
              <a:tblPr bandRow="1" firstRow="1">
                <a:noFill/>
                <a:tableStyleId>{FAA78D8A-8E1A-411B-8E59-6C378DFF8DBD}</a:tableStyleId>
              </a:tblPr>
              <a:tblGrid>
                <a:gridCol w="1708275"/>
              </a:tblGrid>
              <a:tr h="396250">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tc>
              </a:tr>
              <a:tr h="396250">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tc>
              </a:tr>
              <a:tr h="396250">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tc>
              </a:tr>
              <a:tr h="396250">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tc>
              </a:tr>
              <a:tr h="396250">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tc>
              </a:tr>
            </a:tbl>
          </a:graphicData>
        </a:graphic>
      </p:graphicFrame>
      <p:sp>
        <p:nvSpPr>
          <p:cNvPr id="308" name="Google Shape;308;p9"/>
          <p:cNvSpPr txBox="1"/>
          <p:nvPr/>
        </p:nvSpPr>
        <p:spPr>
          <a:xfrm>
            <a:off x="4376992" y="3442748"/>
            <a:ext cx="1824538" cy="4770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2500" u="none" cap="none" strike="noStrike">
                <a:solidFill>
                  <a:srgbClr val="000000"/>
                </a:solidFill>
                <a:latin typeface="Nunito Sans"/>
                <a:ea typeface="Nunito Sans"/>
                <a:cs typeface="Nunito Sans"/>
                <a:sym typeface="Nunito Sans"/>
              </a:rPr>
              <a:t>String pool</a:t>
            </a:r>
            <a:endParaRPr b="1" i="0" sz="2500" u="none" cap="none" strike="noStrike">
              <a:solidFill>
                <a:srgbClr val="000000"/>
              </a:solidFill>
              <a:latin typeface="Nunito Sans"/>
              <a:ea typeface="Nunito Sans"/>
              <a:cs typeface="Nunito Sans"/>
              <a:sym typeface="Nunito Sans"/>
            </a:endParaRPr>
          </a:p>
        </p:txBody>
      </p:sp>
      <p:sp>
        <p:nvSpPr>
          <p:cNvPr id="309" name="Google Shape;309;p9"/>
          <p:cNvSpPr/>
          <p:nvPr/>
        </p:nvSpPr>
        <p:spPr>
          <a:xfrm>
            <a:off x="1551368" y="1498056"/>
            <a:ext cx="1127062" cy="432544"/>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 sz="2500" u="none" cap="none" strike="noStrike">
                <a:solidFill>
                  <a:schemeClr val="dk1"/>
                </a:solidFill>
                <a:latin typeface="Nunito Sans"/>
                <a:ea typeface="Nunito Sans"/>
                <a:cs typeface="Nunito Sans"/>
                <a:sym typeface="Nunito Sans"/>
              </a:rPr>
              <a:t>str</a:t>
            </a:r>
            <a:endParaRPr b="0" i="0" sz="2500" u="none" cap="none" strike="noStrike">
              <a:solidFill>
                <a:schemeClr val="dk1"/>
              </a:solidFill>
              <a:latin typeface="Nunito Sans"/>
              <a:ea typeface="Nunito Sans"/>
              <a:cs typeface="Nunito Sans"/>
              <a:sym typeface="Nunito Sans"/>
            </a:endParaRPr>
          </a:p>
        </p:txBody>
      </p:sp>
      <p:sp>
        <p:nvSpPr>
          <p:cNvPr id="310" name="Google Shape;310;p9"/>
          <p:cNvSpPr txBox="1"/>
          <p:nvPr/>
        </p:nvSpPr>
        <p:spPr>
          <a:xfrm>
            <a:off x="4754877" y="1484604"/>
            <a:ext cx="71526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Nunito Sans"/>
                <a:ea typeface="Nunito Sans"/>
                <a:cs typeface="Nunito Sans"/>
                <a:sym typeface="Nunito Sans"/>
              </a:rPr>
              <a:t>Hello</a:t>
            </a:r>
            <a:endParaRPr b="0" i="0" sz="1400" u="none" cap="none" strike="noStrike">
              <a:solidFill>
                <a:srgbClr val="000000"/>
              </a:solidFill>
              <a:latin typeface="Nunito Sans"/>
              <a:ea typeface="Nunito Sans"/>
              <a:cs typeface="Nunito Sans"/>
              <a:sym typeface="Nunito Sans"/>
            </a:endParaRPr>
          </a:p>
        </p:txBody>
      </p:sp>
      <p:cxnSp>
        <p:nvCxnSpPr>
          <p:cNvPr id="311" name="Google Shape;311;p9"/>
          <p:cNvCxnSpPr>
            <a:stCxn id="309" idx="3"/>
          </p:cNvCxnSpPr>
          <p:nvPr/>
        </p:nvCxnSpPr>
        <p:spPr>
          <a:xfrm flipH="1" rot="10800000">
            <a:off x="2678430" y="1703228"/>
            <a:ext cx="1704600" cy="11100"/>
          </a:xfrm>
          <a:prstGeom prst="straightConnector1">
            <a:avLst/>
          </a:prstGeom>
          <a:noFill/>
          <a:ln cap="flat" cmpd="sng" w="19050">
            <a:solidFill>
              <a:schemeClr val="dk1"/>
            </a:solidFill>
            <a:prstDash val="solid"/>
            <a:round/>
            <a:headEnd len="sm" w="sm" type="none"/>
            <a:tailEnd len="med" w="med" type="triangle"/>
          </a:ln>
          <a:effectLst>
            <a:outerShdw blurRad="40000" rotWithShape="0" dir="5400000" dist="20000">
              <a:srgbClr val="000000">
                <a:alpha val="37647"/>
              </a:srgbClr>
            </a:outerShdw>
          </a:effectLst>
        </p:spPr>
      </p:cxnSp>
      <p:sp>
        <p:nvSpPr>
          <p:cNvPr id="312" name="Google Shape;312;p9"/>
          <p:cNvSpPr txBox="1"/>
          <p:nvPr/>
        </p:nvSpPr>
        <p:spPr>
          <a:xfrm>
            <a:off x="328930" y="3280410"/>
            <a:ext cx="2540000" cy="73723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0" lang="en" sz="1400" u="none" cap="none" strike="noStrike">
                <a:solidFill>
                  <a:schemeClr val="dk1"/>
                </a:solidFill>
                <a:latin typeface="Arial"/>
                <a:ea typeface="Arial"/>
                <a:cs typeface="Arial"/>
                <a:sym typeface="Arial"/>
              </a:rPr>
              <a:t>String objects are stored in a special memory area known as the "string constant pool".</a:t>
            </a:r>
            <a:endParaRPr b="0" i="0" sz="1400" u="none" cap="none" strike="noStrike">
              <a:solidFill>
                <a:srgbClr val="000000"/>
              </a:solidFill>
              <a:latin typeface="Arial"/>
              <a:ea typeface="Arial"/>
              <a:cs typeface="Arial"/>
              <a:sym typeface="Arial"/>
            </a:endParaRPr>
          </a:p>
        </p:txBody>
      </p: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10"/>
          <p:cNvSpPr txBox="1"/>
          <p:nvPr>
            <p:ph idx="4294967295" type="body"/>
          </p:nvPr>
        </p:nvSpPr>
        <p:spPr>
          <a:xfrm>
            <a:off x="177715" y="763739"/>
            <a:ext cx="8520600" cy="3416400"/>
          </a:xfrm>
          <a:prstGeom prst="rect">
            <a:avLst/>
          </a:prstGeom>
          <a:noFill/>
          <a:ln>
            <a:noFill/>
          </a:ln>
        </p:spPr>
        <p:txBody>
          <a:bodyPr anchorCtr="0" anchor="ctr" bIns="0" lIns="0" spcFirstLastPara="1" rIns="0" wrap="square" tIns="0">
            <a:noAutofit/>
          </a:bodyPr>
          <a:lstStyle/>
          <a:p>
            <a:pPr indent="0" lvl="0" marL="114300" marR="0" rtl="0" algn="l">
              <a:lnSpc>
                <a:spcPct val="100000"/>
              </a:lnSpc>
              <a:spcBef>
                <a:spcPts val="0"/>
              </a:spcBef>
              <a:spcAft>
                <a:spcPts val="0"/>
              </a:spcAft>
              <a:buClr>
                <a:srgbClr val="000000"/>
              </a:buClr>
              <a:buSzPts val="1300"/>
              <a:buFont typeface="Arial"/>
              <a:buNone/>
            </a:pPr>
            <a:r>
              <a:rPr b="0" i="0" lang="en" sz="1600" u="none" cap="none" strike="noStrike">
                <a:solidFill>
                  <a:srgbClr val="000000"/>
                </a:solidFill>
                <a:latin typeface="Nunito Sans"/>
                <a:ea typeface="Nunito Sans"/>
                <a:cs typeface="Nunito Sans"/>
                <a:sym typeface="Nunito Sans"/>
              </a:rPr>
              <a:t>How it is</a:t>
            </a:r>
            <a:endParaRPr b="0" i="0" sz="1600" u="none" cap="none" strike="noStrike">
              <a:solidFill>
                <a:schemeClr val="dk1"/>
              </a:solidFill>
              <a:latin typeface="Arial"/>
              <a:ea typeface="Arial"/>
              <a:cs typeface="Arial"/>
              <a:sym typeface="Arial"/>
            </a:endParaRPr>
          </a:p>
        </p:txBody>
      </p:sp>
      <p:sp>
        <p:nvSpPr>
          <p:cNvPr id="318" name="Google Shape;318;p10"/>
          <p:cNvSpPr/>
          <p:nvPr/>
        </p:nvSpPr>
        <p:spPr>
          <a:xfrm>
            <a:off x="9581816"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19" name="Google Shape;319;p10"/>
          <p:cNvSpPr/>
          <p:nvPr/>
        </p:nvSpPr>
        <p:spPr>
          <a:xfrm>
            <a:off x="12856" y="122369"/>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i="0" lang="en" sz="1800" u="none" cap="none" strike="noStrike">
                <a:solidFill>
                  <a:schemeClr val="lt1"/>
                </a:solidFill>
                <a:latin typeface="Nunito Sans"/>
                <a:ea typeface="Nunito Sans"/>
                <a:cs typeface="Nunito Sans"/>
                <a:sym typeface="Nunito Sans"/>
              </a:rPr>
              <a:t>String Literal - String str = “Hello”</a:t>
            </a:r>
            <a:endParaRPr b="1" i="0" sz="1800" u="none" cap="none" strike="noStrike">
              <a:solidFill>
                <a:schemeClr val="lt1"/>
              </a:solidFill>
              <a:latin typeface="Nunito Sans"/>
              <a:ea typeface="Nunito Sans"/>
              <a:cs typeface="Nunito Sans"/>
              <a:sym typeface="Nunito Sans"/>
            </a:endParaRPr>
          </a:p>
        </p:txBody>
      </p:sp>
      <p:pic>
        <p:nvPicPr>
          <p:cNvPr id="320" name="Google Shape;320;p10"/>
          <p:cNvPicPr preferRelativeResize="0"/>
          <p:nvPr/>
        </p:nvPicPr>
        <p:blipFill rotWithShape="1">
          <a:blip r:embed="rId3">
            <a:alphaModFix/>
          </a:blip>
          <a:srcRect b="51126" l="41240" r="-23986" t="9528"/>
          <a:stretch/>
        </p:blipFill>
        <p:spPr>
          <a:xfrm>
            <a:off x="12856" y="4538830"/>
            <a:ext cx="2512194" cy="600547"/>
          </a:xfrm>
          <a:prstGeom prst="rect">
            <a:avLst/>
          </a:prstGeom>
          <a:noFill/>
          <a:ln>
            <a:noFill/>
          </a:ln>
        </p:spPr>
      </p:pic>
      <p:pic>
        <p:nvPicPr>
          <p:cNvPr id="321" name="Google Shape;321;p10"/>
          <p:cNvPicPr preferRelativeResize="0"/>
          <p:nvPr/>
        </p:nvPicPr>
        <p:blipFill rotWithShape="1">
          <a:blip r:embed="rId4">
            <a:alphaModFix/>
          </a:blip>
          <a:srcRect b="0" l="0" r="60688" t="0"/>
          <a:stretch/>
        </p:blipFill>
        <p:spPr>
          <a:xfrm>
            <a:off x="8616228" y="79410"/>
            <a:ext cx="481263" cy="518159"/>
          </a:xfrm>
          <a:prstGeom prst="rect">
            <a:avLst/>
          </a:prstGeom>
          <a:noFill/>
          <a:ln>
            <a:noFill/>
          </a:ln>
        </p:spPr>
      </p:pic>
      <p:sp>
        <p:nvSpPr>
          <p:cNvPr id="322" name="Google Shape;322;p10"/>
          <p:cNvSpPr/>
          <p:nvPr/>
        </p:nvSpPr>
        <p:spPr>
          <a:xfrm>
            <a:off x="2868930" y="805044"/>
            <a:ext cx="4724400" cy="3733800"/>
          </a:xfrm>
          <a:prstGeom prst="ellipse">
            <a:avLst/>
          </a:prstGeom>
          <a:noFill/>
          <a:ln cap="flat" cmpd="sng" w="25400">
            <a:solidFill>
              <a:srgbClr val="F0513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323" name="Google Shape;323;p10"/>
          <p:cNvSpPr txBox="1"/>
          <p:nvPr/>
        </p:nvSpPr>
        <p:spPr>
          <a:xfrm>
            <a:off x="4754877" y="4522227"/>
            <a:ext cx="965329" cy="4770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2500" u="none" cap="none" strike="noStrike">
                <a:solidFill>
                  <a:srgbClr val="000000"/>
                </a:solidFill>
                <a:latin typeface="Nunito Sans"/>
                <a:ea typeface="Nunito Sans"/>
                <a:cs typeface="Nunito Sans"/>
                <a:sym typeface="Nunito Sans"/>
              </a:rPr>
              <a:t>Heap</a:t>
            </a:r>
            <a:endParaRPr b="1" i="0" sz="2500" u="none" cap="none" strike="noStrike">
              <a:solidFill>
                <a:srgbClr val="000000"/>
              </a:solidFill>
              <a:latin typeface="Nunito Sans"/>
              <a:ea typeface="Nunito Sans"/>
              <a:cs typeface="Nunito Sans"/>
              <a:sym typeface="Nunito Sans"/>
            </a:endParaRPr>
          </a:p>
        </p:txBody>
      </p:sp>
      <p:graphicFrame>
        <p:nvGraphicFramePr>
          <p:cNvPr id="324" name="Google Shape;324;p10"/>
          <p:cNvGraphicFramePr/>
          <p:nvPr/>
        </p:nvGraphicFramePr>
        <p:xfrm>
          <a:off x="4376992" y="1484604"/>
          <a:ext cx="3000000" cy="3000000"/>
        </p:xfrm>
        <a:graphic>
          <a:graphicData uri="http://schemas.openxmlformats.org/drawingml/2006/table">
            <a:tbl>
              <a:tblPr bandRow="1" firstRow="1">
                <a:noFill/>
                <a:tableStyleId>{FAA78D8A-8E1A-411B-8E59-6C378DFF8DBD}</a:tableStyleId>
              </a:tblPr>
              <a:tblGrid>
                <a:gridCol w="1708275"/>
              </a:tblGrid>
              <a:tr h="396250">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tc>
              </a:tr>
              <a:tr h="396250">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tc>
              </a:tr>
              <a:tr h="396250">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tc>
              </a:tr>
              <a:tr h="396250">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tc>
              </a:tr>
              <a:tr h="396250">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tc>
              </a:tr>
            </a:tbl>
          </a:graphicData>
        </a:graphic>
      </p:graphicFrame>
      <p:sp>
        <p:nvSpPr>
          <p:cNvPr id="325" name="Google Shape;325;p10"/>
          <p:cNvSpPr txBox="1"/>
          <p:nvPr/>
        </p:nvSpPr>
        <p:spPr>
          <a:xfrm>
            <a:off x="4376992" y="3442748"/>
            <a:ext cx="1824538" cy="4770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2500" u="none" cap="none" strike="noStrike">
                <a:solidFill>
                  <a:srgbClr val="000000"/>
                </a:solidFill>
                <a:latin typeface="Nunito Sans"/>
                <a:ea typeface="Nunito Sans"/>
                <a:cs typeface="Nunito Sans"/>
                <a:sym typeface="Nunito Sans"/>
              </a:rPr>
              <a:t>String pool</a:t>
            </a:r>
            <a:endParaRPr b="1" i="0" sz="2500" u="none" cap="none" strike="noStrike">
              <a:solidFill>
                <a:srgbClr val="000000"/>
              </a:solidFill>
              <a:latin typeface="Nunito Sans"/>
              <a:ea typeface="Nunito Sans"/>
              <a:cs typeface="Nunito Sans"/>
              <a:sym typeface="Nunito Sans"/>
            </a:endParaRPr>
          </a:p>
        </p:txBody>
      </p:sp>
      <p:sp>
        <p:nvSpPr>
          <p:cNvPr id="326" name="Google Shape;326;p10"/>
          <p:cNvSpPr/>
          <p:nvPr/>
        </p:nvSpPr>
        <p:spPr>
          <a:xfrm>
            <a:off x="1551368" y="1498056"/>
            <a:ext cx="1127062" cy="432544"/>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 sz="2500" u="none" cap="none" strike="noStrike">
                <a:solidFill>
                  <a:schemeClr val="dk1"/>
                </a:solidFill>
                <a:latin typeface="Nunito Sans"/>
                <a:ea typeface="Nunito Sans"/>
                <a:cs typeface="Nunito Sans"/>
                <a:sym typeface="Nunito Sans"/>
              </a:rPr>
              <a:t>str</a:t>
            </a:r>
            <a:endParaRPr b="0" i="0" sz="2500" u="none" cap="none" strike="noStrike">
              <a:solidFill>
                <a:schemeClr val="dk1"/>
              </a:solidFill>
              <a:latin typeface="Nunito Sans"/>
              <a:ea typeface="Nunito Sans"/>
              <a:cs typeface="Nunito Sans"/>
              <a:sym typeface="Nunito Sans"/>
            </a:endParaRPr>
          </a:p>
        </p:txBody>
      </p:sp>
      <p:sp>
        <p:nvSpPr>
          <p:cNvPr id="327" name="Google Shape;327;p10"/>
          <p:cNvSpPr txBox="1"/>
          <p:nvPr/>
        </p:nvSpPr>
        <p:spPr>
          <a:xfrm>
            <a:off x="4754877" y="1484604"/>
            <a:ext cx="71526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Nunito Sans"/>
                <a:ea typeface="Nunito Sans"/>
                <a:cs typeface="Nunito Sans"/>
                <a:sym typeface="Nunito Sans"/>
              </a:rPr>
              <a:t>Hello</a:t>
            </a:r>
            <a:endParaRPr b="0" i="0" sz="1400" u="none" cap="none" strike="noStrike">
              <a:solidFill>
                <a:srgbClr val="000000"/>
              </a:solidFill>
              <a:latin typeface="Nunito Sans"/>
              <a:ea typeface="Nunito Sans"/>
              <a:cs typeface="Nunito Sans"/>
              <a:sym typeface="Nunito Sans"/>
            </a:endParaRPr>
          </a:p>
        </p:txBody>
      </p:sp>
      <p:cxnSp>
        <p:nvCxnSpPr>
          <p:cNvPr id="328" name="Google Shape;328;p10"/>
          <p:cNvCxnSpPr>
            <a:stCxn id="326" idx="3"/>
          </p:cNvCxnSpPr>
          <p:nvPr/>
        </p:nvCxnSpPr>
        <p:spPr>
          <a:xfrm flipH="1" rot="10800000">
            <a:off x="2678430" y="1703228"/>
            <a:ext cx="1704600" cy="11100"/>
          </a:xfrm>
          <a:prstGeom prst="straightConnector1">
            <a:avLst/>
          </a:prstGeom>
          <a:noFill/>
          <a:ln cap="flat" cmpd="sng" w="19050">
            <a:solidFill>
              <a:schemeClr val="dk1"/>
            </a:solidFill>
            <a:prstDash val="solid"/>
            <a:round/>
            <a:headEnd len="sm" w="sm" type="none"/>
            <a:tailEnd len="med" w="med" type="triangle"/>
          </a:ln>
          <a:effectLst>
            <a:outerShdw blurRad="40000" rotWithShape="0" dir="5400000" dist="20000">
              <a:srgbClr val="000000">
                <a:alpha val="37647"/>
              </a:srgbClr>
            </a:outerShdw>
          </a:effectLst>
        </p:spPr>
      </p:cxnSp>
      <p:sp>
        <p:nvSpPr>
          <p:cNvPr id="329" name="Google Shape;329;p10"/>
          <p:cNvSpPr/>
          <p:nvPr/>
        </p:nvSpPr>
        <p:spPr>
          <a:xfrm>
            <a:off x="1551294" y="2259191"/>
            <a:ext cx="1127062" cy="432544"/>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 sz="2500" u="none" cap="none" strike="noStrike">
                <a:solidFill>
                  <a:schemeClr val="dk1"/>
                </a:solidFill>
                <a:latin typeface="Nunito Sans"/>
                <a:ea typeface="Nunito Sans"/>
                <a:cs typeface="Nunito Sans"/>
                <a:sym typeface="Nunito Sans"/>
              </a:rPr>
              <a:t>str1</a:t>
            </a:r>
            <a:endParaRPr b="0" i="0" sz="2500" u="none" cap="none" strike="noStrike">
              <a:solidFill>
                <a:schemeClr val="dk1"/>
              </a:solidFill>
              <a:latin typeface="Nunito Sans"/>
              <a:ea typeface="Nunito Sans"/>
              <a:cs typeface="Nunito Sans"/>
              <a:sym typeface="Nunito Sans"/>
            </a:endParaRPr>
          </a:p>
        </p:txBody>
      </p:sp>
      <p:cxnSp>
        <p:nvCxnSpPr>
          <p:cNvPr id="330" name="Google Shape;330;p10"/>
          <p:cNvCxnSpPr>
            <a:stCxn id="329" idx="3"/>
          </p:cNvCxnSpPr>
          <p:nvPr/>
        </p:nvCxnSpPr>
        <p:spPr>
          <a:xfrm flipH="1" rot="10800000">
            <a:off x="2678356" y="1821763"/>
            <a:ext cx="1699800" cy="653700"/>
          </a:xfrm>
          <a:prstGeom prst="straightConnector1">
            <a:avLst/>
          </a:prstGeom>
          <a:noFill/>
          <a:ln cap="flat" cmpd="sng" w="19050">
            <a:solidFill>
              <a:schemeClr val="dk1"/>
            </a:solidFill>
            <a:prstDash val="solid"/>
            <a:round/>
            <a:headEnd len="sm" w="sm" type="none"/>
            <a:tailEnd len="med" w="med" type="triangle"/>
          </a:ln>
          <a:effectLst>
            <a:outerShdw blurRad="40000" rotWithShape="0" dir="5400000" dist="20000">
              <a:srgbClr val="000000">
                <a:alpha val="37647"/>
              </a:srgbClr>
            </a:outerShdw>
          </a:effectLst>
        </p:spPr>
      </p:cxnSp>
      <p:pic>
        <p:nvPicPr>
          <p:cNvPr id="331" name="Google Shape;331;p10"/>
          <p:cNvPicPr preferRelativeResize="0"/>
          <p:nvPr/>
        </p:nvPicPr>
        <p:blipFill rotWithShape="1">
          <a:blip r:embed="rId5">
            <a:alphaModFix/>
          </a:blip>
          <a:srcRect b="0" l="0" r="0" t="0"/>
          <a:stretch/>
        </p:blipFill>
        <p:spPr>
          <a:xfrm>
            <a:off x="121920" y="1418590"/>
            <a:ext cx="1373505" cy="1461770"/>
          </a:xfrm>
          <a:prstGeom prst="rect">
            <a:avLst/>
          </a:prstGeom>
          <a:noFill/>
          <a:ln>
            <a:noFill/>
          </a:ln>
        </p:spPr>
      </p:pic>
      <p:sp>
        <p:nvSpPr>
          <p:cNvPr id="332" name="Google Shape;332;p10"/>
          <p:cNvSpPr/>
          <p:nvPr/>
        </p:nvSpPr>
        <p:spPr>
          <a:xfrm>
            <a:off x="380376" y="3897819"/>
            <a:ext cx="2515432" cy="338554"/>
          </a:xfrm>
          <a:prstGeom prst="rect">
            <a:avLst/>
          </a:prstGeom>
          <a:noFill/>
          <a:ln>
            <a:noFill/>
          </a:ln>
        </p:spPr>
        <p:txBody>
          <a:bodyPr anchorCtr="0" anchor="t" bIns="45700" lIns="91425" spcFirstLastPara="1" rIns="91425" wrap="square" tIns="45700">
            <a:spAutoFit/>
          </a:bodyPr>
          <a:lstStyle/>
          <a:p>
            <a:pPr indent="0" lvl="0" marL="114300" marR="0" rtl="0" algn="l">
              <a:lnSpc>
                <a:spcPct val="100000"/>
              </a:lnSpc>
              <a:spcBef>
                <a:spcPts val="0"/>
              </a:spcBef>
              <a:spcAft>
                <a:spcPts val="0"/>
              </a:spcAft>
              <a:buClr>
                <a:srgbClr val="000000"/>
              </a:buClr>
              <a:buSzPts val="1600"/>
              <a:buFont typeface="Arial"/>
              <a:buNone/>
            </a:pPr>
            <a:r>
              <a:rPr b="1" i="0" lang="en" sz="1600" u="none" cap="none" strike="noStrike">
                <a:solidFill>
                  <a:srgbClr val="000000"/>
                </a:solidFill>
                <a:latin typeface="Nunito Sans"/>
                <a:ea typeface="Nunito Sans"/>
                <a:cs typeface="Nunito Sans"/>
                <a:sym typeface="Nunito Sans"/>
              </a:rPr>
              <a:t>working in the backend?</a:t>
            </a:r>
            <a:endParaRPr b="1" i="0" sz="1600" u="none" cap="none" strike="noStrike">
              <a:solidFill>
                <a:schemeClr val="dk1"/>
              </a:solidFill>
              <a:latin typeface="Arial"/>
              <a:ea typeface="Arial"/>
              <a:cs typeface="Arial"/>
              <a:sym typeface="Arial"/>
            </a:endParaRPr>
          </a:p>
        </p:txBody>
      </p: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11"/>
          <p:cNvSpPr txBox="1"/>
          <p:nvPr>
            <p:ph idx="4294967295" type="body"/>
          </p:nvPr>
        </p:nvSpPr>
        <p:spPr>
          <a:xfrm>
            <a:off x="177715" y="763739"/>
            <a:ext cx="8520600" cy="3416400"/>
          </a:xfrm>
          <a:prstGeom prst="rect">
            <a:avLst/>
          </a:prstGeom>
          <a:noFill/>
          <a:ln>
            <a:noFill/>
          </a:ln>
        </p:spPr>
        <p:txBody>
          <a:bodyPr anchorCtr="0" anchor="ctr" bIns="0" lIns="0" spcFirstLastPara="1" rIns="0" wrap="square" tIns="0">
            <a:noAutofit/>
          </a:bodyPr>
          <a:lstStyle/>
          <a:p>
            <a:pPr indent="0" lvl="0" marL="114300" marR="0" rtl="0" algn="l">
              <a:lnSpc>
                <a:spcPct val="100000"/>
              </a:lnSpc>
              <a:spcBef>
                <a:spcPts val="0"/>
              </a:spcBef>
              <a:spcAft>
                <a:spcPts val="0"/>
              </a:spcAft>
              <a:buClr>
                <a:srgbClr val="000000"/>
              </a:buClr>
              <a:buSzPts val="1300"/>
              <a:buFont typeface="Arial"/>
              <a:buNone/>
            </a:pPr>
            <a:r>
              <a:rPr b="0" i="0" lang="en" sz="1600" u="none" cap="none" strike="noStrike">
                <a:solidFill>
                  <a:srgbClr val="000000"/>
                </a:solidFill>
                <a:latin typeface="Arial"/>
                <a:ea typeface="Arial"/>
                <a:cs typeface="Arial"/>
                <a:sym typeface="Arial"/>
              </a:rPr>
              <a:t>If we create an object using String literal. It may return an existing object from the String pool, if it already exists. </a:t>
            </a:r>
            <a:endParaRPr b="0" i="0" sz="1600" u="none" cap="none" strike="noStrike">
              <a:solidFill>
                <a:srgbClr val="000000"/>
              </a:solidFill>
              <a:latin typeface="Arial"/>
              <a:ea typeface="Arial"/>
              <a:cs typeface="Arial"/>
              <a:sym typeface="Arial"/>
            </a:endParaRPr>
          </a:p>
          <a:p>
            <a:pPr indent="0" lvl="0" marL="114300" marR="0" rtl="0" algn="l">
              <a:lnSpc>
                <a:spcPct val="100000"/>
              </a:lnSpc>
              <a:spcBef>
                <a:spcPts val="0"/>
              </a:spcBef>
              <a:spcAft>
                <a:spcPts val="0"/>
              </a:spcAft>
              <a:buClr>
                <a:srgbClr val="000000"/>
              </a:buClr>
              <a:buSzPts val="1300"/>
              <a:buFont typeface="Arial"/>
              <a:buNone/>
            </a:pPr>
            <a:r>
              <a:rPr b="0" i="0" lang="en" sz="1600" u="none" cap="none" strike="noStrike">
                <a:solidFill>
                  <a:srgbClr val="000000"/>
                </a:solidFill>
                <a:latin typeface="Arial"/>
                <a:ea typeface="Arial"/>
                <a:cs typeface="Arial"/>
                <a:sym typeface="Arial"/>
              </a:rPr>
              <a:t>Otherwise, it will create a new String object and put in the string pool for future re-use.</a:t>
            </a:r>
            <a:endParaRPr b="0" i="0" sz="1600" u="none" cap="none" strike="noStrike">
              <a:solidFill>
                <a:srgbClr val="000000"/>
              </a:solidFill>
              <a:latin typeface="Arial"/>
              <a:ea typeface="Arial"/>
              <a:cs typeface="Arial"/>
              <a:sym typeface="Arial"/>
            </a:endParaRPr>
          </a:p>
          <a:p>
            <a:pPr indent="0" lvl="0" marL="114300" marR="0" rtl="0" algn="l">
              <a:lnSpc>
                <a:spcPct val="100000"/>
              </a:lnSpc>
              <a:spcBef>
                <a:spcPts val="0"/>
              </a:spcBef>
              <a:spcAft>
                <a:spcPts val="0"/>
              </a:spcAft>
              <a:buClr>
                <a:srgbClr val="000000"/>
              </a:buClr>
              <a:buSzPts val="1300"/>
              <a:buFont typeface="Arial"/>
              <a:buNone/>
            </a:pPr>
            <a:r>
              <a:t/>
            </a:r>
            <a:endParaRPr b="0" i="0" sz="1600" u="none" cap="none" strike="noStrike">
              <a:solidFill>
                <a:srgbClr val="000000"/>
              </a:solidFill>
              <a:latin typeface="Arial"/>
              <a:ea typeface="Arial"/>
              <a:cs typeface="Arial"/>
              <a:sym typeface="Arial"/>
            </a:endParaRPr>
          </a:p>
          <a:p>
            <a:pPr indent="0" lvl="0" marL="114300" marR="0" rtl="0" algn="l">
              <a:lnSpc>
                <a:spcPct val="100000"/>
              </a:lnSpc>
              <a:spcBef>
                <a:spcPts val="0"/>
              </a:spcBef>
              <a:spcAft>
                <a:spcPts val="0"/>
              </a:spcAft>
              <a:buClr>
                <a:srgbClr val="000000"/>
              </a:buClr>
              <a:buSzPts val="1300"/>
              <a:buFont typeface="Arial"/>
              <a:buNone/>
            </a:pPr>
            <a:r>
              <a:rPr b="0" i="0" lang="en" sz="1600" u="none" cap="none" strike="noStrike">
                <a:solidFill>
                  <a:srgbClr val="000000"/>
                </a:solidFill>
                <a:latin typeface="Arial"/>
                <a:ea typeface="Arial"/>
                <a:cs typeface="Arial"/>
                <a:sym typeface="Arial"/>
              </a:rPr>
              <a:t>The same reference will be assigned to str and str1.</a:t>
            </a:r>
            <a:endParaRPr b="0" i="0" sz="1600" u="none" cap="none" strike="noStrike">
              <a:solidFill>
                <a:srgbClr val="000000"/>
              </a:solidFill>
              <a:latin typeface="Arial"/>
              <a:ea typeface="Arial"/>
              <a:cs typeface="Arial"/>
              <a:sym typeface="Arial"/>
            </a:endParaRPr>
          </a:p>
          <a:p>
            <a:pPr indent="0" lvl="0" marL="114300" marR="0" rtl="0" algn="l">
              <a:lnSpc>
                <a:spcPct val="100000"/>
              </a:lnSpc>
              <a:spcBef>
                <a:spcPts val="0"/>
              </a:spcBef>
              <a:spcAft>
                <a:spcPts val="0"/>
              </a:spcAft>
              <a:buClr>
                <a:srgbClr val="000000"/>
              </a:buClr>
              <a:buSzPts val="13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rPr b="1" i="0" lang="en" sz="1600" u="none" cap="none" strike="noStrike">
                <a:solidFill>
                  <a:schemeClr val="dk1"/>
                </a:solidFill>
                <a:latin typeface="Arial"/>
                <a:ea typeface="Arial"/>
                <a:cs typeface="Arial"/>
                <a:sym typeface="Arial"/>
              </a:rPr>
              <a:t>Why Java uses the concept of String literal?</a:t>
            </a:r>
            <a:endParaRPr b="1" i="0" sz="1600" u="none" cap="none" strike="noStrike">
              <a:solidFill>
                <a:schemeClr val="dk1"/>
              </a:solidFill>
              <a:latin typeface="Arial"/>
              <a:ea typeface="Arial"/>
              <a:cs typeface="Arial"/>
              <a:sym typeface="Arial"/>
            </a:endParaRPr>
          </a:p>
          <a:p>
            <a:pPr indent="0" lvl="0" marL="114300" marR="0" rtl="0" algn="l">
              <a:lnSpc>
                <a:spcPct val="100000"/>
              </a:lnSpc>
              <a:spcBef>
                <a:spcPts val="0"/>
              </a:spcBef>
              <a:spcAft>
                <a:spcPts val="0"/>
              </a:spcAft>
              <a:buClr>
                <a:srgbClr val="000000"/>
              </a:buClr>
              <a:buSzPts val="1300"/>
              <a:buFont typeface="Arial"/>
              <a:buNone/>
            </a:pPr>
            <a:r>
              <a:rPr b="0" i="0" lang="en" sz="1600" u="none" cap="none" strike="noStrike">
                <a:solidFill>
                  <a:schemeClr val="dk1"/>
                </a:solidFill>
                <a:latin typeface="Arial"/>
                <a:ea typeface="Arial"/>
                <a:cs typeface="Arial"/>
                <a:sym typeface="Arial"/>
              </a:rPr>
              <a:t>To make Java more memory efficient (because no new objects are created if it exists already in the string constant pool).</a:t>
            </a:r>
            <a:endParaRPr b="0" i="0" sz="1600" u="none" cap="none" strike="noStrike">
              <a:solidFill>
                <a:schemeClr val="dk1"/>
              </a:solidFill>
              <a:latin typeface="Arial"/>
              <a:ea typeface="Arial"/>
              <a:cs typeface="Arial"/>
              <a:sym typeface="Arial"/>
            </a:endParaRPr>
          </a:p>
        </p:txBody>
      </p:sp>
      <p:sp>
        <p:nvSpPr>
          <p:cNvPr id="338" name="Google Shape;338;p11"/>
          <p:cNvSpPr/>
          <p:nvPr/>
        </p:nvSpPr>
        <p:spPr>
          <a:xfrm>
            <a:off x="9581816"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39" name="Google Shape;339;p11"/>
          <p:cNvSpPr/>
          <p:nvPr/>
        </p:nvSpPr>
        <p:spPr>
          <a:xfrm>
            <a:off x="12856" y="122369"/>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i="0" sz="1800" u="none" cap="none" strike="noStrike">
              <a:solidFill>
                <a:schemeClr val="lt1"/>
              </a:solidFill>
              <a:latin typeface="Roboto"/>
              <a:ea typeface="Roboto"/>
              <a:cs typeface="Roboto"/>
              <a:sym typeface="Roboto"/>
            </a:endParaRPr>
          </a:p>
        </p:txBody>
      </p:sp>
      <p:pic>
        <p:nvPicPr>
          <p:cNvPr id="340" name="Google Shape;340;p11"/>
          <p:cNvPicPr preferRelativeResize="0"/>
          <p:nvPr/>
        </p:nvPicPr>
        <p:blipFill rotWithShape="1">
          <a:blip r:embed="rId3">
            <a:alphaModFix/>
          </a:blip>
          <a:srcRect b="51126" l="41240" r="-23986" t="9528"/>
          <a:stretch/>
        </p:blipFill>
        <p:spPr>
          <a:xfrm>
            <a:off x="12856" y="4538830"/>
            <a:ext cx="2512194" cy="600547"/>
          </a:xfrm>
          <a:prstGeom prst="rect">
            <a:avLst/>
          </a:prstGeom>
          <a:noFill/>
          <a:ln>
            <a:noFill/>
          </a:ln>
        </p:spPr>
      </p:pic>
      <p:pic>
        <p:nvPicPr>
          <p:cNvPr id="341" name="Google Shape;341;p11"/>
          <p:cNvPicPr preferRelativeResize="0"/>
          <p:nvPr/>
        </p:nvPicPr>
        <p:blipFill rotWithShape="1">
          <a:blip r:embed="rId4">
            <a:alphaModFix/>
          </a:blip>
          <a:srcRect b="0" l="0" r="60688" t="0"/>
          <a:stretch/>
        </p:blipFill>
        <p:spPr>
          <a:xfrm>
            <a:off x="8616228" y="79410"/>
            <a:ext cx="481263" cy="518159"/>
          </a:xfrm>
          <a:prstGeom prst="rect">
            <a:avLst/>
          </a:prstGeom>
          <a:noFill/>
          <a:ln>
            <a:noFill/>
          </a:ln>
        </p:spPr>
      </p:pic>
    </p:spTree>
  </p:cSld>
  <p:clrMapOvr>
    <a:masterClrMapping/>
  </p:clrMapOvr>
  <p:transition>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12"/>
          <p:cNvSpPr txBox="1"/>
          <p:nvPr>
            <p:ph idx="4294967295" type="body"/>
          </p:nvPr>
        </p:nvSpPr>
        <p:spPr>
          <a:xfrm>
            <a:off x="177715" y="763739"/>
            <a:ext cx="8520600" cy="3416400"/>
          </a:xfrm>
          <a:prstGeom prst="rect">
            <a:avLst/>
          </a:prstGeom>
          <a:noFill/>
          <a:ln>
            <a:noFill/>
          </a:ln>
        </p:spPr>
        <p:txBody>
          <a:bodyPr anchorCtr="0" anchor="ctr" bIns="0" lIns="0" spcFirstLastPara="1" rIns="0" wrap="square" tIns="0">
            <a:noAutofit/>
          </a:bodyPr>
          <a:lstStyle/>
          <a:p>
            <a:pPr indent="0" lvl="0" marL="114300" marR="0" rtl="0" algn="l">
              <a:lnSpc>
                <a:spcPct val="100000"/>
              </a:lnSpc>
              <a:spcBef>
                <a:spcPts val="0"/>
              </a:spcBef>
              <a:spcAft>
                <a:spcPts val="0"/>
              </a:spcAft>
              <a:buClr>
                <a:srgbClr val="000000"/>
              </a:buClr>
              <a:buSzPts val="1300"/>
              <a:buFont typeface="Arial"/>
              <a:buNone/>
            </a:pPr>
            <a:r>
              <a:t/>
            </a:r>
            <a:endParaRPr b="0" i="0" sz="1600" u="none" cap="none" strike="noStrike">
              <a:solidFill>
                <a:schemeClr val="dk1"/>
              </a:solidFill>
              <a:latin typeface="Arial"/>
              <a:ea typeface="Arial"/>
              <a:cs typeface="Arial"/>
              <a:sym typeface="Arial"/>
            </a:endParaRPr>
          </a:p>
        </p:txBody>
      </p:sp>
      <p:sp>
        <p:nvSpPr>
          <p:cNvPr id="347" name="Google Shape;347;p12"/>
          <p:cNvSpPr/>
          <p:nvPr/>
        </p:nvSpPr>
        <p:spPr>
          <a:xfrm>
            <a:off x="9581816"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48" name="Google Shape;348;p12"/>
          <p:cNvSpPr/>
          <p:nvPr/>
        </p:nvSpPr>
        <p:spPr>
          <a:xfrm>
            <a:off x="12856" y="122369"/>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unito Sans"/>
              <a:ea typeface="Nunito Sans"/>
              <a:cs typeface="Nunito Sans"/>
              <a:sym typeface="Nunito Sans"/>
            </a:endParaRPr>
          </a:p>
          <a:p>
            <a:pPr indent="0" lvl="0" marL="0" marR="0" rtl="0" algn="l">
              <a:lnSpc>
                <a:spcPct val="100000"/>
              </a:lnSpc>
              <a:spcBef>
                <a:spcPts val="0"/>
              </a:spcBef>
              <a:spcAft>
                <a:spcPts val="0"/>
              </a:spcAft>
              <a:buNone/>
            </a:pPr>
            <a:r>
              <a:rPr b="1" i="0" lang="en" sz="1800" u="none" cap="none" strike="noStrike">
                <a:solidFill>
                  <a:schemeClr val="lt1"/>
                </a:solidFill>
                <a:latin typeface="Nunito Sans"/>
                <a:ea typeface="Nunito Sans"/>
                <a:cs typeface="Nunito Sans"/>
                <a:sym typeface="Nunito Sans"/>
              </a:rPr>
              <a:t> new - String s = new String(“Hello”)</a:t>
            </a:r>
            <a:endParaRPr b="1" i="0" sz="1800" u="none" cap="none" strike="noStrike">
              <a:solidFill>
                <a:schemeClr val="lt1"/>
              </a:solidFill>
              <a:latin typeface="Nunito Sans"/>
              <a:ea typeface="Nunito Sans"/>
              <a:cs typeface="Nunito Sans"/>
              <a:sym typeface="Nunito Sans"/>
            </a:endParaRPr>
          </a:p>
          <a:p>
            <a:pPr indent="0" lvl="0" marL="0" marR="0" rtl="0" algn="l">
              <a:lnSpc>
                <a:spcPct val="100000"/>
              </a:lnSpc>
              <a:spcBef>
                <a:spcPts val="0"/>
              </a:spcBef>
              <a:spcAft>
                <a:spcPts val="0"/>
              </a:spcAft>
              <a:buNone/>
            </a:pPr>
            <a:r>
              <a:t/>
            </a:r>
            <a:endParaRPr b="1" i="0" sz="1800" u="none" cap="none" strike="noStrike">
              <a:solidFill>
                <a:schemeClr val="lt1"/>
              </a:solidFill>
              <a:latin typeface="Nunito Sans"/>
              <a:ea typeface="Nunito Sans"/>
              <a:cs typeface="Nunito Sans"/>
              <a:sym typeface="Nunito Sans"/>
            </a:endParaRPr>
          </a:p>
        </p:txBody>
      </p:sp>
      <p:pic>
        <p:nvPicPr>
          <p:cNvPr id="349" name="Google Shape;349;p12"/>
          <p:cNvPicPr preferRelativeResize="0"/>
          <p:nvPr/>
        </p:nvPicPr>
        <p:blipFill rotWithShape="1">
          <a:blip r:embed="rId3">
            <a:alphaModFix/>
          </a:blip>
          <a:srcRect b="51126" l="41240" r="-23986" t="9528"/>
          <a:stretch/>
        </p:blipFill>
        <p:spPr>
          <a:xfrm>
            <a:off x="12856" y="4538830"/>
            <a:ext cx="2512194" cy="600547"/>
          </a:xfrm>
          <a:prstGeom prst="rect">
            <a:avLst/>
          </a:prstGeom>
          <a:noFill/>
          <a:ln>
            <a:noFill/>
          </a:ln>
        </p:spPr>
      </p:pic>
      <p:pic>
        <p:nvPicPr>
          <p:cNvPr id="350" name="Google Shape;350;p12"/>
          <p:cNvPicPr preferRelativeResize="0"/>
          <p:nvPr/>
        </p:nvPicPr>
        <p:blipFill rotWithShape="1">
          <a:blip r:embed="rId4">
            <a:alphaModFix/>
          </a:blip>
          <a:srcRect b="0" l="0" r="60688" t="0"/>
          <a:stretch/>
        </p:blipFill>
        <p:spPr>
          <a:xfrm>
            <a:off x="8616228" y="79410"/>
            <a:ext cx="481263" cy="518159"/>
          </a:xfrm>
          <a:prstGeom prst="rect">
            <a:avLst/>
          </a:prstGeom>
          <a:noFill/>
          <a:ln>
            <a:noFill/>
          </a:ln>
        </p:spPr>
      </p:pic>
      <p:sp>
        <p:nvSpPr>
          <p:cNvPr id="351" name="Google Shape;351;p12"/>
          <p:cNvSpPr/>
          <p:nvPr/>
        </p:nvSpPr>
        <p:spPr>
          <a:xfrm>
            <a:off x="2868930" y="805044"/>
            <a:ext cx="4724400" cy="3733800"/>
          </a:xfrm>
          <a:prstGeom prst="ellipse">
            <a:avLst/>
          </a:prstGeom>
          <a:noFill/>
          <a:ln cap="flat" cmpd="sng" w="25400">
            <a:solidFill>
              <a:srgbClr val="F0513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352" name="Google Shape;352;p12"/>
          <p:cNvSpPr txBox="1"/>
          <p:nvPr/>
        </p:nvSpPr>
        <p:spPr>
          <a:xfrm>
            <a:off x="4754877" y="4522227"/>
            <a:ext cx="965329" cy="4770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2500" u="none" cap="none" strike="noStrike">
                <a:solidFill>
                  <a:srgbClr val="000000"/>
                </a:solidFill>
                <a:latin typeface="Nunito Sans"/>
                <a:ea typeface="Nunito Sans"/>
                <a:cs typeface="Nunito Sans"/>
                <a:sym typeface="Nunito Sans"/>
              </a:rPr>
              <a:t>Heap</a:t>
            </a:r>
            <a:endParaRPr b="1" i="0" sz="2500" u="none" cap="none" strike="noStrike">
              <a:solidFill>
                <a:srgbClr val="000000"/>
              </a:solidFill>
              <a:latin typeface="Nunito Sans"/>
              <a:ea typeface="Nunito Sans"/>
              <a:cs typeface="Nunito Sans"/>
              <a:sym typeface="Nunito Sans"/>
            </a:endParaRPr>
          </a:p>
        </p:txBody>
      </p:sp>
      <p:graphicFrame>
        <p:nvGraphicFramePr>
          <p:cNvPr id="353" name="Google Shape;353;p12"/>
          <p:cNvGraphicFramePr/>
          <p:nvPr/>
        </p:nvGraphicFramePr>
        <p:xfrm>
          <a:off x="4376992" y="1484604"/>
          <a:ext cx="3000000" cy="3000000"/>
        </p:xfrm>
        <a:graphic>
          <a:graphicData uri="http://schemas.openxmlformats.org/drawingml/2006/table">
            <a:tbl>
              <a:tblPr bandRow="1" firstRow="1">
                <a:noFill/>
                <a:tableStyleId>{FAA78D8A-8E1A-411B-8E59-6C378DFF8DBD}</a:tableStyleId>
              </a:tblPr>
              <a:tblGrid>
                <a:gridCol w="1708275"/>
              </a:tblGrid>
              <a:tr h="396250">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tc>
              </a:tr>
              <a:tr h="396250">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tc>
              </a:tr>
              <a:tr h="396250">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tc>
              </a:tr>
              <a:tr h="396250">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tc>
              </a:tr>
              <a:tr h="396250">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tc>
              </a:tr>
            </a:tbl>
          </a:graphicData>
        </a:graphic>
      </p:graphicFrame>
      <p:sp>
        <p:nvSpPr>
          <p:cNvPr id="354" name="Google Shape;354;p12"/>
          <p:cNvSpPr txBox="1"/>
          <p:nvPr/>
        </p:nvSpPr>
        <p:spPr>
          <a:xfrm>
            <a:off x="4376992" y="3442748"/>
            <a:ext cx="1824538" cy="4770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2500" u="none" cap="none" strike="noStrike">
                <a:solidFill>
                  <a:srgbClr val="000000"/>
                </a:solidFill>
                <a:latin typeface="Nunito Sans"/>
                <a:ea typeface="Nunito Sans"/>
                <a:cs typeface="Nunito Sans"/>
                <a:sym typeface="Nunito Sans"/>
              </a:rPr>
              <a:t>String pool</a:t>
            </a:r>
            <a:endParaRPr b="1" i="0" sz="2500" u="none" cap="none" strike="noStrike">
              <a:solidFill>
                <a:srgbClr val="000000"/>
              </a:solidFill>
              <a:latin typeface="Nunito Sans"/>
              <a:ea typeface="Nunito Sans"/>
              <a:cs typeface="Nunito Sans"/>
              <a:sym typeface="Nunito Sans"/>
            </a:endParaRPr>
          </a:p>
        </p:txBody>
      </p:sp>
      <p:sp>
        <p:nvSpPr>
          <p:cNvPr id="355" name="Google Shape;355;p12"/>
          <p:cNvSpPr/>
          <p:nvPr/>
        </p:nvSpPr>
        <p:spPr>
          <a:xfrm>
            <a:off x="1551368" y="1498056"/>
            <a:ext cx="1127062" cy="432544"/>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 sz="2500" u="none" cap="none" strike="noStrike">
                <a:solidFill>
                  <a:schemeClr val="dk1"/>
                </a:solidFill>
                <a:latin typeface="Nunito Sans"/>
                <a:ea typeface="Nunito Sans"/>
                <a:cs typeface="Nunito Sans"/>
                <a:sym typeface="Nunito Sans"/>
              </a:rPr>
              <a:t>str</a:t>
            </a:r>
            <a:endParaRPr b="0" i="0" sz="2500" u="none" cap="none" strike="noStrike">
              <a:solidFill>
                <a:schemeClr val="dk1"/>
              </a:solidFill>
              <a:latin typeface="Nunito Sans"/>
              <a:ea typeface="Nunito Sans"/>
              <a:cs typeface="Nunito Sans"/>
              <a:sym typeface="Nunito Sans"/>
            </a:endParaRPr>
          </a:p>
        </p:txBody>
      </p:sp>
      <p:sp>
        <p:nvSpPr>
          <p:cNvPr id="356" name="Google Shape;356;p12"/>
          <p:cNvSpPr txBox="1"/>
          <p:nvPr/>
        </p:nvSpPr>
        <p:spPr>
          <a:xfrm>
            <a:off x="4754877" y="1484604"/>
            <a:ext cx="71526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Nunito Sans"/>
                <a:ea typeface="Nunito Sans"/>
                <a:cs typeface="Nunito Sans"/>
                <a:sym typeface="Nunito Sans"/>
              </a:rPr>
              <a:t>Hello</a:t>
            </a:r>
            <a:endParaRPr b="0" i="0" sz="1400" u="none" cap="none" strike="noStrike">
              <a:solidFill>
                <a:srgbClr val="000000"/>
              </a:solidFill>
              <a:latin typeface="Nunito Sans"/>
              <a:ea typeface="Nunito Sans"/>
              <a:cs typeface="Nunito Sans"/>
              <a:sym typeface="Nunito Sans"/>
            </a:endParaRPr>
          </a:p>
        </p:txBody>
      </p:sp>
      <p:cxnSp>
        <p:nvCxnSpPr>
          <p:cNvPr id="357" name="Google Shape;357;p12"/>
          <p:cNvCxnSpPr>
            <a:stCxn id="355" idx="3"/>
          </p:cNvCxnSpPr>
          <p:nvPr/>
        </p:nvCxnSpPr>
        <p:spPr>
          <a:xfrm flipH="1" rot="10800000">
            <a:off x="2678430" y="1703228"/>
            <a:ext cx="1704600" cy="11100"/>
          </a:xfrm>
          <a:prstGeom prst="straightConnector1">
            <a:avLst/>
          </a:prstGeom>
          <a:noFill/>
          <a:ln cap="flat" cmpd="sng" w="19050">
            <a:solidFill>
              <a:schemeClr val="dk1"/>
            </a:solidFill>
            <a:prstDash val="solid"/>
            <a:round/>
            <a:headEnd len="sm" w="sm" type="none"/>
            <a:tailEnd len="med" w="med" type="triangle"/>
          </a:ln>
          <a:effectLst>
            <a:outerShdw blurRad="40000" rotWithShape="0" dir="5400000" dist="20000">
              <a:srgbClr val="000000">
                <a:alpha val="37647"/>
              </a:srgbClr>
            </a:outerShdw>
          </a:effectLst>
        </p:spPr>
      </p:cxnSp>
      <p:sp>
        <p:nvSpPr>
          <p:cNvPr id="358" name="Google Shape;358;p12"/>
          <p:cNvSpPr/>
          <p:nvPr/>
        </p:nvSpPr>
        <p:spPr>
          <a:xfrm>
            <a:off x="1551294" y="2259191"/>
            <a:ext cx="1127062" cy="432544"/>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 sz="2500" u="none" cap="none" strike="noStrike">
                <a:solidFill>
                  <a:schemeClr val="dk1"/>
                </a:solidFill>
                <a:latin typeface="Nunito Sans"/>
                <a:ea typeface="Nunito Sans"/>
                <a:cs typeface="Nunito Sans"/>
                <a:sym typeface="Nunito Sans"/>
              </a:rPr>
              <a:t>str1</a:t>
            </a:r>
            <a:endParaRPr b="0" i="0" sz="2500" u="none" cap="none" strike="noStrike">
              <a:solidFill>
                <a:schemeClr val="dk1"/>
              </a:solidFill>
              <a:latin typeface="Nunito Sans"/>
              <a:ea typeface="Nunito Sans"/>
              <a:cs typeface="Nunito Sans"/>
              <a:sym typeface="Nunito Sans"/>
            </a:endParaRPr>
          </a:p>
        </p:txBody>
      </p:sp>
      <p:cxnSp>
        <p:nvCxnSpPr>
          <p:cNvPr id="359" name="Google Shape;359;p12"/>
          <p:cNvCxnSpPr>
            <a:stCxn id="358" idx="3"/>
          </p:cNvCxnSpPr>
          <p:nvPr/>
        </p:nvCxnSpPr>
        <p:spPr>
          <a:xfrm flipH="1" rot="10800000">
            <a:off x="2678356" y="1821763"/>
            <a:ext cx="1699800" cy="653700"/>
          </a:xfrm>
          <a:prstGeom prst="straightConnector1">
            <a:avLst/>
          </a:prstGeom>
          <a:noFill/>
          <a:ln cap="flat" cmpd="sng" w="19050">
            <a:solidFill>
              <a:schemeClr val="dk1"/>
            </a:solidFill>
            <a:prstDash val="solid"/>
            <a:round/>
            <a:headEnd len="sm" w="sm" type="none"/>
            <a:tailEnd len="med" w="med" type="triangle"/>
          </a:ln>
          <a:effectLst>
            <a:outerShdw blurRad="40000" rotWithShape="0" dir="5400000" dist="20000">
              <a:srgbClr val="000000">
                <a:alpha val="37647"/>
              </a:srgbClr>
            </a:outerShdw>
          </a:effectLst>
        </p:spPr>
      </p:cxnSp>
      <p:sp>
        <p:nvSpPr>
          <p:cNvPr id="360" name="Google Shape;360;p12"/>
          <p:cNvSpPr/>
          <p:nvPr/>
        </p:nvSpPr>
        <p:spPr>
          <a:xfrm>
            <a:off x="1551294" y="3052370"/>
            <a:ext cx="1127062" cy="413112"/>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 sz="2500" u="none" cap="none" strike="noStrike">
                <a:solidFill>
                  <a:schemeClr val="dk1"/>
                </a:solidFill>
                <a:latin typeface="Nunito Sans"/>
                <a:ea typeface="Nunito Sans"/>
                <a:cs typeface="Nunito Sans"/>
                <a:sym typeface="Nunito Sans"/>
              </a:rPr>
              <a:t>s</a:t>
            </a:r>
            <a:endParaRPr b="0" i="0" sz="2500" u="none" cap="none" strike="noStrike">
              <a:solidFill>
                <a:schemeClr val="dk1"/>
              </a:solidFill>
              <a:latin typeface="Nunito Sans"/>
              <a:ea typeface="Nunito Sans"/>
              <a:cs typeface="Nunito Sans"/>
              <a:sym typeface="Nunito Sans"/>
            </a:endParaRPr>
          </a:p>
        </p:txBody>
      </p:sp>
      <p:cxnSp>
        <p:nvCxnSpPr>
          <p:cNvPr id="361" name="Google Shape;361;p12"/>
          <p:cNvCxnSpPr/>
          <p:nvPr/>
        </p:nvCxnSpPr>
        <p:spPr>
          <a:xfrm flipH="1" rot="10800000">
            <a:off x="2662434" y="1917025"/>
            <a:ext cx="1715828" cy="1419480"/>
          </a:xfrm>
          <a:prstGeom prst="straightConnector1">
            <a:avLst/>
          </a:prstGeom>
          <a:noFill/>
          <a:ln cap="flat" cmpd="sng" w="19050">
            <a:solidFill>
              <a:schemeClr val="dk1"/>
            </a:solidFill>
            <a:prstDash val="solid"/>
            <a:round/>
            <a:headEnd len="sm" w="sm" type="none"/>
            <a:tailEnd len="med" w="med" type="triangle"/>
          </a:ln>
          <a:effectLst>
            <a:outerShdw blurRad="40000" rotWithShape="0" dir="5400000" dist="20000">
              <a:srgbClr val="000000">
                <a:alpha val="37647"/>
              </a:srgbClr>
            </a:outerShdw>
          </a:effectLst>
        </p:spPr>
      </p:cxnSp>
      <p:grpSp>
        <p:nvGrpSpPr>
          <p:cNvPr id="362" name="Google Shape;362;p12"/>
          <p:cNvGrpSpPr/>
          <p:nvPr/>
        </p:nvGrpSpPr>
        <p:grpSpPr>
          <a:xfrm rot="1933828">
            <a:off x="3022592" y="2625699"/>
            <a:ext cx="533400" cy="457200"/>
            <a:chOff x="4724400" y="4324350"/>
            <a:chExt cx="533400" cy="457200"/>
          </a:xfrm>
        </p:grpSpPr>
        <p:cxnSp>
          <p:nvCxnSpPr>
            <p:cNvPr id="363" name="Google Shape;363;p12"/>
            <p:cNvCxnSpPr/>
            <p:nvPr/>
          </p:nvCxnSpPr>
          <p:spPr>
            <a:xfrm>
              <a:off x="4724400" y="4324350"/>
              <a:ext cx="533400" cy="457200"/>
            </a:xfrm>
            <a:prstGeom prst="straightConnector1">
              <a:avLst/>
            </a:prstGeom>
            <a:noFill/>
            <a:ln cap="flat" cmpd="sng" w="28575">
              <a:solidFill>
                <a:srgbClr val="FF0000"/>
              </a:solidFill>
              <a:prstDash val="solid"/>
              <a:round/>
              <a:headEnd len="sm" w="sm" type="none"/>
              <a:tailEnd len="sm" w="sm" type="none"/>
            </a:ln>
          </p:spPr>
        </p:cxnSp>
        <p:cxnSp>
          <p:nvCxnSpPr>
            <p:cNvPr id="364" name="Google Shape;364;p12"/>
            <p:cNvCxnSpPr/>
            <p:nvPr/>
          </p:nvCxnSpPr>
          <p:spPr>
            <a:xfrm flipH="1" rot="10800000">
              <a:off x="4724400" y="4324350"/>
              <a:ext cx="533400" cy="457200"/>
            </a:xfrm>
            <a:prstGeom prst="straightConnector1">
              <a:avLst/>
            </a:prstGeom>
            <a:noFill/>
            <a:ln cap="flat" cmpd="sng" w="28575">
              <a:solidFill>
                <a:srgbClr val="FF0000"/>
              </a:solidFill>
              <a:prstDash val="solid"/>
              <a:round/>
              <a:headEnd len="sm" w="sm" type="none"/>
              <a:tailEnd len="sm" w="sm" type="none"/>
            </a:ln>
          </p:spPr>
        </p:cxnSp>
      </p:grp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
                                        </p:tgtEl>
                                        <p:attrNameLst>
                                          <p:attrName>style.visibility</p:attrName>
                                        </p:attrNameLst>
                                      </p:cBhvr>
                                      <p:to>
                                        <p:strVal val="visible"/>
                                      </p:to>
                                    </p:set>
                                    <p:animEffect filter="fade" transition="in">
                                      <p:cBhvr>
                                        <p:cTn dur="500"/>
                                        <p:tgtEl>
                                          <p:spTgt spid="3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13"/>
          <p:cNvSpPr txBox="1"/>
          <p:nvPr>
            <p:ph idx="4294967295" type="body"/>
          </p:nvPr>
        </p:nvSpPr>
        <p:spPr>
          <a:xfrm>
            <a:off x="177715" y="763739"/>
            <a:ext cx="8520600" cy="3416400"/>
          </a:xfrm>
          <a:prstGeom prst="rect">
            <a:avLst/>
          </a:prstGeom>
          <a:noFill/>
          <a:ln>
            <a:noFill/>
          </a:ln>
        </p:spPr>
        <p:txBody>
          <a:bodyPr anchorCtr="0" anchor="ctr" bIns="0" lIns="0" spcFirstLastPara="1" rIns="0" wrap="square" tIns="0">
            <a:noAutofit/>
          </a:bodyPr>
          <a:lstStyle/>
          <a:p>
            <a:pPr indent="0" lvl="0" marL="114300" marR="0" rtl="0" algn="l">
              <a:lnSpc>
                <a:spcPct val="100000"/>
              </a:lnSpc>
              <a:spcBef>
                <a:spcPts val="0"/>
              </a:spcBef>
              <a:spcAft>
                <a:spcPts val="0"/>
              </a:spcAft>
              <a:buClr>
                <a:srgbClr val="000000"/>
              </a:buClr>
              <a:buSzPts val="1300"/>
              <a:buFont typeface="Arial"/>
              <a:buNone/>
            </a:pPr>
            <a:r>
              <a:rPr b="0" i="0" lang="en" sz="1600" u="none" cap="none" strike="noStrike">
                <a:solidFill>
                  <a:srgbClr val="000000"/>
                </a:solidFill>
                <a:latin typeface="Nunito Sans"/>
                <a:ea typeface="Nunito Sans"/>
                <a:cs typeface="Nunito Sans"/>
                <a:sym typeface="Nunito Sans"/>
              </a:rPr>
              <a:t>How it is working in the backend?</a:t>
            </a:r>
            <a:endParaRPr b="0" i="0" sz="1600" u="none" cap="none" strike="noStrike">
              <a:solidFill>
                <a:schemeClr val="dk1"/>
              </a:solidFill>
              <a:latin typeface="Arial"/>
              <a:ea typeface="Arial"/>
              <a:cs typeface="Arial"/>
              <a:sym typeface="Arial"/>
            </a:endParaRPr>
          </a:p>
        </p:txBody>
      </p:sp>
      <p:sp>
        <p:nvSpPr>
          <p:cNvPr id="370" name="Google Shape;370;p13"/>
          <p:cNvSpPr/>
          <p:nvPr/>
        </p:nvSpPr>
        <p:spPr>
          <a:xfrm>
            <a:off x="9581816"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71" name="Google Shape;371;p13"/>
          <p:cNvSpPr/>
          <p:nvPr/>
        </p:nvSpPr>
        <p:spPr>
          <a:xfrm>
            <a:off x="12856" y="122369"/>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i="0" lang="en" sz="1800" u="none" cap="none" strike="noStrike">
                <a:solidFill>
                  <a:schemeClr val="lt1"/>
                </a:solidFill>
                <a:latin typeface="Nunito Sans"/>
                <a:ea typeface="Nunito Sans"/>
                <a:cs typeface="Nunito Sans"/>
                <a:sym typeface="Nunito Sans"/>
              </a:rPr>
              <a:t>new - String s = new String(“Hello”)</a:t>
            </a:r>
            <a:endParaRPr b="1" i="0" sz="1800" u="none" cap="none" strike="noStrike">
              <a:solidFill>
                <a:schemeClr val="lt1"/>
              </a:solidFill>
              <a:latin typeface="Nunito Sans"/>
              <a:ea typeface="Nunito Sans"/>
              <a:cs typeface="Nunito Sans"/>
              <a:sym typeface="Nunito Sans"/>
            </a:endParaRPr>
          </a:p>
        </p:txBody>
      </p:sp>
      <p:pic>
        <p:nvPicPr>
          <p:cNvPr id="372" name="Google Shape;372;p13"/>
          <p:cNvPicPr preferRelativeResize="0"/>
          <p:nvPr/>
        </p:nvPicPr>
        <p:blipFill rotWithShape="1">
          <a:blip r:embed="rId3">
            <a:alphaModFix/>
          </a:blip>
          <a:srcRect b="51126" l="41240" r="-23986" t="9528"/>
          <a:stretch/>
        </p:blipFill>
        <p:spPr>
          <a:xfrm>
            <a:off x="12856" y="4538830"/>
            <a:ext cx="2512194" cy="600547"/>
          </a:xfrm>
          <a:prstGeom prst="rect">
            <a:avLst/>
          </a:prstGeom>
          <a:noFill/>
          <a:ln>
            <a:noFill/>
          </a:ln>
        </p:spPr>
      </p:pic>
      <p:pic>
        <p:nvPicPr>
          <p:cNvPr id="373" name="Google Shape;373;p13"/>
          <p:cNvPicPr preferRelativeResize="0"/>
          <p:nvPr/>
        </p:nvPicPr>
        <p:blipFill rotWithShape="1">
          <a:blip r:embed="rId4">
            <a:alphaModFix/>
          </a:blip>
          <a:srcRect b="0" l="0" r="60688" t="0"/>
          <a:stretch/>
        </p:blipFill>
        <p:spPr>
          <a:xfrm>
            <a:off x="8616228" y="79410"/>
            <a:ext cx="481263" cy="518159"/>
          </a:xfrm>
          <a:prstGeom prst="rect">
            <a:avLst/>
          </a:prstGeom>
          <a:noFill/>
          <a:ln>
            <a:noFill/>
          </a:ln>
        </p:spPr>
      </p:pic>
      <p:sp>
        <p:nvSpPr>
          <p:cNvPr id="374" name="Google Shape;374;p13"/>
          <p:cNvSpPr/>
          <p:nvPr/>
        </p:nvSpPr>
        <p:spPr>
          <a:xfrm>
            <a:off x="2868930" y="805044"/>
            <a:ext cx="4724400" cy="3733800"/>
          </a:xfrm>
          <a:prstGeom prst="ellipse">
            <a:avLst/>
          </a:prstGeom>
          <a:noFill/>
          <a:ln cap="flat" cmpd="sng" w="25400">
            <a:solidFill>
              <a:srgbClr val="F0513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375" name="Google Shape;375;p13"/>
          <p:cNvSpPr txBox="1"/>
          <p:nvPr/>
        </p:nvSpPr>
        <p:spPr>
          <a:xfrm>
            <a:off x="4754877" y="4522227"/>
            <a:ext cx="965329" cy="4770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2500" u="none" cap="none" strike="noStrike">
                <a:solidFill>
                  <a:srgbClr val="000000"/>
                </a:solidFill>
                <a:latin typeface="Nunito Sans"/>
                <a:ea typeface="Nunito Sans"/>
                <a:cs typeface="Nunito Sans"/>
                <a:sym typeface="Nunito Sans"/>
              </a:rPr>
              <a:t>Heap</a:t>
            </a:r>
            <a:endParaRPr b="1" i="0" sz="2500" u="none" cap="none" strike="noStrike">
              <a:solidFill>
                <a:srgbClr val="000000"/>
              </a:solidFill>
              <a:latin typeface="Nunito Sans"/>
              <a:ea typeface="Nunito Sans"/>
              <a:cs typeface="Nunito Sans"/>
              <a:sym typeface="Nunito Sans"/>
            </a:endParaRPr>
          </a:p>
        </p:txBody>
      </p:sp>
      <p:graphicFrame>
        <p:nvGraphicFramePr>
          <p:cNvPr id="376" name="Google Shape;376;p13"/>
          <p:cNvGraphicFramePr/>
          <p:nvPr/>
        </p:nvGraphicFramePr>
        <p:xfrm>
          <a:off x="4376992" y="1484604"/>
          <a:ext cx="3000000" cy="3000000"/>
        </p:xfrm>
        <a:graphic>
          <a:graphicData uri="http://schemas.openxmlformats.org/drawingml/2006/table">
            <a:tbl>
              <a:tblPr bandRow="1" firstRow="1">
                <a:noFill/>
                <a:tableStyleId>{FAA78D8A-8E1A-411B-8E59-6C378DFF8DBD}</a:tableStyleId>
              </a:tblPr>
              <a:tblGrid>
                <a:gridCol w="1708275"/>
              </a:tblGrid>
              <a:tr h="396250">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tc>
              </a:tr>
              <a:tr h="396250">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tc>
              </a:tr>
              <a:tr h="396250">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tc>
              </a:tr>
              <a:tr h="396250">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tc>
              </a:tr>
              <a:tr h="396250">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tc>
              </a:tr>
            </a:tbl>
          </a:graphicData>
        </a:graphic>
      </p:graphicFrame>
      <p:sp>
        <p:nvSpPr>
          <p:cNvPr id="377" name="Google Shape;377;p13"/>
          <p:cNvSpPr txBox="1"/>
          <p:nvPr/>
        </p:nvSpPr>
        <p:spPr>
          <a:xfrm>
            <a:off x="4376992" y="3442748"/>
            <a:ext cx="1824538" cy="4770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2500" u="none" cap="none" strike="noStrike">
                <a:solidFill>
                  <a:srgbClr val="000000"/>
                </a:solidFill>
                <a:latin typeface="Nunito Sans"/>
                <a:ea typeface="Nunito Sans"/>
                <a:cs typeface="Nunito Sans"/>
                <a:sym typeface="Nunito Sans"/>
              </a:rPr>
              <a:t>String pool</a:t>
            </a:r>
            <a:endParaRPr b="1" i="0" sz="2500" u="none" cap="none" strike="noStrike">
              <a:solidFill>
                <a:srgbClr val="000000"/>
              </a:solidFill>
              <a:latin typeface="Nunito Sans"/>
              <a:ea typeface="Nunito Sans"/>
              <a:cs typeface="Nunito Sans"/>
              <a:sym typeface="Nunito Sans"/>
            </a:endParaRPr>
          </a:p>
        </p:txBody>
      </p:sp>
      <p:sp>
        <p:nvSpPr>
          <p:cNvPr id="378" name="Google Shape;378;p13"/>
          <p:cNvSpPr/>
          <p:nvPr/>
        </p:nvSpPr>
        <p:spPr>
          <a:xfrm>
            <a:off x="1551368" y="1498056"/>
            <a:ext cx="1127062" cy="432544"/>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 sz="2500" u="none" cap="none" strike="noStrike">
                <a:solidFill>
                  <a:schemeClr val="dk1"/>
                </a:solidFill>
                <a:latin typeface="Nunito Sans"/>
                <a:ea typeface="Nunito Sans"/>
                <a:cs typeface="Nunito Sans"/>
                <a:sym typeface="Nunito Sans"/>
              </a:rPr>
              <a:t>str</a:t>
            </a:r>
            <a:endParaRPr b="0" i="0" sz="2500" u="none" cap="none" strike="noStrike">
              <a:solidFill>
                <a:schemeClr val="dk1"/>
              </a:solidFill>
              <a:latin typeface="Nunito Sans"/>
              <a:ea typeface="Nunito Sans"/>
              <a:cs typeface="Nunito Sans"/>
              <a:sym typeface="Nunito Sans"/>
            </a:endParaRPr>
          </a:p>
        </p:txBody>
      </p:sp>
      <p:sp>
        <p:nvSpPr>
          <p:cNvPr id="379" name="Google Shape;379;p13"/>
          <p:cNvSpPr txBox="1"/>
          <p:nvPr/>
        </p:nvSpPr>
        <p:spPr>
          <a:xfrm>
            <a:off x="4754877" y="1484604"/>
            <a:ext cx="71526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Nunito Sans"/>
                <a:ea typeface="Nunito Sans"/>
                <a:cs typeface="Nunito Sans"/>
                <a:sym typeface="Nunito Sans"/>
              </a:rPr>
              <a:t>Hello</a:t>
            </a:r>
            <a:endParaRPr b="0" i="0" sz="1400" u="none" cap="none" strike="noStrike">
              <a:solidFill>
                <a:srgbClr val="000000"/>
              </a:solidFill>
              <a:latin typeface="Nunito Sans"/>
              <a:ea typeface="Nunito Sans"/>
              <a:cs typeface="Nunito Sans"/>
              <a:sym typeface="Nunito Sans"/>
            </a:endParaRPr>
          </a:p>
        </p:txBody>
      </p:sp>
      <p:cxnSp>
        <p:nvCxnSpPr>
          <p:cNvPr id="380" name="Google Shape;380;p13"/>
          <p:cNvCxnSpPr>
            <a:stCxn id="378" idx="3"/>
          </p:cNvCxnSpPr>
          <p:nvPr/>
        </p:nvCxnSpPr>
        <p:spPr>
          <a:xfrm flipH="1" rot="10800000">
            <a:off x="2678430" y="1703228"/>
            <a:ext cx="1704600" cy="11100"/>
          </a:xfrm>
          <a:prstGeom prst="straightConnector1">
            <a:avLst/>
          </a:prstGeom>
          <a:noFill/>
          <a:ln cap="flat" cmpd="sng" w="19050">
            <a:solidFill>
              <a:schemeClr val="dk1"/>
            </a:solidFill>
            <a:prstDash val="solid"/>
            <a:round/>
            <a:headEnd len="sm" w="sm" type="none"/>
            <a:tailEnd len="med" w="med" type="triangle"/>
          </a:ln>
          <a:effectLst>
            <a:outerShdw blurRad="40000" rotWithShape="0" dir="5400000" dist="20000">
              <a:srgbClr val="000000">
                <a:alpha val="37647"/>
              </a:srgbClr>
            </a:outerShdw>
          </a:effectLst>
        </p:spPr>
      </p:cxnSp>
      <p:sp>
        <p:nvSpPr>
          <p:cNvPr id="381" name="Google Shape;381;p13"/>
          <p:cNvSpPr/>
          <p:nvPr/>
        </p:nvSpPr>
        <p:spPr>
          <a:xfrm>
            <a:off x="1551294" y="2259191"/>
            <a:ext cx="1127062" cy="432544"/>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 sz="2500" u="none" cap="none" strike="noStrike">
                <a:solidFill>
                  <a:schemeClr val="dk1"/>
                </a:solidFill>
                <a:latin typeface="Nunito Sans"/>
                <a:ea typeface="Nunito Sans"/>
                <a:cs typeface="Nunito Sans"/>
                <a:sym typeface="Nunito Sans"/>
              </a:rPr>
              <a:t>str1</a:t>
            </a:r>
            <a:endParaRPr b="0" i="0" sz="2500" u="none" cap="none" strike="noStrike">
              <a:solidFill>
                <a:schemeClr val="dk1"/>
              </a:solidFill>
              <a:latin typeface="Nunito Sans"/>
              <a:ea typeface="Nunito Sans"/>
              <a:cs typeface="Nunito Sans"/>
              <a:sym typeface="Nunito Sans"/>
            </a:endParaRPr>
          </a:p>
        </p:txBody>
      </p:sp>
      <p:cxnSp>
        <p:nvCxnSpPr>
          <p:cNvPr id="382" name="Google Shape;382;p13"/>
          <p:cNvCxnSpPr>
            <a:stCxn id="381" idx="3"/>
          </p:cNvCxnSpPr>
          <p:nvPr/>
        </p:nvCxnSpPr>
        <p:spPr>
          <a:xfrm flipH="1" rot="10800000">
            <a:off x="2678356" y="1821763"/>
            <a:ext cx="1699800" cy="653700"/>
          </a:xfrm>
          <a:prstGeom prst="straightConnector1">
            <a:avLst/>
          </a:prstGeom>
          <a:noFill/>
          <a:ln cap="flat" cmpd="sng" w="19050">
            <a:solidFill>
              <a:schemeClr val="dk1"/>
            </a:solidFill>
            <a:prstDash val="solid"/>
            <a:round/>
            <a:headEnd len="sm" w="sm" type="none"/>
            <a:tailEnd len="med" w="med" type="triangle"/>
          </a:ln>
          <a:effectLst>
            <a:outerShdw blurRad="40000" rotWithShape="0" dir="5400000" dist="20000">
              <a:srgbClr val="000000">
                <a:alpha val="37647"/>
              </a:srgbClr>
            </a:outerShdw>
          </a:effectLst>
        </p:spPr>
      </p:cxnSp>
      <p:sp>
        <p:nvSpPr>
          <p:cNvPr id="383" name="Google Shape;383;p13"/>
          <p:cNvSpPr/>
          <p:nvPr/>
        </p:nvSpPr>
        <p:spPr>
          <a:xfrm>
            <a:off x="3217589" y="2990410"/>
            <a:ext cx="968829" cy="425422"/>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 sz="2000" u="none" cap="none" strike="noStrike">
                <a:solidFill>
                  <a:schemeClr val="dk1"/>
                </a:solidFill>
                <a:latin typeface="Nunito Sans"/>
                <a:ea typeface="Nunito Sans"/>
                <a:cs typeface="Nunito Sans"/>
                <a:sym typeface="Nunito Sans"/>
              </a:rPr>
              <a:t>Hello</a:t>
            </a:r>
            <a:endParaRPr b="0" i="0" sz="2000" u="none" cap="none" strike="noStrike">
              <a:solidFill>
                <a:schemeClr val="dk1"/>
              </a:solidFill>
              <a:latin typeface="Nunito Sans"/>
              <a:ea typeface="Nunito Sans"/>
              <a:cs typeface="Nunito Sans"/>
              <a:sym typeface="Nunito Sans"/>
            </a:endParaRPr>
          </a:p>
        </p:txBody>
      </p:sp>
      <p:sp>
        <p:nvSpPr>
          <p:cNvPr id="384" name="Google Shape;384;p13"/>
          <p:cNvSpPr/>
          <p:nvPr/>
        </p:nvSpPr>
        <p:spPr>
          <a:xfrm>
            <a:off x="1551294" y="2920290"/>
            <a:ext cx="1127062" cy="413112"/>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 sz="2500" u="none" cap="none" strike="noStrike">
                <a:solidFill>
                  <a:schemeClr val="dk1"/>
                </a:solidFill>
                <a:latin typeface="Nunito Sans"/>
                <a:ea typeface="Nunito Sans"/>
                <a:cs typeface="Nunito Sans"/>
                <a:sym typeface="Nunito Sans"/>
              </a:rPr>
              <a:t>s</a:t>
            </a:r>
            <a:endParaRPr b="0" i="0" sz="2500" u="none" cap="none" strike="noStrike">
              <a:solidFill>
                <a:schemeClr val="dk1"/>
              </a:solidFill>
              <a:latin typeface="Nunito Sans"/>
              <a:ea typeface="Nunito Sans"/>
              <a:cs typeface="Nunito Sans"/>
              <a:sym typeface="Nunito Sans"/>
            </a:endParaRPr>
          </a:p>
        </p:txBody>
      </p:sp>
      <p:cxnSp>
        <p:nvCxnSpPr>
          <p:cNvPr id="385" name="Google Shape;385;p13"/>
          <p:cNvCxnSpPr/>
          <p:nvPr/>
        </p:nvCxnSpPr>
        <p:spPr>
          <a:xfrm flipH="1" rot="10800000">
            <a:off x="2662434" y="3202486"/>
            <a:ext cx="555155" cy="1940"/>
          </a:xfrm>
          <a:prstGeom prst="straightConnector1">
            <a:avLst/>
          </a:prstGeom>
          <a:noFill/>
          <a:ln cap="flat" cmpd="sng" w="19050">
            <a:solidFill>
              <a:schemeClr val="dk1"/>
            </a:solidFill>
            <a:prstDash val="solid"/>
            <a:round/>
            <a:headEnd len="sm" w="sm" type="none"/>
            <a:tailEnd len="med" w="med" type="triangle"/>
          </a:ln>
          <a:effectLst>
            <a:outerShdw blurRad="40000" rotWithShape="0" dir="5400000" dist="20000">
              <a:srgbClr val="000000">
                <a:alpha val="37647"/>
              </a:srgbClr>
            </a:outerShdw>
          </a:effectLst>
        </p:spPr>
      </p:cxn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7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14"/>
          <p:cNvSpPr txBox="1"/>
          <p:nvPr>
            <p:ph idx="4294967295" type="body"/>
          </p:nvPr>
        </p:nvSpPr>
        <p:spPr>
          <a:xfrm>
            <a:off x="177715" y="763739"/>
            <a:ext cx="8520600" cy="3416400"/>
          </a:xfrm>
          <a:prstGeom prst="rect">
            <a:avLst/>
          </a:prstGeom>
          <a:noFill/>
          <a:ln>
            <a:noFill/>
          </a:ln>
        </p:spPr>
        <p:txBody>
          <a:bodyPr anchorCtr="0" anchor="ctr" bIns="0" lIns="0" spcFirstLastPara="1" rIns="0" wrap="square" tIns="0">
            <a:noAutofit/>
          </a:bodyPr>
          <a:lstStyle/>
          <a:p>
            <a:pPr indent="0" lvl="0" marL="114300" marR="0" rtl="0" algn="l">
              <a:lnSpc>
                <a:spcPct val="100000"/>
              </a:lnSpc>
              <a:spcBef>
                <a:spcPts val="0"/>
              </a:spcBef>
              <a:spcAft>
                <a:spcPts val="0"/>
              </a:spcAft>
              <a:buClr>
                <a:srgbClr val="000000"/>
              </a:buClr>
              <a:buSzPts val="1300"/>
              <a:buFont typeface="Arial"/>
              <a:buNone/>
            </a:pPr>
            <a:r>
              <a:rPr b="1" i="0" lang="en" sz="1600" u="none" cap="none" strike="noStrike">
                <a:solidFill>
                  <a:srgbClr val="F05136"/>
                </a:solidFill>
                <a:highlight>
                  <a:srgbClr val="FFFFFF"/>
                </a:highlight>
                <a:latin typeface="Courier New"/>
                <a:ea typeface="Courier New"/>
                <a:cs typeface="Courier New"/>
                <a:sym typeface="Courier New"/>
              </a:rPr>
              <a:t>// Predict the output of the below code</a:t>
            </a:r>
            <a:endParaRPr b="1" i="0" sz="1600" u="none" cap="none" strike="noStrike">
              <a:solidFill>
                <a:srgbClr val="F05136"/>
              </a:solidFill>
              <a:highlight>
                <a:srgbClr val="FFFFFF"/>
              </a:highlight>
              <a:latin typeface="Courier New"/>
              <a:ea typeface="Courier New"/>
              <a:cs typeface="Courier New"/>
              <a:sym typeface="Courier New"/>
            </a:endParaRPr>
          </a:p>
          <a:p>
            <a:pPr indent="0" lvl="0" marL="114300" marR="0" rtl="0" algn="l">
              <a:lnSpc>
                <a:spcPct val="100000"/>
              </a:lnSpc>
              <a:spcBef>
                <a:spcPts val="0"/>
              </a:spcBef>
              <a:spcAft>
                <a:spcPts val="0"/>
              </a:spcAft>
              <a:buClr>
                <a:srgbClr val="000000"/>
              </a:buClr>
              <a:buSzPts val="1300"/>
              <a:buFont typeface="Arial"/>
              <a:buNone/>
            </a:pPr>
            <a:r>
              <a:t/>
            </a:r>
            <a:endParaRPr b="1" i="0" sz="1600" u="none" cap="none" strike="noStrike">
              <a:solidFill>
                <a:srgbClr val="000000"/>
              </a:solidFill>
              <a:highlight>
                <a:srgbClr val="FFFFFF"/>
              </a:highlight>
              <a:latin typeface="Courier New"/>
              <a:ea typeface="Courier New"/>
              <a:cs typeface="Courier New"/>
              <a:sym typeface="Courier New"/>
            </a:endParaRPr>
          </a:p>
          <a:p>
            <a:pPr indent="0" lvl="0" marL="114300" marR="0" rtl="0" algn="l">
              <a:lnSpc>
                <a:spcPct val="100000"/>
              </a:lnSpc>
              <a:spcBef>
                <a:spcPts val="0"/>
              </a:spcBef>
              <a:spcAft>
                <a:spcPts val="0"/>
              </a:spcAft>
              <a:buClr>
                <a:srgbClr val="000000"/>
              </a:buClr>
              <a:buSzPts val="1300"/>
              <a:buFont typeface="Arial"/>
              <a:buNone/>
            </a:pPr>
            <a:r>
              <a:rPr b="1" i="0" lang="en" sz="1600" u="none" cap="none" strike="noStrike">
                <a:solidFill>
                  <a:srgbClr val="8000FF"/>
                </a:solidFill>
                <a:highlight>
                  <a:srgbClr val="FFFFFF"/>
                </a:highlight>
                <a:latin typeface="Courier New"/>
                <a:ea typeface="Courier New"/>
                <a:cs typeface="Courier New"/>
                <a:sym typeface="Courier New"/>
              </a:rPr>
              <a:t>class</a:t>
            </a:r>
            <a:r>
              <a:rPr b="1" i="0" lang="en" sz="1600" u="none" cap="none" strike="noStrike">
                <a:solidFill>
                  <a:srgbClr val="000000"/>
                </a:solidFill>
                <a:highlight>
                  <a:srgbClr val="FFFFFF"/>
                </a:highlight>
                <a:latin typeface="Courier New"/>
                <a:ea typeface="Courier New"/>
                <a:cs typeface="Courier New"/>
                <a:sym typeface="Courier New"/>
              </a:rPr>
              <a:t> Main</a:t>
            </a:r>
            <a:r>
              <a:rPr b="1" i="0" lang="en" sz="1600" u="none" cap="none" strike="noStrike">
                <a:solidFill>
                  <a:srgbClr val="000080"/>
                </a:solidFill>
                <a:highlight>
                  <a:srgbClr val="FFFFFF"/>
                </a:highlight>
                <a:latin typeface="Courier New"/>
                <a:ea typeface="Courier New"/>
                <a:cs typeface="Courier New"/>
                <a:sym typeface="Courier New"/>
              </a:rPr>
              <a:t>{</a:t>
            </a:r>
            <a:endParaRPr b="1" i="0" sz="1600" u="none" cap="none" strike="noStrike">
              <a:solidFill>
                <a:srgbClr val="000000"/>
              </a:solidFill>
              <a:highlight>
                <a:srgbClr val="FFFFFF"/>
              </a:highlight>
              <a:latin typeface="Courier New"/>
              <a:ea typeface="Courier New"/>
              <a:cs typeface="Courier New"/>
              <a:sym typeface="Courier New"/>
            </a:endParaRPr>
          </a:p>
          <a:p>
            <a:pPr indent="0" lvl="0" marL="114300" marR="0" rtl="0" algn="l">
              <a:lnSpc>
                <a:spcPct val="100000"/>
              </a:lnSpc>
              <a:spcBef>
                <a:spcPts val="0"/>
              </a:spcBef>
              <a:spcAft>
                <a:spcPts val="0"/>
              </a:spcAft>
              <a:buClr>
                <a:srgbClr val="000000"/>
              </a:buClr>
              <a:buSzPts val="1300"/>
              <a:buFont typeface="Arial"/>
              <a:buNone/>
            </a:pPr>
            <a:r>
              <a:rPr b="1" i="0" lang="en" sz="1600" u="none" cap="none" strike="noStrike">
                <a:solidFill>
                  <a:srgbClr val="000000"/>
                </a:solidFill>
                <a:highlight>
                  <a:srgbClr val="FFFFFF"/>
                </a:highlight>
                <a:latin typeface="Courier New"/>
                <a:ea typeface="Courier New"/>
                <a:cs typeface="Courier New"/>
                <a:sym typeface="Courier New"/>
              </a:rPr>
              <a:t>    </a:t>
            </a:r>
            <a:r>
              <a:rPr b="1" i="0" lang="en" sz="1600" u="none" cap="none" strike="noStrike">
                <a:solidFill>
                  <a:srgbClr val="8000FF"/>
                </a:solidFill>
                <a:highlight>
                  <a:srgbClr val="FFFFFF"/>
                </a:highlight>
                <a:latin typeface="Courier New"/>
                <a:ea typeface="Courier New"/>
                <a:cs typeface="Courier New"/>
                <a:sym typeface="Courier New"/>
              </a:rPr>
              <a:t>public</a:t>
            </a:r>
            <a:r>
              <a:rPr b="1" i="0" lang="en" sz="1600" u="none" cap="none" strike="noStrike">
                <a:solidFill>
                  <a:srgbClr val="000000"/>
                </a:solidFill>
                <a:highlight>
                  <a:srgbClr val="FFFFFF"/>
                </a:highlight>
                <a:latin typeface="Courier New"/>
                <a:ea typeface="Courier New"/>
                <a:cs typeface="Courier New"/>
                <a:sym typeface="Courier New"/>
              </a:rPr>
              <a:t> </a:t>
            </a:r>
            <a:r>
              <a:rPr b="1" i="0" lang="en" sz="1600" u="none" cap="none" strike="noStrike">
                <a:solidFill>
                  <a:srgbClr val="8000FF"/>
                </a:solidFill>
                <a:highlight>
                  <a:srgbClr val="FFFFFF"/>
                </a:highlight>
                <a:latin typeface="Courier New"/>
                <a:ea typeface="Courier New"/>
                <a:cs typeface="Courier New"/>
                <a:sym typeface="Courier New"/>
              </a:rPr>
              <a:t>static</a:t>
            </a:r>
            <a:r>
              <a:rPr b="1" i="0" lang="en" sz="1600" u="none" cap="none" strike="noStrike">
                <a:solidFill>
                  <a:srgbClr val="000000"/>
                </a:solidFill>
                <a:highlight>
                  <a:srgbClr val="FFFFFF"/>
                </a:highlight>
                <a:latin typeface="Courier New"/>
                <a:ea typeface="Courier New"/>
                <a:cs typeface="Courier New"/>
                <a:sym typeface="Courier New"/>
              </a:rPr>
              <a:t> </a:t>
            </a:r>
            <a:r>
              <a:rPr b="1" i="0" lang="en" sz="1600" u="none" cap="none" strike="noStrike">
                <a:solidFill>
                  <a:srgbClr val="8000FF"/>
                </a:solidFill>
                <a:highlight>
                  <a:srgbClr val="FFFFFF"/>
                </a:highlight>
                <a:latin typeface="Courier New"/>
                <a:ea typeface="Courier New"/>
                <a:cs typeface="Courier New"/>
                <a:sym typeface="Courier New"/>
              </a:rPr>
              <a:t>void</a:t>
            </a:r>
            <a:r>
              <a:rPr b="1" i="0" lang="en" sz="1600" u="none" cap="none" strike="noStrike">
                <a:solidFill>
                  <a:srgbClr val="000000"/>
                </a:solidFill>
                <a:highlight>
                  <a:srgbClr val="FFFFFF"/>
                </a:highlight>
                <a:latin typeface="Courier New"/>
                <a:ea typeface="Courier New"/>
                <a:cs typeface="Courier New"/>
                <a:sym typeface="Courier New"/>
              </a:rPr>
              <a:t> main</a:t>
            </a:r>
            <a:r>
              <a:rPr b="1" i="0" lang="en" sz="1600" u="none" cap="none" strike="noStrike">
                <a:solidFill>
                  <a:srgbClr val="000080"/>
                </a:solidFill>
                <a:highlight>
                  <a:srgbClr val="FFFFFF"/>
                </a:highlight>
                <a:latin typeface="Courier New"/>
                <a:ea typeface="Courier New"/>
                <a:cs typeface="Courier New"/>
                <a:sym typeface="Courier New"/>
              </a:rPr>
              <a:t>(</a:t>
            </a:r>
            <a:r>
              <a:rPr b="1" i="0" lang="en" sz="1600" u="none" cap="none" strike="noStrike">
                <a:solidFill>
                  <a:srgbClr val="000000"/>
                </a:solidFill>
                <a:highlight>
                  <a:srgbClr val="FFFFFF"/>
                </a:highlight>
                <a:latin typeface="Courier New"/>
                <a:ea typeface="Courier New"/>
                <a:cs typeface="Courier New"/>
                <a:sym typeface="Courier New"/>
              </a:rPr>
              <a:t>String args</a:t>
            </a:r>
            <a:r>
              <a:rPr b="1" i="0" lang="en" sz="1600" u="none" cap="none" strike="noStrike">
                <a:solidFill>
                  <a:srgbClr val="000080"/>
                </a:solidFill>
                <a:highlight>
                  <a:srgbClr val="FFFFFF"/>
                </a:highlight>
                <a:latin typeface="Courier New"/>
                <a:ea typeface="Courier New"/>
                <a:cs typeface="Courier New"/>
                <a:sym typeface="Courier New"/>
              </a:rPr>
              <a:t>[]){</a:t>
            </a:r>
            <a:endParaRPr b="1" i="0" sz="1600" u="none" cap="none" strike="noStrike">
              <a:solidFill>
                <a:srgbClr val="000000"/>
              </a:solidFill>
              <a:highlight>
                <a:srgbClr val="FFFFFF"/>
              </a:highlight>
              <a:latin typeface="Courier New"/>
              <a:ea typeface="Courier New"/>
              <a:cs typeface="Courier New"/>
              <a:sym typeface="Courier New"/>
            </a:endParaRPr>
          </a:p>
          <a:p>
            <a:pPr indent="0" lvl="0" marL="114300" marR="0" rtl="0" algn="l">
              <a:lnSpc>
                <a:spcPct val="100000"/>
              </a:lnSpc>
              <a:spcBef>
                <a:spcPts val="0"/>
              </a:spcBef>
              <a:spcAft>
                <a:spcPts val="0"/>
              </a:spcAft>
              <a:buClr>
                <a:srgbClr val="000000"/>
              </a:buClr>
              <a:buSzPts val="1300"/>
              <a:buFont typeface="Arial"/>
              <a:buNone/>
            </a:pPr>
            <a:r>
              <a:rPr b="1" i="0" lang="en" sz="1600" u="none" cap="none" strike="noStrike">
                <a:solidFill>
                  <a:srgbClr val="000000"/>
                </a:solidFill>
                <a:highlight>
                  <a:srgbClr val="FFFFFF"/>
                </a:highlight>
                <a:latin typeface="Courier New"/>
                <a:ea typeface="Courier New"/>
                <a:cs typeface="Courier New"/>
                <a:sym typeface="Courier New"/>
              </a:rPr>
              <a:t>        String str </a:t>
            </a:r>
            <a:r>
              <a:rPr b="1" i="0" lang="en" sz="1600" u="none" cap="none" strike="noStrike">
                <a:solidFill>
                  <a:srgbClr val="000080"/>
                </a:solidFill>
                <a:highlight>
                  <a:srgbClr val="FFFFFF"/>
                </a:highlight>
                <a:latin typeface="Courier New"/>
                <a:ea typeface="Courier New"/>
                <a:cs typeface="Courier New"/>
                <a:sym typeface="Courier New"/>
              </a:rPr>
              <a:t>=</a:t>
            </a:r>
            <a:r>
              <a:rPr b="1" i="0" lang="en" sz="1600" u="none" cap="none" strike="noStrike">
                <a:solidFill>
                  <a:srgbClr val="000000"/>
                </a:solidFill>
                <a:highlight>
                  <a:srgbClr val="FFFFFF"/>
                </a:highlight>
                <a:latin typeface="Courier New"/>
                <a:ea typeface="Courier New"/>
                <a:cs typeface="Courier New"/>
                <a:sym typeface="Courier New"/>
              </a:rPr>
              <a:t> </a:t>
            </a:r>
            <a:r>
              <a:rPr b="1" i="0" lang="en" sz="1600" u="none" cap="none" strike="noStrike">
                <a:solidFill>
                  <a:srgbClr val="C00000"/>
                </a:solidFill>
                <a:highlight>
                  <a:srgbClr val="FFFFFF"/>
                </a:highlight>
                <a:latin typeface="Courier New"/>
                <a:ea typeface="Courier New"/>
                <a:cs typeface="Courier New"/>
                <a:sym typeface="Courier New"/>
              </a:rPr>
              <a:t>"Hello"</a:t>
            </a:r>
            <a:r>
              <a:rPr b="1" i="0" lang="en" sz="1600" u="none" cap="none" strike="noStrike">
                <a:solidFill>
                  <a:srgbClr val="000080"/>
                </a:solidFill>
                <a:highlight>
                  <a:srgbClr val="FFFFFF"/>
                </a:highlight>
                <a:latin typeface="Courier New"/>
                <a:ea typeface="Courier New"/>
                <a:cs typeface="Courier New"/>
                <a:sym typeface="Courier New"/>
              </a:rPr>
              <a:t>;</a:t>
            </a:r>
            <a:endParaRPr b="1" i="0" sz="1600" u="none" cap="none" strike="noStrike">
              <a:solidFill>
                <a:srgbClr val="000000"/>
              </a:solidFill>
              <a:highlight>
                <a:srgbClr val="FFFFFF"/>
              </a:highlight>
              <a:latin typeface="Courier New"/>
              <a:ea typeface="Courier New"/>
              <a:cs typeface="Courier New"/>
              <a:sym typeface="Courier New"/>
            </a:endParaRPr>
          </a:p>
          <a:p>
            <a:pPr indent="0" lvl="0" marL="114300" marR="0" rtl="0" algn="l">
              <a:lnSpc>
                <a:spcPct val="100000"/>
              </a:lnSpc>
              <a:spcBef>
                <a:spcPts val="0"/>
              </a:spcBef>
              <a:spcAft>
                <a:spcPts val="0"/>
              </a:spcAft>
              <a:buClr>
                <a:srgbClr val="000000"/>
              </a:buClr>
              <a:buSzPts val="1300"/>
              <a:buFont typeface="Arial"/>
              <a:buNone/>
            </a:pPr>
            <a:r>
              <a:rPr b="1" i="0" lang="en" sz="1600" u="none" cap="none" strike="noStrike">
                <a:solidFill>
                  <a:srgbClr val="000000"/>
                </a:solidFill>
                <a:highlight>
                  <a:srgbClr val="FFFFFF"/>
                </a:highlight>
                <a:latin typeface="Courier New"/>
                <a:ea typeface="Courier New"/>
                <a:cs typeface="Courier New"/>
                <a:sym typeface="Courier New"/>
              </a:rPr>
              <a:t>        String str1 </a:t>
            </a:r>
            <a:r>
              <a:rPr b="1" i="0" lang="en" sz="1600" u="none" cap="none" strike="noStrike">
                <a:solidFill>
                  <a:srgbClr val="000080"/>
                </a:solidFill>
                <a:highlight>
                  <a:srgbClr val="FFFFFF"/>
                </a:highlight>
                <a:latin typeface="Courier New"/>
                <a:ea typeface="Courier New"/>
                <a:cs typeface="Courier New"/>
                <a:sym typeface="Courier New"/>
              </a:rPr>
              <a:t>=</a:t>
            </a:r>
            <a:r>
              <a:rPr b="1" i="0" lang="en" sz="1600" u="none" cap="none" strike="noStrike">
                <a:solidFill>
                  <a:srgbClr val="000000"/>
                </a:solidFill>
                <a:highlight>
                  <a:srgbClr val="FFFFFF"/>
                </a:highlight>
                <a:latin typeface="Courier New"/>
                <a:ea typeface="Courier New"/>
                <a:cs typeface="Courier New"/>
                <a:sym typeface="Courier New"/>
              </a:rPr>
              <a:t> </a:t>
            </a:r>
            <a:r>
              <a:rPr b="1" i="0" lang="en" sz="1600" u="none" cap="none" strike="noStrike">
                <a:solidFill>
                  <a:srgbClr val="C00000"/>
                </a:solidFill>
                <a:highlight>
                  <a:srgbClr val="FFFFFF"/>
                </a:highlight>
                <a:latin typeface="Courier New"/>
                <a:ea typeface="Courier New"/>
                <a:cs typeface="Courier New"/>
                <a:sym typeface="Courier New"/>
              </a:rPr>
              <a:t>"Hello"</a:t>
            </a:r>
            <a:r>
              <a:rPr b="1" i="0" lang="en" sz="1600" u="none" cap="none" strike="noStrike">
                <a:solidFill>
                  <a:srgbClr val="000080"/>
                </a:solidFill>
                <a:highlight>
                  <a:srgbClr val="FFFFFF"/>
                </a:highlight>
                <a:latin typeface="Courier New"/>
                <a:ea typeface="Courier New"/>
                <a:cs typeface="Courier New"/>
                <a:sym typeface="Courier New"/>
              </a:rPr>
              <a:t>;</a:t>
            </a:r>
            <a:endParaRPr b="1" i="0" sz="1600" u="none" cap="none" strike="noStrike">
              <a:solidFill>
                <a:srgbClr val="000000"/>
              </a:solidFill>
              <a:highlight>
                <a:srgbClr val="FFFFFF"/>
              </a:highlight>
              <a:latin typeface="Courier New"/>
              <a:ea typeface="Courier New"/>
              <a:cs typeface="Courier New"/>
              <a:sym typeface="Courier New"/>
            </a:endParaRPr>
          </a:p>
          <a:p>
            <a:pPr indent="0" lvl="0" marL="114300" marR="0" rtl="0" algn="l">
              <a:lnSpc>
                <a:spcPct val="100000"/>
              </a:lnSpc>
              <a:spcBef>
                <a:spcPts val="0"/>
              </a:spcBef>
              <a:spcAft>
                <a:spcPts val="0"/>
              </a:spcAft>
              <a:buClr>
                <a:srgbClr val="000000"/>
              </a:buClr>
              <a:buSzPts val="1300"/>
              <a:buFont typeface="Arial"/>
              <a:buNone/>
            </a:pPr>
            <a:r>
              <a:rPr b="1" i="0" lang="en" sz="1600" u="none" cap="none" strike="noStrike">
                <a:solidFill>
                  <a:srgbClr val="000000"/>
                </a:solidFill>
                <a:highlight>
                  <a:srgbClr val="FFFFFF"/>
                </a:highlight>
                <a:latin typeface="Courier New"/>
                <a:ea typeface="Courier New"/>
                <a:cs typeface="Courier New"/>
                <a:sym typeface="Courier New"/>
              </a:rPr>
              <a:t>        String str2 </a:t>
            </a:r>
            <a:r>
              <a:rPr b="1" i="0" lang="en" sz="1600" u="none" cap="none" strike="noStrike">
                <a:solidFill>
                  <a:srgbClr val="000080"/>
                </a:solidFill>
                <a:highlight>
                  <a:srgbClr val="FFFFFF"/>
                </a:highlight>
                <a:latin typeface="Courier New"/>
                <a:ea typeface="Courier New"/>
                <a:cs typeface="Courier New"/>
                <a:sym typeface="Courier New"/>
              </a:rPr>
              <a:t>=</a:t>
            </a:r>
            <a:r>
              <a:rPr b="1" i="0" lang="en" sz="1600" u="none" cap="none" strike="noStrike">
                <a:solidFill>
                  <a:srgbClr val="000000"/>
                </a:solidFill>
                <a:highlight>
                  <a:srgbClr val="FFFFFF"/>
                </a:highlight>
                <a:latin typeface="Courier New"/>
                <a:ea typeface="Courier New"/>
                <a:cs typeface="Courier New"/>
                <a:sym typeface="Courier New"/>
              </a:rPr>
              <a:t> </a:t>
            </a:r>
            <a:r>
              <a:rPr b="1" i="0" lang="en" sz="1600" u="none" cap="none" strike="noStrike">
                <a:solidFill>
                  <a:srgbClr val="0000FF"/>
                </a:solidFill>
                <a:highlight>
                  <a:srgbClr val="FFFFFF"/>
                </a:highlight>
                <a:latin typeface="Courier New"/>
                <a:ea typeface="Courier New"/>
                <a:cs typeface="Courier New"/>
                <a:sym typeface="Courier New"/>
              </a:rPr>
              <a:t>new</a:t>
            </a:r>
            <a:r>
              <a:rPr b="1" i="0" lang="en" sz="1600" u="none" cap="none" strike="noStrike">
                <a:solidFill>
                  <a:srgbClr val="000000"/>
                </a:solidFill>
                <a:highlight>
                  <a:srgbClr val="FFFFFF"/>
                </a:highlight>
                <a:latin typeface="Courier New"/>
                <a:ea typeface="Courier New"/>
                <a:cs typeface="Courier New"/>
                <a:sym typeface="Courier New"/>
              </a:rPr>
              <a:t> String</a:t>
            </a:r>
            <a:r>
              <a:rPr b="1" i="0" lang="en" sz="1600" u="none" cap="none" strike="noStrike">
                <a:solidFill>
                  <a:srgbClr val="000080"/>
                </a:solidFill>
                <a:highlight>
                  <a:srgbClr val="FFFFFF"/>
                </a:highlight>
                <a:latin typeface="Courier New"/>
                <a:ea typeface="Courier New"/>
                <a:cs typeface="Courier New"/>
                <a:sym typeface="Courier New"/>
              </a:rPr>
              <a:t>(</a:t>
            </a:r>
            <a:r>
              <a:rPr b="1" i="0" lang="en" sz="1600" u="none" cap="none" strike="noStrike">
                <a:solidFill>
                  <a:srgbClr val="C00000"/>
                </a:solidFill>
                <a:highlight>
                  <a:srgbClr val="FFFFFF"/>
                </a:highlight>
                <a:latin typeface="Courier New"/>
                <a:ea typeface="Courier New"/>
                <a:cs typeface="Courier New"/>
                <a:sym typeface="Courier New"/>
              </a:rPr>
              <a:t>"Hello"</a:t>
            </a:r>
            <a:r>
              <a:rPr b="1" i="0" lang="en" sz="1600" u="none" cap="none" strike="noStrike">
                <a:solidFill>
                  <a:srgbClr val="000080"/>
                </a:solidFill>
                <a:highlight>
                  <a:srgbClr val="FFFFFF"/>
                </a:highlight>
                <a:latin typeface="Courier New"/>
                <a:ea typeface="Courier New"/>
                <a:cs typeface="Courier New"/>
                <a:sym typeface="Courier New"/>
              </a:rPr>
              <a:t>);</a:t>
            </a:r>
            <a:endParaRPr b="1" i="0" sz="1600" u="none" cap="none" strike="noStrike">
              <a:solidFill>
                <a:srgbClr val="000000"/>
              </a:solidFill>
              <a:highlight>
                <a:srgbClr val="FFFFFF"/>
              </a:highlight>
              <a:latin typeface="Courier New"/>
              <a:ea typeface="Courier New"/>
              <a:cs typeface="Courier New"/>
              <a:sym typeface="Courier New"/>
            </a:endParaRPr>
          </a:p>
          <a:p>
            <a:pPr indent="0" lvl="0" marL="114300" marR="0" rtl="0" algn="l">
              <a:lnSpc>
                <a:spcPct val="100000"/>
              </a:lnSpc>
              <a:spcBef>
                <a:spcPts val="0"/>
              </a:spcBef>
              <a:spcAft>
                <a:spcPts val="0"/>
              </a:spcAft>
              <a:buClr>
                <a:srgbClr val="000000"/>
              </a:buClr>
              <a:buSzPts val="1300"/>
              <a:buFont typeface="Arial"/>
              <a:buNone/>
            </a:pPr>
            <a:r>
              <a:rPr b="1" i="0" lang="en" sz="1600" u="none" cap="none" strike="noStrike">
                <a:solidFill>
                  <a:srgbClr val="000000"/>
                </a:solidFill>
                <a:highlight>
                  <a:srgbClr val="FFFFFF"/>
                </a:highlight>
                <a:latin typeface="Courier New"/>
                <a:ea typeface="Courier New"/>
                <a:cs typeface="Courier New"/>
                <a:sym typeface="Courier New"/>
              </a:rPr>
              <a:t>        System</a:t>
            </a:r>
            <a:r>
              <a:rPr b="1" i="0" lang="en" sz="1600" u="none" cap="none" strike="noStrike">
                <a:solidFill>
                  <a:srgbClr val="000080"/>
                </a:solidFill>
                <a:highlight>
                  <a:srgbClr val="FFFFFF"/>
                </a:highlight>
                <a:latin typeface="Courier New"/>
                <a:ea typeface="Courier New"/>
                <a:cs typeface="Courier New"/>
                <a:sym typeface="Courier New"/>
              </a:rPr>
              <a:t>.</a:t>
            </a:r>
            <a:r>
              <a:rPr b="1" i="0" lang="en" sz="1600" u="none" cap="none" strike="noStrike">
                <a:solidFill>
                  <a:srgbClr val="000000"/>
                </a:solidFill>
                <a:highlight>
                  <a:srgbClr val="FFFFFF"/>
                </a:highlight>
                <a:latin typeface="Courier New"/>
                <a:ea typeface="Courier New"/>
                <a:cs typeface="Courier New"/>
                <a:sym typeface="Courier New"/>
              </a:rPr>
              <a:t>out</a:t>
            </a:r>
            <a:r>
              <a:rPr b="1" i="0" lang="en" sz="1600" u="none" cap="none" strike="noStrike">
                <a:solidFill>
                  <a:srgbClr val="000080"/>
                </a:solidFill>
                <a:highlight>
                  <a:srgbClr val="FFFFFF"/>
                </a:highlight>
                <a:latin typeface="Courier New"/>
                <a:ea typeface="Courier New"/>
                <a:cs typeface="Courier New"/>
                <a:sym typeface="Courier New"/>
              </a:rPr>
              <a:t>.</a:t>
            </a:r>
            <a:r>
              <a:rPr b="1" i="0" lang="en" sz="1600" u="none" cap="none" strike="noStrike">
                <a:solidFill>
                  <a:srgbClr val="000000"/>
                </a:solidFill>
                <a:highlight>
                  <a:srgbClr val="FFFFFF"/>
                </a:highlight>
                <a:latin typeface="Courier New"/>
                <a:ea typeface="Courier New"/>
                <a:cs typeface="Courier New"/>
                <a:sym typeface="Courier New"/>
              </a:rPr>
              <a:t>println</a:t>
            </a:r>
            <a:r>
              <a:rPr b="1" i="0" lang="en" sz="1600" u="none" cap="none" strike="noStrike">
                <a:solidFill>
                  <a:srgbClr val="000080"/>
                </a:solidFill>
                <a:highlight>
                  <a:srgbClr val="FFFFFF"/>
                </a:highlight>
                <a:latin typeface="Courier New"/>
                <a:ea typeface="Courier New"/>
                <a:cs typeface="Courier New"/>
                <a:sym typeface="Courier New"/>
              </a:rPr>
              <a:t>(</a:t>
            </a:r>
            <a:r>
              <a:rPr b="1" i="0" lang="en" sz="1600" u="none" cap="none" strike="noStrike">
                <a:solidFill>
                  <a:srgbClr val="000000"/>
                </a:solidFill>
                <a:highlight>
                  <a:srgbClr val="FFFFFF"/>
                </a:highlight>
                <a:latin typeface="Courier New"/>
                <a:ea typeface="Courier New"/>
                <a:cs typeface="Courier New"/>
                <a:sym typeface="Courier New"/>
              </a:rPr>
              <a:t>str </a:t>
            </a:r>
            <a:r>
              <a:rPr b="1" i="0" lang="en" sz="1600" u="none" cap="none" strike="noStrike">
                <a:solidFill>
                  <a:srgbClr val="000080"/>
                </a:solidFill>
                <a:highlight>
                  <a:srgbClr val="FFFFFF"/>
                </a:highlight>
                <a:latin typeface="Courier New"/>
                <a:ea typeface="Courier New"/>
                <a:cs typeface="Courier New"/>
                <a:sym typeface="Courier New"/>
              </a:rPr>
              <a:t>==</a:t>
            </a:r>
            <a:r>
              <a:rPr b="1" i="0" lang="en" sz="1600" u="none" cap="none" strike="noStrike">
                <a:solidFill>
                  <a:srgbClr val="000000"/>
                </a:solidFill>
                <a:highlight>
                  <a:srgbClr val="FFFFFF"/>
                </a:highlight>
                <a:latin typeface="Courier New"/>
                <a:ea typeface="Courier New"/>
                <a:cs typeface="Courier New"/>
                <a:sym typeface="Courier New"/>
              </a:rPr>
              <a:t> str1</a:t>
            </a:r>
            <a:r>
              <a:rPr b="1" i="0" lang="en" sz="1600" u="none" cap="none" strike="noStrike">
                <a:solidFill>
                  <a:srgbClr val="000080"/>
                </a:solidFill>
                <a:highlight>
                  <a:srgbClr val="FFFFFF"/>
                </a:highlight>
                <a:latin typeface="Courier New"/>
                <a:ea typeface="Courier New"/>
                <a:cs typeface="Courier New"/>
                <a:sym typeface="Courier New"/>
              </a:rPr>
              <a:t>);</a:t>
            </a:r>
            <a:endParaRPr b="1" i="0" sz="1600" u="none" cap="none" strike="noStrike">
              <a:solidFill>
                <a:srgbClr val="000000"/>
              </a:solidFill>
              <a:highlight>
                <a:srgbClr val="FFFFFF"/>
              </a:highlight>
              <a:latin typeface="Courier New"/>
              <a:ea typeface="Courier New"/>
              <a:cs typeface="Courier New"/>
              <a:sym typeface="Courier New"/>
            </a:endParaRPr>
          </a:p>
          <a:p>
            <a:pPr indent="0" lvl="0" marL="114300" marR="0" rtl="0" algn="l">
              <a:lnSpc>
                <a:spcPct val="100000"/>
              </a:lnSpc>
              <a:spcBef>
                <a:spcPts val="0"/>
              </a:spcBef>
              <a:spcAft>
                <a:spcPts val="0"/>
              </a:spcAft>
              <a:buClr>
                <a:srgbClr val="000000"/>
              </a:buClr>
              <a:buSzPts val="1300"/>
              <a:buFont typeface="Arial"/>
              <a:buNone/>
            </a:pPr>
            <a:r>
              <a:rPr b="1" i="0" lang="en" sz="1600" u="none" cap="none" strike="noStrike">
                <a:solidFill>
                  <a:srgbClr val="000000"/>
                </a:solidFill>
                <a:highlight>
                  <a:srgbClr val="FFFFFF"/>
                </a:highlight>
                <a:latin typeface="Courier New"/>
                <a:ea typeface="Courier New"/>
                <a:cs typeface="Courier New"/>
                <a:sym typeface="Courier New"/>
              </a:rPr>
              <a:t>        System</a:t>
            </a:r>
            <a:r>
              <a:rPr b="1" i="0" lang="en" sz="1600" u="none" cap="none" strike="noStrike">
                <a:solidFill>
                  <a:srgbClr val="000080"/>
                </a:solidFill>
                <a:highlight>
                  <a:srgbClr val="FFFFFF"/>
                </a:highlight>
                <a:latin typeface="Courier New"/>
                <a:ea typeface="Courier New"/>
                <a:cs typeface="Courier New"/>
                <a:sym typeface="Courier New"/>
              </a:rPr>
              <a:t>.</a:t>
            </a:r>
            <a:r>
              <a:rPr b="1" i="0" lang="en" sz="1600" u="none" cap="none" strike="noStrike">
                <a:solidFill>
                  <a:srgbClr val="000000"/>
                </a:solidFill>
                <a:highlight>
                  <a:srgbClr val="FFFFFF"/>
                </a:highlight>
                <a:latin typeface="Courier New"/>
                <a:ea typeface="Courier New"/>
                <a:cs typeface="Courier New"/>
                <a:sym typeface="Courier New"/>
              </a:rPr>
              <a:t>out</a:t>
            </a:r>
            <a:r>
              <a:rPr b="1" i="0" lang="en" sz="1600" u="none" cap="none" strike="noStrike">
                <a:solidFill>
                  <a:srgbClr val="000080"/>
                </a:solidFill>
                <a:highlight>
                  <a:srgbClr val="FFFFFF"/>
                </a:highlight>
                <a:latin typeface="Courier New"/>
                <a:ea typeface="Courier New"/>
                <a:cs typeface="Courier New"/>
                <a:sym typeface="Courier New"/>
              </a:rPr>
              <a:t>.</a:t>
            </a:r>
            <a:r>
              <a:rPr b="1" i="0" lang="en" sz="1600" u="none" cap="none" strike="noStrike">
                <a:solidFill>
                  <a:srgbClr val="000000"/>
                </a:solidFill>
                <a:highlight>
                  <a:srgbClr val="FFFFFF"/>
                </a:highlight>
                <a:latin typeface="Courier New"/>
                <a:ea typeface="Courier New"/>
                <a:cs typeface="Courier New"/>
                <a:sym typeface="Courier New"/>
              </a:rPr>
              <a:t>println</a:t>
            </a:r>
            <a:r>
              <a:rPr b="1" i="0" lang="en" sz="1600" u="none" cap="none" strike="noStrike">
                <a:solidFill>
                  <a:srgbClr val="000080"/>
                </a:solidFill>
                <a:highlight>
                  <a:srgbClr val="FFFFFF"/>
                </a:highlight>
                <a:latin typeface="Courier New"/>
                <a:ea typeface="Courier New"/>
                <a:cs typeface="Courier New"/>
                <a:sym typeface="Courier New"/>
              </a:rPr>
              <a:t>(</a:t>
            </a:r>
            <a:r>
              <a:rPr b="1" i="0" lang="en" sz="1600" u="none" cap="none" strike="noStrike">
                <a:solidFill>
                  <a:srgbClr val="000000"/>
                </a:solidFill>
                <a:highlight>
                  <a:srgbClr val="FFFFFF"/>
                </a:highlight>
                <a:latin typeface="Courier New"/>
                <a:ea typeface="Courier New"/>
                <a:cs typeface="Courier New"/>
                <a:sym typeface="Courier New"/>
              </a:rPr>
              <a:t>str </a:t>
            </a:r>
            <a:r>
              <a:rPr b="1" i="0" lang="en" sz="1600" u="none" cap="none" strike="noStrike">
                <a:solidFill>
                  <a:srgbClr val="000080"/>
                </a:solidFill>
                <a:highlight>
                  <a:srgbClr val="FFFFFF"/>
                </a:highlight>
                <a:latin typeface="Courier New"/>
                <a:ea typeface="Courier New"/>
                <a:cs typeface="Courier New"/>
                <a:sym typeface="Courier New"/>
              </a:rPr>
              <a:t>==</a:t>
            </a:r>
            <a:r>
              <a:rPr b="1" i="0" lang="en" sz="1600" u="none" cap="none" strike="noStrike">
                <a:solidFill>
                  <a:srgbClr val="000000"/>
                </a:solidFill>
                <a:highlight>
                  <a:srgbClr val="FFFFFF"/>
                </a:highlight>
                <a:latin typeface="Courier New"/>
                <a:ea typeface="Courier New"/>
                <a:cs typeface="Courier New"/>
                <a:sym typeface="Courier New"/>
              </a:rPr>
              <a:t> str2</a:t>
            </a:r>
            <a:r>
              <a:rPr b="1" i="0" lang="en" sz="1600" u="none" cap="none" strike="noStrike">
                <a:solidFill>
                  <a:srgbClr val="000080"/>
                </a:solidFill>
                <a:highlight>
                  <a:srgbClr val="FFFFFF"/>
                </a:highlight>
                <a:latin typeface="Courier New"/>
                <a:ea typeface="Courier New"/>
                <a:cs typeface="Courier New"/>
                <a:sym typeface="Courier New"/>
              </a:rPr>
              <a:t>);</a:t>
            </a:r>
            <a:endParaRPr b="1" i="0" sz="1600" u="none" cap="none" strike="noStrike">
              <a:solidFill>
                <a:srgbClr val="000000"/>
              </a:solidFill>
              <a:highlight>
                <a:srgbClr val="FFFFFF"/>
              </a:highlight>
              <a:latin typeface="Courier New"/>
              <a:ea typeface="Courier New"/>
              <a:cs typeface="Courier New"/>
              <a:sym typeface="Courier New"/>
            </a:endParaRPr>
          </a:p>
          <a:p>
            <a:pPr indent="0" lvl="0" marL="114300" marR="0" rtl="0" algn="l">
              <a:lnSpc>
                <a:spcPct val="100000"/>
              </a:lnSpc>
              <a:spcBef>
                <a:spcPts val="0"/>
              </a:spcBef>
              <a:spcAft>
                <a:spcPts val="0"/>
              </a:spcAft>
              <a:buClr>
                <a:srgbClr val="000000"/>
              </a:buClr>
              <a:buSzPts val="1300"/>
              <a:buFont typeface="Arial"/>
              <a:buNone/>
            </a:pPr>
            <a:r>
              <a:rPr b="1" i="0" lang="en" sz="1600" u="none" cap="none" strike="noStrike">
                <a:solidFill>
                  <a:srgbClr val="000000"/>
                </a:solidFill>
                <a:highlight>
                  <a:srgbClr val="FFFFFF"/>
                </a:highlight>
                <a:latin typeface="Courier New"/>
                <a:ea typeface="Courier New"/>
                <a:cs typeface="Courier New"/>
                <a:sym typeface="Courier New"/>
              </a:rPr>
              <a:t>    </a:t>
            </a:r>
            <a:r>
              <a:rPr b="1" i="0" lang="en" sz="1600" u="none" cap="none" strike="noStrike">
                <a:solidFill>
                  <a:srgbClr val="000080"/>
                </a:solidFill>
                <a:highlight>
                  <a:srgbClr val="FFFFFF"/>
                </a:highlight>
                <a:latin typeface="Courier New"/>
                <a:ea typeface="Courier New"/>
                <a:cs typeface="Courier New"/>
                <a:sym typeface="Courier New"/>
              </a:rPr>
              <a:t>}</a:t>
            </a:r>
            <a:endParaRPr b="1" i="0" sz="1600" u="none" cap="none" strike="noStrike">
              <a:solidFill>
                <a:srgbClr val="000000"/>
              </a:solidFill>
              <a:highlight>
                <a:srgbClr val="FFFFFF"/>
              </a:highlight>
              <a:latin typeface="Courier New"/>
              <a:ea typeface="Courier New"/>
              <a:cs typeface="Courier New"/>
              <a:sym typeface="Courier New"/>
            </a:endParaRPr>
          </a:p>
          <a:p>
            <a:pPr indent="0" lvl="0" marL="114300" marR="0" rtl="0" algn="l">
              <a:lnSpc>
                <a:spcPct val="100000"/>
              </a:lnSpc>
              <a:spcBef>
                <a:spcPts val="0"/>
              </a:spcBef>
              <a:spcAft>
                <a:spcPts val="0"/>
              </a:spcAft>
              <a:buClr>
                <a:srgbClr val="000000"/>
              </a:buClr>
              <a:buSzPts val="1300"/>
              <a:buFont typeface="Arial"/>
              <a:buNone/>
            </a:pPr>
            <a:r>
              <a:rPr b="1" i="0" lang="en" sz="1600" u="none" cap="none" strike="noStrike">
                <a:solidFill>
                  <a:srgbClr val="000080"/>
                </a:solidFill>
                <a:highlight>
                  <a:srgbClr val="FFFFFF"/>
                </a:highlight>
                <a:latin typeface="Courier New"/>
                <a:ea typeface="Courier New"/>
                <a:cs typeface="Courier New"/>
                <a:sym typeface="Courier New"/>
              </a:rPr>
              <a:t>}</a:t>
            </a:r>
            <a:endParaRPr b="0" i="0" sz="1600" u="none" cap="none" strike="noStrike">
              <a:solidFill>
                <a:schemeClr val="dk1"/>
              </a:solidFill>
              <a:latin typeface="Arial"/>
              <a:ea typeface="Arial"/>
              <a:cs typeface="Arial"/>
              <a:sym typeface="Arial"/>
            </a:endParaRPr>
          </a:p>
        </p:txBody>
      </p:sp>
      <p:sp>
        <p:nvSpPr>
          <p:cNvPr id="391" name="Google Shape;391;p14"/>
          <p:cNvSpPr/>
          <p:nvPr/>
        </p:nvSpPr>
        <p:spPr>
          <a:xfrm>
            <a:off x="9581816"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92" name="Google Shape;392;p14"/>
          <p:cNvSpPr/>
          <p:nvPr/>
        </p:nvSpPr>
        <p:spPr>
          <a:xfrm>
            <a:off x="12856" y="122369"/>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i="0" sz="1800" u="none" cap="none" strike="noStrike">
              <a:solidFill>
                <a:schemeClr val="lt1"/>
              </a:solidFill>
              <a:latin typeface="Roboto"/>
              <a:ea typeface="Roboto"/>
              <a:cs typeface="Roboto"/>
              <a:sym typeface="Roboto"/>
            </a:endParaRPr>
          </a:p>
        </p:txBody>
      </p:sp>
      <p:pic>
        <p:nvPicPr>
          <p:cNvPr id="393" name="Google Shape;393;p14"/>
          <p:cNvPicPr preferRelativeResize="0"/>
          <p:nvPr/>
        </p:nvPicPr>
        <p:blipFill rotWithShape="1">
          <a:blip r:embed="rId3">
            <a:alphaModFix/>
          </a:blip>
          <a:srcRect b="51126" l="41240" r="-23986" t="9528"/>
          <a:stretch/>
        </p:blipFill>
        <p:spPr>
          <a:xfrm>
            <a:off x="12856" y="4538830"/>
            <a:ext cx="2512194" cy="600547"/>
          </a:xfrm>
          <a:prstGeom prst="rect">
            <a:avLst/>
          </a:prstGeom>
          <a:noFill/>
          <a:ln>
            <a:noFill/>
          </a:ln>
        </p:spPr>
      </p:pic>
      <p:pic>
        <p:nvPicPr>
          <p:cNvPr id="394" name="Google Shape;394;p14"/>
          <p:cNvPicPr preferRelativeResize="0"/>
          <p:nvPr/>
        </p:nvPicPr>
        <p:blipFill rotWithShape="1">
          <a:blip r:embed="rId4">
            <a:alphaModFix/>
          </a:blip>
          <a:srcRect b="0" l="0" r="60688" t="0"/>
          <a:stretch/>
        </p:blipFill>
        <p:spPr>
          <a:xfrm>
            <a:off x="8616228" y="79410"/>
            <a:ext cx="481263" cy="518159"/>
          </a:xfrm>
          <a:prstGeom prst="rect">
            <a:avLst/>
          </a:prstGeom>
          <a:noFill/>
          <a:ln>
            <a:noFill/>
          </a:ln>
        </p:spPr>
      </p:pic>
      <p:sp>
        <p:nvSpPr>
          <p:cNvPr id="395" name="Google Shape;395;p14"/>
          <p:cNvSpPr txBox="1"/>
          <p:nvPr/>
        </p:nvSpPr>
        <p:spPr>
          <a:xfrm>
            <a:off x="5808980" y="4355465"/>
            <a:ext cx="2540000" cy="52197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400" u="none" cap="none" strike="noStrike">
                <a:solidFill>
                  <a:srgbClr val="C00000"/>
                </a:solidFill>
                <a:latin typeface="Courier New"/>
                <a:ea typeface="Courier New"/>
                <a:cs typeface="Courier New"/>
                <a:sym typeface="Courier New"/>
              </a:rPr>
              <a:t>true</a:t>
            </a:r>
            <a:endParaRPr b="1" i="0" sz="1400" u="none" cap="none" strike="noStrike">
              <a:solidFill>
                <a:srgbClr val="C00000"/>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1" i="0" lang="en" sz="1400" u="none" cap="none" strike="noStrike">
                <a:solidFill>
                  <a:srgbClr val="C00000"/>
                </a:solidFill>
                <a:latin typeface="Courier New"/>
                <a:ea typeface="Courier New"/>
                <a:cs typeface="Courier New"/>
                <a:sym typeface="Courier New"/>
              </a:rPr>
              <a:t>false</a:t>
            </a:r>
            <a:endParaRPr/>
          </a:p>
        </p:txBody>
      </p: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15"/>
          <p:cNvSpPr txBox="1"/>
          <p:nvPr>
            <p:ph idx="4294967295" type="body"/>
          </p:nvPr>
        </p:nvSpPr>
        <p:spPr>
          <a:xfrm>
            <a:off x="177715" y="763739"/>
            <a:ext cx="8520600" cy="3416400"/>
          </a:xfrm>
          <a:prstGeom prst="rect">
            <a:avLst/>
          </a:prstGeom>
          <a:noFill/>
          <a:ln>
            <a:noFill/>
          </a:ln>
        </p:spPr>
        <p:txBody>
          <a:bodyPr anchorCtr="0" anchor="ctr" bIns="0" lIns="0" spcFirstLastPara="1" rIns="0" wrap="square" tIns="0">
            <a:noAutofit/>
          </a:bodyPr>
          <a:lstStyle/>
          <a:p>
            <a:pPr indent="0" lvl="0" marL="114300" marR="0" rtl="0" algn="l">
              <a:lnSpc>
                <a:spcPct val="100000"/>
              </a:lnSpc>
              <a:spcBef>
                <a:spcPts val="0"/>
              </a:spcBef>
              <a:spcAft>
                <a:spcPts val="0"/>
              </a:spcAft>
              <a:buClr>
                <a:srgbClr val="000000"/>
              </a:buClr>
              <a:buSzPts val="1300"/>
              <a:buFont typeface="Arial"/>
              <a:buNone/>
            </a:pPr>
            <a:r>
              <a:rPr b="1" i="0" lang="en" sz="1600" u="none" cap="none" strike="noStrike">
                <a:solidFill>
                  <a:srgbClr val="F05136"/>
                </a:solidFill>
                <a:highlight>
                  <a:srgbClr val="FFFFFF"/>
                </a:highlight>
                <a:latin typeface="Courier New"/>
                <a:ea typeface="Courier New"/>
                <a:cs typeface="Courier New"/>
                <a:sym typeface="Courier New"/>
              </a:rPr>
              <a:t>// Predict the output of the below code</a:t>
            </a:r>
            <a:endParaRPr b="1" i="0" sz="1600" u="none" cap="none" strike="noStrike">
              <a:solidFill>
                <a:srgbClr val="F05136"/>
              </a:solidFill>
              <a:highlight>
                <a:srgbClr val="FFFFFF"/>
              </a:highlight>
              <a:latin typeface="Courier New"/>
              <a:ea typeface="Courier New"/>
              <a:cs typeface="Courier New"/>
              <a:sym typeface="Courier New"/>
            </a:endParaRPr>
          </a:p>
          <a:p>
            <a:pPr indent="0" lvl="0" marL="114300" marR="0" rtl="0" algn="l">
              <a:lnSpc>
                <a:spcPct val="100000"/>
              </a:lnSpc>
              <a:spcBef>
                <a:spcPts val="0"/>
              </a:spcBef>
              <a:spcAft>
                <a:spcPts val="0"/>
              </a:spcAft>
              <a:buClr>
                <a:srgbClr val="000000"/>
              </a:buClr>
              <a:buSzPts val="1300"/>
              <a:buFont typeface="Arial"/>
              <a:buNone/>
            </a:pPr>
            <a:r>
              <a:t/>
            </a:r>
            <a:endParaRPr b="1" i="0" sz="1600" u="none" cap="none" strike="noStrike">
              <a:solidFill>
                <a:srgbClr val="000000"/>
              </a:solidFill>
              <a:highlight>
                <a:srgbClr val="FFFFFF"/>
              </a:highlight>
              <a:latin typeface="Courier New"/>
              <a:ea typeface="Courier New"/>
              <a:cs typeface="Courier New"/>
              <a:sym typeface="Courier New"/>
            </a:endParaRPr>
          </a:p>
          <a:p>
            <a:pPr indent="0" lvl="0" marL="114300" marR="0" rtl="0" algn="l">
              <a:lnSpc>
                <a:spcPct val="100000"/>
              </a:lnSpc>
              <a:spcBef>
                <a:spcPts val="0"/>
              </a:spcBef>
              <a:spcAft>
                <a:spcPts val="0"/>
              </a:spcAft>
              <a:buClr>
                <a:srgbClr val="000000"/>
              </a:buClr>
              <a:buSzPts val="1300"/>
              <a:buFont typeface="Arial"/>
              <a:buNone/>
            </a:pPr>
            <a:r>
              <a:rPr b="1" i="0" lang="en" sz="1600" u="none" cap="none" strike="noStrike">
                <a:solidFill>
                  <a:srgbClr val="8000FF"/>
                </a:solidFill>
                <a:highlight>
                  <a:srgbClr val="FFFFFF"/>
                </a:highlight>
                <a:latin typeface="Courier New"/>
                <a:ea typeface="Courier New"/>
                <a:cs typeface="Courier New"/>
                <a:sym typeface="Courier New"/>
              </a:rPr>
              <a:t>class</a:t>
            </a:r>
            <a:r>
              <a:rPr b="1" i="0" lang="en" sz="1600" u="none" cap="none" strike="noStrike">
                <a:solidFill>
                  <a:srgbClr val="000000"/>
                </a:solidFill>
                <a:highlight>
                  <a:srgbClr val="FFFFFF"/>
                </a:highlight>
                <a:latin typeface="Courier New"/>
                <a:ea typeface="Courier New"/>
                <a:cs typeface="Courier New"/>
                <a:sym typeface="Courier New"/>
              </a:rPr>
              <a:t> Main</a:t>
            </a:r>
            <a:r>
              <a:rPr b="1" i="0" lang="en" sz="1600" u="none" cap="none" strike="noStrike">
                <a:solidFill>
                  <a:srgbClr val="000080"/>
                </a:solidFill>
                <a:highlight>
                  <a:srgbClr val="FFFFFF"/>
                </a:highlight>
                <a:latin typeface="Courier New"/>
                <a:ea typeface="Courier New"/>
                <a:cs typeface="Courier New"/>
                <a:sym typeface="Courier New"/>
              </a:rPr>
              <a:t>{</a:t>
            </a:r>
            <a:endParaRPr b="1" i="0" sz="1600" u="none" cap="none" strike="noStrike">
              <a:solidFill>
                <a:srgbClr val="000000"/>
              </a:solidFill>
              <a:highlight>
                <a:srgbClr val="FFFFFF"/>
              </a:highlight>
              <a:latin typeface="Courier New"/>
              <a:ea typeface="Courier New"/>
              <a:cs typeface="Courier New"/>
              <a:sym typeface="Courier New"/>
            </a:endParaRPr>
          </a:p>
          <a:p>
            <a:pPr indent="0" lvl="0" marL="114300" marR="0" rtl="0" algn="l">
              <a:lnSpc>
                <a:spcPct val="100000"/>
              </a:lnSpc>
              <a:spcBef>
                <a:spcPts val="0"/>
              </a:spcBef>
              <a:spcAft>
                <a:spcPts val="0"/>
              </a:spcAft>
              <a:buClr>
                <a:srgbClr val="000000"/>
              </a:buClr>
              <a:buSzPts val="1300"/>
              <a:buFont typeface="Arial"/>
              <a:buNone/>
            </a:pPr>
            <a:r>
              <a:rPr b="1" i="0" lang="en" sz="1600" u="none" cap="none" strike="noStrike">
                <a:solidFill>
                  <a:srgbClr val="000000"/>
                </a:solidFill>
                <a:highlight>
                  <a:srgbClr val="FFFFFF"/>
                </a:highlight>
                <a:latin typeface="Courier New"/>
                <a:ea typeface="Courier New"/>
                <a:cs typeface="Courier New"/>
                <a:sym typeface="Courier New"/>
              </a:rPr>
              <a:t>    </a:t>
            </a:r>
            <a:r>
              <a:rPr b="1" i="0" lang="en" sz="1600" u="none" cap="none" strike="noStrike">
                <a:solidFill>
                  <a:srgbClr val="8000FF"/>
                </a:solidFill>
                <a:highlight>
                  <a:srgbClr val="FFFFFF"/>
                </a:highlight>
                <a:latin typeface="Courier New"/>
                <a:ea typeface="Courier New"/>
                <a:cs typeface="Courier New"/>
                <a:sym typeface="Courier New"/>
              </a:rPr>
              <a:t>public</a:t>
            </a:r>
            <a:r>
              <a:rPr b="1" i="0" lang="en" sz="1600" u="none" cap="none" strike="noStrike">
                <a:solidFill>
                  <a:srgbClr val="000000"/>
                </a:solidFill>
                <a:highlight>
                  <a:srgbClr val="FFFFFF"/>
                </a:highlight>
                <a:latin typeface="Courier New"/>
                <a:ea typeface="Courier New"/>
                <a:cs typeface="Courier New"/>
                <a:sym typeface="Courier New"/>
              </a:rPr>
              <a:t> </a:t>
            </a:r>
            <a:r>
              <a:rPr b="1" i="0" lang="en" sz="1600" u="none" cap="none" strike="noStrike">
                <a:solidFill>
                  <a:srgbClr val="8000FF"/>
                </a:solidFill>
                <a:highlight>
                  <a:srgbClr val="FFFFFF"/>
                </a:highlight>
                <a:latin typeface="Courier New"/>
                <a:ea typeface="Courier New"/>
                <a:cs typeface="Courier New"/>
                <a:sym typeface="Courier New"/>
              </a:rPr>
              <a:t>static</a:t>
            </a:r>
            <a:r>
              <a:rPr b="1" i="0" lang="en" sz="1600" u="none" cap="none" strike="noStrike">
                <a:solidFill>
                  <a:srgbClr val="000000"/>
                </a:solidFill>
                <a:highlight>
                  <a:srgbClr val="FFFFFF"/>
                </a:highlight>
                <a:latin typeface="Courier New"/>
                <a:ea typeface="Courier New"/>
                <a:cs typeface="Courier New"/>
                <a:sym typeface="Courier New"/>
              </a:rPr>
              <a:t> </a:t>
            </a:r>
            <a:r>
              <a:rPr b="1" i="0" lang="en" sz="1600" u="none" cap="none" strike="noStrike">
                <a:solidFill>
                  <a:srgbClr val="8000FF"/>
                </a:solidFill>
                <a:highlight>
                  <a:srgbClr val="FFFFFF"/>
                </a:highlight>
                <a:latin typeface="Courier New"/>
                <a:ea typeface="Courier New"/>
                <a:cs typeface="Courier New"/>
                <a:sym typeface="Courier New"/>
              </a:rPr>
              <a:t>void</a:t>
            </a:r>
            <a:r>
              <a:rPr b="1" i="0" lang="en" sz="1600" u="none" cap="none" strike="noStrike">
                <a:solidFill>
                  <a:srgbClr val="000000"/>
                </a:solidFill>
                <a:highlight>
                  <a:srgbClr val="FFFFFF"/>
                </a:highlight>
                <a:latin typeface="Courier New"/>
                <a:ea typeface="Courier New"/>
                <a:cs typeface="Courier New"/>
                <a:sym typeface="Courier New"/>
              </a:rPr>
              <a:t> main</a:t>
            </a:r>
            <a:r>
              <a:rPr b="1" i="0" lang="en" sz="1600" u="none" cap="none" strike="noStrike">
                <a:solidFill>
                  <a:srgbClr val="000080"/>
                </a:solidFill>
                <a:highlight>
                  <a:srgbClr val="FFFFFF"/>
                </a:highlight>
                <a:latin typeface="Courier New"/>
                <a:ea typeface="Courier New"/>
                <a:cs typeface="Courier New"/>
                <a:sym typeface="Courier New"/>
              </a:rPr>
              <a:t>(</a:t>
            </a:r>
            <a:r>
              <a:rPr b="1" i="0" lang="en" sz="1600" u="none" cap="none" strike="noStrike">
                <a:solidFill>
                  <a:srgbClr val="000000"/>
                </a:solidFill>
                <a:highlight>
                  <a:srgbClr val="FFFFFF"/>
                </a:highlight>
                <a:latin typeface="Courier New"/>
                <a:ea typeface="Courier New"/>
                <a:cs typeface="Courier New"/>
                <a:sym typeface="Courier New"/>
              </a:rPr>
              <a:t>String args</a:t>
            </a:r>
            <a:r>
              <a:rPr b="1" i="0" lang="en" sz="1600" u="none" cap="none" strike="noStrike">
                <a:solidFill>
                  <a:srgbClr val="000080"/>
                </a:solidFill>
                <a:highlight>
                  <a:srgbClr val="FFFFFF"/>
                </a:highlight>
                <a:latin typeface="Courier New"/>
                <a:ea typeface="Courier New"/>
                <a:cs typeface="Courier New"/>
                <a:sym typeface="Courier New"/>
              </a:rPr>
              <a:t>[]){</a:t>
            </a:r>
            <a:endParaRPr b="1" i="0" sz="1600" u="none" cap="none" strike="noStrike">
              <a:solidFill>
                <a:srgbClr val="000000"/>
              </a:solidFill>
              <a:highlight>
                <a:srgbClr val="FFFFFF"/>
              </a:highlight>
              <a:latin typeface="Courier New"/>
              <a:ea typeface="Courier New"/>
              <a:cs typeface="Courier New"/>
              <a:sym typeface="Courier New"/>
            </a:endParaRPr>
          </a:p>
          <a:p>
            <a:pPr indent="0" lvl="0" marL="114300" marR="0" rtl="0" algn="l">
              <a:lnSpc>
                <a:spcPct val="100000"/>
              </a:lnSpc>
              <a:spcBef>
                <a:spcPts val="0"/>
              </a:spcBef>
              <a:spcAft>
                <a:spcPts val="0"/>
              </a:spcAft>
              <a:buClr>
                <a:srgbClr val="000000"/>
              </a:buClr>
              <a:buSzPts val="1300"/>
              <a:buFont typeface="Arial"/>
              <a:buNone/>
            </a:pPr>
            <a:r>
              <a:rPr b="1" i="0" lang="en" sz="1600" u="none" cap="none" strike="noStrike">
                <a:solidFill>
                  <a:srgbClr val="000000"/>
                </a:solidFill>
                <a:highlight>
                  <a:srgbClr val="FFFFFF"/>
                </a:highlight>
                <a:latin typeface="Courier New"/>
                <a:ea typeface="Courier New"/>
                <a:cs typeface="Courier New"/>
                <a:sym typeface="Courier New"/>
              </a:rPr>
              <a:t>        String str1 </a:t>
            </a:r>
            <a:r>
              <a:rPr b="1" i="0" lang="en" sz="1600" u="none" cap="none" strike="noStrike">
                <a:solidFill>
                  <a:srgbClr val="000080"/>
                </a:solidFill>
                <a:highlight>
                  <a:srgbClr val="FFFFFF"/>
                </a:highlight>
                <a:latin typeface="Courier New"/>
                <a:ea typeface="Courier New"/>
                <a:cs typeface="Courier New"/>
                <a:sym typeface="Courier New"/>
              </a:rPr>
              <a:t>=</a:t>
            </a:r>
            <a:r>
              <a:rPr b="1" i="0" lang="en" sz="1600" u="none" cap="none" strike="noStrike">
                <a:solidFill>
                  <a:srgbClr val="000000"/>
                </a:solidFill>
                <a:highlight>
                  <a:srgbClr val="FFFFFF"/>
                </a:highlight>
                <a:latin typeface="Courier New"/>
                <a:ea typeface="Courier New"/>
                <a:cs typeface="Courier New"/>
                <a:sym typeface="Courier New"/>
              </a:rPr>
              <a:t> </a:t>
            </a:r>
            <a:r>
              <a:rPr b="1" i="0" lang="en" sz="1600" u="none" cap="none" strike="noStrike">
                <a:solidFill>
                  <a:srgbClr val="C00000"/>
                </a:solidFill>
                <a:highlight>
                  <a:srgbClr val="FFFFFF"/>
                </a:highlight>
                <a:latin typeface="Courier New"/>
                <a:ea typeface="Courier New"/>
                <a:cs typeface="Courier New"/>
                <a:sym typeface="Courier New"/>
              </a:rPr>
              <a:t>"Hello"</a:t>
            </a:r>
            <a:r>
              <a:rPr b="1" i="0" lang="en" sz="1600" u="none" cap="none" strike="noStrike">
                <a:solidFill>
                  <a:srgbClr val="000080"/>
                </a:solidFill>
                <a:highlight>
                  <a:srgbClr val="FFFFFF"/>
                </a:highlight>
                <a:latin typeface="Courier New"/>
                <a:ea typeface="Courier New"/>
                <a:cs typeface="Courier New"/>
                <a:sym typeface="Courier New"/>
              </a:rPr>
              <a:t>;</a:t>
            </a:r>
            <a:endParaRPr b="1" i="0" sz="1600" u="none" cap="none" strike="noStrike">
              <a:solidFill>
                <a:srgbClr val="000000"/>
              </a:solidFill>
              <a:highlight>
                <a:srgbClr val="FFFFFF"/>
              </a:highlight>
              <a:latin typeface="Courier New"/>
              <a:ea typeface="Courier New"/>
              <a:cs typeface="Courier New"/>
              <a:sym typeface="Courier New"/>
            </a:endParaRPr>
          </a:p>
          <a:p>
            <a:pPr indent="0" lvl="0" marL="114300" marR="0" rtl="0" algn="l">
              <a:lnSpc>
                <a:spcPct val="100000"/>
              </a:lnSpc>
              <a:spcBef>
                <a:spcPts val="0"/>
              </a:spcBef>
              <a:spcAft>
                <a:spcPts val="0"/>
              </a:spcAft>
              <a:buClr>
                <a:srgbClr val="000000"/>
              </a:buClr>
              <a:buSzPts val="1300"/>
              <a:buFont typeface="Arial"/>
              <a:buNone/>
            </a:pPr>
            <a:r>
              <a:rPr b="1" i="0" lang="en" sz="1600" u="none" cap="none" strike="noStrike">
                <a:solidFill>
                  <a:srgbClr val="000000"/>
                </a:solidFill>
                <a:highlight>
                  <a:srgbClr val="FFFFFF"/>
                </a:highlight>
                <a:latin typeface="Courier New"/>
                <a:ea typeface="Courier New"/>
                <a:cs typeface="Courier New"/>
                <a:sym typeface="Courier New"/>
              </a:rPr>
              <a:t>        String str2 </a:t>
            </a:r>
            <a:r>
              <a:rPr b="1" i="0" lang="en" sz="1600" u="none" cap="none" strike="noStrike">
                <a:solidFill>
                  <a:srgbClr val="000080"/>
                </a:solidFill>
                <a:highlight>
                  <a:srgbClr val="FFFFFF"/>
                </a:highlight>
                <a:latin typeface="Courier New"/>
                <a:ea typeface="Courier New"/>
                <a:cs typeface="Courier New"/>
                <a:sym typeface="Courier New"/>
              </a:rPr>
              <a:t>=</a:t>
            </a:r>
            <a:r>
              <a:rPr b="1" i="0" lang="en" sz="1600" u="none" cap="none" strike="noStrike">
                <a:solidFill>
                  <a:srgbClr val="000000"/>
                </a:solidFill>
                <a:highlight>
                  <a:srgbClr val="FFFFFF"/>
                </a:highlight>
                <a:latin typeface="Courier New"/>
                <a:ea typeface="Courier New"/>
                <a:cs typeface="Courier New"/>
                <a:sym typeface="Courier New"/>
              </a:rPr>
              <a:t> </a:t>
            </a:r>
            <a:r>
              <a:rPr b="1" i="0" lang="en" sz="1600" u="none" cap="none" strike="noStrike">
                <a:solidFill>
                  <a:srgbClr val="C00000"/>
                </a:solidFill>
                <a:highlight>
                  <a:srgbClr val="FFFFFF"/>
                </a:highlight>
                <a:latin typeface="Courier New"/>
                <a:ea typeface="Courier New"/>
                <a:cs typeface="Courier New"/>
                <a:sym typeface="Courier New"/>
              </a:rPr>
              <a:t>"Hello"</a:t>
            </a:r>
            <a:r>
              <a:rPr b="1" i="0" lang="en" sz="1600" u="none" cap="none" strike="noStrike">
                <a:solidFill>
                  <a:srgbClr val="000080"/>
                </a:solidFill>
                <a:highlight>
                  <a:srgbClr val="FFFFFF"/>
                </a:highlight>
                <a:latin typeface="Courier New"/>
                <a:ea typeface="Courier New"/>
                <a:cs typeface="Courier New"/>
                <a:sym typeface="Courier New"/>
              </a:rPr>
              <a:t>;</a:t>
            </a:r>
            <a:endParaRPr b="1" i="0" sz="1600" u="none" cap="none" strike="noStrike">
              <a:solidFill>
                <a:srgbClr val="000000"/>
              </a:solidFill>
              <a:highlight>
                <a:srgbClr val="FFFFFF"/>
              </a:highlight>
              <a:latin typeface="Courier New"/>
              <a:ea typeface="Courier New"/>
              <a:cs typeface="Courier New"/>
              <a:sym typeface="Courier New"/>
            </a:endParaRPr>
          </a:p>
          <a:p>
            <a:pPr indent="0" lvl="0" marL="114300" marR="0" rtl="0" algn="l">
              <a:lnSpc>
                <a:spcPct val="100000"/>
              </a:lnSpc>
              <a:spcBef>
                <a:spcPts val="0"/>
              </a:spcBef>
              <a:spcAft>
                <a:spcPts val="0"/>
              </a:spcAft>
              <a:buClr>
                <a:srgbClr val="000000"/>
              </a:buClr>
              <a:buSzPts val="1300"/>
              <a:buFont typeface="Arial"/>
              <a:buNone/>
            </a:pPr>
            <a:r>
              <a:rPr b="1" i="0" lang="en" sz="1600" u="none" cap="none" strike="noStrike">
                <a:solidFill>
                  <a:srgbClr val="000000"/>
                </a:solidFill>
                <a:highlight>
                  <a:srgbClr val="FFFFFF"/>
                </a:highlight>
                <a:latin typeface="Courier New"/>
                <a:ea typeface="Courier New"/>
                <a:cs typeface="Courier New"/>
                <a:sym typeface="Courier New"/>
              </a:rPr>
              <a:t>        String s1 </a:t>
            </a:r>
            <a:r>
              <a:rPr b="1" i="0" lang="en" sz="1600" u="none" cap="none" strike="noStrike">
                <a:solidFill>
                  <a:srgbClr val="000080"/>
                </a:solidFill>
                <a:highlight>
                  <a:srgbClr val="FFFFFF"/>
                </a:highlight>
                <a:latin typeface="Courier New"/>
                <a:ea typeface="Courier New"/>
                <a:cs typeface="Courier New"/>
                <a:sym typeface="Courier New"/>
              </a:rPr>
              <a:t>=</a:t>
            </a:r>
            <a:r>
              <a:rPr b="1" i="0" lang="en" sz="1600" u="none" cap="none" strike="noStrike">
                <a:solidFill>
                  <a:srgbClr val="000000"/>
                </a:solidFill>
                <a:highlight>
                  <a:srgbClr val="FFFFFF"/>
                </a:highlight>
                <a:latin typeface="Courier New"/>
                <a:ea typeface="Courier New"/>
                <a:cs typeface="Courier New"/>
                <a:sym typeface="Courier New"/>
              </a:rPr>
              <a:t> </a:t>
            </a:r>
            <a:r>
              <a:rPr b="1" i="0" lang="en" sz="1600" u="none" cap="none" strike="noStrike">
                <a:solidFill>
                  <a:srgbClr val="0000FF"/>
                </a:solidFill>
                <a:highlight>
                  <a:srgbClr val="FFFFFF"/>
                </a:highlight>
                <a:latin typeface="Courier New"/>
                <a:ea typeface="Courier New"/>
                <a:cs typeface="Courier New"/>
                <a:sym typeface="Courier New"/>
              </a:rPr>
              <a:t>new</a:t>
            </a:r>
            <a:r>
              <a:rPr b="1" i="0" lang="en" sz="1600" u="none" cap="none" strike="noStrike">
                <a:solidFill>
                  <a:srgbClr val="000000"/>
                </a:solidFill>
                <a:highlight>
                  <a:srgbClr val="FFFFFF"/>
                </a:highlight>
                <a:latin typeface="Courier New"/>
                <a:ea typeface="Courier New"/>
                <a:cs typeface="Courier New"/>
                <a:sym typeface="Courier New"/>
              </a:rPr>
              <a:t> String</a:t>
            </a:r>
            <a:r>
              <a:rPr b="1" i="0" lang="en" sz="1600" u="none" cap="none" strike="noStrike">
                <a:solidFill>
                  <a:srgbClr val="000080"/>
                </a:solidFill>
                <a:highlight>
                  <a:srgbClr val="FFFFFF"/>
                </a:highlight>
                <a:latin typeface="Courier New"/>
                <a:ea typeface="Courier New"/>
                <a:cs typeface="Courier New"/>
                <a:sym typeface="Courier New"/>
              </a:rPr>
              <a:t>(</a:t>
            </a:r>
            <a:r>
              <a:rPr b="1" i="0" lang="en" sz="1600" u="none" cap="none" strike="noStrike">
                <a:solidFill>
                  <a:srgbClr val="C00000"/>
                </a:solidFill>
                <a:highlight>
                  <a:srgbClr val="FFFFFF"/>
                </a:highlight>
                <a:latin typeface="Courier New"/>
                <a:ea typeface="Courier New"/>
                <a:cs typeface="Courier New"/>
                <a:sym typeface="Courier New"/>
              </a:rPr>
              <a:t>"Hello"</a:t>
            </a:r>
            <a:r>
              <a:rPr b="1" i="0" lang="en" sz="1600" u="none" cap="none" strike="noStrike">
                <a:solidFill>
                  <a:srgbClr val="000080"/>
                </a:solidFill>
                <a:highlight>
                  <a:srgbClr val="FFFFFF"/>
                </a:highlight>
                <a:latin typeface="Courier New"/>
                <a:ea typeface="Courier New"/>
                <a:cs typeface="Courier New"/>
                <a:sym typeface="Courier New"/>
              </a:rPr>
              <a:t>);</a:t>
            </a:r>
            <a:endParaRPr b="1" i="0" sz="1600" u="none" cap="none" strike="noStrike">
              <a:solidFill>
                <a:srgbClr val="000000"/>
              </a:solidFill>
              <a:highlight>
                <a:srgbClr val="FFFFFF"/>
              </a:highlight>
              <a:latin typeface="Courier New"/>
              <a:ea typeface="Courier New"/>
              <a:cs typeface="Courier New"/>
              <a:sym typeface="Courier New"/>
            </a:endParaRPr>
          </a:p>
          <a:p>
            <a:pPr indent="0" lvl="0" marL="114300" marR="0" rtl="0" algn="l">
              <a:lnSpc>
                <a:spcPct val="100000"/>
              </a:lnSpc>
              <a:spcBef>
                <a:spcPts val="0"/>
              </a:spcBef>
              <a:spcAft>
                <a:spcPts val="0"/>
              </a:spcAft>
              <a:buClr>
                <a:srgbClr val="000000"/>
              </a:buClr>
              <a:buSzPts val="1300"/>
              <a:buFont typeface="Arial"/>
              <a:buNone/>
            </a:pPr>
            <a:r>
              <a:rPr b="1" i="0" lang="en" sz="1600" u="none" cap="none" strike="noStrike">
                <a:solidFill>
                  <a:srgbClr val="000000"/>
                </a:solidFill>
                <a:highlight>
                  <a:srgbClr val="FFFFFF"/>
                </a:highlight>
                <a:latin typeface="Courier New"/>
                <a:ea typeface="Courier New"/>
                <a:cs typeface="Courier New"/>
                <a:sym typeface="Courier New"/>
              </a:rPr>
              <a:t>        String s2 </a:t>
            </a:r>
            <a:r>
              <a:rPr b="1" i="0" lang="en" sz="1600" u="none" cap="none" strike="noStrike">
                <a:solidFill>
                  <a:srgbClr val="000080"/>
                </a:solidFill>
                <a:highlight>
                  <a:srgbClr val="FFFFFF"/>
                </a:highlight>
                <a:latin typeface="Courier New"/>
                <a:ea typeface="Courier New"/>
                <a:cs typeface="Courier New"/>
                <a:sym typeface="Courier New"/>
              </a:rPr>
              <a:t>=</a:t>
            </a:r>
            <a:r>
              <a:rPr b="1" i="0" lang="en" sz="1600" u="none" cap="none" strike="noStrike">
                <a:solidFill>
                  <a:srgbClr val="000000"/>
                </a:solidFill>
                <a:highlight>
                  <a:srgbClr val="FFFFFF"/>
                </a:highlight>
                <a:latin typeface="Courier New"/>
                <a:ea typeface="Courier New"/>
                <a:cs typeface="Courier New"/>
                <a:sym typeface="Courier New"/>
              </a:rPr>
              <a:t> </a:t>
            </a:r>
            <a:r>
              <a:rPr b="1" i="0" lang="en" sz="1600" u="none" cap="none" strike="noStrike">
                <a:solidFill>
                  <a:srgbClr val="0000FF"/>
                </a:solidFill>
                <a:highlight>
                  <a:srgbClr val="FFFFFF"/>
                </a:highlight>
                <a:latin typeface="Courier New"/>
                <a:ea typeface="Courier New"/>
                <a:cs typeface="Courier New"/>
                <a:sym typeface="Courier New"/>
              </a:rPr>
              <a:t>new</a:t>
            </a:r>
            <a:r>
              <a:rPr b="1" i="0" lang="en" sz="1600" u="none" cap="none" strike="noStrike">
                <a:solidFill>
                  <a:srgbClr val="000000"/>
                </a:solidFill>
                <a:highlight>
                  <a:srgbClr val="FFFFFF"/>
                </a:highlight>
                <a:latin typeface="Courier New"/>
                <a:ea typeface="Courier New"/>
                <a:cs typeface="Courier New"/>
                <a:sym typeface="Courier New"/>
              </a:rPr>
              <a:t> String</a:t>
            </a:r>
            <a:r>
              <a:rPr b="1" i="0" lang="en" sz="1600" u="none" cap="none" strike="noStrike">
                <a:solidFill>
                  <a:srgbClr val="000080"/>
                </a:solidFill>
                <a:highlight>
                  <a:srgbClr val="FFFFFF"/>
                </a:highlight>
                <a:latin typeface="Courier New"/>
                <a:ea typeface="Courier New"/>
                <a:cs typeface="Courier New"/>
                <a:sym typeface="Courier New"/>
              </a:rPr>
              <a:t>(</a:t>
            </a:r>
            <a:r>
              <a:rPr b="1" i="0" lang="en" sz="1600" u="none" cap="none" strike="noStrike">
                <a:solidFill>
                  <a:srgbClr val="C00000"/>
                </a:solidFill>
                <a:highlight>
                  <a:srgbClr val="FFFFFF"/>
                </a:highlight>
                <a:latin typeface="Courier New"/>
                <a:ea typeface="Courier New"/>
                <a:cs typeface="Courier New"/>
                <a:sym typeface="Courier New"/>
              </a:rPr>
              <a:t>"Hello"</a:t>
            </a:r>
            <a:r>
              <a:rPr b="1" i="0" lang="en" sz="1600" u="none" cap="none" strike="noStrike">
                <a:solidFill>
                  <a:srgbClr val="000080"/>
                </a:solidFill>
                <a:highlight>
                  <a:srgbClr val="FFFFFF"/>
                </a:highlight>
                <a:latin typeface="Courier New"/>
                <a:ea typeface="Courier New"/>
                <a:cs typeface="Courier New"/>
                <a:sym typeface="Courier New"/>
              </a:rPr>
              <a:t>);</a:t>
            </a:r>
            <a:endParaRPr b="1" i="0" sz="1600" u="none" cap="none" strike="noStrike">
              <a:solidFill>
                <a:srgbClr val="000000"/>
              </a:solidFill>
              <a:highlight>
                <a:srgbClr val="FFFFFF"/>
              </a:highlight>
              <a:latin typeface="Courier New"/>
              <a:ea typeface="Courier New"/>
              <a:cs typeface="Courier New"/>
              <a:sym typeface="Courier New"/>
            </a:endParaRPr>
          </a:p>
          <a:p>
            <a:pPr indent="0" lvl="0" marL="114300" marR="0" rtl="0" algn="l">
              <a:lnSpc>
                <a:spcPct val="100000"/>
              </a:lnSpc>
              <a:spcBef>
                <a:spcPts val="0"/>
              </a:spcBef>
              <a:spcAft>
                <a:spcPts val="0"/>
              </a:spcAft>
              <a:buClr>
                <a:srgbClr val="000000"/>
              </a:buClr>
              <a:buSzPts val="1300"/>
              <a:buFont typeface="Arial"/>
              <a:buNone/>
            </a:pPr>
            <a:r>
              <a:rPr b="1" i="0" lang="en" sz="1600" u="none" cap="none" strike="noStrike">
                <a:solidFill>
                  <a:srgbClr val="000000"/>
                </a:solidFill>
                <a:highlight>
                  <a:srgbClr val="FFFFFF"/>
                </a:highlight>
                <a:latin typeface="Courier New"/>
                <a:ea typeface="Courier New"/>
                <a:cs typeface="Courier New"/>
                <a:sym typeface="Courier New"/>
              </a:rPr>
              <a:t>        System</a:t>
            </a:r>
            <a:r>
              <a:rPr b="1" i="0" lang="en" sz="1600" u="none" cap="none" strike="noStrike">
                <a:solidFill>
                  <a:srgbClr val="000080"/>
                </a:solidFill>
                <a:highlight>
                  <a:srgbClr val="FFFFFF"/>
                </a:highlight>
                <a:latin typeface="Courier New"/>
                <a:ea typeface="Courier New"/>
                <a:cs typeface="Courier New"/>
                <a:sym typeface="Courier New"/>
              </a:rPr>
              <a:t>.</a:t>
            </a:r>
            <a:r>
              <a:rPr b="1" i="0" lang="en" sz="1600" u="none" cap="none" strike="noStrike">
                <a:solidFill>
                  <a:srgbClr val="000000"/>
                </a:solidFill>
                <a:highlight>
                  <a:srgbClr val="FFFFFF"/>
                </a:highlight>
                <a:latin typeface="Courier New"/>
                <a:ea typeface="Courier New"/>
                <a:cs typeface="Courier New"/>
                <a:sym typeface="Courier New"/>
              </a:rPr>
              <a:t>out</a:t>
            </a:r>
            <a:r>
              <a:rPr b="1" i="0" lang="en" sz="1600" u="none" cap="none" strike="noStrike">
                <a:solidFill>
                  <a:srgbClr val="000080"/>
                </a:solidFill>
                <a:highlight>
                  <a:srgbClr val="FFFFFF"/>
                </a:highlight>
                <a:latin typeface="Courier New"/>
                <a:ea typeface="Courier New"/>
                <a:cs typeface="Courier New"/>
                <a:sym typeface="Courier New"/>
              </a:rPr>
              <a:t>.</a:t>
            </a:r>
            <a:r>
              <a:rPr b="1" i="0" lang="en" sz="1600" u="none" cap="none" strike="noStrike">
                <a:solidFill>
                  <a:srgbClr val="000000"/>
                </a:solidFill>
                <a:highlight>
                  <a:srgbClr val="FFFFFF"/>
                </a:highlight>
                <a:latin typeface="Courier New"/>
                <a:ea typeface="Courier New"/>
                <a:cs typeface="Courier New"/>
                <a:sym typeface="Courier New"/>
              </a:rPr>
              <a:t>println</a:t>
            </a:r>
            <a:r>
              <a:rPr b="1" i="0" lang="en" sz="1600" u="none" cap="none" strike="noStrike">
                <a:solidFill>
                  <a:srgbClr val="000080"/>
                </a:solidFill>
                <a:highlight>
                  <a:srgbClr val="FFFFFF"/>
                </a:highlight>
                <a:latin typeface="Courier New"/>
                <a:ea typeface="Courier New"/>
                <a:cs typeface="Courier New"/>
                <a:sym typeface="Courier New"/>
              </a:rPr>
              <a:t>(</a:t>
            </a:r>
            <a:r>
              <a:rPr b="1" i="0" lang="en" sz="1600" u="none" cap="none" strike="noStrike">
                <a:solidFill>
                  <a:srgbClr val="000000"/>
                </a:solidFill>
                <a:highlight>
                  <a:srgbClr val="FFFFFF"/>
                </a:highlight>
                <a:latin typeface="Courier New"/>
                <a:ea typeface="Courier New"/>
                <a:cs typeface="Courier New"/>
                <a:sym typeface="Courier New"/>
              </a:rPr>
              <a:t>str1 </a:t>
            </a:r>
            <a:r>
              <a:rPr b="1" i="0" lang="en" sz="1600" u="none" cap="none" strike="noStrike">
                <a:solidFill>
                  <a:srgbClr val="000080"/>
                </a:solidFill>
                <a:highlight>
                  <a:srgbClr val="FFFFFF"/>
                </a:highlight>
                <a:latin typeface="Courier New"/>
                <a:ea typeface="Courier New"/>
                <a:cs typeface="Courier New"/>
                <a:sym typeface="Courier New"/>
              </a:rPr>
              <a:t>==</a:t>
            </a:r>
            <a:r>
              <a:rPr b="1" i="0" lang="en" sz="1600" u="none" cap="none" strike="noStrike">
                <a:solidFill>
                  <a:srgbClr val="000000"/>
                </a:solidFill>
                <a:highlight>
                  <a:srgbClr val="FFFFFF"/>
                </a:highlight>
                <a:latin typeface="Courier New"/>
                <a:ea typeface="Courier New"/>
                <a:cs typeface="Courier New"/>
                <a:sym typeface="Courier New"/>
              </a:rPr>
              <a:t> str2</a:t>
            </a:r>
            <a:r>
              <a:rPr b="1" i="0" lang="en" sz="1600" u="none" cap="none" strike="noStrike">
                <a:solidFill>
                  <a:srgbClr val="000080"/>
                </a:solidFill>
                <a:highlight>
                  <a:srgbClr val="FFFFFF"/>
                </a:highlight>
                <a:latin typeface="Courier New"/>
                <a:ea typeface="Courier New"/>
                <a:cs typeface="Courier New"/>
                <a:sym typeface="Courier New"/>
              </a:rPr>
              <a:t>);</a:t>
            </a:r>
            <a:endParaRPr b="1" i="0" sz="1600" u="none" cap="none" strike="noStrike">
              <a:solidFill>
                <a:srgbClr val="000000"/>
              </a:solidFill>
              <a:highlight>
                <a:srgbClr val="FFFFFF"/>
              </a:highlight>
              <a:latin typeface="Courier New"/>
              <a:ea typeface="Courier New"/>
              <a:cs typeface="Courier New"/>
              <a:sym typeface="Courier New"/>
            </a:endParaRPr>
          </a:p>
          <a:p>
            <a:pPr indent="0" lvl="0" marL="114300" marR="0" rtl="0" algn="l">
              <a:lnSpc>
                <a:spcPct val="100000"/>
              </a:lnSpc>
              <a:spcBef>
                <a:spcPts val="0"/>
              </a:spcBef>
              <a:spcAft>
                <a:spcPts val="0"/>
              </a:spcAft>
              <a:buClr>
                <a:srgbClr val="000000"/>
              </a:buClr>
              <a:buSzPts val="1300"/>
              <a:buFont typeface="Arial"/>
              <a:buNone/>
            </a:pPr>
            <a:r>
              <a:rPr b="1" i="0" lang="en" sz="1600" u="none" cap="none" strike="noStrike">
                <a:solidFill>
                  <a:srgbClr val="000000"/>
                </a:solidFill>
                <a:highlight>
                  <a:srgbClr val="FFFFFF"/>
                </a:highlight>
                <a:latin typeface="Courier New"/>
                <a:ea typeface="Courier New"/>
                <a:cs typeface="Courier New"/>
                <a:sym typeface="Courier New"/>
              </a:rPr>
              <a:t>        System</a:t>
            </a:r>
            <a:r>
              <a:rPr b="1" i="0" lang="en" sz="1600" u="none" cap="none" strike="noStrike">
                <a:solidFill>
                  <a:srgbClr val="000080"/>
                </a:solidFill>
                <a:highlight>
                  <a:srgbClr val="FFFFFF"/>
                </a:highlight>
                <a:latin typeface="Courier New"/>
                <a:ea typeface="Courier New"/>
                <a:cs typeface="Courier New"/>
                <a:sym typeface="Courier New"/>
              </a:rPr>
              <a:t>.</a:t>
            </a:r>
            <a:r>
              <a:rPr b="1" i="0" lang="en" sz="1600" u="none" cap="none" strike="noStrike">
                <a:solidFill>
                  <a:srgbClr val="000000"/>
                </a:solidFill>
                <a:highlight>
                  <a:srgbClr val="FFFFFF"/>
                </a:highlight>
                <a:latin typeface="Courier New"/>
                <a:ea typeface="Courier New"/>
                <a:cs typeface="Courier New"/>
                <a:sym typeface="Courier New"/>
              </a:rPr>
              <a:t>out</a:t>
            </a:r>
            <a:r>
              <a:rPr b="1" i="0" lang="en" sz="1600" u="none" cap="none" strike="noStrike">
                <a:solidFill>
                  <a:srgbClr val="000080"/>
                </a:solidFill>
                <a:highlight>
                  <a:srgbClr val="FFFFFF"/>
                </a:highlight>
                <a:latin typeface="Courier New"/>
                <a:ea typeface="Courier New"/>
                <a:cs typeface="Courier New"/>
                <a:sym typeface="Courier New"/>
              </a:rPr>
              <a:t>.</a:t>
            </a:r>
            <a:r>
              <a:rPr b="1" i="0" lang="en" sz="1600" u="none" cap="none" strike="noStrike">
                <a:solidFill>
                  <a:srgbClr val="000000"/>
                </a:solidFill>
                <a:highlight>
                  <a:srgbClr val="FFFFFF"/>
                </a:highlight>
                <a:latin typeface="Courier New"/>
                <a:ea typeface="Courier New"/>
                <a:cs typeface="Courier New"/>
                <a:sym typeface="Courier New"/>
              </a:rPr>
              <a:t>println</a:t>
            </a:r>
            <a:r>
              <a:rPr b="1" i="0" lang="en" sz="1600" u="none" cap="none" strike="noStrike">
                <a:solidFill>
                  <a:srgbClr val="000080"/>
                </a:solidFill>
                <a:highlight>
                  <a:srgbClr val="FFFFFF"/>
                </a:highlight>
                <a:latin typeface="Courier New"/>
                <a:ea typeface="Courier New"/>
                <a:cs typeface="Courier New"/>
                <a:sym typeface="Courier New"/>
              </a:rPr>
              <a:t>(</a:t>
            </a:r>
            <a:r>
              <a:rPr b="1" i="0" lang="en" sz="1600" u="none" cap="none" strike="noStrike">
                <a:solidFill>
                  <a:srgbClr val="000000"/>
                </a:solidFill>
                <a:highlight>
                  <a:srgbClr val="FFFFFF"/>
                </a:highlight>
                <a:latin typeface="Courier New"/>
                <a:ea typeface="Courier New"/>
                <a:cs typeface="Courier New"/>
                <a:sym typeface="Courier New"/>
              </a:rPr>
              <a:t>str2 </a:t>
            </a:r>
            <a:r>
              <a:rPr b="1" i="0" lang="en" sz="1600" u="none" cap="none" strike="noStrike">
                <a:solidFill>
                  <a:srgbClr val="000080"/>
                </a:solidFill>
                <a:highlight>
                  <a:srgbClr val="FFFFFF"/>
                </a:highlight>
                <a:latin typeface="Courier New"/>
                <a:ea typeface="Courier New"/>
                <a:cs typeface="Courier New"/>
                <a:sym typeface="Courier New"/>
              </a:rPr>
              <a:t>==</a:t>
            </a:r>
            <a:r>
              <a:rPr b="1" i="0" lang="en" sz="1600" u="none" cap="none" strike="noStrike">
                <a:solidFill>
                  <a:srgbClr val="000000"/>
                </a:solidFill>
                <a:highlight>
                  <a:srgbClr val="FFFFFF"/>
                </a:highlight>
                <a:latin typeface="Courier New"/>
                <a:ea typeface="Courier New"/>
                <a:cs typeface="Courier New"/>
                <a:sym typeface="Courier New"/>
              </a:rPr>
              <a:t> s1</a:t>
            </a:r>
            <a:r>
              <a:rPr b="1" i="0" lang="en" sz="1600" u="none" cap="none" strike="noStrike">
                <a:solidFill>
                  <a:srgbClr val="000080"/>
                </a:solidFill>
                <a:highlight>
                  <a:srgbClr val="FFFFFF"/>
                </a:highlight>
                <a:latin typeface="Courier New"/>
                <a:ea typeface="Courier New"/>
                <a:cs typeface="Courier New"/>
                <a:sym typeface="Courier New"/>
              </a:rPr>
              <a:t>);</a:t>
            </a:r>
            <a:endParaRPr b="1" i="0" sz="1600" u="none" cap="none" strike="noStrike">
              <a:solidFill>
                <a:srgbClr val="000000"/>
              </a:solidFill>
              <a:highlight>
                <a:srgbClr val="FFFFFF"/>
              </a:highlight>
              <a:latin typeface="Courier New"/>
              <a:ea typeface="Courier New"/>
              <a:cs typeface="Courier New"/>
              <a:sym typeface="Courier New"/>
            </a:endParaRPr>
          </a:p>
          <a:p>
            <a:pPr indent="0" lvl="0" marL="114300" marR="0" rtl="0" algn="l">
              <a:lnSpc>
                <a:spcPct val="100000"/>
              </a:lnSpc>
              <a:spcBef>
                <a:spcPts val="0"/>
              </a:spcBef>
              <a:spcAft>
                <a:spcPts val="0"/>
              </a:spcAft>
              <a:buClr>
                <a:srgbClr val="000000"/>
              </a:buClr>
              <a:buSzPts val="1300"/>
              <a:buFont typeface="Arial"/>
              <a:buNone/>
            </a:pPr>
            <a:r>
              <a:rPr b="1" i="0" lang="en" sz="1600" u="none" cap="none" strike="noStrike">
                <a:solidFill>
                  <a:srgbClr val="000000"/>
                </a:solidFill>
                <a:highlight>
                  <a:srgbClr val="FFFFFF"/>
                </a:highlight>
                <a:latin typeface="Courier New"/>
                <a:ea typeface="Courier New"/>
                <a:cs typeface="Courier New"/>
                <a:sym typeface="Courier New"/>
              </a:rPr>
              <a:t>        System</a:t>
            </a:r>
            <a:r>
              <a:rPr b="1" i="0" lang="en" sz="1600" u="none" cap="none" strike="noStrike">
                <a:solidFill>
                  <a:srgbClr val="000080"/>
                </a:solidFill>
                <a:highlight>
                  <a:srgbClr val="FFFFFF"/>
                </a:highlight>
                <a:latin typeface="Courier New"/>
                <a:ea typeface="Courier New"/>
                <a:cs typeface="Courier New"/>
                <a:sym typeface="Courier New"/>
              </a:rPr>
              <a:t>.</a:t>
            </a:r>
            <a:r>
              <a:rPr b="1" i="0" lang="en" sz="1600" u="none" cap="none" strike="noStrike">
                <a:solidFill>
                  <a:srgbClr val="000000"/>
                </a:solidFill>
                <a:highlight>
                  <a:srgbClr val="FFFFFF"/>
                </a:highlight>
                <a:latin typeface="Courier New"/>
                <a:ea typeface="Courier New"/>
                <a:cs typeface="Courier New"/>
                <a:sym typeface="Courier New"/>
              </a:rPr>
              <a:t>out</a:t>
            </a:r>
            <a:r>
              <a:rPr b="1" i="0" lang="en" sz="1600" u="none" cap="none" strike="noStrike">
                <a:solidFill>
                  <a:srgbClr val="000080"/>
                </a:solidFill>
                <a:highlight>
                  <a:srgbClr val="FFFFFF"/>
                </a:highlight>
                <a:latin typeface="Courier New"/>
                <a:ea typeface="Courier New"/>
                <a:cs typeface="Courier New"/>
                <a:sym typeface="Courier New"/>
              </a:rPr>
              <a:t>.</a:t>
            </a:r>
            <a:r>
              <a:rPr b="1" i="0" lang="en" sz="1600" u="none" cap="none" strike="noStrike">
                <a:solidFill>
                  <a:srgbClr val="000000"/>
                </a:solidFill>
                <a:highlight>
                  <a:srgbClr val="FFFFFF"/>
                </a:highlight>
                <a:latin typeface="Courier New"/>
                <a:ea typeface="Courier New"/>
                <a:cs typeface="Courier New"/>
                <a:sym typeface="Courier New"/>
              </a:rPr>
              <a:t>println</a:t>
            </a:r>
            <a:r>
              <a:rPr b="1" i="0" lang="en" sz="1600" u="none" cap="none" strike="noStrike">
                <a:solidFill>
                  <a:srgbClr val="000080"/>
                </a:solidFill>
                <a:highlight>
                  <a:srgbClr val="FFFFFF"/>
                </a:highlight>
                <a:latin typeface="Courier New"/>
                <a:ea typeface="Courier New"/>
                <a:cs typeface="Courier New"/>
                <a:sym typeface="Courier New"/>
              </a:rPr>
              <a:t>(</a:t>
            </a:r>
            <a:r>
              <a:rPr b="1" i="0" lang="en" sz="1600" u="none" cap="none" strike="noStrike">
                <a:solidFill>
                  <a:srgbClr val="000000"/>
                </a:solidFill>
                <a:highlight>
                  <a:srgbClr val="FFFFFF"/>
                </a:highlight>
                <a:latin typeface="Courier New"/>
                <a:ea typeface="Courier New"/>
                <a:cs typeface="Courier New"/>
                <a:sym typeface="Courier New"/>
              </a:rPr>
              <a:t>s1 </a:t>
            </a:r>
            <a:r>
              <a:rPr b="1" i="0" lang="en" sz="1600" u="none" cap="none" strike="noStrike">
                <a:solidFill>
                  <a:srgbClr val="000080"/>
                </a:solidFill>
                <a:highlight>
                  <a:srgbClr val="FFFFFF"/>
                </a:highlight>
                <a:latin typeface="Courier New"/>
                <a:ea typeface="Courier New"/>
                <a:cs typeface="Courier New"/>
                <a:sym typeface="Courier New"/>
              </a:rPr>
              <a:t>==</a:t>
            </a:r>
            <a:r>
              <a:rPr b="1" i="0" lang="en" sz="1600" u="none" cap="none" strike="noStrike">
                <a:solidFill>
                  <a:srgbClr val="000000"/>
                </a:solidFill>
                <a:highlight>
                  <a:srgbClr val="FFFFFF"/>
                </a:highlight>
                <a:latin typeface="Courier New"/>
                <a:ea typeface="Courier New"/>
                <a:cs typeface="Courier New"/>
                <a:sym typeface="Courier New"/>
              </a:rPr>
              <a:t> s2</a:t>
            </a:r>
            <a:r>
              <a:rPr b="1" i="0" lang="en" sz="1600" u="none" cap="none" strike="noStrike">
                <a:solidFill>
                  <a:srgbClr val="000080"/>
                </a:solidFill>
                <a:highlight>
                  <a:srgbClr val="FFFFFF"/>
                </a:highlight>
                <a:latin typeface="Courier New"/>
                <a:ea typeface="Courier New"/>
                <a:cs typeface="Courier New"/>
                <a:sym typeface="Courier New"/>
              </a:rPr>
              <a:t>);</a:t>
            </a:r>
            <a:endParaRPr b="1" i="0" sz="1600" u="none" cap="none" strike="noStrike">
              <a:solidFill>
                <a:srgbClr val="000000"/>
              </a:solidFill>
              <a:highlight>
                <a:srgbClr val="FFFFFF"/>
              </a:highlight>
              <a:latin typeface="Courier New"/>
              <a:ea typeface="Courier New"/>
              <a:cs typeface="Courier New"/>
              <a:sym typeface="Courier New"/>
            </a:endParaRPr>
          </a:p>
          <a:p>
            <a:pPr indent="0" lvl="0" marL="114300" marR="0" rtl="0" algn="l">
              <a:lnSpc>
                <a:spcPct val="100000"/>
              </a:lnSpc>
              <a:spcBef>
                <a:spcPts val="0"/>
              </a:spcBef>
              <a:spcAft>
                <a:spcPts val="0"/>
              </a:spcAft>
              <a:buClr>
                <a:srgbClr val="000000"/>
              </a:buClr>
              <a:buSzPts val="1300"/>
              <a:buFont typeface="Arial"/>
              <a:buNone/>
            </a:pPr>
            <a:r>
              <a:rPr b="1" i="0" lang="en" sz="1600" u="none" cap="none" strike="noStrike">
                <a:solidFill>
                  <a:srgbClr val="000000"/>
                </a:solidFill>
                <a:highlight>
                  <a:srgbClr val="FFFFFF"/>
                </a:highlight>
                <a:latin typeface="Courier New"/>
                <a:ea typeface="Courier New"/>
                <a:cs typeface="Courier New"/>
                <a:sym typeface="Courier New"/>
              </a:rPr>
              <a:t>    </a:t>
            </a:r>
            <a:r>
              <a:rPr b="1" i="0" lang="en" sz="1600" u="none" cap="none" strike="noStrike">
                <a:solidFill>
                  <a:srgbClr val="000080"/>
                </a:solidFill>
                <a:highlight>
                  <a:srgbClr val="FFFFFF"/>
                </a:highlight>
                <a:latin typeface="Courier New"/>
                <a:ea typeface="Courier New"/>
                <a:cs typeface="Courier New"/>
                <a:sym typeface="Courier New"/>
              </a:rPr>
              <a:t>}</a:t>
            </a:r>
            <a:endParaRPr b="1" i="0" sz="1600" u="none" cap="none" strike="noStrike">
              <a:solidFill>
                <a:srgbClr val="000000"/>
              </a:solidFill>
              <a:highlight>
                <a:srgbClr val="FFFFFF"/>
              </a:highlight>
              <a:latin typeface="Courier New"/>
              <a:ea typeface="Courier New"/>
              <a:cs typeface="Courier New"/>
              <a:sym typeface="Courier New"/>
            </a:endParaRPr>
          </a:p>
          <a:p>
            <a:pPr indent="0" lvl="0" marL="114300" marR="0" rtl="0" algn="l">
              <a:lnSpc>
                <a:spcPct val="100000"/>
              </a:lnSpc>
              <a:spcBef>
                <a:spcPts val="0"/>
              </a:spcBef>
              <a:spcAft>
                <a:spcPts val="0"/>
              </a:spcAft>
              <a:buClr>
                <a:srgbClr val="000000"/>
              </a:buClr>
              <a:buSzPts val="1300"/>
              <a:buFont typeface="Arial"/>
              <a:buNone/>
            </a:pPr>
            <a:r>
              <a:rPr b="1" i="0" lang="en" sz="1600" u="none" cap="none" strike="noStrike">
                <a:solidFill>
                  <a:srgbClr val="000080"/>
                </a:solidFill>
                <a:highlight>
                  <a:srgbClr val="FFFFFF"/>
                </a:highlight>
                <a:latin typeface="Courier New"/>
                <a:ea typeface="Courier New"/>
                <a:cs typeface="Courier New"/>
                <a:sym typeface="Courier New"/>
              </a:rPr>
              <a:t>}</a:t>
            </a:r>
            <a:endParaRPr b="1" i="0" sz="1600" u="none" cap="none" strike="noStrike">
              <a:solidFill>
                <a:srgbClr val="000000"/>
              </a:solidFill>
              <a:highlight>
                <a:srgbClr val="FFFFFF"/>
              </a:highlight>
              <a:latin typeface="Courier New"/>
              <a:ea typeface="Courier New"/>
              <a:cs typeface="Courier New"/>
              <a:sym typeface="Courier New"/>
            </a:endParaRPr>
          </a:p>
          <a:p>
            <a:pPr indent="0" lvl="0" marL="114300" marR="0" rtl="0" algn="l">
              <a:lnSpc>
                <a:spcPct val="100000"/>
              </a:lnSpc>
              <a:spcBef>
                <a:spcPts val="0"/>
              </a:spcBef>
              <a:spcAft>
                <a:spcPts val="0"/>
              </a:spcAft>
              <a:buClr>
                <a:srgbClr val="000000"/>
              </a:buClr>
              <a:buSzPts val="1300"/>
              <a:buFont typeface="Arial"/>
              <a:buNone/>
            </a:pPr>
            <a:r>
              <a:t/>
            </a:r>
            <a:endParaRPr b="0" i="0" sz="1600" u="none" cap="none" strike="noStrike">
              <a:solidFill>
                <a:schemeClr val="dk1"/>
              </a:solidFill>
              <a:latin typeface="Arial"/>
              <a:ea typeface="Arial"/>
              <a:cs typeface="Arial"/>
              <a:sym typeface="Arial"/>
            </a:endParaRPr>
          </a:p>
        </p:txBody>
      </p:sp>
      <p:sp>
        <p:nvSpPr>
          <p:cNvPr id="401" name="Google Shape;401;p15"/>
          <p:cNvSpPr/>
          <p:nvPr/>
        </p:nvSpPr>
        <p:spPr>
          <a:xfrm>
            <a:off x="9581816"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02" name="Google Shape;402;p15"/>
          <p:cNvSpPr/>
          <p:nvPr/>
        </p:nvSpPr>
        <p:spPr>
          <a:xfrm>
            <a:off x="12856" y="122369"/>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i="0" sz="1800" u="none" cap="none" strike="noStrike">
              <a:solidFill>
                <a:schemeClr val="lt1"/>
              </a:solidFill>
              <a:latin typeface="Roboto"/>
              <a:ea typeface="Roboto"/>
              <a:cs typeface="Roboto"/>
              <a:sym typeface="Roboto"/>
            </a:endParaRPr>
          </a:p>
        </p:txBody>
      </p:sp>
      <p:pic>
        <p:nvPicPr>
          <p:cNvPr id="403" name="Google Shape;403;p15"/>
          <p:cNvPicPr preferRelativeResize="0"/>
          <p:nvPr/>
        </p:nvPicPr>
        <p:blipFill rotWithShape="1">
          <a:blip r:embed="rId3">
            <a:alphaModFix/>
          </a:blip>
          <a:srcRect b="51126" l="41240" r="-23986" t="9528"/>
          <a:stretch/>
        </p:blipFill>
        <p:spPr>
          <a:xfrm>
            <a:off x="12856" y="4538830"/>
            <a:ext cx="2512194" cy="600547"/>
          </a:xfrm>
          <a:prstGeom prst="rect">
            <a:avLst/>
          </a:prstGeom>
          <a:noFill/>
          <a:ln>
            <a:noFill/>
          </a:ln>
        </p:spPr>
      </p:pic>
      <p:pic>
        <p:nvPicPr>
          <p:cNvPr id="404" name="Google Shape;404;p15"/>
          <p:cNvPicPr preferRelativeResize="0"/>
          <p:nvPr/>
        </p:nvPicPr>
        <p:blipFill rotWithShape="1">
          <a:blip r:embed="rId4">
            <a:alphaModFix/>
          </a:blip>
          <a:srcRect b="0" l="0" r="60688" t="0"/>
          <a:stretch/>
        </p:blipFill>
        <p:spPr>
          <a:xfrm>
            <a:off x="8616228" y="79410"/>
            <a:ext cx="481263" cy="518159"/>
          </a:xfrm>
          <a:prstGeom prst="rect">
            <a:avLst/>
          </a:prstGeom>
          <a:noFill/>
          <a:ln>
            <a:noFill/>
          </a:ln>
        </p:spPr>
      </p:pic>
      <p:sp>
        <p:nvSpPr>
          <p:cNvPr id="405" name="Google Shape;405;p15"/>
          <p:cNvSpPr txBox="1"/>
          <p:nvPr/>
        </p:nvSpPr>
        <p:spPr>
          <a:xfrm>
            <a:off x="6461125" y="4248150"/>
            <a:ext cx="2540000" cy="73723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400" u="none" cap="none" strike="noStrike">
                <a:solidFill>
                  <a:srgbClr val="C00000"/>
                </a:solidFill>
                <a:latin typeface="Courier New"/>
                <a:ea typeface="Courier New"/>
                <a:cs typeface="Courier New"/>
                <a:sym typeface="Courier New"/>
              </a:rPr>
              <a:t>true</a:t>
            </a:r>
            <a:endParaRPr b="1" i="0" sz="1400" u="none" cap="none" strike="noStrike">
              <a:solidFill>
                <a:srgbClr val="C00000"/>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1" i="0" lang="en" sz="1400" u="none" cap="none" strike="noStrike">
                <a:solidFill>
                  <a:srgbClr val="C00000"/>
                </a:solidFill>
                <a:latin typeface="Courier New"/>
                <a:ea typeface="Courier New"/>
                <a:cs typeface="Courier New"/>
                <a:sym typeface="Courier New"/>
              </a:rPr>
              <a:t>false</a:t>
            </a:r>
            <a:endParaRPr b="1" i="0" sz="1400" u="none" cap="none" strike="noStrike">
              <a:solidFill>
                <a:srgbClr val="C00000"/>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1" i="0" lang="en" sz="1400" u="none" cap="none" strike="noStrike">
                <a:solidFill>
                  <a:srgbClr val="C00000"/>
                </a:solidFill>
                <a:latin typeface="Courier New"/>
                <a:ea typeface="Courier New"/>
                <a:cs typeface="Courier New"/>
                <a:sym typeface="Courier New"/>
              </a:rPr>
              <a:t>false</a:t>
            </a:r>
            <a:endParaRPr/>
          </a:p>
        </p:txBody>
      </p: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16"/>
          <p:cNvSpPr txBox="1"/>
          <p:nvPr>
            <p:ph idx="4294967295" type="body"/>
          </p:nvPr>
        </p:nvSpPr>
        <p:spPr>
          <a:xfrm>
            <a:off x="177715" y="763739"/>
            <a:ext cx="8520600" cy="3416400"/>
          </a:xfrm>
          <a:prstGeom prst="rect">
            <a:avLst/>
          </a:prstGeom>
          <a:noFill/>
          <a:ln>
            <a:noFill/>
          </a:ln>
        </p:spPr>
        <p:txBody>
          <a:bodyPr anchorCtr="0" anchor="ctr" bIns="0" lIns="0" spcFirstLastPara="1" rIns="0" wrap="square" tIns="0">
            <a:noAutofit/>
          </a:bodyPr>
          <a:lstStyle/>
          <a:p>
            <a:pPr indent="0" lvl="0" marL="114300" marR="0" rtl="0" algn="l">
              <a:lnSpc>
                <a:spcPct val="100000"/>
              </a:lnSpc>
              <a:spcBef>
                <a:spcPts val="0"/>
              </a:spcBef>
              <a:spcAft>
                <a:spcPts val="0"/>
              </a:spcAft>
              <a:buClr>
                <a:srgbClr val="000000"/>
              </a:buClr>
              <a:buSzPts val="1300"/>
              <a:buFont typeface="Arial"/>
              <a:buNone/>
            </a:pPr>
            <a:r>
              <a:rPr b="1" i="0" lang="en" sz="1600" u="none" cap="none" strike="noStrike">
                <a:solidFill>
                  <a:srgbClr val="F05136"/>
                </a:solidFill>
                <a:highlight>
                  <a:srgbClr val="FFFFFF"/>
                </a:highlight>
                <a:latin typeface="Courier New"/>
                <a:ea typeface="Courier New"/>
                <a:cs typeface="Courier New"/>
                <a:sym typeface="Courier New"/>
              </a:rPr>
              <a:t>// Predict the output of the below code</a:t>
            </a:r>
            <a:endParaRPr b="1" i="0" sz="1600" u="none" cap="none" strike="noStrike">
              <a:solidFill>
                <a:srgbClr val="F05136"/>
              </a:solidFill>
              <a:highlight>
                <a:srgbClr val="FFFFFF"/>
              </a:highlight>
              <a:latin typeface="Courier New"/>
              <a:ea typeface="Courier New"/>
              <a:cs typeface="Courier New"/>
              <a:sym typeface="Courier New"/>
            </a:endParaRPr>
          </a:p>
          <a:p>
            <a:pPr indent="0" lvl="0" marL="114300" marR="0" rtl="0" algn="l">
              <a:lnSpc>
                <a:spcPct val="100000"/>
              </a:lnSpc>
              <a:spcBef>
                <a:spcPts val="0"/>
              </a:spcBef>
              <a:spcAft>
                <a:spcPts val="0"/>
              </a:spcAft>
              <a:buClr>
                <a:srgbClr val="000000"/>
              </a:buClr>
              <a:buSzPts val="1300"/>
              <a:buFont typeface="Arial"/>
              <a:buNone/>
            </a:pPr>
            <a:r>
              <a:t/>
            </a:r>
            <a:endParaRPr b="1" i="0" sz="1600" u="none" cap="none" strike="noStrike">
              <a:solidFill>
                <a:srgbClr val="000000"/>
              </a:solidFill>
              <a:highlight>
                <a:srgbClr val="FFFFFF"/>
              </a:highlight>
              <a:latin typeface="Courier New"/>
              <a:ea typeface="Courier New"/>
              <a:cs typeface="Courier New"/>
              <a:sym typeface="Courier New"/>
            </a:endParaRPr>
          </a:p>
          <a:p>
            <a:pPr indent="0" lvl="0" marL="114300" marR="0" rtl="0" algn="l">
              <a:lnSpc>
                <a:spcPct val="100000"/>
              </a:lnSpc>
              <a:spcBef>
                <a:spcPts val="0"/>
              </a:spcBef>
              <a:spcAft>
                <a:spcPts val="0"/>
              </a:spcAft>
              <a:buClr>
                <a:srgbClr val="000000"/>
              </a:buClr>
              <a:buSzPts val="1300"/>
              <a:buFont typeface="Arial"/>
              <a:buNone/>
            </a:pPr>
            <a:r>
              <a:rPr b="1" i="0" lang="en" sz="1600" u="none" cap="none" strike="noStrike">
                <a:solidFill>
                  <a:srgbClr val="8000FF"/>
                </a:solidFill>
                <a:highlight>
                  <a:srgbClr val="FFFFFF"/>
                </a:highlight>
                <a:latin typeface="Courier New"/>
                <a:ea typeface="Courier New"/>
                <a:cs typeface="Courier New"/>
                <a:sym typeface="Courier New"/>
              </a:rPr>
              <a:t>class</a:t>
            </a:r>
            <a:r>
              <a:rPr b="1" i="0" lang="en" sz="1600" u="none" cap="none" strike="noStrike">
                <a:solidFill>
                  <a:srgbClr val="000000"/>
                </a:solidFill>
                <a:highlight>
                  <a:srgbClr val="FFFFFF"/>
                </a:highlight>
                <a:latin typeface="Courier New"/>
                <a:ea typeface="Courier New"/>
                <a:cs typeface="Courier New"/>
                <a:sym typeface="Courier New"/>
              </a:rPr>
              <a:t> Main</a:t>
            </a:r>
            <a:r>
              <a:rPr b="1" i="0" lang="en" sz="1600" u="none" cap="none" strike="noStrike">
                <a:solidFill>
                  <a:srgbClr val="000080"/>
                </a:solidFill>
                <a:highlight>
                  <a:srgbClr val="FFFFFF"/>
                </a:highlight>
                <a:latin typeface="Courier New"/>
                <a:ea typeface="Courier New"/>
                <a:cs typeface="Courier New"/>
                <a:sym typeface="Courier New"/>
              </a:rPr>
              <a:t>{</a:t>
            </a:r>
            <a:endParaRPr b="1" i="0" sz="1600" u="none" cap="none" strike="noStrike">
              <a:solidFill>
                <a:srgbClr val="000000"/>
              </a:solidFill>
              <a:highlight>
                <a:srgbClr val="FFFFFF"/>
              </a:highlight>
              <a:latin typeface="Courier New"/>
              <a:ea typeface="Courier New"/>
              <a:cs typeface="Courier New"/>
              <a:sym typeface="Courier New"/>
            </a:endParaRPr>
          </a:p>
          <a:p>
            <a:pPr indent="0" lvl="0" marL="114300" marR="0" rtl="0" algn="l">
              <a:lnSpc>
                <a:spcPct val="100000"/>
              </a:lnSpc>
              <a:spcBef>
                <a:spcPts val="0"/>
              </a:spcBef>
              <a:spcAft>
                <a:spcPts val="0"/>
              </a:spcAft>
              <a:buClr>
                <a:srgbClr val="000000"/>
              </a:buClr>
              <a:buSzPts val="1300"/>
              <a:buFont typeface="Arial"/>
              <a:buNone/>
            </a:pPr>
            <a:r>
              <a:rPr b="1" i="0" lang="en" sz="1600" u="none" cap="none" strike="noStrike">
                <a:solidFill>
                  <a:srgbClr val="000000"/>
                </a:solidFill>
                <a:highlight>
                  <a:srgbClr val="FFFFFF"/>
                </a:highlight>
                <a:latin typeface="Courier New"/>
                <a:ea typeface="Courier New"/>
                <a:cs typeface="Courier New"/>
                <a:sym typeface="Courier New"/>
              </a:rPr>
              <a:t>    </a:t>
            </a:r>
            <a:r>
              <a:rPr b="1" i="0" lang="en" sz="1600" u="none" cap="none" strike="noStrike">
                <a:solidFill>
                  <a:srgbClr val="8000FF"/>
                </a:solidFill>
                <a:highlight>
                  <a:srgbClr val="FFFFFF"/>
                </a:highlight>
                <a:latin typeface="Courier New"/>
                <a:ea typeface="Courier New"/>
                <a:cs typeface="Courier New"/>
                <a:sym typeface="Courier New"/>
              </a:rPr>
              <a:t>public</a:t>
            </a:r>
            <a:r>
              <a:rPr b="1" i="0" lang="en" sz="1600" u="none" cap="none" strike="noStrike">
                <a:solidFill>
                  <a:srgbClr val="000000"/>
                </a:solidFill>
                <a:highlight>
                  <a:srgbClr val="FFFFFF"/>
                </a:highlight>
                <a:latin typeface="Courier New"/>
                <a:ea typeface="Courier New"/>
                <a:cs typeface="Courier New"/>
                <a:sym typeface="Courier New"/>
              </a:rPr>
              <a:t> </a:t>
            </a:r>
            <a:r>
              <a:rPr b="1" i="0" lang="en" sz="1600" u="none" cap="none" strike="noStrike">
                <a:solidFill>
                  <a:srgbClr val="8000FF"/>
                </a:solidFill>
                <a:highlight>
                  <a:srgbClr val="FFFFFF"/>
                </a:highlight>
                <a:latin typeface="Courier New"/>
                <a:ea typeface="Courier New"/>
                <a:cs typeface="Courier New"/>
                <a:sym typeface="Courier New"/>
              </a:rPr>
              <a:t>static</a:t>
            </a:r>
            <a:r>
              <a:rPr b="1" i="0" lang="en" sz="1600" u="none" cap="none" strike="noStrike">
                <a:solidFill>
                  <a:srgbClr val="000000"/>
                </a:solidFill>
                <a:highlight>
                  <a:srgbClr val="FFFFFF"/>
                </a:highlight>
                <a:latin typeface="Courier New"/>
                <a:ea typeface="Courier New"/>
                <a:cs typeface="Courier New"/>
                <a:sym typeface="Courier New"/>
              </a:rPr>
              <a:t> </a:t>
            </a:r>
            <a:r>
              <a:rPr b="1" i="0" lang="en" sz="1600" u="none" cap="none" strike="noStrike">
                <a:solidFill>
                  <a:srgbClr val="8000FF"/>
                </a:solidFill>
                <a:highlight>
                  <a:srgbClr val="FFFFFF"/>
                </a:highlight>
                <a:latin typeface="Courier New"/>
                <a:ea typeface="Courier New"/>
                <a:cs typeface="Courier New"/>
                <a:sym typeface="Courier New"/>
              </a:rPr>
              <a:t>void</a:t>
            </a:r>
            <a:r>
              <a:rPr b="1" i="0" lang="en" sz="1600" u="none" cap="none" strike="noStrike">
                <a:solidFill>
                  <a:srgbClr val="000000"/>
                </a:solidFill>
                <a:highlight>
                  <a:srgbClr val="FFFFFF"/>
                </a:highlight>
                <a:latin typeface="Courier New"/>
                <a:ea typeface="Courier New"/>
                <a:cs typeface="Courier New"/>
                <a:sym typeface="Courier New"/>
              </a:rPr>
              <a:t> main</a:t>
            </a:r>
            <a:r>
              <a:rPr b="1" i="0" lang="en" sz="1600" u="none" cap="none" strike="noStrike">
                <a:solidFill>
                  <a:srgbClr val="000080"/>
                </a:solidFill>
                <a:highlight>
                  <a:srgbClr val="FFFFFF"/>
                </a:highlight>
                <a:latin typeface="Courier New"/>
                <a:ea typeface="Courier New"/>
                <a:cs typeface="Courier New"/>
                <a:sym typeface="Courier New"/>
              </a:rPr>
              <a:t>(</a:t>
            </a:r>
            <a:r>
              <a:rPr b="1" i="0" lang="en" sz="1600" u="none" cap="none" strike="noStrike">
                <a:solidFill>
                  <a:srgbClr val="000000"/>
                </a:solidFill>
                <a:highlight>
                  <a:srgbClr val="FFFFFF"/>
                </a:highlight>
                <a:latin typeface="Courier New"/>
                <a:ea typeface="Courier New"/>
                <a:cs typeface="Courier New"/>
                <a:sym typeface="Courier New"/>
              </a:rPr>
              <a:t>String args</a:t>
            </a:r>
            <a:r>
              <a:rPr b="1" i="0" lang="en" sz="1600" u="none" cap="none" strike="noStrike">
                <a:solidFill>
                  <a:srgbClr val="000080"/>
                </a:solidFill>
                <a:highlight>
                  <a:srgbClr val="FFFFFF"/>
                </a:highlight>
                <a:latin typeface="Courier New"/>
                <a:ea typeface="Courier New"/>
                <a:cs typeface="Courier New"/>
                <a:sym typeface="Courier New"/>
              </a:rPr>
              <a:t>[]){</a:t>
            </a:r>
            <a:endParaRPr b="1" i="0" sz="1600" u="none" cap="none" strike="noStrike">
              <a:solidFill>
                <a:srgbClr val="000000"/>
              </a:solidFill>
              <a:highlight>
                <a:srgbClr val="FFFFFF"/>
              </a:highlight>
              <a:latin typeface="Courier New"/>
              <a:ea typeface="Courier New"/>
              <a:cs typeface="Courier New"/>
              <a:sym typeface="Courier New"/>
            </a:endParaRPr>
          </a:p>
          <a:p>
            <a:pPr indent="0" lvl="0" marL="114300" marR="0" rtl="0" algn="l">
              <a:lnSpc>
                <a:spcPct val="100000"/>
              </a:lnSpc>
              <a:spcBef>
                <a:spcPts val="0"/>
              </a:spcBef>
              <a:spcAft>
                <a:spcPts val="0"/>
              </a:spcAft>
              <a:buClr>
                <a:srgbClr val="000000"/>
              </a:buClr>
              <a:buSzPts val="1300"/>
              <a:buFont typeface="Arial"/>
              <a:buNone/>
            </a:pPr>
            <a:r>
              <a:rPr b="1" i="0" lang="en" sz="1600" u="none" cap="none" strike="noStrike">
                <a:solidFill>
                  <a:srgbClr val="000000"/>
                </a:solidFill>
                <a:highlight>
                  <a:srgbClr val="FFFFFF"/>
                </a:highlight>
                <a:latin typeface="Courier New"/>
                <a:ea typeface="Courier New"/>
                <a:cs typeface="Courier New"/>
                <a:sym typeface="Courier New"/>
              </a:rPr>
              <a:t>        String s1 </a:t>
            </a:r>
            <a:r>
              <a:rPr b="1" i="0" lang="en" sz="1600" u="none" cap="none" strike="noStrike">
                <a:solidFill>
                  <a:srgbClr val="000080"/>
                </a:solidFill>
                <a:highlight>
                  <a:srgbClr val="FFFFFF"/>
                </a:highlight>
                <a:latin typeface="Courier New"/>
                <a:ea typeface="Courier New"/>
                <a:cs typeface="Courier New"/>
                <a:sym typeface="Courier New"/>
              </a:rPr>
              <a:t>=</a:t>
            </a:r>
            <a:r>
              <a:rPr b="1" i="0" lang="en" sz="1600" u="none" cap="none" strike="noStrike">
                <a:solidFill>
                  <a:srgbClr val="000000"/>
                </a:solidFill>
                <a:highlight>
                  <a:srgbClr val="FFFFFF"/>
                </a:highlight>
                <a:latin typeface="Courier New"/>
                <a:ea typeface="Courier New"/>
                <a:cs typeface="Courier New"/>
                <a:sym typeface="Courier New"/>
              </a:rPr>
              <a:t> </a:t>
            </a:r>
            <a:r>
              <a:rPr b="1" i="0" lang="en" sz="1600" u="none" cap="none" strike="noStrike">
                <a:solidFill>
                  <a:srgbClr val="0000FF"/>
                </a:solidFill>
                <a:highlight>
                  <a:srgbClr val="FFFFFF"/>
                </a:highlight>
                <a:latin typeface="Courier New"/>
                <a:ea typeface="Courier New"/>
                <a:cs typeface="Courier New"/>
                <a:sym typeface="Courier New"/>
              </a:rPr>
              <a:t>new</a:t>
            </a:r>
            <a:r>
              <a:rPr b="1" i="0" lang="en" sz="1600" u="none" cap="none" strike="noStrike">
                <a:solidFill>
                  <a:srgbClr val="000000"/>
                </a:solidFill>
                <a:highlight>
                  <a:srgbClr val="FFFFFF"/>
                </a:highlight>
                <a:latin typeface="Courier New"/>
                <a:ea typeface="Courier New"/>
                <a:cs typeface="Courier New"/>
                <a:sym typeface="Courier New"/>
              </a:rPr>
              <a:t> String</a:t>
            </a:r>
            <a:r>
              <a:rPr b="1" i="0" lang="en" sz="1600" u="none" cap="none" strike="noStrike">
                <a:solidFill>
                  <a:srgbClr val="000080"/>
                </a:solidFill>
                <a:highlight>
                  <a:srgbClr val="FFFFFF"/>
                </a:highlight>
                <a:latin typeface="Courier New"/>
                <a:ea typeface="Courier New"/>
                <a:cs typeface="Courier New"/>
                <a:sym typeface="Courier New"/>
              </a:rPr>
              <a:t>(</a:t>
            </a:r>
            <a:r>
              <a:rPr b="1" i="0" lang="en" sz="1600" u="none" cap="none" strike="noStrike">
                <a:solidFill>
                  <a:srgbClr val="C00000"/>
                </a:solidFill>
                <a:highlight>
                  <a:srgbClr val="FFFFFF"/>
                </a:highlight>
                <a:latin typeface="Courier New"/>
                <a:ea typeface="Courier New"/>
                <a:cs typeface="Courier New"/>
                <a:sym typeface="Courier New"/>
              </a:rPr>
              <a:t>"Noughat"</a:t>
            </a:r>
            <a:r>
              <a:rPr b="1" i="0" lang="en" sz="1600" u="none" cap="none" strike="noStrike">
                <a:solidFill>
                  <a:srgbClr val="000080"/>
                </a:solidFill>
                <a:highlight>
                  <a:srgbClr val="FFFFFF"/>
                </a:highlight>
                <a:latin typeface="Courier New"/>
                <a:ea typeface="Courier New"/>
                <a:cs typeface="Courier New"/>
                <a:sym typeface="Courier New"/>
              </a:rPr>
              <a:t>);</a:t>
            </a:r>
            <a:endParaRPr b="1" i="0" sz="1600" u="none" cap="none" strike="noStrike">
              <a:solidFill>
                <a:srgbClr val="000000"/>
              </a:solidFill>
              <a:highlight>
                <a:srgbClr val="FFFFFF"/>
              </a:highlight>
              <a:latin typeface="Courier New"/>
              <a:ea typeface="Courier New"/>
              <a:cs typeface="Courier New"/>
              <a:sym typeface="Courier New"/>
            </a:endParaRPr>
          </a:p>
          <a:p>
            <a:pPr indent="0" lvl="0" marL="114300" marR="0" rtl="0" algn="l">
              <a:lnSpc>
                <a:spcPct val="100000"/>
              </a:lnSpc>
              <a:spcBef>
                <a:spcPts val="0"/>
              </a:spcBef>
              <a:spcAft>
                <a:spcPts val="0"/>
              </a:spcAft>
              <a:buClr>
                <a:srgbClr val="000000"/>
              </a:buClr>
              <a:buSzPts val="1300"/>
              <a:buFont typeface="Arial"/>
              <a:buNone/>
            </a:pPr>
            <a:r>
              <a:rPr b="1" i="0" lang="en" sz="1600" u="none" cap="none" strike="noStrike">
                <a:solidFill>
                  <a:srgbClr val="000000"/>
                </a:solidFill>
                <a:highlight>
                  <a:srgbClr val="FFFFFF"/>
                </a:highlight>
                <a:latin typeface="Courier New"/>
                <a:ea typeface="Courier New"/>
                <a:cs typeface="Courier New"/>
                <a:sym typeface="Courier New"/>
              </a:rPr>
              <a:t>        String s2 </a:t>
            </a:r>
            <a:r>
              <a:rPr b="1" i="0" lang="en" sz="1600" u="none" cap="none" strike="noStrike">
                <a:solidFill>
                  <a:srgbClr val="000080"/>
                </a:solidFill>
                <a:highlight>
                  <a:srgbClr val="FFFFFF"/>
                </a:highlight>
                <a:latin typeface="Courier New"/>
                <a:ea typeface="Courier New"/>
                <a:cs typeface="Courier New"/>
                <a:sym typeface="Courier New"/>
              </a:rPr>
              <a:t>=</a:t>
            </a:r>
            <a:r>
              <a:rPr b="1" i="0" lang="en" sz="1600" u="none" cap="none" strike="noStrike">
                <a:solidFill>
                  <a:srgbClr val="000000"/>
                </a:solidFill>
                <a:highlight>
                  <a:srgbClr val="FFFFFF"/>
                </a:highlight>
                <a:latin typeface="Courier New"/>
                <a:ea typeface="Courier New"/>
                <a:cs typeface="Courier New"/>
                <a:sym typeface="Courier New"/>
              </a:rPr>
              <a:t> </a:t>
            </a:r>
            <a:r>
              <a:rPr b="1" i="0" lang="en" sz="1600" u="none" cap="none" strike="noStrike">
                <a:solidFill>
                  <a:srgbClr val="0000FF"/>
                </a:solidFill>
                <a:highlight>
                  <a:srgbClr val="FFFFFF"/>
                </a:highlight>
                <a:latin typeface="Courier New"/>
                <a:ea typeface="Courier New"/>
                <a:cs typeface="Courier New"/>
                <a:sym typeface="Courier New"/>
              </a:rPr>
              <a:t>new</a:t>
            </a:r>
            <a:r>
              <a:rPr b="1" i="0" lang="en" sz="1600" u="none" cap="none" strike="noStrike">
                <a:solidFill>
                  <a:srgbClr val="000000"/>
                </a:solidFill>
                <a:highlight>
                  <a:srgbClr val="FFFFFF"/>
                </a:highlight>
                <a:latin typeface="Courier New"/>
                <a:ea typeface="Courier New"/>
                <a:cs typeface="Courier New"/>
                <a:sym typeface="Courier New"/>
              </a:rPr>
              <a:t> String</a:t>
            </a:r>
            <a:r>
              <a:rPr b="1" i="0" lang="en" sz="1600" u="none" cap="none" strike="noStrike">
                <a:solidFill>
                  <a:srgbClr val="000080"/>
                </a:solidFill>
                <a:highlight>
                  <a:srgbClr val="FFFFFF"/>
                </a:highlight>
                <a:latin typeface="Courier New"/>
                <a:ea typeface="Courier New"/>
                <a:cs typeface="Courier New"/>
                <a:sym typeface="Courier New"/>
              </a:rPr>
              <a:t>(</a:t>
            </a:r>
            <a:r>
              <a:rPr b="1" i="0" lang="en" sz="1600" u="none" cap="none" strike="noStrike">
                <a:solidFill>
                  <a:srgbClr val="C00000"/>
                </a:solidFill>
                <a:highlight>
                  <a:srgbClr val="FFFFFF"/>
                </a:highlight>
                <a:latin typeface="Courier New"/>
                <a:ea typeface="Courier New"/>
                <a:cs typeface="Courier New"/>
                <a:sym typeface="Courier New"/>
              </a:rPr>
              <a:t>"Noughat"</a:t>
            </a:r>
            <a:r>
              <a:rPr b="1" i="0" lang="en" sz="1600" u="none" cap="none" strike="noStrike">
                <a:solidFill>
                  <a:srgbClr val="000080"/>
                </a:solidFill>
                <a:highlight>
                  <a:srgbClr val="FFFFFF"/>
                </a:highlight>
                <a:latin typeface="Courier New"/>
                <a:ea typeface="Courier New"/>
                <a:cs typeface="Courier New"/>
                <a:sym typeface="Courier New"/>
              </a:rPr>
              <a:t>);</a:t>
            </a:r>
            <a:endParaRPr b="1" i="0" sz="1600" u="none" cap="none" strike="noStrike">
              <a:solidFill>
                <a:srgbClr val="000000"/>
              </a:solidFill>
              <a:highlight>
                <a:srgbClr val="FFFFFF"/>
              </a:highlight>
              <a:latin typeface="Courier New"/>
              <a:ea typeface="Courier New"/>
              <a:cs typeface="Courier New"/>
              <a:sym typeface="Courier New"/>
            </a:endParaRPr>
          </a:p>
          <a:p>
            <a:pPr indent="0" lvl="0" marL="114300" marR="0" rtl="0" algn="l">
              <a:lnSpc>
                <a:spcPct val="100000"/>
              </a:lnSpc>
              <a:spcBef>
                <a:spcPts val="0"/>
              </a:spcBef>
              <a:spcAft>
                <a:spcPts val="0"/>
              </a:spcAft>
              <a:buClr>
                <a:srgbClr val="000000"/>
              </a:buClr>
              <a:buSzPts val="1300"/>
              <a:buFont typeface="Arial"/>
              <a:buNone/>
            </a:pPr>
            <a:r>
              <a:rPr b="1" i="0" lang="en" sz="1600" u="none" cap="none" strike="noStrike">
                <a:solidFill>
                  <a:srgbClr val="000000"/>
                </a:solidFill>
                <a:highlight>
                  <a:srgbClr val="FFFFFF"/>
                </a:highlight>
                <a:latin typeface="Courier New"/>
                <a:ea typeface="Courier New"/>
                <a:cs typeface="Courier New"/>
                <a:sym typeface="Courier New"/>
              </a:rPr>
              <a:t>        System</a:t>
            </a:r>
            <a:r>
              <a:rPr b="1" i="0" lang="en" sz="1600" u="none" cap="none" strike="noStrike">
                <a:solidFill>
                  <a:srgbClr val="000080"/>
                </a:solidFill>
                <a:highlight>
                  <a:srgbClr val="FFFFFF"/>
                </a:highlight>
                <a:latin typeface="Courier New"/>
                <a:ea typeface="Courier New"/>
                <a:cs typeface="Courier New"/>
                <a:sym typeface="Courier New"/>
              </a:rPr>
              <a:t>.</a:t>
            </a:r>
            <a:r>
              <a:rPr b="1" i="0" lang="en" sz="1600" u="none" cap="none" strike="noStrike">
                <a:solidFill>
                  <a:srgbClr val="000000"/>
                </a:solidFill>
                <a:highlight>
                  <a:srgbClr val="FFFFFF"/>
                </a:highlight>
                <a:latin typeface="Courier New"/>
                <a:ea typeface="Courier New"/>
                <a:cs typeface="Courier New"/>
                <a:sym typeface="Courier New"/>
              </a:rPr>
              <a:t>out</a:t>
            </a:r>
            <a:r>
              <a:rPr b="1" i="0" lang="en" sz="1600" u="none" cap="none" strike="noStrike">
                <a:solidFill>
                  <a:srgbClr val="000080"/>
                </a:solidFill>
                <a:highlight>
                  <a:srgbClr val="FFFFFF"/>
                </a:highlight>
                <a:latin typeface="Courier New"/>
                <a:ea typeface="Courier New"/>
                <a:cs typeface="Courier New"/>
                <a:sym typeface="Courier New"/>
              </a:rPr>
              <a:t>.</a:t>
            </a:r>
            <a:r>
              <a:rPr b="1" i="0" lang="en" sz="1600" u="none" cap="none" strike="noStrike">
                <a:solidFill>
                  <a:srgbClr val="000000"/>
                </a:solidFill>
                <a:highlight>
                  <a:srgbClr val="FFFFFF"/>
                </a:highlight>
                <a:latin typeface="Courier New"/>
                <a:ea typeface="Courier New"/>
                <a:cs typeface="Courier New"/>
                <a:sym typeface="Courier New"/>
              </a:rPr>
              <a:t>println</a:t>
            </a:r>
            <a:r>
              <a:rPr b="1" i="0" lang="en" sz="1600" u="none" cap="none" strike="noStrike">
                <a:solidFill>
                  <a:srgbClr val="000080"/>
                </a:solidFill>
                <a:highlight>
                  <a:srgbClr val="FFFFFF"/>
                </a:highlight>
                <a:latin typeface="Courier New"/>
                <a:ea typeface="Courier New"/>
                <a:cs typeface="Courier New"/>
                <a:sym typeface="Courier New"/>
              </a:rPr>
              <a:t>(</a:t>
            </a:r>
            <a:r>
              <a:rPr b="1" i="0" lang="en" sz="1600" u="none" cap="none" strike="noStrike">
                <a:solidFill>
                  <a:srgbClr val="000000"/>
                </a:solidFill>
                <a:highlight>
                  <a:srgbClr val="FFFFFF"/>
                </a:highlight>
                <a:latin typeface="Courier New"/>
                <a:ea typeface="Courier New"/>
                <a:cs typeface="Courier New"/>
                <a:sym typeface="Courier New"/>
              </a:rPr>
              <a:t>s1 </a:t>
            </a:r>
            <a:r>
              <a:rPr b="1" i="0" lang="en" sz="1600" u="none" cap="none" strike="noStrike">
                <a:solidFill>
                  <a:srgbClr val="000080"/>
                </a:solidFill>
                <a:highlight>
                  <a:srgbClr val="FFFFFF"/>
                </a:highlight>
                <a:latin typeface="Courier New"/>
                <a:ea typeface="Courier New"/>
                <a:cs typeface="Courier New"/>
                <a:sym typeface="Courier New"/>
              </a:rPr>
              <a:t>==</a:t>
            </a:r>
            <a:r>
              <a:rPr b="1" i="0" lang="en" sz="1600" u="none" cap="none" strike="noStrike">
                <a:solidFill>
                  <a:srgbClr val="000000"/>
                </a:solidFill>
                <a:highlight>
                  <a:srgbClr val="FFFFFF"/>
                </a:highlight>
                <a:latin typeface="Courier New"/>
                <a:ea typeface="Courier New"/>
                <a:cs typeface="Courier New"/>
                <a:sym typeface="Courier New"/>
              </a:rPr>
              <a:t> s2</a:t>
            </a:r>
            <a:r>
              <a:rPr b="1" i="0" lang="en" sz="1600" u="none" cap="none" strike="noStrike">
                <a:solidFill>
                  <a:srgbClr val="000080"/>
                </a:solidFill>
                <a:highlight>
                  <a:srgbClr val="FFFFFF"/>
                </a:highlight>
                <a:latin typeface="Courier New"/>
                <a:ea typeface="Courier New"/>
                <a:cs typeface="Courier New"/>
                <a:sym typeface="Courier New"/>
              </a:rPr>
              <a:t>);</a:t>
            </a:r>
            <a:endParaRPr b="1" i="0" sz="1600" u="none" cap="none" strike="noStrike">
              <a:solidFill>
                <a:srgbClr val="000000"/>
              </a:solidFill>
              <a:highlight>
                <a:srgbClr val="FFFFFF"/>
              </a:highlight>
              <a:latin typeface="Courier New"/>
              <a:ea typeface="Courier New"/>
              <a:cs typeface="Courier New"/>
              <a:sym typeface="Courier New"/>
            </a:endParaRPr>
          </a:p>
          <a:p>
            <a:pPr indent="0" lvl="0" marL="114300" marR="0" rtl="0" algn="l">
              <a:lnSpc>
                <a:spcPct val="100000"/>
              </a:lnSpc>
              <a:spcBef>
                <a:spcPts val="0"/>
              </a:spcBef>
              <a:spcAft>
                <a:spcPts val="0"/>
              </a:spcAft>
              <a:buClr>
                <a:srgbClr val="000000"/>
              </a:buClr>
              <a:buSzPts val="1300"/>
              <a:buFont typeface="Arial"/>
              <a:buNone/>
            </a:pPr>
            <a:r>
              <a:rPr b="1" i="0" lang="en" sz="1600" u="none" cap="none" strike="noStrike">
                <a:solidFill>
                  <a:srgbClr val="000000"/>
                </a:solidFill>
                <a:highlight>
                  <a:srgbClr val="FFFFFF"/>
                </a:highlight>
                <a:latin typeface="Courier New"/>
                <a:ea typeface="Courier New"/>
                <a:cs typeface="Courier New"/>
                <a:sym typeface="Courier New"/>
              </a:rPr>
              <a:t>        System</a:t>
            </a:r>
            <a:r>
              <a:rPr b="1" i="0" lang="en" sz="1600" u="none" cap="none" strike="noStrike">
                <a:solidFill>
                  <a:srgbClr val="000080"/>
                </a:solidFill>
                <a:highlight>
                  <a:srgbClr val="FFFFFF"/>
                </a:highlight>
                <a:latin typeface="Courier New"/>
                <a:ea typeface="Courier New"/>
                <a:cs typeface="Courier New"/>
                <a:sym typeface="Courier New"/>
              </a:rPr>
              <a:t>.</a:t>
            </a:r>
            <a:r>
              <a:rPr b="1" i="0" lang="en" sz="1600" u="none" cap="none" strike="noStrike">
                <a:solidFill>
                  <a:srgbClr val="000000"/>
                </a:solidFill>
                <a:highlight>
                  <a:srgbClr val="FFFFFF"/>
                </a:highlight>
                <a:latin typeface="Courier New"/>
                <a:ea typeface="Courier New"/>
                <a:cs typeface="Courier New"/>
                <a:sym typeface="Courier New"/>
              </a:rPr>
              <a:t>out</a:t>
            </a:r>
            <a:r>
              <a:rPr b="1" i="0" lang="en" sz="1600" u="none" cap="none" strike="noStrike">
                <a:solidFill>
                  <a:srgbClr val="000080"/>
                </a:solidFill>
                <a:highlight>
                  <a:srgbClr val="FFFFFF"/>
                </a:highlight>
                <a:latin typeface="Courier New"/>
                <a:ea typeface="Courier New"/>
                <a:cs typeface="Courier New"/>
                <a:sym typeface="Courier New"/>
              </a:rPr>
              <a:t>.</a:t>
            </a:r>
            <a:r>
              <a:rPr b="1" i="0" lang="en" sz="1600" u="none" cap="none" strike="noStrike">
                <a:solidFill>
                  <a:srgbClr val="000000"/>
                </a:solidFill>
                <a:highlight>
                  <a:srgbClr val="FFFFFF"/>
                </a:highlight>
                <a:latin typeface="Courier New"/>
                <a:ea typeface="Courier New"/>
                <a:cs typeface="Courier New"/>
                <a:sym typeface="Courier New"/>
              </a:rPr>
              <a:t>println</a:t>
            </a:r>
            <a:r>
              <a:rPr b="1" i="0" lang="en" sz="1600" u="none" cap="none" strike="noStrike">
                <a:solidFill>
                  <a:srgbClr val="000080"/>
                </a:solidFill>
                <a:highlight>
                  <a:srgbClr val="FFFFFF"/>
                </a:highlight>
                <a:latin typeface="Courier New"/>
                <a:ea typeface="Courier New"/>
                <a:cs typeface="Courier New"/>
                <a:sym typeface="Courier New"/>
              </a:rPr>
              <a:t>(</a:t>
            </a:r>
            <a:r>
              <a:rPr b="1" i="0" lang="en" sz="1600" u="none" cap="none" strike="noStrike">
                <a:solidFill>
                  <a:srgbClr val="000000"/>
                </a:solidFill>
                <a:highlight>
                  <a:srgbClr val="FFFFFF"/>
                </a:highlight>
                <a:latin typeface="Courier New"/>
                <a:ea typeface="Courier New"/>
                <a:cs typeface="Courier New"/>
                <a:sym typeface="Courier New"/>
              </a:rPr>
              <a:t>s1</a:t>
            </a:r>
            <a:r>
              <a:rPr b="1" i="0" lang="en" sz="1600" u="none" cap="none" strike="noStrike">
                <a:solidFill>
                  <a:srgbClr val="000080"/>
                </a:solidFill>
                <a:highlight>
                  <a:srgbClr val="FFFFFF"/>
                </a:highlight>
                <a:latin typeface="Courier New"/>
                <a:ea typeface="Courier New"/>
                <a:cs typeface="Courier New"/>
                <a:sym typeface="Courier New"/>
              </a:rPr>
              <a:t>.</a:t>
            </a:r>
            <a:r>
              <a:rPr b="1" i="0" lang="en" sz="1600" u="none" cap="none" strike="noStrike">
                <a:solidFill>
                  <a:srgbClr val="000000"/>
                </a:solidFill>
                <a:highlight>
                  <a:srgbClr val="FFFFFF"/>
                </a:highlight>
                <a:latin typeface="Courier New"/>
                <a:ea typeface="Courier New"/>
                <a:cs typeface="Courier New"/>
                <a:sym typeface="Courier New"/>
              </a:rPr>
              <a:t>equals</a:t>
            </a:r>
            <a:r>
              <a:rPr b="1" i="0" lang="en" sz="1600" u="none" cap="none" strike="noStrike">
                <a:solidFill>
                  <a:srgbClr val="000080"/>
                </a:solidFill>
                <a:highlight>
                  <a:srgbClr val="FFFFFF"/>
                </a:highlight>
                <a:latin typeface="Courier New"/>
                <a:ea typeface="Courier New"/>
                <a:cs typeface="Courier New"/>
                <a:sym typeface="Courier New"/>
              </a:rPr>
              <a:t>(</a:t>
            </a:r>
            <a:r>
              <a:rPr b="1" i="0" lang="en" sz="1600" u="none" cap="none" strike="noStrike">
                <a:solidFill>
                  <a:srgbClr val="000000"/>
                </a:solidFill>
                <a:highlight>
                  <a:srgbClr val="FFFFFF"/>
                </a:highlight>
                <a:latin typeface="Courier New"/>
                <a:ea typeface="Courier New"/>
                <a:cs typeface="Courier New"/>
                <a:sym typeface="Courier New"/>
              </a:rPr>
              <a:t>s2</a:t>
            </a:r>
            <a:r>
              <a:rPr b="1" i="0" lang="en" sz="1600" u="none" cap="none" strike="noStrike">
                <a:solidFill>
                  <a:srgbClr val="000080"/>
                </a:solidFill>
                <a:highlight>
                  <a:srgbClr val="FFFFFF"/>
                </a:highlight>
                <a:latin typeface="Courier New"/>
                <a:ea typeface="Courier New"/>
                <a:cs typeface="Courier New"/>
                <a:sym typeface="Courier New"/>
              </a:rPr>
              <a:t>));</a:t>
            </a:r>
            <a:endParaRPr b="1" i="0" sz="1600" u="none" cap="none" strike="noStrike">
              <a:solidFill>
                <a:srgbClr val="000000"/>
              </a:solidFill>
              <a:highlight>
                <a:srgbClr val="FFFFFF"/>
              </a:highlight>
              <a:latin typeface="Courier New"/>
              <a:ea typeface="Courier New"/>
              <a:cs typeface="Courier New"/>
              <a:sym typeface="Courier New"/>
            </a:endParaRPr>
          </a:p>
          <a:p>
            <a:pPr indent="0" lvl="0" marL="114300" marR="0" rtl="0" algn="l">
              <a:lnSpc>
                <a:spcPct val="100000"/>
              </a:lnSpc>
              <a:spcBef>
                <a:spcPts val="0"/>
              </a:spcBef>
              <a:spcAft>
                <a:spcPts val="0"/>
              </a:spcAft>
              <a:buClr>
                <a:srgbClr val="000000"/>
              </a:buClr>
              <a:buSzPts val="1300"/>
              <a:buFont typeface="Arial"/>
              <a:buNone/>
            </a:pPr>
            <a:r>
              <a:rPr b="1" i="0" lang="en" sz="1600" u="none" cap="none" strike="noStrike">
                <a:solidFill>
                  <a:srgbClr val="000000"/>
                </a:solidFill>
                <a:highlight>
                  <a:srgbClr val="FFFFFF"/>
                </a:highlight>
                <a:latin typeface="Courier New"/>
                <a:ea typeface="Courier New"/>
                <a:cs typeface="Courier New"/>
                <a:sym typeface="Courier New"/>
              </a:rPr>
              <a:t>    </a:t>
            </a:r>
            <a:r>
              <a:rPr b="1" i="0" lang="en" sz="1600" u="none" cap="none" strike="noStrike">
                <a:solidFill>
                  <a:srgbClr val="000080"/>
                </a:solidFill>
                <a:highlight>
                  <a:srgbClr val="FFFFFF"/>
                </a:highlight>
                <a:latin typeface="Courier New"/>
                <a:ea typeface="Courier New"/>
                <a:cs typeface="Courier New"/>
                <a:sym typeface="Courier New"/>
              </a:rPr>
              <a:t>}</a:t>
            </a:r>
            <a:endParaRPr b="1" i="0" sz="1600" u="none" cap="none" strike="noStrike">
              <a:solidFill>
                <a:srgbClr val="000000"/>
              </a:solidFill>
              <a:highlight>
                <a:srgbClr val="FFFFFF"/>
              </a:highlight>
              <a:latin typeface="Courier New"/>
              <a:ea typeface="Courier New"/>
              <a:cs typeface="Courier New"/>
              <a:sym typeface="Courier New"/>
            </a:endParaRPr>
          </a:p>
          <a:p>
            <a:pPr indent="0" lvl="0" marL="114300" marR="0" rtl="0" algn="l">
              <a:lnSpc>
                <a:spcPct val="100000"/>
              </a:lnSpc>
              <a:spcBef>
                <a:spcPts val="0"/>
              </a:spcBef>
              <a:spcAft>
                <a:spcPts val="0"/>
              </a:spcAft>
              <a:buClr>
                <a:srgbClr val="000000"/>
              </a:buClr>
              <a:buSzPts val="1300"/>
              <a:buFont typeface="Arial"/>
              <a:buNone/>
            </a:pPr>
            <a:r>
              <a:rPr b="1" i="0" lang="en" sz="1600" u="none" cap="none" strike="noStrike">
                <a:solidFill>
                  <a:srgbClr val="000080"/>
                </a:solidFill>
                <a:highlight>
                  <a:srgbClr val="FFFFFF"/>
                </a:highlight>
                <a:latin typeface="Courier New"/>
                <a:ea typeface="Courier New"/>
                <a:cs typeface="Courier New"/>
                <a:sym typeface="Courier New"/>
              </a:rPr>
              <a:t>}</a:t>
            </a:r>
            <a:endParaRPr b="1" i="0" sz="1600" u="none" cap="none" strike="noStrike">
              <a:solidFill>
                <a:srgbClr val="000000"/>
              </a:solidFill>
              <a:highlight>
                <a:srgbClr val="FFFFFF"/>
              </a:highlight>
              <a:latin typeface="Courier New"/>
              <a:ea typeface="Courier New"/>
              <a:cs typeface="Courier New"/>
              <a:sym typeface="Courier New"/>
            </a:endParaRPr>
          </a:p>
          <a:p>
            <a:pPr indent="0" lvl="0" marL="114300" marR="0" rtl="0" algn="l">
              <a:lnSpc>
                <a:spcPct val="100000"/>
              </a:lnSpc>
              <a:spcBef>
                <a:spcPts val="0"/>
              </a:spcBef>
              <a:spcAft>
                <a:spcPts val="0"/>
              </a:spcAft>
              <a:buClr>
                <a:srgbClr val="000000"/>
              </a:buClr>
              <a:buSzPts val="1300"/>
              <a:buFont typeface="Arial"/>
              <a:buNone/>
            </a:pPr>
            <a:r>
              <a:t/>
            </a:r>
            <a:endParaRPr b="0" i="0" sz="1600" u="none" cap="none" strike="noStrike">
              <a:solidFill>
                <a:srgbClr val="000000"/>
              </a:solidFill>
              <a:highlight>
                <a:srgbClr val="FFFFFF"/>
              </a:highlight>
              <a:latin typeface="Courier New"/>
              <a:ea typeface="Courier New"/>
              <a:cs typeface="Courier New"/>
              <a:sym typeface="Courier New"/>
            </a:endParaRPr>
          </a:p>
          <a:p>
            <a:pPr indent="0" lvl="0" marL="114300" marR="0" rtl="0" algn="l">
              <a:lnSpc>
                <a:spcPct val="100000"/>
              </a:lnSpc>
              <a:spcBef>
                <a:spcPts val="0"/>
              </a:spcBef>
              <a:spcAft>
                <a:spcPts val="0"/>
              </a:spcAft>
              <a:buClr>
                <a:srgbClr val="000000"/>
              </a:buClr>
              <a:buSzPts val="1300"/>
              <a:buFont typeface="Arial"/>
              <a:buNone/>
            </a:pPr>
            <a:r>
              <a:t/>
            </a:r>
            <a:endParaRPr b="0" i="0" sz="1600" u="none" cap="none" strike="noStrike">
              <a:solidFill>
                <a:schemeClr val="dk1"/>
              </a:solidFill>
              <a:latin typeface="Arial"/>
              <a:ea typeface="Arial"/>
              <a:cs typeface="Arial"/>
              <a:sym typeface="Arial"/>
            </a:endParaRPr>
          </a:p>
        </p:txBody>
      </p:sp>
      <p:sp>
        <p:nvSpPr>
          <p:cNvPr id="411" name="Google Shape;411;p16"/>
          <p:cNvSpPr/>
          <p:nvPr/>
        </p:nvSpPr>
        <p:spPr>
          <a:xfrm>
            <a:off x="9581816"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12" name="Google Shape;412;p16"/>
          <p:cNvSpPr/>
          <p:nvPr/>
        </p:nvSpPr>
        <p:spPr>
          <a:xfrm>
            <a:off x="12856" y="122369"/>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i="0" sz="1800" u="none" cap="none" strike="noStrike">
              <a:solidFill>
                <a:schemeClr val="lt1"/>
              </a:solidFill>
              <a:latin typeface="Roboto"/>
              <a:ea typeface="Roboto"/>
              <a:cs typeface="Roboto"/>
              <a:sym typeface="Roboto"/>
            </a:endParaRPr>
          </a:p>
        </p:txBody>
      </p:sp>
      <p:pic>
        <p:nvPicPr>
          <p:cNvPr id="413" name="Google Shape;413;p16"/>
          <p:cNvPicPr preferRelativeResize="0"/>
          <p:nvPr/>
        </p:nvPicPr>
        <p:blipFill rotWithShape="1">
          <a:blip r:embed="rId3">
            <a:alphaModFix/>
          </a:blip>
          <a:srcRect b="51126" l="41240" r="-23986" t="9528"/>
          <a:stretch/>
        </p:blipFill>
        <p:spPr>
          <a:xfrm>
            <a:off x="12856" y="4538830"/>
            <a:ext cx="2512194" cy="600547"/>
          </a:xfrm>
          <a:prstGeom prst="rect">
            <a:avLst/>
          </a:prstGeom>
          <a:noFill/>
          <a:ln>
            <a:noFill/>
          </a:ln>
        </p:spPr>
      </p:pic>
      <p:pic>
        <p:nvPicPr>
          <p:cNvPr id="414" name="Google Shape;414;p16"/>
          <p:cNvPicPr preferRelativeResize="0"/>
          <p:nvPr/>
        </p:nvPicPr>
        <p:blipFill rotWithShape="1">
          <a:blip r:embed="rId4">
            <a:alphaModFix/>
          </a:blip>
          <a:srcRect b="0" l="0" r="60688" t="0"/>
          <a:stretch/>
        </p:blipFill>
        <p:spPr>
          <a:xfrm>
            <a:off x="8616228" y="79410"/>
            <a:ext cx="481263" cy="518159"/>
          </a:xfrm>
          <a:prstGeom prst="rect">
            <a:avLst/>
          </a:prstGeom>
          <a:noFill/>
          <a:ln>
            <a:noFill/>
          </a:ln>
        </p:spPr>
      </p:pic>
      <p:sp>
        <p:nvSpPr>
          <p:cNvPr id="415" name="Google Shape;415;p16"/>
          <p:cNvSpPr txBox="1"/>
          <p:nvPr/>
        </p:nvSpPr>
        <p:spPr>
          <a:xfrm>
            <a:off x="6076315" y="4276090"/>
            <a:ext cx="2540000" cy="52197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400" u="none" cap="none" strike="noStrike">
                <a:solidFill>
                  <a:srgbClr val="C00000"/>
                </a:solidFill>
                <a:latin typeface="Courier New"/>
                <a:ea typeface="Courier New"/>
                <a:cs typeface="Courier New"/>
                <a:sym typeface="Courier New"/>
              </a:rPr>
              <a:t>false</a:t>
            </a:r>
            <a:endParaRPr b="1" i="0" sz="1400" u="none" cap="none" strike="noStrike">
              <a:solidFill>
                <a:srgbClr val="C00000"/>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1" i="0" lang="en" sz="1400" u="none" cap="none" strike="noStrike">
                <a:solidFill>
                  <a:srgbClr val="C00000"/>
                </a:solidFill>
                <a:latin typeface="Courier New"/>
                <a:ea typeface="Courier New"/>
                <a:cs typeface="Courier New"/>
                <a:sym typeface="Courier New"/>
              </a:rPr>
              <a:t>true</a:t>
            </a:r>
            <a:endParaRPr/>
          </a:p>
        </p:txBody>
      </p: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19" name="Shape 419"/>
        <p:cNvGrpSpPr/>
        <p:nvPr/>
      </p:nvGrpSpPr>
      <p:grpSpPr>
        <a:xfrm>
          <a:off x="0" y="0"/>
          <a:ext cx="0" cy="0"/>
          <a:chOff x="0" y="0"/>
          <a:chExt cx="0" cy="0"/>
        </a:xfrm>
      </p:grpSpPr>
      <p:pic>
        <p:nvPicPr>
          <p:cNvPr id="420" name="Google Shape;420;p17"/>
          <p:cNvPicPr preferRelativeResize="0"/>
          <p:nvPr/>
        </p:nvPicPr>
        <p:blipFill rotWithShape="1">
          <a:blip r:embed="rId3">
            <a:alphaModFix/>
          </a:blip>
          <a:srcRect b="0" l="0" r="0" t="0"/>
          <a:stretch/>
        </p:blipFill>
        <p:spPr>
          <a:xfrm>
            <a:off x="5696359" y="510382"/>
            <a:ext cx="2340964" cy="225639"/>
          </a:xfrm>
          <a:prstGeom prst="rect">
            <a:avLst/>
          </a:prstGeom>
          <a:noFill/>
          <a:ln>
            <a:noFill/>
          </a:ln>
        </p:spPr>
      </p:pic>
      <p:sp>
        <p:nvSpPr>
          <p:cNvPr id="421" name="Google Shape;421;p17"/>
          <p:cNvSpPr/>
          <p:nvPr/>
        </p:nvSpPr>
        <p:spPr>
          <a:xfrm>
            <a:off x="0" y="385643"/>
            <a:ext cx="4870837" cy="474462"/>
          </a:xfrm>
          <a:prstGeom prst="homePlate">
            <a:avLst>
              <a:gd fmla="val 50000" name="adj"/>
            </a:avLst>
          </a:prstGeom>
          <a:solidFill>
            <a:srgbClr val="1C315B"/>
          </a:solidFill>
          <a:ln>
            <a:noFill/>
          </a:ln>
        </p:spPr>
        <p:txBody>
          <a:bodyPr anchorCtr="0" anchor="ctr" bIns="82925" lIns="81625" spcFirstLastPara="1" rIns="81625" wrap="square" tIns="829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FFFF"/>
                </a:solidFill>
                <a:latin typeface="Roboto"/>
                <a:ea typeface="Roboto"/>
                <a:cs typeface="Roboto"/>
                <a:sym typeface="Roboto"/>
              </a:rPr>
              <a:t>String Methods</a:t>
            </a:r>
            <a:endParaRPr b="0" i="0" sz="1800" u="none" cap="none" strike="noStrike">
              <a:solidFill>
                <a:srgbClr val="000000"/>
              </a:solidFill>
              <a:latin typeface="Roboto"/>
              <a:ea typeface="Roboto"/>
              <a:cs typeface="Roboto"/>
              <a:sym typeface="Roboto"/>
            </a:endParaRPr>
          </a:p>
        </p:txBody>
      </p:sp>
      <p:pic>
        <p:nvPicPr>
          <p:cNvPr id="422" name="Google Shape;422;p17"/>
          <p:cNvPicPr preferRelativeResize="0"/>
          <p:nvPr/>
        </p:nvPicPr>
        <p:blipFill rotWithShape="1">
          <a:blip r:embed="rId4">
            <a:alphaModFix/>
          </a:blip>
          <a:srcRect b="0" l="0" r="0" t="0"/>
          <a:stretch/>
        </p:blipFill>
        <p:spPr>
          <a:xfrm>
            <a:off x="8177495" y="129636"/>
            <a:ext cx="812757" cy="986477"/>
          </a:xfrm>
          <a:prstGeom prst="rect">
            <a:avLst/>
          </a:prstGeom>
          <a:noFill/>
          <a:ln>
            <a:noFill/>
          </a:ln>
        </p:spPr>
      </p:pic>
      <p:pic>
        <p:nvPicPr>
          <p:cNvPr id="423" name="Google Shape;423;p17"/>
          <p:cNvPicPr preferRelativeResize="0"/>
          <p:nvPr/>
        </p:nvPicPr>
        <p:blipFill rotWithShape="1">
          <a:blip r:embed="rId5">
            <a:alphaModFix/>
          </a:blip>
          <a:srcRect b="57238" l="8628" r="8618" t="0"/>
          <a:stretch/>
        </p:blipFill>
        <p:spPr>
          <a:xfrm>
            <a:off x="0" y="4507228"/>
            <a:ext cx="2511179" cy="651773"/>
          </a:xfrm>
          <a:prstGeom prst="rect">
            <a:avLst/>
          </a:prstGeom>
          <a:noFill/>
          <a:ln>
            <a:noFill/>
          </a:ln>
        </p:spPr>
      </p:pic>
      <p:graphicFrame>
        <p:nvGraphicFramePr>
          <p:cNvPr id="424" name="Google Shape;424;p17"/>
          <p:cNvGraphicFramePr/>
          <p:nvPr/>
        </p:nvGraphicFramePr>
        <p:xfrm>
          <a:off x="425302" y="1280182"/>
          <a:ext cx="3000000" cy="3000000"/>
        </p:xfrm>
        <a:graphic>
          <a:graphicData uri="http://schemas.openxmlformats.org/drawingml/2006/table">
            <a:tbl>
              <a:tblPr bandRow="1" firstRow="1">
                <a:noFill/>
                <a:tableStyleId>{FAA78D8A-8E1A-411B-8E59-6C378DFF8DBD}</a:tableStyleId>
              </a:tblPr>
              <a:tblGrid>
                <a:gridCol w="3250450"/>
                <a:gridCol w="5139325"/>
              </a:tblGrid>
              <a:tr h="370850">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rgbClr val="1C315B"/>
                          </a:solidFill>
                          <a:latin typeface="Roboto"/>
                          <a:ea typeface="Roboto"/>
                          <a:cs typeface="Roboto"/>
                          <a:sym typeface="Roboto"/>
                        </a:rPr>
                        <a:t>Method</a:t>
                      </a:r>
                      <a:endParaRPr b="1" sz="1400" u="none" cap="none" strike="noStrike">
                        <a:solidFill>
                          <a:srgbClr val="1C315B"/>
                        </a:solidFill>
                        <a:latin typeface="Roboto"/>
                        <a:ea typeface="Roboto"/>
                        <a:cs typeface="Roboto"/>
                        <a:sym typeface="Roboto"/>
                      </a:endParaRPr>
                    </a:p>
                  </a:txBody>
                  <a:tcPr marT="45725" marB="45725" marR="91450" marL="91450">
                    <a:lnL cap="flat" cmpd="sng" w="12700">
                      <a:solidFill>
                        <a:srgbClr val="1C315B"/>
                      </a:solidFill>
                      <a:prstDash val="solid"/>
                      <a:round/>
                      <a:headEnd len="sm" w="sm" type="none"/>
                      <a:tailEnd len="sm" w="sm" type="none"/>
                    </a:lnL>
                    <a:lnR cap="flat" cmpd="sng" w="12700">
                      <a:solidFill>
                        <a:srgbClr val="1C315B"/>
                      </a:solidFill>
                      <a:prstDash val="solid"/>
                      <a:round/>
                      <a:headEnd len="sm" w="sm" type="none"/>
                      <a:tailEnd len="sm" w="sm" type="none"/>
                    </a:lnR>
                    <a:lnT cap="flat" cmpd="sng" w="12700">
                      <a:solidFill>
                        <a:srgbClr val="1C315B"/>
                      </a:solidFill>
                      <a:prstDash val="solid"/>
                      <a:round/>
                      <a:headEnd len="sm" w="sm" type="none"/>
                      <a:tailEnd len="sm" w="sm" type="none"/>
                    </a:lnT>
                    <a:lnB cap="flat" cmpd="sng" w="12700">
                      <a:solidFill>
                        <a:srgbClr val="1C315B"/>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rgbClr val="1C315B"/>
                          </a:solidFill>
                          <a:latin typeface="Roboto"/>
                          <a:ea typeface="Roboto"/>
                          <a:cs typeface="Roboto"/>
                          <a:sym typeface="Roboto"/>
                        </a:rPr>
                        <a:t>Description</a:t>
                      </a:r>
                      <a:endParaRPr b="1" sz="1400" u="none" cap="none" strike="noStrike">
                        <a:solidFill>
                          <a:srgbClr val="1C315B"/>
                        </a:solidFill>
                        <a:latin typeface="Roboto"/>
                        <a:ea typeface="Roboto"/>
                        <a:cs typeface="Roboto"/>
                        <a:sym typeface="Roboto"/>
                      </a:endParaRPr>
                    </a:p>
                  </a:txBody>
                  <a:tcPr marT="45725" marB="45725" marR="91450" marL="91450">
                    <a:lnL cap="flat" cmpd="sng" w="12700">
                      <a:solidFill>
                        <a:srgbClr val="1C315B"/>
                      </a:solidFill>
                      <a:prstDash val="solid"/>
                      <a:round/>
                      <a:headEnd len="sm" w="sm" type="none"/>
                      <a:tailEnd len="sm" w="sm" type="none"/>
                    </a:lnL>
                    <a:lnR cap="flat" cmpd="sng" w="12700">
                      <a:solidFill>
                        <a:srgbClr val="1C315B"/>
                      </a:solidFill>
                      <a:prstDash val="solid"/>
                      <a:round/>
                      <a:headEnd len="sm" w="sm" type="none"/>
                      <a:tailEnd len="sm" w="sm" type="none"/>
                    </a:lnR>
                    <a:lnT cap="flat" cmpd="sng" w="12700">
                      <a:solidFill>
                        <a:srgbClr val="1C315B"/>
                      </a:solidFill>
                      <a:prstDash val="solid"/>
                      <a:round/>
                      <a:headEnd len="sm" w="sm" type="none"/>
                      <a:tailEnd len="sm" w="sm" type="none"/>
                    </a:lnT>
                    <a:lnB cap="flat" cmpd="sng" w="12700">
                      <a:solidFill>
                        <a:srgbClr val="1C315B"/>
                      </a:solidFill>
                      <a:prstDash val="solid"/>
                      <a:round/>
                      <a:headEnd len="sm" w="sm" type="none"/>
                      <a:tailEnd len="sm" w="sm" type="none"/>
                    </a:lnB>
                  </a:tcPr>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1C315B"/>
                          </a:solidFill>
                          <a:latin typeface="Roboto"/>
                          <a:ea typeface="Roboto"/>
                          <a:cs typeface="Roboto"/>
                          <a:sym typeface="Roboto"/>
                        </a:rPr>
                        <a:t>char charAt(int index)</a:t>
                      </a:r>
                      <a:endParaRPr sz="1400" u="none" cap="none" strike="noStrike">
                        <a:solidFill>
                          <a:srgbClr val="1C315B"/>
                        </a:solidFill>
                        <a:latin typeface="Roboto"/>
                        <a:ea typeface="Roboto"/>
                        <a:cs typeface="Roboto"/>
                        <a:sym typeface="Roboto"/>
                      </a:endParaRPr>
                    </a:p>
                  </a:txBody>
                  <a:tcPr marT="45725" marB="45725" marR="91450" marL="91450">
                    <a:lnL cap="flat" cmpd="sng" w="12700">
                      <a:solidFill>
                        <a:srgbClr val="1C315B"/>
                      </a:solidFill>
                      <a:prstDash val="solid"/>
                      <a:round/>
                      <a:headEnd len="sm" w="sm" type="none"/>
                      <a:tailEnd len="sm" w="sm" type="none"/>
                    </a:lnL>
                    <a:lnR cap="flat" cmpd="sng" w="12700">
                      <a:solidFill>
                        <a:srgbClr val="1C315B"/>
                      </a:solidFill>
                      <a:prstDash val="solid"/>
                      <a:round/>
                      <a:headEnd len="sm" w="sm" type="none"/>
                      <a:tailEnd len="sm" w="sm" type="none"/>
                    </a:lnR>
                    <a:lnT cap="flat" cmpd="sng" w="12700">
                      <a:solidFill>
                        <a:srgbClr val="1C315B"/>
                      </a:solidFill>
                      <a:prstDash val="solid"/>
                      <a:round/>
                      <a:headEnd len="sm" w="sm" type="none"/>
                      <a:tailEnd len="sm" w="sm" type="none"/>
                    </a:lnT>
                    <a:lnB cap="flat" cmpd="sng" w="12700">
                      <a:solidFill>
                        <a:srgbClr val="1C315B"/>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1C315B"/>
                          </a:solidFill>
                          <a:latin typeface="Roboto"/>
                          <a:ea typeface="Roboto"/>
                          <a:cs typeface="Roboto"/>
                          <a:sym typeface="Roboto"/>
                        </a:rPr>
                        <a:t>returns char value for the particular index</a:t>
                      </a:r>
                      <a:endParaRPr sz="1400" u="none" cap="none" strike="noStrike">
                        <a:solidFill>
                          <a:srgbClr val="1C315B"/>
                        </a:solidFill>
                        <a:latin typeface="Roboto"/>
                        <a:ea typeface="Roboto"/>
                        <a:cs typeface="Roboto"/>
                        <a:sym typeface="Roboto"/>
                      </a:endParaRPr>
                    </a:p>
                  </a:txBody>
                  <a:tcPr marT="45725" marB="45725" marR="91450" marL="91450">
                    <a:lnL cap="flat" cmpd="sng" w="12700">
                      <a:solidFill>
                        <a:srgbClr val="1C315B"/>
                      </a:solidFill>
                      <a:prstDash val="solid"/>
                      <a:round/>
                      <a:headEnd len="sm" w="sm" type="none"/>
                      <a:tailEnd len="sm" w="sm" type="none"/>
                    </a:lnL>
                    <a:lnR cap="flat" cmpd="sng" w="12700">
                      <a:solidFill>
                        <a:srgbClr val="1C315B"/>
                      </a:solidFill>
                      <a:prstDash val="solid"/>
                      <a:round/>
                      <a:headEnd len="sm" w="sm" type="none"/>
                      <a:tailEnd len="sm" w="sm" type="none"/>
                    </a:lnR>
                    <a:lnT cap="flat" cmpd="sng" w="12700">
                      <a:solidFill>
                        <a:srgbClr val="1C315B"/>
                      </a:solidFill>
                      <a:prstDash val="solid"/>
                      <a:round/>
                      <a:headEnd len="sm" w="sm" type="none"/>
                      <a:tailEnd len="sm" w="sm" type="none"/>
                    </a:lnT>
                    <a:lnB cap="flat" cmpd="sng" w="12700">
                      <a:solidFill>
                        <a:srgbClr val="1C315B"/>
                      </a:solidFill>
                      <a:prstDash val="solid"/>
                      <a:round/>
                      <a:headEnd len="sm" w="sm" type="none"/>
                      <a:tailEnd len="sm" w="sm" type="none"/>
                    </a:lnB>
                  </a:tcPr>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1C315B"/>
                          </a:solidFill>
                          <a:latin typeface="Roboto"/>
                          <a:ea typeface="Roboto"/>
                          <a:cs typeface="Roboto"/>
                          <a:sym typeface="Roboto"/>
                        </a:rPr>
                        <a:t>int length()</a:t>
                      </a:r>
                      <a:endParaRPr sz="1400" u="none" cap="none" strike="noStrike">
                        <a:solidFill>
                          <a:srgbClr val="1C315B"/>
                        </a:solidFill>
                        <a:latin typeface="Roboto"/>
                        <a:ea typeface="Roboto"/>
                        <a:cs typeface="Roboto"/>
                        <a:sym typeface="Roboto"/>
                      </a:endParaRPr>
                    </a:p>
                  </a:txBody>
                  <a:tcPr marT="76200" marB="76200" marR="76200" marL="76200">
                    <a:lnL cap="flat" cmpd="sng" w="12700">
                      <a:solidFill>
                        <a:srgbClr val="1C315B"/>
                      </a:solidFill>
                      <a:prstDash val="solid"/>
                      <a:round/>
                      <a:headEnd len="sm" w="sm" type="none"/>
                      <a:tailEnd len="sm" w="sm" type="none"/>
                    </a:lnL>
                    <a:lnR cap="flat" cmpd="sng" w="12700">
                      <a:solidFill>
                        <a:srgbClr val="1C315B"/>
                      </a:solidFill>
                      <a:prstDash val="solid"/>
                      <a:round/>
                      <a:headEnd len="sm" w="sm" type="none"/>
                      <a:tailEnd len="sm" w="sm" type="none"/>
                    </a:lnR>
                    <a:lnT cap="flat" cmpd="sng" w="12700">
                      <a:solidFill>
                        <a:srgbClr val="1C315B"/>
                      </a:solidFill>
                      <a:prstDash val="solid"/>
                      <a:round/>
                      <a:headEnd len="sm" w="sm" type="none"/>
                      <a:tailEnd len="sm" w="sm" type="none"/>
                    </a:lnT>
                    <a:lnB cap="flat" cmpd="sng" w="12700">
                      <a:solidFill>
                        <a:srgbClr val="1C315B"/>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1C315B"/>
                          </a:solidFill>
                          <a:latin typeface="Roboto"/>
                          <a:ea typeface="Roboto"/>
                          <a:cs typeface="Roboto"/>
                          <a:sym typeface="Roboto"/>
                        </a:rPr>
                        <a:t>returns string length</a:t>
                      </a:r>
                      <a:endParaRPr sz="1400" u="none" cap="none" strike="noStrike">
                        <a:solidFill>
                          <a:srgbClr val="1C315B"/>
                        </a:solidFill>
                        <a:latin typeface="Roboto"/>
                        <a:ea typeface="Roboto"/>
                        <a:cs typeface="Roboto"/>
                        <a:sym typeface="Roboto"/>
                      </a:endParaRPr>
                    </a:p>
                  </a:txBody>
                  <a:tcPr marT="76200" marB="76200" marR="76200" marL="76200">
                    <a:lnL cap="flat" cmpd="sng" w="12700">
                      <a:solidFill>
                        <a:srgbClr val="1C315B"/>
                      </a:solidFill>
                      <a:prstDash val="solid"/>
                      <a:round/>
                      <a:headEnd len="sm" w="sm" type="none"/>
                      <a:tailEnd len="sm" w="sm" type="none"/>
                    </a:lnL>
                    <a:lnR cap="flat" cmpd="sng" w="12700">
                      <a:solidFill>
                        <a:srgbClr val="1C315B"/>
                      </a:solidFill>
                      <a:prstDash val="solid"/>
                      <a:round/>
                      <a:headEnd len="sm" w="sm" type="none"/>
                      <a:tailEnd len="sm" w="sm" type="none"/>
                    </a:lnR>
                    <a:lnT cap="flat" cmpd="sng" w="12700">
                      <a:solidFill>
                        <a:srgbClr val="1C315B"/>
                      </a:solidFill>
                      <a:prstDash val="solid"/>
                      <a:round/>
                      <a:headEnd len="sm" w="sm" type="none"/>
                      <a:tailEnd len="sm" w="sm" type="none"/>
                    </a:lnT>
                    <a:lnB cap="flat" cmpd="sng" w="12700">
                      <a:solidFill>
                        <a:srgbClr val="1C315B"/>
                      </a:solidFill>
                      <a:prstDash val="solid"/>
                      <a:round/>
                      <a:headEnd len="sm" w="sm" type="none"/>
                      <a:tailEnd len="sm" w="sm" type="none"/>
                    </a:lnB>
                  </a:tcPr>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1C315B"/>
                          </a:solidFill>
                          <a:latin typeface="Roboto"/>
                          <a:ea typeface="Roboto"/>
                          <a:cs typeface="Roboto"/>
                          <a:sym typeface="Roboto"/>
                        </a:rPr>
                        <a:t>String substring(int beginIndex)</a:t>
                      </a:r>
                      <a:endParaRPr sz="1400" u="none" cap="none" strike="noStrike">
                        <a:solidFill>
                          <a:srgbClr val="1C315B"/>
                        </a:solidFill>
                        <a:latin typeface="Roboto"/>
                        <a:ea typeface="Roboto"/>
                        <a:cs typeface="Roboto"/>
                        <a:sym typeface="Roboto"/>
                      </a:endParaRPr>
                    </a:p>
                  </a:txBody>
                  <a:tcPr marT="76200" marB="76200" marR="76200" marL="76200">
                    <a:lnL cap="flat" cmpd="sng" w="12700">
                      <a:solidFill>
                        <a:srgbClr val="1C315B"/>
                      </a:solidFill>
                      <a:prstDash val="solid"/>
                      <a:round/>
                      <a:headEnd len="sm" w="sm" type="none"/>
                      <a:tailEnd len="sm" w="sm" type="none"/>
                    </a:lnL>
                    <a:lnR cap="flat" cmpd="sng" w="12700">
                      <a:solidFill>
                        <a:srgbClr val="1C315B"/>
                      </a:solidFill>
                      <a:prstDash val="solid"/>
                      <a:round/>
                      <a:headEnd len="sm" w="sm" type="none"/>
                      <a:tailEnd len="sm" w="sm" type="none"/>
                    </a:lnR>
                    <a:lnT cap="flat" cmpd="sng" w="12700">
                      <a:solidFill>
                        <a:srgbClr val="1C315B"/>
                      </a:solidFill>
                      <a:prstDash val="solid"/>
                      <a:round/>
                      <a:headEnd len="sm" w="sm" type="none"/>
                      <a:tailEnd len="sm" w="sm" type="none"/>
                    </a:lnT>
                    <a:lnB cap="flat" cmpd="sng" w="12700">
                      <a:solidFill>
                        <a:srgbClr val="1C315B"/>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1C315B"/>
                          </a:solidFill>
                          <a:latin typeface="Roboto"/>
                          <a:ea typeface="Roboto"/>
                          <a:cs typeface="Roboto"/>
                          <a:sym typeface="Roboto"/>
                        </a:rPr>
                        <a:t>returns substring for given begin index.</a:t>
                      </a:r>
                      <a:endParaRPr sz="1400" u="none" cap="none" strike="noStrike">
                        <a:solidFill>
                          <a:srgbClr val="1C315B"/>
                        </a:solidFill>
                        <a:latin typeface="Roboto"/>
                        <a:ea typeface="Roboto"/>
                        <a:cs typeface="Roboto"/>
                        <a:sym typeface="Roboto"/>
                      </a:endParaRPr>
                    </a:p>
                  </a:txBody>
                  <a:tcPr marT="76200" marB="76200" marR="76200" marL="76200">
                    <a:lnL cap="flat" cmpd="sng" w="12700">
                      <a:solidFill>
                        <a:srgbClr val="1C315B"/>
                      </a:solidFill>
                      <a:prstDash val="solid"/>
                      <a:round/>
                      <a:headEnd len="sm" w="sm" type="none"/>
                      <a:tailEnd len="sm" w="sm" type="none"/>
                    </a:lnL>
                    <a:lnR cap="flat" cmpd="sng" w="12700">
                      <a:solidFill>
                        <a:srgbClr val="1C315B"/>
                      </a:solidFill>
                      <a:prstDash val="solid"/>
                      <a:round/>
                      <a:headEnd len="sm" w="sm" type="none"/>
                      <a:tailEnd len="sm" w="sm" type="none"/>
                    </a:lnR>
                    <a:lnT cap="flat" cmpd="sng" w="12700">
                      <a:solidFill>
                        <a:srgbClr val="1C315B"/>
                      </a:solidFill>
                      <a:prstDash val="solid"/>
                      <a:round/>
                      <a:headEnd len="sm" w="sm" type="none"/>
                      <a:tailEnd len="sm" w="sm" type="none"/>
                    </a:lnT>
                    <a:lnB cap="flat" cmpd="sng" w="12700">
                      <a:solidFill>
                        <a:srgbClr val="1C315B"/>
                      </a:solidFill>
                      <a:prstDash val="solid"/>
                      <a:round/>
                      <a:headEnd len="sm" w="sm" type="none"/>
                      <a:tailEnd len="sm" w="sm" type="none"/>
                    </a:lnB>
                  </a:tcPr>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1C315B"/>
                          </a:solidFill>
                          <a:latin typeface="Roboto"/>
                          <a:ea typeface="Roboto"/>
                          <a:cs typeface="Roboto"/>
                          <a:sym typeface="Roboto"/>
                        </a:rPr>
                        <a:t>boolean equals(Object another)</a:t>
                      </a:r>
                      <a:endParaRPr sz="1400" u="none" cap="none" strike="noStrike">
                        <a:solidFill>
                          <a:srgbClr val="1C315B"/>
                        </a:solidFill>
                        <a:latin typeface="Roboto"/>
                        <a:ea typeface="Roboto"/>
                        <a:cs typeface="Roboto"/>
                        <a:sym typeface="Roboto"/>
                      </a:endParaRPr>
                    </a:p>
                  </a:txBody>
                  <a:tcPr marT="76200" marB="76200" marR="76200" marL="76200">
                    <a:lnL cap="flat" cmpd="sng" w="12700">
                      <a:solidFill>
                        <a:srgbClr val="1C315B"/>
                      </a:solidFill>
                      <a:prstDash val="solid"/>
                      <a:round/>
                      <a:headEnd len="sm" w="sm" type="none"/>
                      <a:tailEnd len="sm" w="sm" type="none"/>
                    </a:lnL>
                    <a:lnR cap="flat" cmpd="sng" w="12700">
                      <a:solidFill>
                        <a:srgbClr val="1C315B"/>
                      </a:solidFill>
                      <a:prstDash val="solid"/>
                      <a:round/>
                      <a:headEnd len="sm" w="sm" type="none"/>
                      <a:tailEnd len="sm" w="sm" type="none"/>
                    </a:lnR>
                    <a:lnT cap="flat" cmpd="sng" w="12700">
                      <a:solidFill>
                        <a:srgbClr val="1C315B"/>
                      </a:solidFill>
                      <a:prstDash val="solid"/>
                      <a:round/>
                      <a:headEnd len="sm" w="sm" type="none"/>
                      <a:tailEnd len="sm" w="sm" type="none"/>
                    </a:lnT>
                    <a:lnB cap="flat" cmpd="sng" w="12700">
                      <a:solidFill>
                        <a:srgbClr val="1C315B"/>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1C315B"/>
                          </a:solidFill>
                          <a:latin typeface="Roboto"/>
                          <a:ea typeface="Roboto"/>
                          <a:cs typeface="Roboto"/>
                          <a:sym typeface="Roboto"/>
                        </a:rPr>
                        <a:t>checks the equality of string with the given object.</a:t>
                      </a:r>
                      <a:endParaRPr sz="1400" u="none" cap="none" strike="noStrike">
                        <a:solidFill>
                          <a:srgbClr val="1C315B"/>
                        </a:solidFill>
                        <a:latin typeface="Roboto"/>
                        <a:ea typeface="Roboto"/>
                        <a:cs typeface="Roboto"/>
                        <a:sym typeface="Roboto"/>
                      </a:endParaRPr>
                    </a:p>
                  </a:txBody>
                  <a:tcPr marT="76200" marB="76200" marR="76200" marL="76200">
                    <a:lnL cap="flat" cmpd="sng" w="12700">
                      <a:solidFill>
                        <a:srgbClr val="1C315B"/>
                      </a:solidFill>
                      <a:prstDash val="solid"/>
                      <a:round/>
                      <a:headEnd len="sm" w="sm" type="none"/>
                      <a:tailEnd len="sm" w="sm" type="none"/>
                    </a:lnL>
                    <a:lnR cap="flat" cmpd="sng" w="12700">
                      <a:solidFill>
                        <a:srgbClr val="1C315B"/>
                      </a:solidFill>
                      <a:prstDash val="solid"/>
                      <a:round/>
                      <a:headEnd len="sm" w="sm" type="none"/>
                      <a:tailEnd len="sm" w="sm" type="none"/>
                    </a:lnR>
                    <a:lnT cap="flat" cmpd="sng" w="12700">
                      <a:solidFill>
                        <a:srgbClr val="1C315B"/>
                      </a:solidFill>
                      <a:prstDash val="solid"/>
                      <a:round/>
                      <a:headEnd len="sm" w="sm" type="none"/>
                      <a:tailEnd len="sm" w="sm" type="none"/>
                    </a:lnT>
                    <a:lnB cap="flat" cmpd="sng" w="12700">
                      <a:solidFill>
                        <a:srgbClr val="1C315B"/>
                      </a:solidFill>
                      <a:prstDash val="solid"/>
                      <a:round/>
                      <a:headEnd len="sm" w="sm" type="none"/>
                      <a:tailEnd len="sm" w="sm" type="none"/>
                    </a:lnB>
                  </a:tcPr>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1C315B"/>
                          </a:solidFill>
                          <a:latin typeface="Roboto"/>
                          <a:ea typeface="Roboto"/>
                          <a:cs typeface="Roboto"/>
                          <a:sym typeface="Roboto"/>
                        </a:rPr>
                        <a:t>String concat(String str)</a:t>
                      </a:r>
                      <a:endParaRPr sz="1400" u="none" cap="none" strike="noStrike">
                        <a:solidFill>
                          <a:srgbClr val="1C315B"/>
                        </a:solidFill>
                        <a:latin typeface="Roboto"/>
                        <a:ea typeface="Roboto"/>
                        <a:cs typeface="Roboto"/>
                        <a:sym typeface="Roboto"/>
                      </a:endParaRPr>
                    </a:p>
                  </a:txBody>
                  <a:tcPr marT="76200" marB="76200" marR="76200" marL="76200">
                    <a:lnL cap="flat" cmpd="sng" w="12700">
                      <a:solidFill>
                        <a:srgbClr val="1C315B"/>
                      </a:solidFill>
                      <a:prstDash val="solid"/>
                      <a:round/>
                      <a:headEnd len="sm" w="sm" type="none"/>
                      <a:tailEnd len="sm" w="sm" type="none"/>
                    </a:lnL>
                    <a:lnR cap="flat" cmpd="sng" w="12700">
                      <a:solidFill>
                        <a:srgbClr val="1C315B"/>
                      </a:solidFill>
                      <a:prstDash val="solid"/>
                      <a:round/>
                      <a:headEnd len="sm" w="sm" type="none"/>
                      <a:tailEnd len="sm" w="sm" type="none"/>
                    </a:lnR>
                    <a:lnT cap="flat" cmpd="sng" w="12700">
                      <a:solidFill>
                        <a:srgbClr val="1C315B"/>
                      </a:solidFill>
                      <a:prstDash val="solid"/>
                      <a:round/>
                      <a:headEnd len="sm" w="sm" type="none"/>
                      <a:tailEnd len="sm" w="sm" type="none"/>
                    </a:lnT>
                    <a:lnB cap="flat" cmpd="sng" w="12700">
                      <a:solidFill>
                        <a:srgbClr val="1C315B"/>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1C315B"/>
                          </a:solidFill>
                          <a:latin typeface="Roboto"/>
                          <a:ea typeface="Roboto"/>
                          <a:cs typeface="Roboto"/>
                          <a:sym typeface="Roboto"/>
                        </a:rPr>
                        <a:t>concatenates the specified string.</a:t>
                      </a:r>
                      <a:endParaRPr sz="1400" u="none" cap="none" strike="noStrike">
                        <a:solidFill>
                          <a:srgbClr val="1C315B"/>
                        </a:solidFill>
                        <a:latin typeface="Roboto"/>
                        <a:ea typeface="Roboto"/>
                        <a:cs typeface="Roboto"/>
                        <a:sym typeface="Roboto"/>
                      </a:endParaRPr>
                    </a:p>
                  </a:txBody>
                  <a:tcPr marT="76200" marB="76200" marR="76200" marL="76200">
                    <a:lnL cap="flat" cmpd="sng" w="12700">
                      <a:solidFill>
                        <a:srgbClr val="1C315B"/>
                      </a:solidFill>
                      <a:prstDash val="solid"/>
                      <a:round/>
                      <a:headEnd len="sm" w="sm" type="none"/>
                      <a:tailEnd len="sm" w="sm" type="none"/>
                    </a:lnL>
                    <a:lnR cap="flat" cmpd="sng" w="12700">
                      <a:solidFill>
                        <a:srgbClr val="1C315B"/>
                      </a:solidFill>
                      <a:prstDash val="solid"/>
                      <a:round/>
                      <a:headEnd len="sm" w="sm" type="none"/>
                      <a:tailEnd len="sm" w="sm" type="none"/>
                    </a:lnR>
                    <a:lnT cap="flat" cmpd="sng" w="12700">
                      <a:solidFill>
                        <a:srgbClr val="1C315B"/>
                      </a:solidFill>
                      <a:prstDash val="solid"/>
                      <a:round/>
                      <a:headEnd len="sm" w="sm" type="none"/>
                      <a:tailEnd len="sm" w="sm" type="none"/>
                    </a:lnT>
                    <a:lnB cap="flat" cmpd="sng" w="12700">
                      <a:solidFill>
                        <a:srgbClr val="1C315B"/>
                      </a:solidFill>
                      <a:prstDash val="solid"/>
                      <a:round/>
                      <a:headEnd len="sm" w="sm" type="none"/>
                      <a:tailEnd len="sm" w="sm" type="none"/>
                    </a:lnB>
                  </a:tcPr>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1C315B"/>
                          </a:solidFill>
                          <a:latin typeface="Roboto"/>
                          <a:ea typeface="Roboto"/>
                          <a:cs typeface="Roboto"/>
                          <a:sym typeface="Roboto"/>
                        </a:rPr>
                        <a:t>String replace(char old, char new)</a:t>
                      </a:r>
                      <a:endParaRPr sz="1400" u="none" cap="none" strike="noStrike">
                        <a:solidFill>
                          <a:srgbClr val="1C315B"/>
                        </a:solidFill>
                        <a:latin typeface="Roboto"/>
                        <a:ea typeface="Roboto"/>
                        <a:cs typeface="Roboto"/>
                        <a:sym typeface="Roboto"/>
                      </a:endParaRPr>
                    </a:p>
                  </a:txBody>
                  <a:tcPr marT="76200" marB="76200" marR="76200" marL="76200">
                    <a:lnL cap="flat" cmpd="sng" w="12700">
                      <a:solidFill>
                        <a:srgbClr val="1C315B"/>
                      </a:solidFill>
                      <a:prstDash val="solid"/>
                      <a:round/>
                      <a:headEnd len="sm" w="sm" type="none"/>
                      <a:tailEnd len="sm" w="sm" type="none"/>
                    </a:lnL>
                    <a:lnR cap="flat" cmpd="sng" w="12700">
                      <a:solidFill>
                        <a:srgbClr val="1C315B"/>
                      </a:solidFill>
                      <a:prstDash val="solid"/>
                      <a:round/>
                      <a:headEnd len="sm" w="sm" type="none"/>
                      <a:tailEnd len="sm" w="sm" type="none"/>
                    </a:lnR>
                    <a:lnT cap="flat" cmpd="sng" w="12700">
                      <a:solidFill>
                        <a:srgbClr val="1C315B"/>
                      </a:solidFill>
                      <a:prstDash val="solid"/>
                      <a:round/>
                      <a:headEnd len="sm" w="sm" type="none"/>
                      <a:tailEnd len="sm" w="sm" type="none"/>
                    </a:lnT>
                    <a:lnB cap="flat" cmpd="sng" w="12700">
                      <a:solidFill>
                        <a:srgbClr val="1C315B"/>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1C315B"/>
                          </a:solidFill>
                          <a:latin typeface="Roboto"/>
                          <a:ea typeface="Roboto"/>
                          <a:cs typeface="Roboto"/>
                          <a:sym typeface="Roboto"/>
                        </a:rPr>
                        <a:t>replaces all occurrences of the specified char value.</a:t>
                      </a:r>
                      <a:endParaRPr sz="1400" u="none" cap="none" strike="noStrike">
                        <a:solidFill>
                          <a:srgbClr val="1C315B"/>
                        </a:solidFill>
                        <a:latin typeface="Roboto"/>
                        <a:ea typeface="Roboto"/>
                        <a:cs typeface="Roboto"/>
                        <a:sym typeface="Roboto"/>
                      </a:endParaRPr>
                    </a:p>
                  </a:txBody>
                  <a:tcPr marT="76200" marB="76200" marR="76200" marL="76200">
                    <a:lnL cap="flat" cmpd="sng" w="12700">
                      <a:solidFill>
                        <a:srgbClr val="1C315B"/>
                      </a:solidFill>
                      <a:prstDash val="solid"/>
                      <a:round/>
                      <a:headEnd len="sm" w="sm" type="none"/>
                      <a:tailEnd len="sm" w="sm" type="none"/>
                    </a:lnL>
                    <a:lnR cap="flat" cmpd="sng" w="12700">
                      <a:solidFill>
                        <a:srgbClr val="1C315B"/>
                      </a:solidFill>
                      <a:prstDash val="solid"/>
                      <a:round/>
                      <a:headEnd len="sm" w="sm" type="none"/>
                      <a:tailEnd len="sm" w="sm" type="none"/>
                    </a:lnR>
                    <a:lnT cap="flat" cmpd="sng" w="12700">
                      <a:solidFill>
                        <a:srgbClr val="1C315B"/>
                      </a:solidFill>
                      <a:prstDash val="solid"/>
                      <a:round/>
                      <a:headEnd len="sm" w="sm" type="none"/>
                      <a:tailEnd len="sm" w="sm" type="none"/>
                    </a:lnT>
                    <a:lnB cap="flat" cmpd="sng" w="12700">
                      <a:solidFill>
                        <a:srgbClr val="1C315B"/>
                      </a:solidFill>
                      <a:prstDash val="solid"/>
                      <a:round/>
                      <a:headEnd len="sm" w="sm" type="none"/>
                      <a:tailEnd len="sm" w="sm" type="none"/>
                    </a:lnB>
                  </a:tcPr>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1C315B"/>
                          </a:solidFill>
                          <a:latin typeface="Roboto"/>
                          <a:ea typeface="Roboto"/>
                          <a:cs typeface="Roboto"/>
                          <a:sym typeface="Roboto"/>
                        </a:rPr>
                        <a:t>int indexOf(int ch)</a:t>
                      </a:r>
                      <a:endParaRPr sz="1400" u="none" cap="none" strike="noStrike">
                        <a:solidFill>
                          <a:srgbClr val="1C315B"/>
                        </a:solidFill>
                        <a:latin typeface="Roboto"/>
                        <a:ea typeface="Roboto"/>
                        <a:cs typeface="Roboto"/>
                        <a:sym typeface="Roboto"/>
                      </a:endParaRPr>
                    </a:p>
                  </a:txBody>
                  <a:tcPr marT="76200" marB="76200" marR="76200" marL="76200">
                    <a:lnL cap="flat" cmpd="sng" w="12700">
                      <a:solidFill>
                        <a:srgbClr val="1C315B"/>
                      </a:solidFill>
                      <a:prstDash val="solid"/>
                      <a:round/>
                      <a:headEnd len="sm" w="sm" type="none"/>
                      <a:tailEnd len="sm" w="sm" type="none"/>
                    </a:lnL>
                    <a:lnR cap="flat" cmpd="sng" w="12700">
                      <a:solidFill>
                        <a:srgbClr val="1C315B"/>
                      </a:solidFill>
                      <a:prstDash val="solid"/>
                      <a:round/>
                      <a:headEnd len="sm" w="sm" type="none"/>
                      <a:tailEnd len="sm" w="sm" type="none"/>
                    </a:lnR>
                    <a:lnT cap="flat" cmpd="sng" w="12700">
                      <a:solidFill>
                        <a:srgbClr val="1C315B"/>
                      </a:solidFill>
                      <a:prstDash val="solid"/>
                      <a:round/>
                      <a:headEnd len="sm" w="sm" type="none"/>
                      <a:tailEnd len="sm" w="sm" type="none"/>
                    </a:lnT>
                    <a:lnB cap="flat" cmpd="sng" w="12700">
                      <a:solidFill>
                        <a:srgbClr val="1C315B"/>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1C315B"/>
                          </a:solidFill>
                          <a:latin typeface="Roboto"/>
                          <a:ea typeface="Roboto"/>
                          <a:cs typeface="Roboto"/>
                          <a:sym typeface="Roboto"/>
                        </a:rPr>
                        <a:t>returns the specified char value index.</a:t>
                      </a:r>
                      <a:endParaRPr sz="1400" u="none" cap="none" strike="noStrike">
                        <a:solidFill>
                          <a:srgbClr val="1C315B"/>
                        </a:solidFill>
                        <a:latin typeface="Roboto"/>
                        <a:ea typeface="Roboto"/>
                        <a:cs typeface="Roboto"/>
                        <a:sym typeface="Roboto"/>
                      </a:endParaRPr>
                    </a:p>
                  </a:txBody>
                  <a:tcPr marT="76200" marB="76200" marR="76200" marL="76200">
                    <a:lnL cap="flat" cmpd="sng" w="12700">
                      <a:solidFill>
                        <a:srgbClr val="1C315B"/>
                      </a:solidFill>
                      <a:prstDash val="solid"/>
                      <a:round/>
                      <a:headEnd len="sm" w="sm" type="none"/>
                      <a:tailEnd len="sm" w="sm" type="none"/>
                    </a:lnL>
                    <a:lnR cap="flat" cmpd="sng" w="12700">
                      <a:solidFill>
                        <a:srgbClr val="1C315B"/>
                      </a:solidFill>
                      <a:prstDash val="solid"/>
                      <a:round/>
                      <a:headEnd len="sm" w="sm" type="none"/>
                      <a:tailEnd len="sm" w="sm" type="none"/>
                    </a:lnR>
                    <a:lnT cap="flat" cmpd="sng" w="12700">
                      <a:solidFill>
                        <a:srgbClr val="1C315B"/>
                      </a:solidFill>
                      <a:prstDash val="solid"/>
                      <a:round/>
                      <a:headEnd len="sm" w="sm" type="none"/>
                      <a:tailEnd len="sm" w="sm" type="none"/>
                    </a:lnT>
                    <a:lnB cap="flat" cmpd="sng" w="12700">
                      <a:solidFill>
                        <a:srgbClr val="1C315B"/>
                      </a:solidFill>
                      <a:prstDash val="solid"/>
                      <a:round/>
                      <a:headEnd len="sm" w="sm" type="none"/>
                      <a:tailEnd len="sm" w="sm" type="none"/>
                    </a:lnB>
                  </a:tcPr>
                </a:tc>
              </a:tr>
            </a:tbl>
          </a:graphicData>
        </a:graphic>
      </p:graphicFrame>
    </p:spTree>
  </p:cSld>
  <p:clrMapOvr>
    <a:masterClrMapping/>
  </p:clrMapOvr>
  <p:transition spd="slow">
    <p:push dir="r"/>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28" name="Shape 428"/>
        <p:cNvGrpSpPr/>
        <p:nvPr/>
      </p:nvGrpSpPr>
      <p:grpSpPr>
        <a:xfrm>
          <a:off x="0" y="0"/>
          <a:ext cx="0" cy="0"/>
          <a:chOff x="0" y="0"/>
          <a:chExt cx="0" cy="0"/>
        </a:xfrm>
      </p:grpSpPr>
      <p:pic>
        <p:nvPicPr>
          <p:cNvPr id="429" name="Google Shape;429;p18"/>
          <p:cNvPicPr preferRelativeResize="0"/>
          <p:nvPr/>
        </p:nvPicPr>
        <p:blipFill rotWithShape="1">
          <a:blip r:embed="rId3">
            <a:alphaModFix/>
          </a:blip>
          <a:srcRect b="0" l="0" r="0" t="0"/>
          <a:stretch/>
        </p:blipFill>
        <p:spPr>
          <a:xfrm>
            <a:off x="5696359" y="510382"/>
            <a:ext cx="2340964" cy="225639"/>
          </a:xfrm>
          <a:prstGeom prst="rect">
            <a:avLst/>
          </a:prstGeom>
          <a:noFill/>
          <a:ln>
            <a:noFill/>
          </a:ln>
        </p:spPr>
      </p:pic>
      <p:sp>
        <p:nvSpPr>
          <p:cNvPr id="430" name="Google Shape;430;p18"/>
          <p:cNvSpPr/>
          <p:nvPr/>
        </p:nvSpPr>
        <p:spPr>
          <a:xfrm>
            <a:off x="0" y="385643"/>
            <a:ext cx="4870837" cy="474462"/>
          </a:xfrm>
          <a:prstGeom prst="homePlate">
            <a:avLst>
              <a:gd fmla="val 50000" name="adj"/>
            </a:avLst>
          </a:prstGeom>
          <a:solidFill>
            <a:srgbClr val="1C315B"/>
          </a:solidFill>
          <a:ln>
            <a:noFill/>
          </a:ln>
        </p:spPr>
        <p:txBody>
          <a:bodyPr anchorCtr="0" anchor="ctr" bIns="82925" lIns="81625" spcFirstLastPara="1" rIns="81625" wrap="square" tIns="829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FFFF"/>
                </a:solidFill>
                <a:latin typeface="Roboto"/>
                <a:ea typeface="Roboto"/>
                <a:cs typeface="Roboto"/>
                <a:sym typeface="Roboto"/>
              </a:rPr>
              <a:t>charAt() - Example</a:t>
            </a:r>
            <a:endParaRPr b="0" i="0" sz="1800" u="none" cap="none" strike="noStrike">
              <a:solidFill>
                <a:srgbClr val="000000"/>
              </a:solidFill>
              <a:latin typeface="Roboto"/>
              <a:ea typeface="Roboto"/>
              <a:cs typeface="Roboto"/>
              <a:sym typeface="Roboto"/>
            </a:endParaRPr>
          </a:p>
        </p:txBody>
      </p:sp>
      <p:pic>
        <p:nvPicPr>
          <p:cNvPr id="431" name="Google Shape;431;p18"/>
          <p:cNvPicPr preferRelativeResize="0"/>
          <p:nvPr/>
        </p:nvPicPr>
        <p:blipFill rotWithShape="1">
          <a:blip r:embed="rId4">
            <a:alphaModFix/>
          </a:blip>
          <a:srcRect b="0" l="0" r="0" t="0"/>
          <a:stretch/>
        </p:blipFill>
        <p:spPr>
          <a:xfrm>
            <a:off x="8177495" y="129636"/>
            <a:ext cx="812757" cy="986477"/>
          </a:xfrm>
          <a:prstGeom prst="rect">
            <a:avLst/>
          </a:prstGeom>
          <a:noFill/>
          <a:ln>
            <a:noFill/>
          </a:ln>
        </p:spPr>
      </p:pic>
      <p:pic>
        <p:nvPicPr>
          <p:cNvPr id="432" name="Google Shape;432;p18"/>
          <p:cNvPicPr preferRelativeResize="0"/>
          <p:nvPr/>
        </p:nvPicPr>
        <p:blipFill rotWithShape="1">
          <a:blip r:embed="rId5">
            <a:alphaModFix/>
          </a:blip>
          <a:srcRect b="57238" l="8628" r="8618" t="0"/>
          <a:stretch/>
        </p:blipFill>
        <p:spPr>
          <a:xfrm>
            <a:off x="0" y="4507228"/>
            <a:ext cx="2511179" cy="651773"/>
          </a:xfrm>
          <a:prstGeom prst="rect">
            <a:avLst/>
          </a:prstGeom>
          <a:noFill/>
          <a:ln>
            <a:noFill/>
          </a:ln>
        </p:spPr>
      </p:pic>
      <p:sp>
        <p:nvSpPr>
          <p:cNvPr id="433" name="Google Shape;433;p18"/>
          <p:cNvSpPr txBox="1"/>
          <p:nvPr/>
        </p:nvSpPr>
        <p:spPr>
          <a:xfrm>
            <a:off x="14525" y="893575"/>
            <a:ext cx="8163000" cy="3850200"/>
          </a:xfrm>
          <a:prstGeom prst="rect">
            <a:avLst/>
          </a:prstGeom>
          <a:noFill/>
          <a:ln>
            <a:noFill/>
          </a:ln>
        </p:spPr>
        <p:txBody>
          <a:bodyPr anchorCtr="0" anchor="t" bIns="91425" lIns="91425" spcFirstLastPara="1" rIns="91425" wrap="square" tIns="91425">
            <a:noAutofit/>
          </a:bodyPr>
          <a:lstStyle/>
          <a:p>
            <a:pPr indent="0" lvl="0" marL="457200" marR="0" rtl="0" algn="l">
              <a:lnSpc>
                <a:spcPct val="100000"/>
              </a:lnSpc>
              <a:spcBef>
                <a:spcPts val="0"/>
              </a:spcBef>
              <a:spcAft>
                <a:spcPts val="0"/>
              </a:spcAft>
              <a:buClr>
                <a:schemeClr val="dk1"/>
              </a:buClr>
              <a:buSzPts val="2000"/>
              <a:buFont typeface="Arial"/>
              <a:buNone/>
            </a:pPr>
            <a:r>
              <a:rPr b="0" i="0" lang="en" sz="1600" u="none" cap="none" strike="noStrike">
                <a:solidFill>
                  <a:srgbClr val="1C315B"/>
                </a:solidFill>
                <a:latin typeface="Roboto"/>
                <a:ea typeface="Roboto"/>
                <a:cs typeface="Roboto"/>
                <a:sym typeface="Roboto"/>
              </a:rPr>
              <a:t>The </a:t>
            </a:r>
            <a:r>
              <a:rPr b="1" i="0" lang="en" sz="1600" u="none" cap="none" strike="noStrike">
                <a:solidFill>
                  <a:srgbClr val="1C315B"/>
                </a:solidFill>
                <a:latin typeface="Roboto"/>
                <a:ea typeface="Roboto"/>
                <a:cs typeface="Roboto"/>
                <a:sym typeface="Roboto"/>
              </a:rPr>
              <a:t>java string charAt()</a:t>
            </a:r>
            <a:r>
              <a:rPr b="0" i="0" lang="en" sz="1600" u="none" cap="none" strike="noStrike">
                <a:solidFill>
                  <a:srgbClr val="1C315B"/>
                </a:solidFill>
                <a:latin typeface="Roboto"/>
                <a:ea typeface="Roboto"/>
                <a:cs typeface="Roboto"/>
                <a:sym typeface="Roboto"/>
              </a:rPr>
              <a:t> method returns a char value at the given index number</a:t>
            </a:r>
            <a:endParaRPr b="0" i="0" sz="1600" u="none" cap="none" strike="noStrike">
              <a:solidFill>
                <a:srgbClr val="1C315B"/>
              </a:solidFill>
              <a:highlight>
                <a:srgbClr val="FFFFFE"/>
              </a:highlight>
              <a:latin typeface="Roboto"/>
              <a:ea typeface="Roboto"/>
              <a:cs typeface="Roboto"/>
              <a:sym typeface="Roboto"/>
            </a:endParaRPr>
          </a:p>
          <a:p>
            <a:pPr indent="0" lvl="0" marL="0" marR="0" rtl="0" algn="l">
              <a:lnSpc>
                <a:spcPct val="135714"/>
              </a:lnSpc>
              <a:spcBef>
                <a:spcPts val="0"/>
              </a:spcBef>
              <a:spcAft>
                <a:spcPts val="0"/>
              </a:spcAft>
              <a:buClr>
                <a:srgbClr val="000000"/>
              </a:buClr>
              <a:buSzPts val="1600"/>
              <a:buFont typeface="Arial"/>
              <a:buNone/>
            </a:pPr>
            <a:r>
              <a:t/>
            </a:r>
            <a:endParaRPr b="0" i="0" sz="1600" u="none" cap="none" strike="noStrike">
              <a:solidFill>
                <a:srgbClr val="0000FF"/>
              </a:solidFill>
              <a:highlight>
                <a:srgbClr val="FFFFFE"/>
              </a:highlight>
              <a:latin typeface="Courier New"/>
              <a:ea typeface="Courier New"/>
              <a:cs typeface="Courier New"/>
              <a:sym typeface="Courier New"/>
            </a:endParaRPr>
          </a:p>
          <a:p>
            <a:pPr indent="0" lvl="0" marL="1371600" marR="0" rtl="0" algn="l">
              <a:lnSpc>
                <a:spcPct val="135714"/>
              </a:lnSpc>
              <a:spcBef>
                <a:spcPts val="0"/>
              </a:spcBef>
              <a:spcAft>
                <a:spcPts val="0"/>
              </a:spcAft>
              <a:buClr>
                <a:schemeClr val="dk1"/>
              </a:buClr>
              <a:buSzPts val="1100"/>
              <a:buFont typeface="Arial"/>
              <a:buNone/>
            </a:pPr>
            <a:r>
              <a:rPr b="0" i="0" lang="en" sz="1600" u="none" cap="none" strike="noStrike">
                <a:solidFill>
                  <a:srgbClr val="0000FF"/>
                </a:solidFill>
                <a:highlight>
                  <a:srgbClr val="FFFFFE"/>
                </a:highlight>
                <a:latin typeface="Consolas"/>
                <a:ea typeface="Consolas"/>
                <a:cs typeface="Consolas"/>
                <a:sym typeface="Consolas"/>
              </a:rPr>
              <a:t>class</a:t>
            </a:r>
            <a:r>
              <a:rPr b="0" i="0" lang="en" sz="1600" u="none" cap="none" strike="noStrike">
                <a:solidFill>
                  <a:schemeClr val="dk1"/>
                </a:solidFill>
                <a:highlight>
                  <a:srgbClr val="FFFFFE"/>
                </a:highlight>
                <a:latin typeface="Consolas"/>
                <a:ea typeface="Consolas"/>
                <a:cs typeface="Consolas"/>
                <a:sym typeface="Consolas"/>
              </a:rPr>
              <a:t> Main {</a:t>
            </a:r>
            <a:endParaRPr b="0" i="0" sz="1600" u="none" cap="none" strike="noStrike">
              <a:solidFill>
                <a:schemeClr val="dk1"/>
              </a:solidFill>
              <a:highlight>
                <a:srgbClr val="FFFFFE"/>
              </a:highlight>
              <a:latin typeface="Consolas"/>
              <a:ea typeface="Consolas"/>
              <a:cs typeface="Consolas"/>
              <a:sym typeface="Consolas"/>
            </a:endParaRPr>
          </a:p>
          <a:p>
            <a:pPr indent="0" lvl="0" marL="1371600" marR="0" rtl="0" algn="l">
              <a:lnSpc>
                <a:spcPct val="135714"/>
              </a:lnSpc>
              <a:spcBef>
                <a:spcPts val="0"/>
              </a:spcBef>
              <a:spcAft>
                <a:spcPts val="0"/>
              </a:spcAft>
              <a:buClr>
                <a:schemeClr val="dk1"/>
              </a:buClr>
              <a:buSzPts val="1100"/>
              <a:buFont typeface="Arial"/>
              <a:buNone/>
            </a:pPr>
            <a:r>
              <a:rPr b="0" i="0" lang="en" sz="1600" u="none" cap="none" strike="noStrike">
                <a:solidFill>
                  <a:schemeClr val="dk1"/>
                </a:solidFill>
                <a:highlight>
                  <a:srgbClr val="FFFFFE"/>
                </a:highlight>
                <a:latin typeface="Consolas"/>
                <a:ea typeface="Consolas"/>
                <a:cs typeface="Consolas"/>
                <a:sym typeface="Consolas"/>
              </a:rPr>
              <a:t>  </a:t>
            </a:r>
            <a:r>
              <a:rPr b="0" i="0" lang="en" sz="1600" u="none" cap="none" strike="noStrike">
                <a:solidFill>
                  <a:srgbClr val="0000FF"/>
                </a:solidFill>
                <a:highlight>
                  <a:srgbClr val="FFFFFE"/>
                </a:highlight>
                <a:latin typeface="Consolas"/>
                <a:ea typeface="Consolas"/>
                <a:cs typeface="Consolas"/>
                <a:sym typeface="Consolas"/>
              </a:rPr>
              <a:t>public</a:t>
            </a:r>
            <a:r>
              <a:rPr b="0" i="0" lang="en" sz="1600" u="none" cap="none" strike="noStrike">
                <a:solidFill>
                  <a:schemeClr val="dk1"/>
                </a:solidFill>
                <a:highlight>
                  <a:srgbClr val="FFFFFE"/>
                </a:highlight>
                <a:latin typeface="Consolas"/>
                <a:ea typeface="Consolas"/>
                <a:cs typeface="Consolas"/>
                <a:sym typeface="Consolas"/>
              </a:rPr>
              <a:t> </a:t>
            </a:r>
            <a:r>
              <a:rPr b="0" i="0" lang="en" sz="1600" u="none" cap="none" strike="noStrike">
                <a:solidFill>
                  <a:srgbClr val="0000FF"/>
                </a:solidFill>
                <a:highlight>
                  <a:srgbClr val="FFFFFE"/>
                </a:highlight>
                <a:latin typeface="Consolas"/>
                <a:ea typeface="Consolas"/>
                <a:cs typeface="Consolas"/>
                <a:sym typeface="Consolas"/>
              </a:rPr>
              <a:t>static</a:t>
            </a:r>
            <a:r>
              <a:rPr b="0" i="0" lang="en" sz="1600" u="none" cap="none" strike="noStrike">
                <a:solidFill>
                  <a:schemeClr val="dk1"/>
                </a:solidFill>
                <a:highlight>
                  <a:srgbClr val="FFFFFE"/>
                </a:highlight>
                <a:latin typeface="Consolas"/>
                <a:ea typeface="Consolas"/>
                <a:cs typeface="Consolas"/>
                <a:sym typeface="Consolas"/>
              </a:rPr>
              <a:t> </a:t>
            </a:r>
            <a:r>
              <a:rPr b="0" i="0" lang="en" sz="1600" u="none" cap="none" strike="noStrike">
                <a:solidFill>
                  <a:srgbClr val="0000FF"/>
                </a:solidFill>
                <a:highlight>
                  <a:srgbClr val="FFFFFE"/>
                </a:highlight>
                <a:latin typeface="Consolas"/>
                <a:ea typeface="Consolas"/>
                <a:cs typeface="Consolas"/>
                <a:sym typeface="Consolas"/>
              </a:rPr>
              <a:t>void</a:t>
            </a:r>
            <a:r>
              <a:rPr b="0" i="0" lang="en" sz="1600" u="none" cap="none" strike="noStrike">
                <a:solidFill>
                  <a:schemeClr val="dk1"/>
                </a:solidFill>
                <a:highlight>
                  <a:srgbClr val="FFFFFE"/>
                </a:highlight>
                <a:latin typeface="Consolas"/>
                <a:ea typeface="Consolas"/>
                <a:cs typeface="Consolas"/>
                <a:sym typeface="Consolas"/>
              </a:rPr>
              <a:t> main(String args[]){ </a:t>
            </a:r>
            <a:endParaRPr b="0" i="0" sz="1600" u="none" cap="none" strike="noStrike">
              <a:solidFill>
                <a:schemeClr val="dk1"/>
              </a:solidFill>
              <a:highlight>
                <a:srgbClr val="FFFFFE"/>
              </a:highlight>
              <a:latin typeface="Consolas"/>
              <a:ea typeface="Consolas"/>
              <a:cs typeface="Consolas"/>
              <a:sym typeface="Consolas"/>
            </a:endParaRPr>
          </a:p>
          <a:p>
            <a:pPr indent="0" lvl="0" marL="1371600" marR="0" rtl="0" algn="l">
              <a:lnSpc>
                <a:spcPct val="135714"/>
              </a:lnSpc>
              <a:spcBef>
                <a:spcPts val="0"/>
              </a:spcBef>
              <a:spcAft>
                <a:spcPts val="0"/>
              </a:spcAft>
              <a:buClr>
                <a:schemeClr val="dk1"/>
              </a:buClr>
              <a:buSzPts val="1100"/>
              <a:buFont typeface="Arial"/>
              <a:buNone/>
            </a:pPr>
            <a:r>
              <a:rPr b="0" i="0" lang="en" sz="1600" u="none" cap="none" strike="noStrike">
                <a:solidFill>
                  <a:schemeClr val="dk1"/>
                </a:solidFill>
                <a:highlight>
                  <a:srgbClr val="FFFFFE"/>
                </a:highlight>
                <a:latin typeface="Consolas"/>
                <a:ea typeface="Consolas"/>
                <a:cs typeface="Consolas"/>
                <a:sym typeface="Consolas"/>
              </a:rPr>
              <a:t>  String name=</a:t>
            </a:r>
            <a:r>
              <a:rPr b="0" i="0" lang="en" sz="1600" u="none" cap="none" strike="noStrike">
                <a:solidFill>
                  <a:srgbClr val="A31515"/>
                </a:solidFill>
                <a:highlight>
                  <a:srgbClr val="FFFFFE"/>
                </a:highlight>
                <a:latin typeface="Consolas"/>
                <a:ea typeface="Consolas"/>
                <a:cs typeface="Consolas"/>
                <a:sym typeface="Consolas"/>
              </a:rPr>
              <a:t>"codemithra"</a:t>
            </a:r>
            <a:r>
              <a:rPr b="0" i="0" lang="en" sz="1600" u="none" cap="none" strike="noStrike">
                <a:solidFill>
                  <a:schemeClr val="dk1"/>
                </a:solidFill>
                <a:highlight>
                  <a:srgbClr val="FFFFFE"/>
                </a:highlight>
                <a:latin typeface="Consolas"/>
                <a:ea typeface="Consolas"/>
                <a:cs typeface="Consolas"/>
                <a:sym typeface="Consolas"/>
              </a:rPr>
              <a:t>; </a:t>
            </a:r>
            <a:endParaRPr b="0" i="0" sz="1600" u="none" cap="none" strike="noStrike">
              <a:solidFill>
                <a:schemeClr val="dk1"/>
              </a:solidFill>
              <a:highlight>
                <a:srgbClr val="FFFFFE"/>
              </a:highlight>
              <a:latin typeface="Consolas"/>
              <a:ea typeface="Consolas"/>
              <a:cs typeface="Consolas"/>
              <a:sym typeface="Consolas"/>
            </a:endParaRPr>
          </a:p>
          <a:p>
            <a:pPr indent="0" lvl="0" marL="1371600" marR="0" rtl="0" algn="l">
              <a:lnSpc>
                <a:spcPct val="135714"/>
              </a:lnSpc>
              <a:spcBef>
                <a:spcPts val="0"/>
              </a:spcBef>
              <a:spcAft>
                <a:spcPts val="0"/>
              </a:spcAft>
              <a:buClr>
                <a:schemeClr val="dk1"/>
              </a:buClr>
              <a:buSzPts val="1100"/>
              <a:buFont typeface="Arial"/>
              <a:buNone/>
            </a:pPr>
            <a:r>
              <a:rPr b="0" i="0" lang="en" sz="1600" u="none" cap="none" strike="noStrike">
                <a:solidFill>
                  <a:schemeClr val="dk1"/>
                </a:solidFill>
                <a:highlight>
                  <a:srgbClr val="FFFFFE"/>
                </a:highlight>
                <a:latin typeface="Consolas"/>
                <a:ea typeface="Consolas"/>
                <a:cs typeface="Consolas"/>
                <a:sym typeface="Consolas"/>
              </a:rPr>
              <a:t>   </a:t>
            </a:r>
            <a:r>
              <a:rPr b="0" i="0" lang="en" sz="1600" u="none" cap="none" strike="noStrike">
                <a:solidFill>
                  <a:srgbClr val="0000FF"/>
                </a:solidFill>
                <a:highlight>
                  <a:srgbClr val="FFFFFE"/>
                </a:highlight>
                <a:latin typeface="Consolas"/>
                <a:ea typeface="Consolas"/>
                <a:cs typeface="Consolas"/>
                <a:sym typeface="Consolas"/>
              </a:rPr>
              <a:t>char</a:t>
            </a:r>
            <a:r>
              <a:rPr b="0" i="0" lang="en" sz="1600" u="none" cap="none" strike="noStrike">
                <a:solidFill>
                  <a:schemeClr val="dk1"/>
                </a:solidFill>
                <a:highlight>
                  <a:srgbClr val="FFFFFE"/>
                </a:highlight>
                <a:latin typeface="Consolas"/>
                <a:ea typeface="Consolas"/>
                <a:cs typeface="Consolas"/>
                <a:sym typeface="Consolas"/>
              </a:rPr>
              <a:t> ch=name.charAt(</a:t>
            </a:r>
            <a:r>
              <a:rPr b="0" i="0" lang="en" sz="1600" u="none" cap="none" strike="noStrike">
                <a:solidFill>
                  <a:srgbClr val="09885A"/>
                </a:solidFill>
                <a:highlight>
                  <a:srgbClr val="FFFFFE"/>
                </a:highlight>
                <a:latin typeface="Consolas"/>
                <a:ea typeface="Consolas"/>
                <a:cs typeface="Consolas"/>
                <a:sym typeface="Consolas"/>
              </a:rPr>
              <a:t>4</a:t>
            </a:r>
            <a:r>
              <a:rPr b="0" i="0" lang="en" sz="1600" u="none" cap="none" strike="noStrike">
                <a:solidFill>
                  <a:schemeClr val="dk1"/>
                </a:solidFill>
                <a:highlight>
                  <a:srgbClr val="FFFFFE"/>
                </a:highlight>
                <a:latin typeface="Consolas"/>
                <a:ea typeface="Consolas"/>
                <a:cs typeface="Consolas"/>
                <a:sym typeface="Consolas"/>
              </a:rPr>
              <a:t>);</a:t>
            </a:r>
            <a:endParaRPr b="0" i="0" sz="1600" u="none" cap="none" strike="noStrike">
              <a:solidFill>
                <a:schemeClr val="dk1"/>
              </a:solidFill>
              <a:highlight>
                <a:srgbClr val="FFFFFE"/>
              </a:highlight>
              <a:latin typeface="Consolas"/>
              <a:ea typeface="Consolas"/>
              <a:cs typeface="Consolas"/>
              <a:sym typeface="Consolas"/>
            </a:endParaRPr>
          </a:p>
          <a:p>
            <a:pPr indent="0" lvl="0" marL="1371600" marR="0" rtl="0" algn="l">
              <a:lnSpc>
                <a:spcPct val="135714"/>
              </a:lnSpc>
              <a:spcBef>
                <a:spcPts val="0"/>
              </a:spcBef>
              <a:spcAft>
                <a:spcPts val="0"/>
              </a:spcAft>
              <a:buClr>
                <a:schemeClr val="dk1"/>
              </a:buClr>
              <a:buSzPts val="1100"/>
              <a:buFont typeface="Arial"/>
              <a:buNone/>
            </a:pPr>
            <a:r>
              <a:rPr b="0" i="0" lang="en" sz="1600" u="none" cap="none" strike="noStrike">
                <a:solidFill>
                  <a:schemeClr val="dk1"/>
                </a:solidFill>
                <a:highlight>
                  <a:srgbClr val="FFFFFE"/>
                </a:highlight>
                <a:latin typeface="Consolas"/>
                <a:ea typeface="Consolas"/>
                <a:cs typeface="Consolas"/>
                <a:sym typeface="Consolas"/>
              </a:rPr>
              <a:t>   System.out.println(ch); </a:t>
            </a:r>
            <a:endParaRPr b="0" i="0" sz="1600" u="none" cap="none" strike="noStrike">
              <a:solidFill>
                <a:schemeClr val="dk1"/>
              </a:solidFill>
              <a:highlight>
                <a:srgbClr val="FFFFFE"/>
              </a:highlight>
              <a:latin typeface="Consolas"/>
              <a:ea typeface="Consolas"/>
              <a:cs typeface="Consolas"/>
              <a:sym typeface="Consolas"/>
            </a:endParaRPr>
          </a:p>
          <a:p>
            <a:pPr indent="0" lvl="0" marL="1371600" marR="0" rtl="0" algn="l">
              <a:lnSpc>
                <a:spcPct val="135714"/>
              </a:lnSpc>
              <a:spcBef>
                <a:spcPts val="0"/>
              </a:spcBef>
              <a:spcAft>
                <a:spcPts val="0"/>
              </a:spcAft>
              <a:buClr>
                <a:schemeClr val="dk1"/>
              </a:buClr>
              <a:buSzPts val="1100"/>
              <a:buFont typeface="Arial"/>
              <a:buNone/>
            </a:pPr>
            <a:r>
              <a:rPr b="0" i="0" lang="en" sz="1600" u="none" cap="none" strike="noStrike">
                <a:solidFill>
                  <a:schemeClr val="dk1"/>
                </a:solidFill>
                <a:highlight>
                  <a:srgbClr val="FFFFFE"/>
                </a:highlight>
                <a:latin typeface="Consolas"/>
                <a:ea typeface="Consolas"/>
                <a:cs typeface="Consolas"/>
                <a:sym typeface="Consolas"/>
              </a:rPr>
              <a:t>  }</a:t>
            </a:r>
            <a:endParaRPr b="0" i="0" sz="1600" u="none" cap="none" strike="noStrike">
              <a:solidFill>
                <a:schemeClr val="dk1"/>
              </a:solidFill>
              <a:highlight>
                <a:srgbClr val="FFFFFE"/>
              </a:highlight>
              <a:latin typeface="Consolas"/>
              <a:ea typeface="Consolas"/>
              <a:cs typeface="Consolas"/>
              <a:sym typeface="Consolas"/>
            </a:endParaRPr>
          </a:p>
          <a:p>
            <a:pPr indent="0" lvl="0" marL="1371600" marR="0" rtl="0" algn="l">
              <a:lnSpc>
                <a:spcPct val="135714"/>
              </a:lnSpc>
              <a:spcBef>
                <a:spcPts val="0"/>
              </a:spcBef>
              <a:spcAft>
                <a:spcPts val="0"/>
              </a:spcAft>
              <a:buClr>
                <a:schemeClr val="dk1"/>
              </a:buClr>
              <a:buSzPts val="1100"/>
              <a:buFont typeface="Arial"/>
              <a:buNone/>
            </a:pPr>
            <a:r>
              <a:rPr b="0" i="0" lang="en" sz="1600" u="none" cap="none" strike="noStrike">
                <a:solidFill>
                  <a:schemeClr val="dk1"/>
                </a:solidFill>
                <a:highlight>
                  <a:srgbClr val="FFFFFE"/>
                </a:highlight>
                <a:latin typeface="Consolas"/>
                <a:ea typeface="Consolas"/>
                <a:cs typeface="Consolas"/>
                <a:sym typeface="Consolas"/>
              </a:rPr>
              <a:t>}</a:t>
            </a:r>
            <a:endParaRPr b="0" i="0" sz="1600" u="none" cap="none" strike="noStrike">
              <a:solidFill>
                <a:schemeClr val="dk1"/>
              </a:solidFill>
              <a:highlight>
                <a:srgbClr val="FFFFF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spTree>
  </p:cSld>
  <p:clrMapOvr>
    <a:masterClrMapping/>
  </p:clrMapOvr>
  <p:transition spd="slow">
    <p:push dir="r"/>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g143994ae0c7_0_64"/>
          <p:cNvSpPr txBox="1"/>
          <p:nvPr/>
        </p:nvSpPr>
        <p:spPr>
          <a:xfrm>
            <a:off x="236048" y="644575"/>
            <a:ext cx="78981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a:t>         TEST TIME ON OBJECT CLASS METHODS</a:t>
            </a:r>
            <a:endParaRPr b="1" sz="2600"/>
          </a:p>
        </p:txBody>
      </p:sp>
      <p:sp>
        <p:nvSpPr>
          <p:cNvPr id="226" name="Google Shape;226;g143994ae0c7_0_64"/>
          <p:cNvSpPr txBox="1"/>
          <p:nvPr/>
        </p:nvSpPr>
        <p:spPr>
          <a:xfrm>
            <a:off x="236044" y="1305469"/>
            <a:ext cx="9144000" cy="226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t>URL: </a:t>
            </a:r>
            <a:r>
              <a:rPr b="1" lang="en" sz="4000"/>
              <a:t> </a:t>
            </a:r>
            <a:r>
              <a:rPr lang="en" sz="1700" u="sng">
                <a:solidFill>
                  <a:schemeClr val="hlink"/>
                </a:solidFill>
                <a:hlinkClick r:id="rId3"/>
              </a:rPr>
              <a:t>https://forms.gle/DLskMHTLcYfiAbyZ9</a:t>
            </a:r>
            <a:endParaRPr sz="3300"/>
          </a:p>
          <a:p>
            <a:pPr indent="0" lvl="0" marL="0" rtl="0" algn="l">
              <a:spcBef>
                <a:spcPts val="0"/>
              </a:spcBef>
              <a:spcAft>
                <a:spcPts val="0"/>
              </a:spcAft>
              <a:buNone/>
            </a:pPr>
            <a:r>
              <a:t/>
            </a:r>
            <a:endParaRPr sz="3200"/>
          </a:p>
          <a:p>
            <a:pPr indent="0" lvl="0" marL="0" rtl="0" algn="l">
              <a:spcBef>
                <a:spcPts val="0"/>
              </a:spcBef>
              <a:spcAft>
                <a:spcPts val="0"/>
              </a:spcAft>
              <a:buNone/>
            </a:pPr>
            <a:r>
              <a:t/>
            </a:r>
            <a:endParaRPr sz="3200"/>
          </a:p>
          <a:p>
            <a:pPr indent="0" lvl="0" marL="0" rtl="0" algn="l">
              <a:spcBef>
                <a:spcPts val="0"/>
              </a:spcBef>
              <a:spcAft>
                <a:spcPts val="0"/>
              </a:spcAft>
              <a:buNone/>
            </a:pPr>
            <a:r>
              <a:rPr b="1" lang="en" sz="3100"/>
              <a:t>QR CODE:</a:t>
            </a:r>
            <a:endParaRPr sz="3400"/>
          </a:p>
        </p:txBody>
      </p:sp>
      <p:pic>
        <p:nvPicPr>
          <p:cNvPr id="227" name="Google Shape;227;g143994ae0c7_0_64"/>
          <p:cNvPicPr preferRelativeResize="0"/>
          <p:nvPr/>
        </p:nvPicPr>
        <p:blipFill rotWithShape="1">
          <a:blip r:embed="rId4">
            <a:alphaModFix/>
          </a:blip>
          <a:srcRect b="57237" l="8630" r="8622" t="0"/>
          <a:stretch/>
        </p:blipFill>
        <p:spPr>
          <a:xfrm flipH="1" rot="10800000">
            <a:off x="0" y="469"/>
            <a:ext cx="2601110" cy="664556"/>
          </a:xfrm>
          <a:prstGeom prst="rect">
            <a:avLst/>
          </a:prstGeom>
          <a:noFill/>
          <a:ln>
            <a:noFill/>
          </a:ln>
        </p:spPr>
      </p:pic>
      <p:pic>
        <p:nvPicPr>
          <p:cNvPr id="228" name="Google Shape;228;g143994ae0c7_0_64"/>
          <p:cNvPicPr preferRelativeResize="0"/>
          <p:nvPr/>
        </p:nvPicPr>
        <p:blipFill rotWithShape="1">
          <a:blip r:embed="rId4">
            <a:alphaModFix/>
          </a:blip>
          <a:srcRect b="51127" l="41241" r="-23988" t="9529"/>
          <a:stretch/>
        </p:blipFill>
        <p:spPr>
          <a:xfrm>
            <a:off x="0" y="4336746"/>
            <a:ext cx="3434065" cy="807222"/>
          </a:xfrm>
          <a:prstGeom prst="rect">
            <a:avLst/>
          </a:prstGeom>
          <a:noFill/>
          <a:ln>
            <a:noFill/>
          </a:ln>
        </p:spPr>
      </p:pic>
      <p:pic>
        <p:nvPicPr>
          <p:cNvPr id="229" name="Google Shape;229;g143994ae0c7_0_64"/>
          <p:cNvPicPr preferRelativeResize="0"/>
          <p:nvPr/>
        </p:nvPicPr>
        <p:blipFill rotWithShape="1">
          <a:blip r:embed="rId5">
            <a:alphaModFix/>
          </a:blip>
          <a:srcRect b="0" l="0" r="0" t="0"/>
          <a:stretch/>
        </p:blipFill>
        <p:spPr>
          <a:xfrm>
            <a:off x="8317340" y="129496"/>
            <a:ext cx="826663" cy="986600"/>
          </a:xfrm>
          <a:prstGeom prst="rect">
            <a:avLst/>
          </a:prstGeom>
          <a:noFill/>
          <a:ln>
            <a:noFill/>
          </a:ln>
        </p:spPr>
      </p:pic>
      <p:pic>
        <p:nvPicPr>
          <p:cNvPr id="230" name="Google Shape;230;g143994ae0c7_0_64"/>
          <p:cNvPicPr preferRelativeResize="0"/>
          <p:nvPr/>
        </p:nvPicPr>
        <p:blipFill>
          <a:blip r:embed="rId6">
            <a:alphaModFix/>
          </a:blip>
          <a:stretch>
            <a:fillRect/>
          </a:stretch>
        </p:blipFill>
        <p:spPr>
          <a:xfrm>
            <a:off x="3273950" y="2423025"/>
            <a:ext cx="3692224" cy="19137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37" name="Shape 437"/>
        <p:cNvGrpSpPr/>
        <p:nvPr/>
      </p:nvGrpSpPr>
      <p:grpSpPr>
        <a:xfrm>
          <a:off x="0" y="0"/>
          <a:ext cx="0" cy="0"/>
          <a:chOff x="0" y="0"/>
          <a:chExt cx="0" cy="0"/>
        </a:xfrm>
      </p:grpSpPr>
      <p:pic>
        <p:nvPicPr>
          <p:cNvPr id="438" name="Google Shape;438;p19"/>
          <p:cNvPicPr preferRelativeResize="0"/>
          <p:nvPr/>
        </p:nvPicPr>
        <p:blipFill rotWithShape="1">
          <a:blip r:embed="rId3">
            <a:alphaModFix/>
          </a:blip>
          <a:srcRect b="0" l="0" r="0" t="0"/>
          <a:stretch/>
        </p:blipFill>
        <p:spPr>
          <a:xfrm>
            <a:off x="5696359" y="510382"/>
            <a:ext cx="2340964" cy="225639"/>
          </a:xfrm>
          <a:prstGeom prst="rect">
            <a:avLst/>
          </a:prstGeom>
          <a:noFill/>
          <a:ln>
            <a:noFill/>
          </a:ln>
        </p:spPr>
      </p:pic>
      <p:sp>
        <p:nvSpPr>
          <p:cNvPr id="439" name="Google Shape;439;p19"/>
          <p:cNvSpPr/>
          <p:nvPr/>
        </p:nvSpPr>
        <p:spPr>
          <a:xfrm>
            <a:off x="0" y="385643"/>
            <a:ext cx="4870837" cy="474462"/>
          </a:xfrm>
          <a:prstGeom prst="homePlate">
            <a:avLst>
              <a:gd fmla="val 50000" name="adj"/>
            </a:avLst>
          </a:prstGeom>
          <a:solidFill>
            <a:srgbClr val="1C315B"/>
          </a:solidFill>
          <a:ln>
            <a:noFill/>
          </a:ln>
        </p:spPr>
        <p:txBody>
          <a:bodyPr anchorCtr="0" anchor="ctr" bIns="82925" lIns="81625" spcFirstLastPara="1" rIns="81625" wrap="square" tIns="829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FFFF"/>
                </a:solidFill>
                <a:latin typeface="Roboto"/>
                <a:ea typeface="Roboto"/>
                <a:cs typeface="Roboto"/>
                <a:sym typeface="Roboto"/>
              </a:rPr>
              <a:t>length() - Example</a:t>
            </a:r>
            <a:endParaRPr b="0" i="0" sz="1800" u="none" cap="none" strike="noStrike">
              <a:solidFill>
                <a:srgbClr val="000000"/>
              </a:solidFill>
              <a:latin typeface="Roboto"/>
              <a:ea typeface="Roboto"/>
              <a:cs typeface="Roboto"/>
              <a:sym typeface="Roboto"/>
            </a:endParaRPr>
          </a:p>
        </p:txBody>
      </p:sp>
      <p:pic>
        <p:nvPicPr>
          <p:cNvPr id="440" name="Google Shape;440;p19"/>
          <p:cNvPicPr preferRelativeResize="0"/>
          <p:nvPr/>
        </p:nvPicPr>
        <p:blipFill rotWithShape="1">
          <a:blip r:embed="rId4">
            <a:alphaModFix/>
          </a:blip>
          <a:srcRect b="0" l="0" r="0" t="0"/>
          <a:stretch/>
        </p:blipFill>
        <p:spPr>
          <a:xfrm>
            <a:off x="8177495" y="129636"/>
            <a:ext cx="812757" cy="986477"/>
          </a:xfrm>
          <a:prstGeom prst="rect">
            <a:avLst/>
          </a:prstGeom>
          <a:noFill/>
          <a:ln>
            <a:noFill/>
          </a:ln>
        </p:spPr>
      </p:pic>
      <p:pic>
        <p:nvPicPr>
          <p:cNvPr id="441" name="Google Shape;441;p19"/>
          <p:cNvPicPr preferRelativeResize="0"/>
          <p:nvPr/>
        </p:nvPicPr>
        <p:blipFill rotWithShape="1">
          <a:blip r:embed="rId5">
            <a:alphaModFix/>
          </a:blip>
          <a:srcRect b="57238" l="8628" r="8618" t="0"/>
          <a:stretch/>
        </p:blipFill>
        <p:spPr>
          <a:xfrm>
            <a:off x="0" y="4507228"/>
            <a:ext cx="2511179" cy="651773"/>
          </a:xfrm>
          <a:prstGeom prst="rect">
            <a:avLst/>
          </a:prstGeom>
          <a:noFill/>
          <a:ln>
            <a:noFill/>
          </a:ln>
        </p:spPr>
      </p:pic>
      <p:sp>
        <p:nvSpPr>
          <p:cNvPr id="442" name="Google Shape;442;p19"/>
          <p:cNvSpPr txBox="1"/>
          <p:nvPr/>
        </p:nvSpPr>
        <p:spPr>
          <a:xfrm>
            <a:off x="50775" y="736025"/>
            <a:ext cx="8085900" cy="4342800"/>
          </a:xfrm>
          <a:prstGeom prst="rect">
            <a:avLst/>
          </a:prstGeom>
          <a:noFill/>
          <a:ln>
            <a:noFill/>
          </a:ln>
        </p:spPr>
        <p:txBody>
          <a:bodyPr anchorCtr="0" anchor="t" bIns="91425" lIns="91425" spcFirstLastPara="1" rIns="91425" wrap="square" tIns="91425">
            <a:noAutofit/>
          </a:bodyPr>
          <a:lstStyle/>
          <a:p>
            <a:pPr indent="0" lvl="0" marL="457200" marR="0" rtl="0" algn="l">
              <a:lnSpc>
                <a:spcPct val="115000"/>
              </a:lnSpc>
              <a:spcBef>
                <a:spcPts val="1200"/>
              </a:spcBef>
              <a:spcAft>
                <a:spcPts val="0"/>
              </a:spcAft>
              <a:buClr>
                <a:schemeClr val="dk1"/>
              </a:buClr>
              <a:buSzPts val="1100"/>
              <a:buFont typeface="Arial"/>
              <a:buNone/>
            </a:pPr>
            <a:r>
              <a:rPr b="0" i="0" lang="en" sz="1600" u="none" cap="none" strike="noStrike">
                <a:solidFill>
                  <a:srgbClr val="1C315B"/>
                </a:solidFill>
                <a:latin typeface="Roboto"/>
                <a:ea typeface="Roboto"/>
                <a:cs typeface="Roboto"/>
                <a:sym typeface="Roboto"/>
              </a:rPr>
              <a:t>The </a:t>
            </a:r>
            <a:r>
              <a:rPr b="1" i="0" lang="en" sz="1600" u="none" cap="none" strike="noStrike">
                <a:solidFill>
                  <a:srgbClr val="1C315B"/>
                </a:solidFill>
                <a:latin typeface="Roboto"/>
                <a:ea typeface="Roboto"/>
                <a:cs typeface="Roboto"/>
                <a:sym typeface="Roboto"/>
              </a:rPr>
              <a:t>java string length()</a:t>
            </a:r>
            <a:r>
              <a:rPr b="0" i="0" lang="en" sz="1600" u="none" cap="none" strike="noStrike">
                <a:solidFill>
                  <a:srgbClr val="1C315B"/>
                </a:solidFill>
                <a:latin typeface="Roboto"/>
                <a:ea typeface="Roboto"/>
                <a:cs typeface="Roboto"/>
                <a:sym typeface="Roboto"/>
              </a:rPr>
              <a:t> method length of the string. It returns count of total number of characters</a:t>
            </a:r>
            <a:endParaRPr b="0" i="0" sz="1600" u="none" cap="none" strike="noStrike">
              <a:solidFill>
                <a:srgbClr val="1C315B"/>
              </a:solidFill>
              <a:highlight>
                <a:srgbClr val="FFFFFE"/>
              </a:highlight>
              <a:latin typeface="Roboto"/>
              <a:ea typeface="Roboto"/>
              <a:cs typeface="Roboto"/>
              <a:sym typeface="Roboto"/>
            </a:endParaRPr>
          </a:p>
          <a:p>
            <a:pPr indent="0" lvl="0" marL="914400" marR="0" rtl="0" algn="l">
              <a:lnSpc>
                <a:spcPct val="135714"/>
              </a:lnSpc>
              <a:spcBef>
                <a:spcPts val="1200"/>
              </a:spcBef>
              <a:spcAft>
                <a:spcPts val="0"/>
              </a:spcAft>
              <a:buClr>
                <a:schemeClr val="dk1"/>
              </a:buClr>
              <a:buSzPts val="1100"/>
              <a:buFont typeface="Arial"/>
              <a:buNone/>
            </a:pPr>
            <a:r>
              <a:rPr b="0" i="0" lang="en" sz="1600" u="none" cap="none" strike="noStrike">
                <a:solidFill>
                  <a:srgbClr val="0000FF"/>
                </a:solidFill>
                <a:highlight>
                  <a:srgbClr val="FFFFFE"/>
                </a:highlight>
                <a:latin typeface="Consolas"/>
                <a:ea typeface="Consolas"/>
                <a:cs typeface="Consolas"/>
                <a:sym typeface="Consolas"/>
              </a:rPr>
              <a:t>class</a:t>
            </a:r>
            <a:r>
              <a:rPr b="0" i="0" lang="en" sz="1600" u="none" cap="none" strike="noStrike">
                <a:solidFill>
                  <a:schemeClr val="dk1"/>
                </a:solidFill>
                <a:highlight>
                  <a:srgbClr val="FFFFFE"/>
                </a:highlight>
                <a:latin typeface="Consolas"/>
                <a:ea typeface="Consolas"/>
                <a:cs typeface="Consolas"/>
                <a:sym typeface="Consolas"/>
              </a:rPr>
              <a:t> Main {</a:t>
            </a:r>
            <a:endParaRPr b="0" i="0" sz="1600" u="none" cap="none" strike="noStrike">
              <a:solidFill>
                <a:schemeClr val="dk1"/>
              </a:solidFill>
              <a:highlight>
                <a:srgbClr val="FFFFFE"/>
              </a:highlight>
              <a:latin typeface="Consolas"/>
              <a:ea typeface="Consolas"/>
              <a:cs typeface="Consolas"/>
              <a:sym typeface="Consolas"/>
            </a:endParaRPr>
          </a:p>
          <a:p>
            <a:pPr indent="0" lvl="0" marL="914400" marR="0" rtl="0" algn="l">
              <a:lnSpc>
                <a:spcPct val="135714"/>
              </a:lnSpc>
              <a:spcBef>
                <a:spcPts val="0"/>
              </a:spcBef>
              <a:spcAft>
                <a:spcPts val="0"/>
              </a:spcAft>
              <a:buClr>
                <a:schemeClr val="dk1"/>
              </a:buClr>
              <a:buSzPts val="1100"/>
              <a:buFont typeface="Arial"/>
              <a:buNone/>
            </a:pPr>
            <a:r>
              <a:rPr b="0" i="0" lang="en" sz="1600" u="none" cap="none" strike="noStrike">
                <a:solidFill>
                  <a:schemeClr val="dk1"/>
                </a:solidFill>
                <a:highlight>
                  <a:srgbClr val="FFFFFE"/>
                </a:highlight>
                <a:latin typeface="Consolas"/>
                <a:ea typeface="Consolas"/>
                <a:cs typeface="Consolas"/>
                <a:sym typeface="Consolas"/>
              </a:rPr>
              <a:t>   </a:t>
            </a:r>
            <a:r>
              <a:rPr b="0" i="0" lang="en" sz="1600" u="none" cap="none" strike="noStrike">
                <a:solidFill>
                  <a:srgbClr val="0000FF"/>
                </a:solidFill>
                <a:highlight>
                  <a:srgbClr val="FFFFFE"/>
                </a:highlight>
                <a:latin typeface="Consolas"/>
                <a:ea typeface="Consolas"/>
                <a:cs typeface="Consolas"/>
                <a:sym typeface="Consolas"/>
              </a:rPr>
              <a:t>public</a:t>
            </a:r>
            <a:r>
              <a:rPr b="0" i="0" lang="en" sz="1600" u="none" cap="none" strike="noStrike">
                <a:solidFill>
                  <a:schemeClr val="dk1"/>
                </a:solidFill>
                <a:highlight>
                  <a:srgbClr val="FFFFFE"/>
                </a:highlight>
                <a:latin typeface="Consolas"/>
                <a:ea typeface="Consolas"/>
                <a:cs typeface="Consolas"/>
                <a:sym typeface="Consolas"/>
              </a:rPr>
              <a:t> </a:t>
            </a:r>
            <a:r>
              <a:rPr b="0" i="0" lang="en" sz="1600" u="none" cap="none" strike="noStrike">
                <a:solidFill>
                  <a:srgbClr val="0000FF"/>
                </a:solidFill>
                <a:highlight>
                  <a:srgbClr val="FFFFFE"/>
                </a:highlight>
                <a:latin typeface="Consolas"/>
                <a:ea typeface="Consolas"/>
                <a:cs typeface="Consolas"/>
                <a:sym typeface="Consolas"/>
              </a:rPr>
              <a:t>static</a:t>
            </a:r>
            <a:r>
              <a:rPr b="0" i="0" lang="en" sz="1600" u="none" cap="none" strike="noStrike">
                <a:solidFill>
                  <a:schemeClr val="dk1"/>
                </a:solidFill>
                <a:highlight>
                  <a:srgbClr val="FFFFFE"/>
                </a:highlight>
                <a:latin typeface="Consolas"/>
                <a:ea typeface="Consolas"/>
                <a:cs typeface="Consolas"/>
                <a:sym typeface="Consolas"/>
              </a:rPr>
              <a:t> </a:t>
            </a:r>
            <a:r>
              <a:rPr b="0" i="0" lang="en" sz="1600" u="none" cap="none" strike="noStrike">
                <a:solidFill>
                  <a:srgbClr val="0000FF"/>
                </a:solidFill>
                <a:highlight>
                  <a:srgbClr val="FFFFFE"/>
                </a:highlight>
                <a:latin typeface="Consolas"/>
                <a:ea typeface="Consolas"/>
                <a:cs typeface="Consolas"/>
                <a:sym typeface="Consolas"/>
              </a:rPr>
              <a:t>void</a:t>
            </a:r>
            <a:r>
              <a:rPr b="0" i="0" lang="en" sz="1600" u="none" cap="none" strike="noStrike">
                <a:solidFill>
                  <a:schemeClr val="dk1"/>
                </a:solidFill>
                <a:highlight>
                  <a:srgbClr val="FFFFFE"/>
                </a:highlight>
                <a:latin typeface="Consolas"/>
                <a:ea typeface="Consolas"/>
                <a:cs typeface="Consolas"/>
                <a:sym typeface="Consolas"/>
              </a:rPr>
              <a:t> main(String args[]){ </a:t>
            </a:r>
            <a:endParaRPr b="0" i="0" sz="1600" u="none" cap="none" strike="noStrike">
              <a:solidFill>
                <a:schemeClr val="dk1"/>
              </a:solidFill>
              <a:highlight>
                <a:srgbClr val="FFFFFE"/>
              </a:highlight>
              <a:latin typeface="Consolas"/>
              <a:ea typeface="Consolas"/>
              <a:cs typeface="Consolas"/>
              <a:sym typeface="Consolas"/>
            </a:endParaRPr>
          </a:p>
          <a:p>
            <a:pPr indent="0" lvl="0" marL="914400" marR="0" rtl="0" algn="l">
              <a:lnSpc>
                <a:spcPct val="135714"/>
              </a:lnSpc>
              <a:spcBef>
                <a:spcPts val="0"/>
              </a:spcBef>
              <a:spcAft>
                <a:spcPts val="0"/>
              </a:spcAft>
              <a:buClr>
                <a:schemeClr val="dk1"/>
              </a:buClr>
              <a:buSzPts val="1100"/>
              <a:buFont typeface="Arial"/>
              <a:buNone/>
            </a:pPr>
            <a:r>
              <a:rPr b="0" i="0" lang="en" sz="1600" u="none" cap="none" strike="noStrike">
                <a:solidFill>
                  <a:schemeClr val="dk1"/>
                </a:solidFill>
                <a:highlight>
                  <a:srgbClr val="FFFFFE"/>
                </a:highlight>
                <a:latin typeface="Consolas"/>
                <a:ea typeface="Consolas"/>
                <a:cs typeface="Consolas"/>
                <a:sym typeface="Consolas"/>
              </a:rPr>
              <a:t>   String s1=</a:t>
            </a:r>
            <a:r>
              <a:rPr b="0" i="0" lang="en" sz="1600" u="none" cap="none" strike="noStrike">
                <a:solidFill>
                  <a:srgbClr val="A31515"/>
                </a:solidFill>
                <a:highlight>
                  <a:srgbClr val="FFFFFE"/>
                </a:highlight>
                <a:latin typeface="Consolas"/>
                <a:ea typeface="Consolas"/>
                <a:cs typeface="Consolas"/>
                <a:sym typeface="Consolas"/>
              </a:rPr>
              <a:t>"ETHNUS"</a:t>
            </a:r>
            <a:r>
              <a:rPr b="0" i="0" lang="en" sz="1600" u="none" cap="none" strike="noStrike">
                <a:solidFill>
                  <a:schemeClr val="dk1"/>
                </a:solidFill>
                <a:highlight>
                  <a:srgbClr val="FFFFFE"/>
                </a:highlight>
                <a:latin typeface="Consolas"/>
                <a:ea typeface="Consolas"/>
                <a:cs typeface="Consolas"/>
                <a:sym typeface="Consolas"/>
              </a:rPr>
              <a:t>; </a:t>
            </a:r>
            <a:endParaRPr b="0" i="0" sz="1600" u="none" cap="none" strike="noStrike">
              <a:solidFill>
                <a:schemeClr val="dk1"/>
              </a:solidFill>
              <a:highlight>
                <a:srgbClr val="FFFFFE"/>
              </a:highlight>
              <a:latin typeface="Consolas"/>
              <a:ea typeface="Consolas"/>
              <a:cs typeface="Consolas"/>
              <a:sym typeface="Consolas"/>
            </a:endParaRPr>
          </a:p>
          <a:p>
            <a:pPr indent="0" lvl="0" marL="914400" marR="0" rtl="0" algn="l">
              <a:lnSpc>
                <a:spcPct val="135714"/>
              </a:lnSpc>
              <a:spcBef>
                <a:spcPts val="0"/>
              </a:spcBef>
              <a:spcAft>
                <a:spcPts val="0"/>
              </a:spcAft>
              <a:buClr>
                <a:schemeClr val="dk1"/>
              </a:buClr>
              <a:buSzPts val="1100"/>
              <a:buFont typeface="Arial"/>
              <a:buNone/>
            </a:pPr>
            <a:r>
              <a:rPr b="0" i="0" lang="en" sz="1600" u="none" cap="none" strike="noStrike">
                <a:solidFill>
                  <a:schemeClr val="dk1"/>
                </a:solidFill>
                <a:highlight>
                  <a:srgbClr val="FFFFFE"/>
                </a:highlight>
                <a:latin typeface="Consolas"/>
                <a:ea typeface="Consolas"/>
                <a:cs typeface="Consolas"/>
                <a:sym typeface="Consolas"/>
              </a:rPr>
              <a:t>   String s2=</a:t>
            </a:r>
            <a:r>
              <a:rPr b="0" i="0" lang="en" sz="1600" u="none" cap="none" strike="noStrike">
                <a:solidFill>
                  <a:srgbClr val="A31515"/>
                </a:solidFill>
                <a:highlight>
                  <a:srgbClr val="FFFFFE"/>
                </a:highlight>
                <a:latin typeface="Consolas"/>
                <a:ea typeface="Consolas"/>
                <a:cs typeface="Consolas"/>
                <a:sym typeface="Consolas"/>
              </a:rPr>
              <a:t>"Codemithra.com"</a:t>
            </a:r>
            <a:r>
              <a:rPr b="0" i="0" lang="en" sz="1600" u="none" cap="none" strike="noStrike">
                <a:solidFill>
                  <a:schemeClr val="dk1"/>
                </a:solidFill>
                <a:highlight>
                  <a:srgbClr val="FFFFFE"/>
                </a:highlight>
                <a:latin typeface="Consolas"/>
                <a:ea typeface="Consolas"/>
                <a:cs typeface="Consolas"/>
                <a:sym typeface="Consolas"/>
              </a:rPr>
              <a:t>; </a:t>
            </a:r>
            <a:endParaRPr b="0" i="0" sz="1600" u="none" cap="none" strike="noStrike">
              <a:solidFill>
                <a:schemeClr val="dk1"/>
              </a:solidFill>
              <a:highlight>
                <a:srgbClr val="FFFFFE"/>
              </a:highlight>
              <a:latin typeface="Consolas"/>
              <a:ea typeface="Consolas"/>
              <a:cs typeface="Consolas"/>
              <a:sym typeface="Consolas"/>
            </a:endParaRPr>
          </a:p>
          <a:p>
            <a:pPr indent="0" lvl="0" marL="914400" marR="0" rtl="0" algn="l">
              <a:lnSpc>
                <a:spcPct val="135714"/>
              </a:lnSpc>
              <a:spcBef>
                <a:spcPts val="0"/>
              </a:spcBef>
              <a:spcAft>
                <a:spcPts val="0"/>
              </a:spcAft>
              <a:buClr>
                <a:schemeClr val="dk1"/>
              </a:buClr>
              <a:buSzPts val="1100"/>
              <a:buFont typeface="Arial"/>
              <a:buNone/>
            </a:pPr>
            <a:r>
              <a:rPr b="0" i="0" lang="en" sz="1600" u="none" cap="none" strike="noStrike">
                <a:solidFill>
                  <a:schemeClr val="dk1"/>
                </a:solidFill>
                <a:highlight>
                  <a:srgbClr val="FFFFFE"/>
                </a:highlight>
                <a:latin typeface="Consolas"/>
                <a:ea typeface="Consolas"/>
                <a:cs typeface="Consolas"/>
                <a:sym typeface="Consolas"/>
              </a:rPr>
              <a:t>   System.out.println(</a:t>
            </a:r>
            <a:r>
              <a:rPr b="0" i="0" lang="en" sz="1600" u="none" cap="none" strike="noStrike">
                <a:solidFill>
                  <a:srgbClr val="A31515"/>
                </a:solidFill>
                <a:highlight>
                  <a:srgbClr val="FFFFFE"/>
                </a:highlight>
                <a:latin typeface="Consolas"/>
                <a:ea typeface="Consolas"/>
                <a:cs typeface="Consolas"/>
                <a:sym typeface="Consolas"/>
              </a:rPr>
              <a:t>"string length is: "</a:t>
            </a:r>
            <a:r>
              <a:rPr b="0" i="0" lang="en" sz="1600" u="none" cap="none" strike="noStrike">
                <a:solidFill>
                  <a:schemeClr val="dk1"/>
                </a:solidFill>
                <a:highlight>
                  <a:srgbClr val="FFFFFE"/>
                </a:highlight>
                <a:latin typeface="Consolas"/>
                <a:ea typeface="Consolas"/>
                <a:cs typeface="Consolas"/>
                <a:sym typeface="Consolas"/>
              </a:rPr>
              <a:t>+s1.length());</a:t>
            </a:r>
            <a:r>
              <a:rPr b="0" i="0" lang="en" sz="1400" u="none" cap="none" strike="noStrike">
                <a:solidFill>
                  <a:schemeClr val="dk1"/>
                </a:solidFill>
                <a:latin typeface="Consolas"/>
                <a:ea typeface="Consolas"/>
                <a:cs typeface="Consolas"/>
                <a:sym typeface="Consolas"/>
              </a:rPr>
              <a:t>//6 is the length of ETHNUS string  </a:t>
            </a:r>
            <a:endParaRPr b="0" i="0" sz="1400" u="none" cap="none" strike="noStrike">
              <a:solidFill>
                <a:schemeClr val="dk1"/>
              </a:solidFill>
              <a:latin typeface="Consolas"/>
              <a:ea typeface="Consolas"/>
              <a:cs typeface="Consolas"/>
              <a:sym typeface="Consolas"/>
            </a:endParaRPr>
          </a:p>
          <a:p>
            <a:pPr indent="0" lvl="0" marL="0" marR="0" rtl="0" algn="l">
              <a:lnSpc>
                <a:spcPct val="135714"/>
              </a:lnSpc>
              <a:spcBef>
                <a:spcPts val="0"/>
              </a:spcBef>
              <a:spcAft>
                <a:spcPts val="0"/>
              </a:spcAft>
              <a:buClr>
                <a:schemeClr val="dk1"/>
              </a:buClr>
              <a:buSzPts val="1100"/>
              <a:buFont typeface="Arial"/>
              <a:buNone/>
            </a:pPr>
            <a:r>
              <a:rPr b="0" i="0" lang="en" sz="1600" u="none" cap="none" strike="noStrike">
                <a:solidFill>
                  <a:schemeClr val="dk1"/>
                </a:solidFill>
                <a:highlight>
                  <a:srgbClr val="FFFFFE"/>
                </a:highlight>
                <a:latin typeface="Consolas"/>
                <a:ea typeface="Consolas"/>
                <a:cs typeface="Consolas"/>
                <a:sym typeface="Consolas"/>
              </a:rPr>
              <a:t>          System.out.println(</a:t>
            </a:r>
            <a:r>
              <a:rPr b="0" i="0" lang="en" sz="1600" u="none" cap="none" strike="noStrike">
                <a:solidFill>
                  <a:srgbClr val="A31515"/>
                </a:solidFill>
                <a:highlight>
                  <a:srgbClr val="FFFFFE"/>
                </a:highlight>
                <a:latin typeface="Consolas"/>
                <a:ea typeface="Consolas"/>
                <a:cs typeface="Consolas"/>
                <a:sym typeface="Consolas"/>
              </a:rPr>
              <a:t>"string length is: "</a:t>
            </a:r>
            <a:r>
              <a:rPr b="0" i="0" lang="en" sz="1600" u="none" cap="none" strike="noStrike">
                <a:solidFill>
                  <a:schemeClr val="dk1"/>
                </a:solidFill>
                <a:highlight>
                  <a:srgbClr val="FFFFFE"/>
                </a:highlight>
                <a:latin typeface="Consolas"/>
                <a:ea typeface="Consolas"/>
                <a:cs typeface="Consolas"/>
                <a:sym typeface="Consolas"/>
              </a:rPr>
              <a:t>+s2.length());</a:t>
            </a:r>
            <a:endParaRPr b="0" i="0" sz="1600" u="none" cap="none" strike="noStrike">
              <a:solidFill>
                <a:schemeClr val="dk1"/>
              </a:solidFill>
              <a:highlight>
                <a:srgbClr val="FFFFFE"/>
              </a:highlight>
              <a:latin typeface="Consolas"/>
              <a:ea typeface="Consolas"/>
              <a:cs typeface="Consolas"/>
              <a:sym typeface="Consolas"/>
            </a:endParaRPr>
          </a:p>
          <a:p>
            <a:pPr indent="0" lvl="0" marL="0" marR="0" rtl="0" algn="l">
              <a:lnSpc>
                <a:spcPct val="135714"/>
              </a:lnSpc>
              <a:spcBef>
                <a:spcPts val="0"/>
              </a:spcBef>
              <a:spcAft>
                <a:spcPts val="0"/>
              </a:spcAft>
              <a:buClr>
                <a:schemeClr val="dk1"/>
              </a:buClr>
              <a:buSzPts val="1100"/>
              <a:buFont typeface="Arial"/>
              <a:buNone/>
            </a:pPr>
            <a:r>
              <a:rPr b="0" i="0" lang="en" sz="1600" u="none" cap="none" strike="noStrike">
                <a:solidFill>
                  <a:schemeClr val="dk1"/>
                </a:solidFill>
                <a:highlight>
                  <a:srgbClr val="FFFFFE"/>
                </a:highlight>
                <a:latin typeface="Consolas"/>
                <a:ea typeface="Consolas"/>
                <a:cs typeface="Consolas"/>
                <a:sym typeface="Consolas"/>
              </a:rPr>
              <a:t>          </a:t>
            </a:r>
            <a:r>
              <a:rPr b="0" i="0" lang="en" sz="1400" u="none" cap="none" strike="noStrike">
                <a:solidFill>
                  <a:schemeClr val="dk1"/>
                </a:solidFill>
                <a:latin typeface="Consolas"/>
                <a:ea typeface="Consolas"/>
                <a:cs typeface="Consolas"/>
                <a:sym typeface="Consolas"/>
              </a:rPr>
              <a:t>//14 is the length of Codemithra.com string  </a:t>
            </a:r>
            <a:endParaRPr b="0" i="0" sz="1400" u="none" cap="none" strike="noStrike">
              <a:solidFill>
                <a:schemeClr val="dk1"/>
              </a:solidFill>
              <a:latin typeface="Consolas"/>
              <a:ea typeface="Consolas"/>
              <a:cs typeface="Consolas"/>
              <a:sym typeface="Consolas"/>
            </a:endParaRPr>
          </a:p>
          <a:p>
            <a:pPr indent="0" lvl="0" marL="0" marR="0" rtl="0" algn="l">
              <a:lnSpc>
                <a:spcPct val="135714"/>
              </a:lnSpc>
              <a:spcBef>
                <a:spcPts val="0"/>
              </a:spcBef>
              <a:spcAft>
                <a:spcPts val="0"/>
              </a:spcAft>
              <a:buClr>
                <a:schemeClr val="dk1"/>
              </a:buClr>
              <a:buSzPts val="1100"/>
              <a:buFont typeface="Arial"/>
              <a:buNone/>
            </a:pPr>
            <a:r>
              <a:t/>
            </a:r>
            <a:endParaRPr b="0" i="0" sz="1600" u="none" cap="none" strike="noStrike">
              <a:solidFill>
                <a:schemeClr val="dk1"/>
              </a:solidFill>
              <a:highlight>
                <a:srgbClr val="FFFFFE"/>
              </a:highlight>
              <a:latin typeface="Consolas"/>
              <a:ea typeface="Consolas"/>
              <a:cs typeface="Consolas"/>
              <a:sym typeface="Consolas"/>
            </a:endParaRPr>
          </a:p>
          <a:p>
            <a:pPr indent="0" lvl="0" marL="914400" marR="0" rtl="0" algn="l">
              <a:lnSpc>
                <a:spcPct val="135714"/>
              </a:lnSpc>
              <a:spcBef>
                <a:spcPts val="0"/>
              </a:spcBef>
              <a:spcAft>
                <a:spcPts val="0"/>
              </a:spcAft>
              <a:buClr>
                <a:schemeClr val="dk1"/>
              </a:buClr>
              <a:buSzPts val="1100"/>
              <a:buFont typeface="Arial"/>
              <a:buNone/>
            </a:pPr>
            <a:r>
              <a:rPr b="0" i="0" lang="en" sz="1600" u="none" cap="none" strike="noStrike">
                <a:solidFill>
                  <a:schemeClr val="dk1"/>
                </a:solidFill>
                <a:highlight>
                  <a:srgbClr val="FFFFFE"/>
                </a:highlight>
                <a:latin typeface="Consolas"/>
                <a:ea typeface="Consolas"/>
                <a:cs typeface="Consolas"/>
                <a:sym typeface="Consolas"/>
              </a:rPr>
              <a:t>   }}</a:t>
            </a:r>
            <a:endParaRPr b="0" i="0" sz="1600" u="none" cap="none" strike="noStrike">
              <a:solidFill>
                <a:schemeClr val="dk1"/>
              </a:solidFill>
              <a:highlight>
                <a:srgbClr val="FFFFFE"/>
              </a:highlight>
              <a:latin typeface="Consolas"/>
              <a:ea typeface="Consolas"/>
              <a:cs typeface="Consolas"/>
              <a:sym typeface="Consolas"/>
            </a:endParaRPr>
          </a:p>
          <a:p>
            <a:pPr indent="0" lvl="0" marL="914400" marR="0" rtl="0" algn="l">
              <a:lnSpc>
                <a:spcPct val="135714"/>
              </a:lnSpc>
              <a:spcBef>
                <a:spcPts val="0"/>
              </a:spcBef>
              <a:spcAft>
                <a:spcPts val="0"/>
              </a:spcAft>
              <a:buClr>
                <a:schemeClr val="dk1"/>
              </a:buClr>
              <a:buSzPts val="1100"/>
              <a:buFont typeface="Arial"/>
              <a:buNone/>
            </a:pPr>
            <a:r>
              <a:t/>
            </a:r>
            <a:endParaRPr b="0" i="0" sz="1600" u="none" cap="none" strike="noStrike">
              <a:solidFill>
                <a:srgbClr val="0000FF"/>
              </a:solidFill>
              <a:highlight>
                <a:srgbClr val="FFFFFE"/>
              </a:highlight>
              <a:latin typeface="Courier New"/>
              <a:ea typeface="Courier New"/>
              <a:cs typeface="Courier New"/>
              <a:sym typeface="Courier New"/>
            </a:endParaRPr>
          </a:p>
        </p:txBody>
      </p:sp>
    </p:spTree>
  </p:cSld>
  <p:clrMapOvr>
    <a:masterClrMapping/>
  </p:clrMapOvr>
  <p:transition spd="slow">
    <p:push dir="r"/>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46" name="Shape 446"/>
        <p:cNvGrpSpPr/>
        <p:nvPr/>
      </p:nvGrpSpPr>
      <p:grpSpPr>
        <a:xfrm>
          <a:off x="0" y="0"/>
          <a:ext cx="0" cy="0"/>
          <a:chOff x="0" y="0"/>
          <a:chExt cx="0" cy="0"/>
        </a:xfrm>
      </p:grpSpPr>
      <p:pic>
        <p:nvPicPr>
          <p:cNvPr id="447" name="Google Shape;447;p20"/>
          <p:cNvPicPr preferRelativeResize="0"/>
          <p:nvPr/>
        </p:nvPicPr>
        <p:blipFill rotWithShape="1">
          <a:blip r:embed="rId3">
            <a:alphaModFix/>
          </a:blip>
          <a:srcRect b="0" l="0" r="0" t="0"/>
          <a:stretch/>
        </p:blipFill>
        <p:spPr>
          <a:xfrm>
            <a:off x="5696359" y="510382"/>
            <a:ext cx="2340965" cy="225639"/>
          </a:xfrm>
          <a:prstGeom prst="rect">
            <a:avLst/>
          </a:prstGeom>
          <a:noFill/>
          <a:ln>
            <a:noFill/>
          </a:ln>
        </p:spPr>
      </p:pic>
      <p:sp>
        <p:nvSpPr>
          <p:cNvPr id="448" name="Google Shape;448;p20"/>
          <p:cNvSpPr/>
          <p:nvPr/>
        </p:nvSpPr>
        <p:spPr>
          <a:xfrm>
            <a:off x="0" y="385643"/>
            <a:ext cx="4870800" cy="474600"/>
          </a:xfrm>
          <a:prstGeom prst="homePlate">
            <a:avLst>
              <a:gd fmla="val 50000" name="adj"/>
            </a:avLst>
          </a:prstGeom>
          <a:solidFill>
            <a:srgbClr val="1C315B"/>
          </a:solidFill>
          <a:ln>
            <a:noFill/>
          </a:ln>
        </p:spPr>
        <p:txBody>
          <a:bodyPr anchorCtr="0" anchor="ctr" bIns="82925" lIns="81625" spcFirstLastPara="1" rIns="81625" wrap="square" tIns="829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FFFF"/>
                </a:solidFill>
                <a:latin typeface="Roboto"/>
                <a:ea typeface="Roboto"/>
                <a:cs typeface="Roboto"/>
                <a:sym typeface="Roboto"/>
              </a:rPr>
              <a:t>subString() - Example</a:t>
            </a:r>
            <a:endParaRPr b="0" i="0" sz="1800" u="none" cap="none" strike="noStrike">
              <a:solidFill>
                <a:srgbClr val="000000"/>
              </a:solidFill>
              <a:latin typeface="Roboto"/>
              <a:ea typeface="Roboto"/>
              <a:cs typeface="Roboto"/>
              <a:sym typeface="Roboto"/>
            </a:endParaRPr>
          </a:p>
        </p:txBody>
      </p:sp>
      <p:pic>
        <p:nvPicPr>
          <p:cNvPr id="449" name="Google Shape;449;p20"/>
          <p:cNvPicPr preferRelativeResize="0"/>
          <p:nvPr/>
        </p:nvPicPr>
        <p:blipFill rotWithShape="1">
          <a:blip r:embed="rId4">
            <a:alphaModFix/>
          </a:blip>
          <a:srcRect b="0" l="0" r="0" t="0"/>
          <a:stretch/>
        </p:blipFill>
        <p:spPr>
          <a:xfrm>
            <a:off x="8177495" y="129636"/>
            <a:ext cx="812759" cy="986475"/>
          </a:xfrm>
          <a:prstGeom prst="rect">
            <a:avLst/>
          </a:prstGeom>
          <a:noFill/>
          <a:ln>
            <a:noFill/>
          </a:ln>
        </p:spPr>
      </p:pic>
      <p:pic>
        <p:nvPicPr>
          <p:cNvPr id="450" name="Google Shape;450;p20"/>
          <p:cNvPicPr preferRelativeResize="0"/>
          <p:nvPr/>
        </p:nvPicPr>
        <p:blipFill rotWithShape="1">
          <a:blip r:embed="rId5">
            <a:alphaModFix/>
          </a:blip>
          <a:srcRect b="57238" l="8631" r="8614" t="0"/>
          <a:stretch/>
        </p:blipFill>
        <p:spPr>
          <a:xfrm>
            <a:off x="0" y="4507228"/>
            <a:ext cx="2511178" cy="651774"/>
          </a:xfrm>
          <a:prstGeom prst="rect">
            <a:avLst/>
          </a:prstGeom>
          <a:noFill/>
          <a:ln>
            <a:noFill/>
          </a:ln>
        </p:spPr>
      </p:pic>
      <p:sp>
        <p:nvSpPr>
          <p:cNvPr id="451" name="Google Shape;451;p20"/>
          <p:cNvSpPr txBox="1"/>
          <p:nvPr/>
        </p:nvSpPr>
        <p:spPr>
          <a:xfrm>
            <a:off x="43600" y="886300"/>
            <a:ext cx="8085900" cy="4257300"/>
          </a:xfrm>
          <a:prstGeom prst="rect">
            <a:avLst/>
          </a:prstGeom>
          <a:noFill/>
          <a:ln>
            <a:noFill/>
          </a:ln>
        </p:spPr>
        <p:txBody>
          <a:bodyPr anchorCtr="0" anchor="t" bIns="91425" lIns="91425" spcFirstLastPara="1" rIns="91425" wrap="square" tIns="91425">
            <a:noAutofit/>
          </a:bodyPr>
          <a:lstStyle/>
          <a:p>
            <a:pPr indent="0" lvl="0" marL="457200" marR="0" rtl="0" algn="l">
              <a:lnSpc>
                <a:spcPct val="115000"/>
              </a:lnSpc>
              <a:spcBef>
                <a:spcPts val="1200"/>
              </a:spcBef>
              <a:spcAft>
                <a:spcPts val="0"/>
              </a:spcAft>
              <a:buClr>
                <a:srgbClr val="000000"/>
              </a:buClr>
              <a:buSzPts val="1500"/>
              <a:buFont typeface="Arial"/>
              <a:buNone/>
            </a:pPr>
            <a:r>
              <a:rPr b="0" i="0" lang="en" sz="1500" u="none" cap="none" strike="noStrike">
                <a:solidFill>
                  <a:srgbClr val="1C315B"/>
                </a:solidFill>
                <a:latin typeface="Roboto"/>
                <a:ea typeface="Roboto"/>
                <a:cs typeface="Roboto"/>
                <a:sym typeface="Roboto"/>
              </a:rPr>
              <a:t>The </a:t>
            </a:r>
            <a:r>
              <a:rPr b="1" i="0" lang="en" sz="1500" u="none" cap="none" strike="noStrike">
                <a:solidFill>
                  <a:srgbClr val="1C315B"/>
                </a:solidFill>
                <a:latin typeface="Roboto"/>
                <a:ea typeface="Roboto"/>
                <a:cs typeface="Roboto"/>
                <a:sym typeface="Roboto"/>
              </a:rPr>
              <a:t>java string substring()</a:t>
            </a:r>
            <a:r>
              <a:rPr b="0" i="0" lang="en" sz="1500" u="none" cap="none" strike="noStrike">
                <a:solidFill>
                  <a:srgbClr val="1C315B"/>
                </a:solidFill>
                <a:latin typeface="Roboto"/>
                <a:ea typeface="Roboto"/>
                <a:cs typeface="Roboto"/>
                <a:sym typeface="Roboto"/>
              </a:rPr>
              <a:t> method returns a part of the string</a:t>
            </a:r>
            <a:endParaRPr b="0" i="0" sz="1300" u="none" cap="none" strike="noStrike">
              <a:solidFill>
                <a:schemeClr val="dk1"/>
              </a:solidFill>
              <a:latin typeface="Roboto"/>
              <a:ea typeface="Roboto"/>
              <a:cs typeface="Roboto"/>
              <a:sym typeface="Roboto"/>
            </a:endParaRPr>
          </a:p>
          <a:p>
            <a:pPr indent="0" lvl="0" marL="914400" marR="0" rtl="0" algn="l">
              <a:lnSpc>
                <a:spcPct val="135714"/>
              </a:lnSpc>
              <a:spcBef>
                <a:spcPts val="1200"/>
              </a:spcBef>
              <a:spcAft>
                <a:spcPts val="0"/>
              </a:spcAft>
              <a:buClr>
                <a:srgbClr val="000000"/>
              </a:buClr>
              <a:buSzPts val="1600"/>
              <a:buFont typeface="Arial"/>
              <a:buNone/>
            </a:pPr>
            <a:r>
              <a:rPr b="0" i="0" lang="en" sz="1600" u="none" cap="none" strike="noStrike">
                <a:solidFill>
                  <a:srgbClr val="0000FF"/>
                </a:solidFill>
                <a:highlight>
                  <a:srgbClr val="FFFFFE"/>
                </a:highlight>
                <a:latin typeface="Consolas"/>
                <a:ea typeface="Consolas"/>
                <a:cs typeface="Consolas"/>
                <a:sym typeface="Consolas"/>
              </a:rPr>
              <a:t>public</a:t>
            </a:r>
            <a:r>
              <a:rPr b="0" i="0" lang="en" sz="1600" u="none" cap="none" strike="noStrike">
                <a:solidFill>
                  <a:schemeClr val="dk1"/>
                </a:solidFill>
                <a:highlight>
                  <a:srgbClr val="FFFFFE"/>
                </a:highlight>
                <a:latin typeface="Consolas"/>
                <a:ea typeface="Consolas"/>
                <a:cs typeface="Consolas"/>
                <a:sym typeface="Consolas"/>
              </a:rPr>
              <a:t> </a:t>
            </a:r>
            <a:r>
              <a:rPr b="0" i="0" lang="en" sz="1600" u="none" cap="none" strike="noStrike">
                <a:solidFill>
                  <a:srgbClr val="0000FF"/>
                </a:solidFill>
                <a:highlight>
                  <a:srgbClr val="FFFFFE"/>
                </a:highlight>
                <a:latin typeface="Consolas"/>
                <a:ea typeface="Consolas"/>
                <a:cs typeface="Consolas"/>
                <a:sym typeface="Consolas"/>
              </a:rPr>
              <a:t>class</a:t>
            </a:r>
            <a:r>
              <a:rPr b="0" i="0" lang="en" sz="1600" u="none" cap="none" strike="noStrike">
                <a:solidFill>
                  <a:schemeClr val="dk1"/>
                </a:solidFill>
                <a:highlight>
                  <a:srgbClr val="FFFFFE"/>
                </a:highlight>
                <a:latin typeface="Consolas"/>
                <a:ea typeface="Consolas"/>
                <a:cs typeface="Consolas"/>
                <a:sym typeface="Consolas"/>
              </a:rPr>
              <a:t> Main {   </a:t>
            </a:r>
            <a:endParaRPr b="0" i="0" sz="1600" u="none" cap="none" strike="noStrike">
              <a:solidFill>
                <a:schemeClr val="dk1"/>
              </a:solidFill>
              <a:highlight>
                <a:srgbClr val="FFFFFE"/>
              </a:highlight>
              <a:latin typeface="Consolas"/>
              <a:ea typeface="Consolas"/>
              <a:cs typeface="Consolas"/>
              <a:sym typeface="Consolas"/>
            </a:endParaRPr>
          </a:p>
          <a:p>
            <a:pPr indent="0" lvl="0" marL="914400" marR="0" rtl="0" algn="l">
              <a:lnSpc>
                <a:spcPct val="135714"/>
              </a:lnSpc>
              <a:spcBef>
                <a:spcPts val="0"/>
              </a:spcBef>
              <a:spcAft>
                <a:spcPts val="0"/>
              </a:spcAft>
              <a:buClr>
                <a:srgbClr val="000000"/>
              </a:buClr>
              <a:buSzPts val="1600"/>
              <a:buFont typeface="Arial"/>
              <a:buNone/>
            </a:pPr>
            <a:r>
              <a:rPr b="0" i="0" lang="en" sz="1600" u="none" cap="none" strike="noStrike">
                <a:solidFill>
                  <a:schemeClr val="dk1"/>
                </a:solidFill>
                <a:highlight>
                  <a:srgbClr val="FFFFFE"/>
                </a:highlight>
                <a:latin typeface="Consolas"/>
                <a:ea typeface="Consolas"/>
                <a:cs typeface="Consolas"/>
                <a:sym typeface="Consolas"/>
              </a:rPr>
              <a:t>   </a:t>
            </a:r>
            <a:r>
              <a:rPr b="0" i="0" lang="en" sz="1600" u="none" cap="none" strike="noStrike">
                <a:solidFill>
                  <a:srgbClr val="0000FF"/>
                </a:solidFill>
                <a:highlight>
                  <a:srgbClr val="FFFFFE"/>
                </a:highlight>
                <a:latin typeface="Consolas"/>
                <a:ea typeface="Consolas"/>
                <a:cs typeface="Consolas"/>
                <a:sym typeface="Consolas"/>
              </a:rPr>
              <a:t>public</a:t>
            </a:r>
            <a:r>
              <a:rPr b="0" i="0" lang="en" sz="1600" u="none" cap="none" strike="noStrike">
                <a:solidFill>
                  <a:schemeClr val="dk1"/>
                </a:solidFill>
                <a:highlight>
                  <a:srgbClr val="FFFFFE"/>
                </a:highlight>
                <a:latin typeface="Consolas"/>
                <a:ea typeface="Consolas"/>
                <a:cs typeface="Consolas"/>
                <a:sym typeface="Consolas"/>
              </a:rPr>
              <a:t> </a:t>
            </a:r>
            <a:r>
              <a:rPr b="0" i="0" lang="en" sz="1600" u="none" cap="none" strike="noStrike">
                <a:solidFill>
                  <a:srgbClr val="0000FF"/>
                </a:solidFill>
                <a:highlight>
                  <a:srgbClr val="FFFFFE"/>
                </a:highlight>
                <a:latin typeface="Consolas"/>
                <a:ea typeface="Consolas"/>
                <a:cs typeface="Consolas"/>
                <a:sym typeface="Consolas"/>
              </a:rPr>
              <a:t>static</a:t>
            </a:r>
            <a:r>
              <a:rPr b="0" i="0" lang="en" sz="1600" u="none" cap="none" strike="noStrike">
                <a:solidFill>
                  <a:schemeClr val="dk1"/>
                </a:solidFill>
                <a:highlight>
                  <a:srgbClr val="FFFFFE"/>
                </a:highlight>
                <a:latin typeface="Consolas"/>
                <a:ea typeface="Consolas"/>
                <a:cs typeface="Consolas"/>
                <a:sym typeface="Consolas"/>
              </a:rPr>
              <a:t> </a:t>
            </a:r>
            <a:r>
              <a:rPr b="0" i="0" lang="en" sz="1600" u="none" cap="none" strike="noStrike">
                <a:solidFill>
                  <a:srgbClr val="0000FF"/>
                </a:solidFill>
                <a:highlight>
                  <a:srgbClr val="FFFFFE"/>
                </a:highlight>
                <a:latin typeface="Consolas"/>
                <a:ea typeface="Consolas"/>
                <a:cs typeface="Consolas"/>
                <a:sym typeface="Consolas"/>
              </a:rPr>
              <a:t>void</a:t>
            </a:r>
            <a:r>
              <a:rPr b="0" i="0" lang="en" sz="1600" u="none" cap="none" strike="noStrike">
                <a:solidFill>
                  <a:schemeClr val="dk1"/>
                </a:solidFill>
                <a:highlight>
                  <a:srgbClr val="FFFFFE"/>
                </a:highlight>
                <a:latin typeface="Consolas"/>
                <a:ea typeface="Consolas"/>
                <a:cs typeface="Consolas"/>
                <a:sym typeface="Consolas"/>
              </a:rPr>
              <a:t> main(String[] args) { </a:t>
            </a:r>
            <a:endParaRPr b="0" i="0" sz="1600" u="none" cap="none" strike="noStrike">
              <a:solidFill>
                <a:schemeClr val="dk1"/>
              </a:solidFill>
              <a:highlight>
                <a:srgbClr val="FFFFFE"/>
              </a:highlight>
              <a:latin typeface="Consolas"/>
              <a:ea typeface="Consolas"/>
              <a:cs typeface="Consolas"/>
              <a:sym typeface="Consolas"/>
            </a:endParaRPr>
          </a:p>
          <a:p>
            <a:pPr indent="0" lvl="0" marL="914400" marR="0" rtl="0" algn="l">
              <a:lnSpc>
                <a:spcPct val="135714"/>
              </a:lnSpc>
              <a:spcBef>
                <a:spcPts val="0"/>
              </a:spcBef>
              <a:spcAft>
                <a:spcPts val="0"/>
              </a:spcAft>
              <a:buClr>
                <a:srgbClr val="000000"/>
              </a:buClr>
              <a:buSzPts val="1600"/>
              <a:buFont typeface="Arial"/>
              <a:buNone/>
            </a:pPr>
            <a:r>
              <a:rPr b="0" i="0" lang="en" sz="1600" u="none" cap="none" strike="noStrike">
                <a:solidFill>
                  <a:schemeClr val="dk1"/>
                </a:solidFill>
                <a:highlight>
                  <a:srgbClr val="FFFFFE"/>
                </a:highlight>
                <a:latin typeface="Consolas"/>
                <a:ea typeface="Consolas"/>
                <a:cs typeface="Consolas"/>
                <a:sym typeface="Consolas"/>
              </a:rPr>
              <a:t>       String s1=</a:t>
            </a:r>
            <a:r>
              <a:rPr b="0" i="0" lang="en" sz="1600" u="none" cap="none" strike="noStrike">
                <a:solidFill>
                  <a:srgbClr val="A31515"/>
                </a:solidFill>
                <a:highlight>
                  <a:srgbClr val="FFFFFE"/>
                </a:highlight>
                <a:latin typeface="Consolas"/>
                <a:ea typeface="Consolas"/>
                <a:cs typeface="Consolas"/>
                <a:sym typeface="Consolas"/>
              </a:rPr>
              <a:t>"Ethnus and Codemithra"</a:t>
            </a:r>
            <a:r>
              <a:rPr b="0" i="0" lang="en" sz="1600" u="none" cap="none" strike="noStrike">
                <a:solidFill>
                  <a:schemeClr val="dk1"/>
                </a:solidFill>
                <a:highlight>
                  <a:srgbClr val="FFFFFE"/>
                </a:highlight>
                <a:latin typeface="Consolas"/>
                <a:ea typeface="Consolas"/>
                <a:cs typeface="Consolas"/>
                <a:sym typeface="Consolas"/>
              </a:rPr>
              <a:t>;   </a:t>
            </a:r>
            <a:endParaRPr b="0" i="0" sz="1600" u="none" cap="none" strike="noStrike">
              <a:solidFill>
                <a:schemeClr val="dk1"/>
              </a:solidFill>
              <a:highlight>
                <a:srgbClr val="FFFFFE"/>
              </a:highlight>
              <a:latin typeface="Consolas"/>
              <a:ea typeface="Consolas"/>
              <a:cs typeface="Consolas"/>
              <a:sym typeface="Consolas"/>
            </a:endParaRPr>
          </a:p>
          <a:p>
            <a:pPr indent="0" lvl="0" marL="914400" marR="0" rtl="0" algn="l">
              <a:lnSpc>
                <a:spcPct val="135714"/>
              </a:lnSpc>
              <a:spcBef>
                <a:spcPts val="0"/>
              </a:spcBef>
              <a:spcAft>
                <a:spcPts val="0"/>
              </a:spcAft>
              <a:buClr>
                <a:srgbClr val="000000"/>
              </a:buClr>
              <a:buSzPts val="1600"/>
              <a:buFont typeface="Arial"/>
              <a:buNone/>
            </a:pPr>
            <a:r>
              <a:rPr b="0" i="0" lang="en" sz="1600" u="none" cap="none" strike="noStrike">
                <a:solidFill>
                  <a:schemeClr val="dk1"/>
                </a:solidFill>
                <a:highlight>
                  <a:srgbClr val="FFFFFE"/>
                </a:highlight>
                <a:latin typeface="Consolas"/>
                <a:ea typeface="Consolas"/>
                <a:cs typeface="Consolas"/>
                <a:sym typeface="Consolas"/>
              </a:rPr>
              <a:t>       String substr = s1.substring(</a:t>
            </a:r>
            <a:r>
              <a:rPr b="0" i="0" lang="en" sz="1600" u="none" cap="none" strike="noStrike">
                <a:solidFill>
                  <a:srgbClr val="09885A"/>
                </a:solidFill>
                <a:highlight>
                  <a:srgbClr val="FFFFFE"/>
                </a:highlight>
                <a:latin typeface="Consolas"/>
                <a:ea typeface="Consolas"/>
                <a:cs typeface="Consolas"/>
                <a:sym typeface="Consolas"/>
              </a:rPr>
              <a:t>0</a:t>
            </a:r>
            <a:r>
              <a:rPr b="0" i="0" lang="en" sz="1600" u="none" cap="none" strike="noStrike">
                <a:solidFill>
                  <a:schemeClr val="dk1"/>
                </a:solidFill>
                <a:highlight>
                  <a:srgbClr val="FFFFFE"/>
                </a:highlight>
                <a:latin typeface="Consolas"/>
                <a:ea typeface="Consolas"/>
                <a:cs typeface="Consolas"/>
                <a:sym typeface="Consolas"/>
              </a:rPr>
              <a:t>);</a:t>
            </a:r>
            <a:r>
              <a:rPr b="0" i="0" lang="en" sz="1400" u="none" cap="none" strike="noStrike">
                <a:solidFill>
                  <a:schemeClr val="dk1"/>
                </a:solidFill>
                <a:latin typeface="Consolas"/>
                <a:ea typeface="Consolas"/>
                <a:cs typeface="Consolas"/>
                <a:sym typeface="Consolas"/>
              </a:rPr>
              <a:t>// Starts with 0 and goes to end  </a:t>
            </a:r>
            <a:endParaRPr b="0" i="0" sz="1400" u="none" cap="none" strike="noStrike">
              <a:solidFill>
                <a:schemeClr val="dk1"/>
              </a:solidFill>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600"/>
              <a:buFont typeface="Arial"/>
              <a:buNone/>
            </a:pPr>
            <a:r>
              <a:rPr b="0" i="0" lang="en" sz="1600" u="none" cap="none" strike="noStrike">
                <a:solidFill>
                  <a:schemeClr val="dk1"/>
                </a:solidFill>
                <a:highlight>
                  <a:srgbClr val="FFFFFE"/>
                </a:highlight>
                <a:latin typeface="Consolas"/>
                <a:ea typeface="Consolas"/>
                <a:cs typeface="Consolas"/>
                <a:sym typeface="Consolas"/>
              </a:rPr>
              <a:t>               System.out.println(substr); </a:t>
            </a:r>
            <a:endParaRPr b="0" i="0" sz="1600" u="none" cap="none" strike="noStrike">
              <a:solidFill>
                <a:schemeClr val="dk1"/>
              </a:solidFill>
              <a:highlight>
                <a:srgbClr val="FFFFFE"/>
              </a:highlight>
              <a:latin typeface="Consolas"/>
              <a:ea typeface="Consolas"/>
              <a:cs typeface="Consolas"/>
              <a:sym typeface="Consolas"/>
            </a:endParaRPr>
          </a:p>
          <a:p>
            <a:pPr indent="0" lvl="0" marL="914400" marR="0" rtl="0" algn="l">
              <a:lnSpc>
                <a:spcPct val="135714"/>
              </a:lnSpc>
              <a:spcBef>
                <a:spcPts val="0"/>
              </a:spcBef>
              <a:spcAft>
                <a:spcPts val="0"/>
              </a:spcAft>
              <a:buClr>
                <a:srgbClr val="000000"/>
              </a:buClr>
              <a:buSzPts val="1600"/>
              <a:buFont typeface="Arial"/>
              <a:buNone/>
            </a:pPr>
            <a:r>
              <a:rPr b="0" i="0" lang="en" sz="1600" u="none" cap="none" strike="noStrike">
                <a:solidFill>
                  <a:schemeClr val="dk1"/>
                </a:solidFill>
                <a:highlight>
                  <a:srgbClr val="FFFFFE"/>
                </a:highlight>
                <a:latin typeface="Consolas"/>
                <a:ea typeface="Consolas"/>
                <a:cs typeface="Consolas"/>
                <a:sym typeface="Consolas"/>
              </a:rPr>
              <a:t>       String substr2 = s1.substring(</a:t>
            </a:r>
            <a:r>
              <a:rPr b="0" i="0" lang="en" sz="1600" u="none" cap="none" strike="noStrike">
                <a:solidFill>
                  <a:srgbClr val="09885A"/>
                </a:solidFill>
                <a:highlight>
                  <a:srgbClr val="FFFFFE"/>
                </a:highlight>
                <a:latin typeface="Consolas"/>
                <a:ea typeface="Consolas"/>
                <a:cs typeface="Consolas"/>
                <a:sym typeface="Consolas"/>
              </a:rPr>
              <a:t>5</a:t>
            </a:r>
            <a:r>
              <a:rPr b="0" i="0" lang="en" sz="1600" u="none" cap="none" strike="noStrike">
                <a:solidFill>
                  <a:schemeClr val="dk1"/>
                </a:solidFill>
                <a:highlight>
                  <a:srgbClr val="FFFFFE"/>
                </a:highlight>
                <a:latin typeface="Consolas"/>
                <a:ea typeface="Consolas"/>
                <a:cs typeface="Consolas"/>
                <a:sym typeface="Consolas"/>
              </a:rPr>
              <a:t>,</a:t>
            </a:r>
            <a:r>
              <a:rPr b="0" i="0" lang="en" sz="1600" u="none" cap="none" strike="noStrike">
                <a:solidFill>
                  <a:srgbClr val="09885A"/>
                </a:solidFill>
                <a:highlight>
                  <a:srgbClr val="FFFFFE"/>
                </a:highlight>
                <a:latin typeface="Consolas"/>
                <a:ea typeface="Consolas"/>
                <a:cs typeface="Consolas"/>
                <a:sym typeface="Consolas"/>
              </a:rPr>
              <a:t>10</a:t>
            </a:r>
            <a:r>
              <a:rPr b="0" i="0" lang="en" sz="1600" u="none" cap="none" strike="noStrike">
                <a:solidFill>
                  <a:schemeClr val="dk1"/>
                </a:solidFill>
                <a:highlight>
                  <a:srgbClr val="FFFFFE"/>
                </a:highlight>
                <a:latin typeface="Consolas"/>
                <a:ea typeface="Consolas"/>
                <a:cs typeface="Consolas"/>
                <a:sym typeface="Consolas"/>
              </a:rPr>
              <a:t>);</a:t>
            </a:r>
            <a:r>
              <a:rPr b="0" i="0" lang="en" sz="1400" u="none" cap="none" strike="noStrike">
                <a:solidFill>
                  <a:schemeClr val="dk1"/>
                </a:solidFill>
                <a:latin typeface="Consolas"/>
                <a:ea typeface="Consolas"/>
                <a:cs typeface="Consolas"/>
                <a:sym typeface="Consolas"/>
              </a:rPr>
              <a:t>// Starts from 5 and goes to 10  </a:t>
            </a:r>
            <a:endParaRPr b="0" i="0" sz="1400" u="none" cap="none" strike="noStrike">
              <a:solidFill>
                <a:schemeClr val="dk1"/>
              </a:solidFill>
              <a:latin typeface="Consolas"/>
              <a:ea typeface="Consolas"/>
              <a:cs typeface="Consolas"/>
              <a:sym typeface="Consolas"/>
            </a:endParaRPr>
          </a:p>
          <a:p>
            <a:pPr indent="0" lvl="0" marL="914400" marR="0" rtl="0" algn="l">
              <a:lnSpc>
                <a:spcPct val="135714"/>
              </a:lnSpc>
              <a:spcBef>
                <a:spcPts val="0"/>
              </a:spcBef>
              <a:spcAft>
                <a:spcPts val="0"/>
              </a:spcAft>
              <a:buClr>
                <a:srgbClr val="000000"/>
              </a:buClr>
              <a:buSzPts val="1600"/>
              <a:buFont typeface="Arial"/>
              <a:buNone/>
            </a:pPr>
            <a:r>
              <a:rPr b="0" i="0" lang="en" sz="1600" u="none" cap="none" strike="noStrike">
                <a:solidFill>
                  <a:schemeClr val="dk1"/>
                </a:solidFill>
                <a:highlight>
                  <a:srgbClr val="FFFFFE"/>
                </a:highlight>
                <a:latin typeface="Consolas"/>
                <a:ea typeface="Consolas"/>
                <a:cs typeface="Consolas"/>
                <a:sym typeface="Consolas"/>
              </a:rPr>
              <a:t>      System.out.println(substr2);</a:t>
            </a:r>
            <a:endParaRPr b="0" i="0" sz="1600" u="none" cap="none" strike="noStrike">
              <a:solidFill>
                <a:schemeClr val="dk1"/>
              </a:solidFill>
              <a:highlight>
                <a:srgbClr val="FFFFFE"/>
              </a:highlight>
              <a:latin typeface="Consolas"/>
              <a:ea typeface="Consolas"/>
              <a:cs typeface="Consolas"/>
              <a:sym typeface="Consolas"/>
            </a:endParaRPr>
          </a:p>
          <a:p>
            <a:pPr indent="0" lvl="0" marL="914400" marR="0" rtl="0" algn="l">
              <a:lnSpc>
                <a:spcPct val="135714"/>
              </a:lnSpc>
              <a:spcBef>
                <a:spcPts val="0"/>
              </a:spcBef>
              <a:spcAft>
                <a:spcPts val="0"/>
              </a:spcAft>
              <a:buClr>
                <a:srgbClr val="000000"/>
              </a:buClr>
              <a:buSzPts val="1600"/>
              <a:buFont typeface="Arial"/>
              <a:buNone/>
            </a:pPr>
            <a:r>
              <a:rPr b="0" i="0" lang="en" sz="1600" u="none" cap="none" strike="noStrike">
                <a:solidFill>
                  <a:schemeClr val="dk1"/>
                </a:solidFill>
                <a:highlight>
                  <a:srgbClr val="FFFFFE"/>
                </a:highlight>
                <a:latin typeface="Consolas"/>
                <a:ea typeface="Consolas"/>
                <a:cs typeface="Consolas"/>
                <a:sym typeface="Consolas"/>
              </a:rPr>
              <a:t>   }</a:t>
            </a:r>
            <a:endParaRPr b="0" i="0" sz="1600" u="none" cap="none" strike="noStrike">
              <a:solidFill>
                <a:schemeClr val="dk1"/>
              </a:solidFill>
              <a:highlight>
                <a:srgbClr val="FFFFFE"/>
              </a:highlight>
              <a:latin typeface="Consolas"/>
              <a:ea typeface="Consolas"/>
              <a:cs typeface="Consolas"/>
              <a:sym typeface="Consolas"/>
            </a:endParaRPr>
          </a:p>
          <a:p>
            <a:pPr indent="0" lvl="0" marL="914400" marR="0" rtl="0" algn="l">
              <a:lnSpc>
                <a:spcPct val="135714"/>
              </a:lnSpc>
              <a:spcBef>
                <a:spcPts val="0"/>
              </a:spcBef>
              <a:spcAft>
                <a:spcPts val="0"/>
              </a:spcAft>
              <a:buClr>
                <a:schemeClr val="dk1"/>
              </a:buClr>
              <a:buSzPts val="1100"/>
              <a:buFont typeface="Arial"/>
              <a:buNone/>
            </a:pPr>
            <a:r>
              <a:rPr b="0" i="0" lang="en" sz="1600" u="none" cap="none" strike="noStrike">
                <a:solidFill>
                  <a:schemeClr val="dk1"/>
                </a:solidFill>
                <a:highlight>
                  <a:srgbClr val="FFFFFE"/>
                </a:highlight>
                <a:latin typeface="Consolas"/>
                <a:ea typeface="Consolas"/>
                <a:cs typeface="Consolas"/>
                <a:sym typeface="Consolas"/>
              </a:rPr>
              <a:t>}</a:t>
            </a:r>
            <a:endParaRPr b="0" i="0" sz="1600" u="none" cap="none" strike="noStrike">
              <a:solidFill>
                <a:schemeClr val="dk1"/>
              </a:solidFill>
              <a:latin typeface="Consolas"/>
              <a:ea typeface="Consolas"/>
              <a:cs typeface="Consolas"/>
              <a:sym typeface="Consolas"/>
            </a:endParaRPr>
          </a:p>
        </p:txBody>
      </p:sp>
    </p:spTree>
  </p:cSld>
  <p:clrMapOvr>
    <a:masterClrMapping/>
  </p:clrMapOvr>
  <p:transition spd="slow">
    <p:push dir="r"/>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55" name="Shape 455"/>
        <p:cNvGrpSpPr/>
        <p:nvPr/>
      </p:nvGrpSpPr>
      <p:grpSpPr>
        <a:xfrm>
          <a:off x="0" y="0"/>
          <a:ext cx="0" cy="0"/>
          <a:chOff x="0" y="0"/>
          <a:chExt cx="0" cy="0"/>
        </a:xfrm>
      </p:grpSpPr>
      <p:pic>
        <p:nvPicPr>
          <p:cNvPr id="456" name="Google Shape;456;p21"/>
          <p:cNvPicPr preferRelativeResize="0"/>
          <p:nvPr/>
        </p:nvPicPr>
        <p:blipFill rotWithShape="1">
          <a:blip r:embed="rId3">
            <a:alphaModFix/>
          </a:blip>
          <a:srcRect b="0" l="0" r="0" t="0"/>
          <a:stretch/>
        </p:blipFill>
        <p:spPr>
          <a:xfrm>
            <a:off x="5696359" y="510382"/>
            <a:ext cx="2340965" cy="225639"/>
          </a:xfrm>
          <a:prstGeom prst="rect">
            <a:avLst/>
          </a:prstGeom>
          <a:noFill/>
          <a:ln>
            <a:noFill/>
          </a:ln>
        </p:spPr>
      </p:pic>
      <p:sp>
        <p:nvSpPr>
          <p:cNvPr id="457" name="Google Shape;457;p21"/>
          <p:cNvSpPr/>
          <p:nvPr/>
        </p:nvSpPr>
        <p:spPr>
          <a:xfrm>
            <a:off x="0" y="385643"/>
            <a:ext cx="4870800" cy="474600"/>
          </a:xfrm>
          <a:prstGeom prst="homePlate">
            <a:avLst>
              <a:gd fmla="val 50000" name="adj"/>
            </a:avLst>
          </a:prstGeom>
          <a:solidFill>
            <a:srgbClr val="1C315B"/>
          </a:solidFill>
          <a:ln>
            <a:noFill/>
          </a:ln>
        </p:spPr>
        <p:txBody>
          <a:bodyPr anchorCtr="0" anchor="ctr" bIns="82925" lIns="81625" spcFirstLastPara="1" rIns="81625" wrap="square" tIns="829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FFFF"/>
                </a:solidFill>
                <a:latin typeface="Roboto"/>
                <a:ea typeface="Roboto"/>
                <a:cs typeface="Roboto"/>
                <a:sym typeface="Roboto"/>
              </a:rPr>
              <a:t>concat() - Example</a:t>
            </a:r>
            <a:endParaRPr b="0" i="0" sz="1800" u="none" cap="none" strike="noStrike">
              <a:solidFill>
                <a:srgbClr val="000000"/>
              </a:solidFill>
              <a:latin typeface="Roboto"/>
              <a:ea typeface="Roboto"/>
              <a:cs typeface="Roboto"/>
              <a:sym typeface="Roboto"/>
            </a:endParaRPr>
          </a:p>
        </p:txBody>
      </p:sp>
      <p:pic>
        <p:nvPicPr>
          <p:cNvPr id="458" name="Google Shape;458;p21"/>
          <p:cNvPicPr preferRelativeResize="0"/>
          <p:nvPr/>
        </p:nvPicPr>
        <p:blipFill rotWithShape="1">
          <a:blip r:embed="rId4">
            <a:alphaModFix/>
          </a:blip>
          <a:srcRect b="0" l="0" r="0" t="0"/>
          <a:stretch/>
        </p:blipFill>
        <p:spPr>
          <a:xfrm>
            <a:off x="8177495" y="129636"/>
            <a:ext cx="812759" cy="986475"/>
          </a:xfrm>
          <a:prstGeom prst="rect">
            <a:avLst/>
          </a:prstGeom>
          <a:noFill/>
          <a:ln>
            <a:noFill/>
          </a:ln>
        </p:spPr>
      </p:pic>
      <p:pic>
        <p:nvPicPr>
          <p:cNvPr id="459" name="Google Shape;459;p21"/>
          <p:cNvPicPr preferRelativeResize="0"/>
          <p:nvPr/>
        </p:nvPicPr>
        <p:blipFill rotWithShape="1">
          <a:blip r:embed="rId5">
            <a:alphaModFix/>
          </a:blip>
          <a:srcRect b="57238" l="8631" r="8614" t="0"/>
          <a:stretch/>
        </p:blipFill>
        <p:spPr>
          <a:xfrm>
            <a:off x="0" y="4507228"/>
            <a:ext cx="2511178" cy="651774"/>
          </a:xfrm>
          <a:prstGeom prst="rect">
            <a:avLst/>
          </a:prstGeom>
          <a:noFill/>
          <a:ln>
            <a:noFill/>
          </a:ln>
        </p:spPr>
      </p:pic>
      <p:sp>
        <p:nvSpPr>
          <p:cNvPr id="460" name="Google Shape;460;p21"/>
          <p:cNvSpPr txBox="1"/>
          <p:nvPr/>
        </p:nvSpPr>
        <p:spPr>
          <a:xfrm>
            <a:off x="43600" y="886300"/>
            <a:ext cx="8085900" cy="4257300"/>
          </a:xfrm>
          <a:prstGeom prst="rect">
            <a:avLst/>
          </a:prstGeom>
          <a:noFill/>
          <a:ln>
            <a:noFill/>
          </a:ln>
        </p:spPr>
        <p:txBody>
          <a:bodyPr anchorCtr="0" anchor="t" bIns="91425" lIns="91425" spcFirstLastPara="1" rIns="91425" wrap="square" tIns="91425">
            <a:noAutofit/>
          </a:bodyPr>
          <a:lstStyle/>
          <a:p>
            <a:pPr indent="0" lvl="0" marL="152400" marR="0" rtl="0" algn="l">
              <a:lnSpc>
                <a:spcPct val="100000"/>
              </a:lnSpc>
              <a:spcBef>
                <a:spcPts val="0"/>
              </a:spcBef>
              <a:spcAft>
                <a:spcPts val="0"/>
              </a:spcAft>
              <a:buClr>
                <a:srgbClr val="000000"/>
              </a:buClr>
              <a:buSzPts val="1600"/>
              <a:buFont typeface="Arial"/>
              <a:buNone/>
            </a:pPr>
            <a:r>
              <a:rPr b="0" i="0" lang="en" sz="1600" u="none" cap="none" strike="noStrike">
                <a:solidFill>
                  <a:srgbClr val="1C315B"/>
                </a:solidFill>
                <a:latin typeface="Roboto"/>
                <a:ea typeface="Roboto"/>
                <a:cs typeface="Roboto"/>
                <a:sym typeface="Roboto"/>
              </a:rPr>
              <a:t>The </a:t>
            </a:r>
            <a:r>
              <a:rPr b="1" i="0" lang="en" sz="1600" u="none" cap="none" strike="noStrike">
                <a:solidFill>
                  <a:srgbClr val="1C315B"/>
                </a:solidFill>
                <a:latin typeface="Roboto"/>
                <a:ea typeface="Roboto"/>
                <a:cs typeface="Roboto"/>
                <a:sym typeface="Roboto"/>
              </a:rPr>
              <a:t>java string concat()</a:t>
            </a:r>
            <a:r>
              <a:rPr b="0" i="0" lang="en" sz="1600" u="none" cap="none" strike="noStrike">
                <a:solidFill>
                  <a:srgbClr val="1C315B"/>
                </a:solidFill>
                <a:latin typeface="Roboto"/>
                <a:ea typeface="Roboto"/>
                <a:cs typeface="Roboto"/>
                <a:sym typeface="Roboto"/>
              </a:rPr>
              <a:t> method combines specified string</a:t>
            </a:r>
            <a:endParaRPr b="0" i="0" sz="1600" u="none" cap="none" strike="noStrike">
              <a:solidFill>
                <a:srgbClr val="1C315B"/>
              </a:solidFill>
              <a:latin typeface="Roboto"/>
              <a:ea typeface="Roboto"/>
              <a:cs typeface="Roboto"/>
              <a:sym typeface="Roboto"/>
            </a:endParaRPr>
          </a:p>
          <a:p>
            <a:pPr indent="0" lvl="0" marL="152400" marR="0" rtl="0" algn="l">
              <a:lnSpc>
                <a:spcPct val="100000"/>
              </a:lnSpc>
              <a:spcBef>
                <a:spcPts val="0"/>
              </a:spcBef>
              <a:spcAft>
                <a:spcPts val="0"/>
              </a:spcAft>
              <a:buClr>
                <a:srgbClr val="000000"/>
              </a:buClr>
              <a:buSzPts val="1600"/>
              <a:buFont typeface="Arial"/>
              <a:buNone/>
            </a:pPr>
            <a:r>
              <a:t/>
            </a:r>
            <a:endParaRPr b="0" i="1" sz="1600" u="none" cap="none" strike="noStrike">
              <a:solidFill>
                <a:srgbClr val="1C315B"/>
              </a:solidFill>
              <a:latin typeface="Proxima Nova"/>
              <a:ea typeface="Proxima Nova"/>
              <a:cs typeface="Proxima Nova"/>
              <a:sym typeface="Proxima Nova"/>
            </a:endParaRPr>
          </a:p>
          <a:p>
            <a:pPr indent="0" lvl="0" marL="914400" marR="0" rtl="0" algn="l">
              <a:lnSpc>
                <a:spcPct val="135714"/>
              </a:lnSpc>
              <a:spcBef>
                <a:spcPts val="0"/>
              </a:spcBef>
              <a:spcAft>
                <a:spcPts val="0"/>
              </a:spcAft>
              <a:buClr>
                <a:schemeClr val="dk1"/>
              </a:buClr>
              <a:buSzPts val="1100"/>
              <a:buFont typeface="Arial"/>
              <a:buNone/>
            </a:pPr>
            <a:r>
              <a:rPr b="0" i="0" lang="en" sz="1600" u="none" cap="none" strike="noStrike">
                <a:solidFill>
                  <a:srgbClr val="0000FF"/>
                </a:solidFill>
                <a:highlight>
                  <a:srgbClr val="FFFFFE"/>
                </a:highlight>
                <a:latin typeface="Consolas"/>
                <a:ea typeface="Consolas"/>
                <a:cs typeface="Consolas"/>
                <a:sym typeface="Consolas"/>
              </a:rPr>
              <a:t>public</a:t>
            </a:r>
            <a:r>
              <a:rPr b="0" i="0" lang="en" sz="1600" u="none" cap="none" strike="noStrike">
                <a:solidFill>
                  <a:schemeClr val="dk1"/>
                </a:solidFill>
                <a:highlight>
                  <a:srgbClr val="FFFFFE"/>
                </a:highlight>
                <a:latin typeface="Consolas"/>
                <a:ea typeface="Consolas"/>
                <a:cs typeface="Consolas"/>
                <a:sym typeface="Consolas"/>
              </a:rPr>
              <a:t> </a:t>
            </a:r>
            <a:r>
              <a:rPr b="0" i="0" lang="en" sz="1600" u="none" cap="none" strike="noStrike">
                <a:solidFill>
                  <a:srgbClr val="0000FF"/>
                </a:solidFill>
                <a:highlight>
                  <a:srgbClr val="FFFFFE"/>
                </a:highlight>
                <a:latin typeface="Consolas"/>
                <a:ea typeface="Consolas"/>
                <a:cs typeface="Consolas"/>
                <a:sym typeface="Consolas"/>
              </a:rPr>
              <a:t>class</a:t>
            </a:r>
            <a:r>
              <a:rPr b="0" i="0" lang="en" sz="1600" u="none" cap="none" strike="noStrike">
                <a:solidFill>
                  <a:schemeClr val="dk1"/>
                </a:solidFill>
                <a:highlight>
                  <a:srgbClr val="FFFFFE"/>
                </a:highlight>
                <a:latin typeface="Consolas"/>
                <a:ea typeface="Consolas"/>
                <a:cs typeface="Consolas"/>
                <a:sym typeface="Consolas"/>
              </a:rPr>
              <a:t> Main{ </a:t>
            </a:r>
            <a:endParaRPr b="0" i="0" sz="1600" u="none" cap="none" strike="noStrike">
              <a:solidFill>
                <a:schemeClr val="dk1"/>
              </a:solidFill>
              <a:highlight>
                <a:srgbClr val="FFFFFE"/>
              </a:highlight>
              <a:latin typeface="Consolas"/>
              <a:ea typeface="Consolas"/>
              <a:cs typeface="Consolas"/>
              <a:sym typeface="Consolas"/>
            </a:endParaRPr>
          </a:p>
          <a:p>
            <a:pPr indent="0" lvl="0" marL="914400" marR="0" rtl="0" algn="l">
              <a:lnSpc>
                <a:spcPct val="135714"/>
              </a:lnSpc>
              <a:spcBef>
                <a:spcPts val="0"/>
              </a:spcBef>
              <a:spcAft>
                <a:spcPts val="0"/>
              </a:spcAft>
              <a:buClr>
                <a:schemeClr val="dk1"/>
              </a:buClr>
              <a:buSzPts val="1100"/>
              <a:buFont typeface="Arial"/>
              <a:buNone/>
            </a:pPr>
            <a:r>
              <a:rPr b="0" i="0" lang="en" sz="1600" u="none" cap="none" strike="noStrike">
                <a:solidFill>
                  <a:schemeClr val="dk1"/>
                </a:solidFill>
                <a:highlight>
                  <a:srgbClr val="FFFFFE"/>
                </a:highlight>
                <a:latin typeface="Consolas"/>
                <a:ea typeface="Consolas"/>
                <a:cs typeface="Consolas"/>
                <a:sym typeface="Consolas"/>
              </a:rPr>
              <a:t>  </a:t>
            </a:r>
            <a:r>
              <a:rPr b="0" i="0" lang="en" sz="1600" u="none" cap="none" strike="noStrike">
                <a:solidFill>
                  <a:srgbClr val="0000FF"/>
                </a:solidFill>
                <a:highlight>
                  <a:srgbClr val="FFFFFE"/>
                </a:highlight>
                <a:latin typeface="Consolas"/>
                <a:ea typeface="Consolas"/>
                <a:cs typeface="Consolas"/>
                <a:sym typeface="Consolas"/>
              </a:rPr>
              <a:t>public</a:t>
            </a:r>
            <a:r>
              <a:rPr b="0" i="0" lang="en" sz="1600" u="none" cap="none" strike="noStrike">
                <a:solidFill>
                  <a:schemeClr val="dk1"/>
                </a:solidFill>
                <a:highlight>
                  <a:srgbClr val="FFFFFE"/>
                </a:highlight>
                <a:latin typeface="Consolas"/>
                <a:ea typeface="Consolas"/>
                <a:cs typeface="Consolas"/>
                <a:sym typeface="Consolas"/>
              </a:rPr>
              <a:t> </a:t>
            </a:r>
            <a:r>
              <a:rPr b="0" i="0" lang="en" sz="1600" u="none" cap="none" strike="noStrike">
                <a:solidFill>
                  <a:srgbClr val="0000FF"/>
                </a:solidFill>
                <a:highlight>
                  <a:srgbClr val="FFFFFE"/>
                </a:highlight>
                <a:latin typeface="Consolas"/>
                <a:ea typeface="Consolas"/>
                <a:cs typeface="Consolas"/>
                <a:sym typeface="Consolas"/>
              </a:rPr>
              <a:t>static</a:t>
            </a:r>
            <a:r>
              <a:rPr b="0" i="0" lang="en" sz="1600" u="none" cap="none" strike="noStrike">
                <a:solidFill>
                  <a:schemeClr val="dk1"/>
                </a:solidFill>
                <a:highlight>
                  <a:srgbClr val="FFFFFE"/>
                </a:highlight>
                <a:latin typeface="Consolas"/>
                <a:ea typeface="Consolas"/>
                <a:cs typeface="Consolas"/>
                <a:sym typeface="Consolas"/>
              </a:rPr>
              <a:t> </a:t>
            </a:r>
            <a:r>
              <a:rPr b="0" i="0" lang="en" sz="1600" u="none" cap="none" strike="noStrike">
                <a:solidFill>
                  <a:srgbClr val="0000FF"/>
                </a:solidFill>
                <a:highlight>
                  <a:srgbClr val="FFFFFE"/>
                </a:highlight>
                <a:latin typeface="Consolas"/>
                <a:ea typeface="Consolas"/>
                <a:cs typeface="Consolas"/>
                <a:sym typeface="Consolas"/>
              </a:rPr>
              <a:t>void</a:t>
            </a:r>
            <a:r>
              <a:rPr b="0" i="0" lang="en" sz="1600" u="none" cap="none" strike="noStrike">
                <a:solidFill>
                  <a:schemeClr val="dk1"/>
                </a:solidFill>
                <a:highlight>
                  <a:srgbClr val="FFFFFE"/>
                </a:highlight>
                <a:latin typeface="Consolas"/>
                <a:ea typeface="Consolas"/>
                <a:cs typeface="Consolas"/>
                <a:sym typeface="Consolas"/>
              </a:rPr>
              <a:t> main(String args[]){ </a:t>
            </a:r>
            <a:endParaRPr b="0" i="0" sz="1600" u="none" cap="none" strike="noStrike">
              <a:solidFill>
                <a:schemeClr val="dk1"/>
              </a:solidFill>
              <a:highlight>
                <a:srgbClr val="FFFFFE"/>
              </a:highlight>
              <a:latin typeface="Consolas"/>
              <a:ea typeface="Consolas"/>
              <a:cs typeface="Consolas"/>
              <a:sym typeface="Consolas"/>
            </a:endParaRPr>
          </a:p>
          <a:p>
            <a:pPr indent="0" lvl="0" marL="914400" marR="0" rtl="0" algn="l">
              <a:lnSpc>
                <a:spcPct val="135714"/>
              </a:lnSpc>
              <a:spcBef>
                <a:spcPts val="0"/>
              </a:spcBef>
              <a:spcAft>
                <a:spcPts val="0"/>
              </a:spcAft>
              <a:buClr>
                <a:schemeClr val="dk1"/>
              </a:buClr>
              <a:buSzPts val="1100"/>
              <a:buFont typeface="Arial"/>
              <a:buNone/>
            </a:pPr>
            <a:r>
              <a:rPr b="0" i="0" lang="en" sz="1600" u="none" cap="none" strike="noStrike">
                <a:solidFill>
                  <a:schemeClr val="dk1"/>
                </a:solidFill>
                <a:highlight>
                  <a:srgbClr val="FFFFFE"/>
                </a:highlight>
                <a:latin typeface="Consolas"/>
                <a:ea typeface="Consolas"/>
                <a:cs typeface="Consolas"/>
                <a:sym typeface="Consolas"/>
              </a:rPr>
              <a:t>    String s1=</a:t>
            </a:r>
            <a:r>
              <a:rPr b="0" i="0" lang="en" sz="1600" u="none" cap="none" strike="noStrike">
                <a:solidFill>
                  <a:srgbClr val="A31515"/>
                </a:solidFill>
                <a:highlight>
                  <a:srgbClr val="FFFFFE"/>
                </a:highlight>
                <a:latin typeface="Consolas"/>
                <a:ea typeface="Consolas"/>
                <a:cs typeface="Consolas"/>
                <a:sym typeface="Consolas"/>
              </a:rPr>
              <a:t>"Today you"</a:t>
            </a:r>
            <a:r>
              <a:rPr b="0" i="0" lang="en" sz="1600" u="none" cap="none" strike="noStrike">
                <a:solidFill>
                  <a:schemeClr val="dk1"/>
                </a:solidFill>
                <a:highlight>
                  <a:srgbClr val="FFFFFE"/>
                </a:highlight>
                <a:latin typeface="Consolas"/>
                <a:ea typeface="Consolas"/>
                <a:cs typeface="Consolas"/>
                <a:sym typeface="Consolas"/>
              </a:rPr>
              <a:t>;</a:t>
            </a:r>
            <a:endParaRPr b="0" i="0" sz="1600" u="none" cap="none" strike="noStrike">
              <a:solidFill>
                <a:schemeClr val="dk1"/>
              </a:solidFill>
              <a:highlight>
                <a:srgbClr val="FFFFFE"/>
              </a:highlight>
              <a:latin typeface="Consolas"/>
              <a:ea typeface="Consolas"/>
              <a:cs typeface="Consolas"/>
              <a:sym typeface="Consolas"/>
            </a:endParaRPr>
          </a:p>
          <a:p>
            <a:pPr indent="0" lvl="0" marL="914400" marR="0" rtl="0" algn="l">
              <a:lnSpc>
                <a:spcPct val="135714"/>
              </a:lnSpc>
              <a:spcBef>
                <a:spcPts val="0"/>
              </a:spcBef>
              <a:spcAft>
                <a:spcPts val="0"/>
              </a:spcAft>
              <a:buClr>
                <a:schemeClr val="dk1"/>
              </a:buClr>
              <a:buSzPts val="1100"/>
              <a:buFont typeface="Arial"/>
              <a:buNone/>
            </a:pPr>
            <a:r>
              <a:rPr b="0" i="0" lang="en" sz="1600" u="none" cap="none" strike="noStrike">
                <a:solidFill>
                  <a:schemeClr val="dk1"/>
                </a:solidFill>
                <a:highlight>
                  <a:srgbClr val="FFFFFE"/>
                </a:highlight>
                <a:latin typeface="Consolas"/>
                <a:ea typeface="Consolas"/>
                <a:cs typeface="Consolas"/>
                <a:sym typeface="Consolas"/>
              </a:rPr>
              <a:t>    System.out.println(s1); </a:t>
            </a:r>
            <a:endParaRPr b="0" i="0" sz="1600" u="none" cap="none" strike="noStrike">
              <a:solidFill>
                <a:schemeClr val="dk1"/>
              </a:solidFill>
              <a:highlight>
                <a:srgbClr val="FFFFFE"/>
              </a:highlight>
              <a:latin typeface="Consolas"/>
              <a:ea typeface="Consolas"/>
              <a:cs typeface="Consolas"/>
              <a:sym typeface="Consolas"/>
            </a:endParaRPr>
          </a:p>
          <a:p>
            <a:pPr indent="0" lvl="0" marL="914400" marR="0" rtl="0" algn="l">
              <a:lnSpc>
                <a:spcPct val="135714"/>
              </a:lnSpc>
              <a:spcBef>
                <a:spcPts val="0"/>
              </a:spcBef>
              <a:spcAft>
                <a:spcPts val="0"/>
              </a:spcAft>
              <a:buClr>
                <a:schemeClr val="dk1"/>
              </a:buClr>
              <a:buSzPts val="1100"/>
              <a:buFont typeface="Arial"/>
              <a:buNone/>
            </a:pPr>
            <a:r>
              <a:rPr b="0" i="0" lang="en" sz="1600" u="none" cap="none" strike="noStrike">
                <a:solidFill>
                  <a:schemeClr val="dk1"/>
                </a:solidFill>
                <a:highlight>
                  <a:srgbClr val="FFFFFE"/>
                </a:highlight>
                <a:latin typeface="Consolas"/>
                <a:ea typeface="Consolas"/>
                <a:cs typeface="Consolas"/>
                <a:sym typeface="Consolas"/>
              </a:rPr>
              <a:t>    s1=s1.concat(</a:t>
            </a:r>
            <a:r>
              <a:rPr b="0" i="0" lang="en" sz="1600" u="none" cap="none" strike="noStrike">
                <a:solidFill>
                  <a:srgbClr val="A31515"/>
                </a:solidFill>
                <a:highlight>
                  <a:srgbClr val="FFFFFE"/>
                </a:highlight>
                <a:latin typeface="Consolas"/>
                <a:ea typeface="Consolas"/>
                <a:cs typeface="Consolas"/>
                <a:sym typeface="Consolas"/>
              </a:rPr>
              <a:t>" will learn Java String"</a:t>
            </a:r>
            <a:r>
              <a:rPr b="0" i="0" lang="en" sz="1600" u="none" cap="none" strike="noStrike">
                <a:solidFill>
                  <a:schemeClr val="dk1"/>
                </a:solidFill>
                <a:highlight>
                  <a:srgbClr val="FFFFFE"/>
                </a:highlight>
                <a:latin typeface="Consolas"/>
                <a:ea typeface="Consolas"/>
                <a:cs typeface="Consolas"/>
                <a:sym typeface="Consolas"/>
              </a:rPr>
              <a:t>); </a:t>
            </a:r>
            <a:endParaRPr b="0" i="0" sz="1600" u="none" cap="none" strike="noStrike">
              <a:solidFill>
                <a:schemeClr val="dk1"/>
              </a:solidFill>
              <a:highlight>
                <a:srgbClr val="FFFFFE"/>
              </a:highlight>
              <a:latin typeface="Consolas"/>
              <a:ea typeface="Consolas"/>
              <a:cs typeface="Consolas"/>
              <a:sym typeface="Consolas"/>
            </a:endParaRPr>
          </a:p>
          <a:p>
            <a:pPr indent="0" lvl="0" marL="914400" marR="0" rtl="0" algn="l">
              <a:lnSpc>
                <a:spcPct val="135714"/>
              </a:lnSpc>
              <a:spcBef>
                <a:spcPts val="0"/>
              </a:spcBef>
              <a:spcAft>
                <a:spcPts val="0"/>
              </a:spcAft>
              <a:buClr>
                <a:schemeClr val="dk1"/>
              </a:buClr>
              <a:buSzPts val="1100"/>
              <a:buFont typeface="Arial"/>
              <a:buNone/>
            </a:pPr>
            <a:r>
              <a:rPr b="0" i="0" lang="en" sz="1600" u="none" cap="none" strike="noStrike">
                <a:solidFill>
                  <a:schemeClr val="dk1"/>
                </a:solidFill>
                <a:highlight>
                  <a:srgbClr val="FFFFFE"/>
                </a:highlight>
                <a:latin typeface="Consolas"/>
                <a:ea typeface="Consolas"/>
                <a:cs typeface="Consolas"/>
                <a:sym typeface="Consolas"/>
              </a:rPr>
              <a:t>    System.out.println(s1); </a:t>
            </a:r>
            <a:endParaRPr b="0" i="0" sz="1600" u="none" cap="none" strike="noStrike">
              <a:solidFill>
                <a:schemeClr val="dk1"/>
              </a:solidFill>
              <a:highlight>
                <a:srgbClr val="FFFFFE"/>
              </a:highlight>
              <a:latin typeface="Consolas"/>
              <a:ea typeface="Consolas"/>
              <a:cs typeface="Consolas"/>
              <a:sym typeface="Consolas"/>
            </a:endParaRPr>
          </a:p>
          <a:p>
            <a:pPr indent="0" lvl="0" marL="914400" marR="0" rtl="0" algn="l">
              <a:lnSpc>
                <a:spcPct val="135714"/>
              </a:lnSpc>
              <a:spcBef>
                <a:spcPts val="0"/>
              </a:spcBef>
              <a:spcAft>
                <a:spcPts val="0"/>
              </a:spcAft>
              <a:buClr>
                <a:schemeClr val="dk1"/>
              </a:buClr>
              <a:buSzPts val="1100"/>
              <a:buFont typeface="Arial"/>
              <a:buNone/>
            </a:pPr>
            <a:r>
              <a:rPr b="0" i="0" lang="en" sz="1600" u="none" cap="none" strike="noStrike">
                <a:solidFill>
                  <a:schemeClr val="dk1"/>
                </a:solidFill>
                <a:highlight>
                  <a:srgbClr val="FFFFFE"/>
                </a:highlight>
                <a:latin typeface="Consolas"/>
                <a:ea typeface="Consolas"/>
                <a:cs typeface="Consolas"/>
                <a:sym typeface="Consolas"/>
              </a:rPr>
              <a:t>  }</a:t>
            </a:r>
            <a:endParaRPr b="0" i="0" sz="1600" u="none" cap="none" strike="noStrike">
              <a:solidFill>
                <a:schemeClr val="dk1"/>
              </a:solidFill>
              <a:highlight>
                <a:srgbClr val="FFFFFE"/>
              </a:highlight>
              <a:latin typeface="Consolas"/>
              <a:ea typeface="Consolas"/>
              <a:cs typeface="Consolas"/>
              <a:sym typeface="Consolas"/>
            </a:endParaRPr>
          </a:p>
          <a:p>
            <a:pPr indent="0" lvl="0" marL="914400" marR="0" rtl="0" algn="l">
              <a:lnSpc>
                <a:spcPct val="135714"/>
              </a:lnSpc>
              <a:spcBef>
                <a:spcPts val="0"/>
              </a:spcBef>
              <a:spcAft>
                <a:spcPts val="0"/>
              </a:spcAft>
              <a:buClr>
                <a:srgbClr val="000000"/>
              </a:buClr>
              <a:buSzPts val="1600"/>
              <a:buFont typeface="Arial"/>
              <a:buNone/>
            </a:pPr>
            <a:r>
              <a:rPr b="0" i="0" lang="en" sz="1600" u="none" cap="none" strike="noStrike">
                <a:solidFill>
                  <a:schemeClr val="dk1"/>
                </a:solidFill>
                <a:highlight>
                  <a:srgbClr val="FFFFFE"/>
                </a:highlight>
                <a:latin typeface="Consolas"/>
                <a:ea typeface="Consolas"/>
                <a:cs typeface="Consolas"/>
                <a:sym typeface="Consolas"/>
              </a:rPr>
              <a:t>}</a:t>
            </a:r>
            <a:endParaRPr b="0" i="1" sz="1600" u="none" cap="none" strike="noStrike">
              <a:solidFill>
                <a:schemeClr val="dk1"/>
              </a:solidFill>
              <a:latin typeface="Consolas"/>
              <a:ea typeface="Consolas"/>
              <a:cs typeface="Consolas"/>
              <a:sym typeface="Consolas"/>
            </a:endParaRPr>
          </a:p>
        </p:txBody>
      </p:sp>
    </p:spTree>
  </p:cSld>
  <p:clrMapOvr>
    <a:masterClrMapping/>
  </p:clrMapOvr>
  <p:transition spd="slow">
    <p:push dir="r"/>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64" name="Shape 464"/>
        <p:cNvGrpSpPr/>
        <p:nvPr/>
      </p:nvGrpSpPr>
      <p:grpSpPr>
        <a:xfrm>
          <a:off x="0" y="0"/>
          <a:ext cx="0" cy="0"/>
          <a:chOff x="0" y="0"/>
          <a:chExt cx="0" cy="0"/>
        </a:xfrm>
      </p:grpSpPr>
      <p:pic>
        <p:nvPicPr>
          <p:cNvPr id="465" name="Google Shape;465;p22"/>
          <p:cNvPicPr preferRelativeResize="0"/>
          <p:nvPr/>
        </p:nvPicPr>
        <p:blipFill rotWithShape="1">
          <a:blip r:embed="rId3">
            <a:alphaModFix/>
          </a:blip>
          <a:srcRect b="0" l="0" r="0" t="0"/>
          <a:stretch/>
        </p:blipFill>
        <p:spPr>
          <a:xfrm>
            <a:off x="5696359" y="510382"/>
            <a:ext cx="2340965" cy="225639"/>
          </a:xfrm>
          <a:prstGeom prst="rect">
            <a:avLst/>
          </a:prstGeom>
          <a:noFill/>
          <a:ln>
            <a:noFill/>
          </a:ln>
        </p:spPr>
      </p:pic>
      <p:sp>
        <p:nvSpPr>
          <p:cNvPr id="466" name="Google Shape;466;p22"/>
          <p:cNvSpPr/>
          <p:nvPr/>
        </p:nvSpPr>
        <p:spPr>
          <a:xfrm>
            <a:off x="0" y="385643"/>
            <a:ext cx="4870800" cy="474600"/>
          </a:xfrm>
          <a:prstGeom prst="homePlate">
            <a:avLst>
              <a:gd fmla="val 50000" name="adj"/>
            </a:avLst>
          </a:prstGeom>
          <a:solidFill>
            <a:srgbClr val="1C315B"/>
          </a:solidFill>
          <a:ln>
            <a:noFill/>
          </a:ln>
        </p:spPr>
        <p:txBody>
          <a:bodyPr anchorCtr="0" anchor="ctr" bIns="82925" lIns="81625" spcFirstLastPara="1" rIns="81625" wrap="square" tIns="829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FFFF"/>
                </a:solidFill>
                <a:latin typeface="Roboto"/>
                <a:ea typeface="Roboto"/>
                <a:cs typeface="Roboto"/>
                <a:sym typeface="Roboto"/>
              </a:rPr>
              <a:t>contains() - Example</a:t>
            </a:r>
            <a:endParaRPr b="0" i="0" sz="1800" u="none" cap="none" strike="noStrike">
              <a:solidFill>
                <a:srgbClr val="000000"/>
              </a:solidFill>
              <a:latin typeface="Roboto"/>
              <a:ea typeface="Roboto"/>
              <a:cs typeface="Roboto"/>
              <a:sym typeface="Roboto"/>
            </a:endParaRPr>
          </a:p>
        </p:txBody>
      </p:sp>
      <p:pic>
        <p:nvPicPr>
          <p:cNvPr id="467" name="Google Shape;467;p22"/>
          <p:cNvPicPr preferRelativeResize="0"/>
          <p:nvPr/>
        </p:nvPicPr>
        <p:blipFill rotWithShape="1">
          <a:blip r:embed="rId4">
            <a:alphaModFix/>
          </a:blip>
          <a:srcRect b="0" l="0" r="0" t="0"/>
          <a:stretch/>
        </p:blipFill>
        <p:spPr>
          <a:xfrm>
            <a:off x="8177495" y="129636"/>
            <a:ext cx="812759" cy="986475"/>
          </a:xfrm>
          <a:prstGeom prst="rect">
            <a:avLst/>
          </a:prstGeom>
          <a:noFill/>
          <a:ln>
            <a:noFill/>
          </a:ln>
        </p:spPr>
      </p:pic>
      <p:pic>
        <p:nvPicPr>
          <p:cNvPr id="468" name="Google Shape;468;p22"/>
          <p:cNvPicPr preferRelativeResize="0"/>
          <p:nvPr/>
        </p:nvPicPr>
        <p:blipFill rotWithShape="1">
          <a:blip r:embed="rId5">
            <a:alphaModFix/>
          </a:blip>
          <a:srcRect b="57238" l="8631" r="8614" t="0"/>
          <a:stretch/>
        </p:blipFill>
        <p:spPr>
          <a:xfrm>
            <a:off x="0" y="4507228"/>
            <a:ext cx="2511178" cy="651774"/>
          </a:xfrm>
          <a:prstGeom prst="rect">
            <a:avLst/>
          </a:prstGeom>
          <a:noFill/>
          <a:ln>
            <a:noFill/>
          </a:ln>
        </p:spPr>
      </p:pic>
      <p:sp>
        <p:nvSpPr>
          <p:cNvPr id="469" name="Google Shape;469;p22"/>
          <p:cNvSpPr txBox="1"/>
          <p:nvPr/>
        </p:nvSpPr>
        <p:spPr>
          <a:xfrm>
            <a:off x="43600" y="886300"/>
            <a:ext cx="8085900" cy="4257300"/>
          </a:xfrm>
          <a:prstGeom prst="rect">
            <a:avLst/>
          </a:prstGeom>
          <a:noFill/>
          <a:ln>
            <a:noFill/>
          </a:ln>
        </p:spPr>
        <p:txBody>
          <a:bodyPr anchorCtr="0" anchor="t" bIns="91425" lIns="91425" spcFirstLastPara="1" rIns="91425" wrap="square" tIns="91425">
            <a:noAutofit/>
          </a:bodyPr>
          <a:lstStyle/>
          <a:p>
            <a:pPr indent="0" lvl="0" marL="152400" marR="0" rtl="0" algn="l">
              <a:lnSpc>
                <a:spcPct val="100000"/>
              </a:lnSpc>
              <a:spcBef>
                <a:spcPts val="0"/>
              </a:spcBef>
              <a:spcAft>
                <a:spcPts val="0"/>
              </a:spcAft>
              <a:buClr>
                <a:srgbClr val="000000"/>
              </a:buClr>
              <a:buSzPts val="1600"/>
              <a:buFont typeface="Arial"/>
              <a:buNone/>
            </a:pPr>
            <a:r>
              <a:rPr b="0" i="0" lang="en" sz="1600" u="none" cap="none" strike="noStrike">
                <a:solidFill>
                  <a:srgbClr val="1C315B"/>
                </a:solidFill>
                <a:latin typeface="Roboto"/>
                <a:ea typeface="Roboto"/>
                <a:cs typeface="Roboto"/>
                <a:sym typeface="Roboto"/>
              </a:rPr>
              <a:t>The </a:t>
            </a:r>
            <a:r>
              <a:rPr b="1" i="0" lang="en" sz="1600" u="none" cap="none" strike="noStrike">
                <a:solidFill>
                  <a:srgbClr val="1C315B"/>
                </a:solidFill>
                <a:latin typeface="Roboto"/>
                <a:ea typeface="Roboto"/>
                <a:cs typeface="Roboto"/>
                <a:sym typeface="Roboto"/>
              </a:rPr>
              <a:t>java string contains()</a:t>
            </a:r>
            <a:r>
              <a:rPr b="0" i="0" lang="en" sz="1600" u="none" cap="none" strike="noStrike">
                <a:solidFill>
                  <a:srgbClr val="1C315B"/>
                </a:solidFill>
                <a:latin typeface="Roboto"/>
                <a:ea typeface="Roboto"/>
                <a:cs typeface="Roboto"/>
                <a:sym typeface="Roboto"/>
              </a:rPr>
              <a:t> method searches the sequence of characters in this string</a:t>
            </a:r>
            <a:endParaRPr b="0" i="0" sz="1600" u="none" cap="none" strike="noStrike">
              <a:solidFill>
                <a:srgbClr val="1C315B"/>
              </a:solidFill>
              <a:latin typeface="Roboto"/>
              <a:ea typeface="Roboto"/>
              <a:cs typeface="Roboto"/>
              <a:sym typeface="Roboto"/>
            </a:endParaRPr>
          </a:p>
          <a:p>
            <a:pPr indent="0" lvl="0" marL="15240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1C315B"/>
              </a:solidFill>
              <a:latin typeface="Proxima Nova"/>
              <a:ea typeface="Proxima Nova"/>
              <a:cs typeface="Proxima Nova"/>
              <a:sym typeface="Proxima Nova"/>
            </a:endParaRPr>
          </a:p>
          <a:p>
            <a:pPr indent="0" lvl="0" marL="914400" marR="0" rtl="0" algn="l">
              <a:lnSpc>
                <a:spcPct val="135714"/>
              </a:lnSpc>
              <a:spcBef>
                <a:spcPts val="0"/>
              </a:spcBef>
              <a:spcAft>
                <a:spcPts val="0"/>
              </a:spcAft>
              <a:buClr>
                <a:schemeClr val="dk1"/>
              </a:buClr>
              <a:buSzPts val="1100"/>
              <a:buFont typeface="Arial"/>
              <a:buNone/>
            </a:pPr>
            <a:r>
              <a:rPr b="0" i="0" lang="en" sz="1400" u="none" cap="none" strike="noStrike">
                <a:solidFill>
                  <a:srgbClr val="0000FF"/>
                </a:solidFill>
                <a:highlight>
                  <a:srgbClr val="FFFFFE"/>
                </a:highlight>
                <a:latin typeface="Consolas"/>
                <a:ea typeface="Consolas"/>
                <a:cs typeface="Consolas"/>
                <a:sym typeface="Consolas"/>
              </a:rPr>
              <a:t>class</a:t>
            </a:r>
            <a:r>
              <a:rPr b="0" i="0" lang="en" sz="1400" u="none" cap="none" strike="noStrike">
                <a:solidFill>
                  <a:schemeClr val="dk1"/>
                </a:solidFill>
                <a:highlight>
                  <a:srgbClr val="FFFFFE"/>
                </a:highlight>
                <a:latin typeface="Consolas"/>
                <a:ea typeface="Consolas"/>
                <a:cs typeface="Consolas"/>
                <a:sym typeface="Consolas"/>
              </a:rPr>
              <a:t> Main{ </a:t>
            </a:r>
            <a:endParaRPr b="0" i="0" sz="1400" u="none" cap="none" strike="noStrike">
              <a:solidFill>
                <a:schemeClr val="dk1"/>
              </a:solidFill>
              <a:highlight>
                <a:srgbClr val="FFFFFE"/>
              </a:highlight>
              <a:latin typeface="Consolas"/>
              <a:ea typeface="Consolas"/>
              <a:cs typeface="Consolas"/>
              <a:sym typeface="Consolas"/>
            </a:endParaRPr>
          </a:p>
          <a:p>
            <a:pPr indent="0" lvl="0" marL="914400" marR="0" rtl="0" algn="l">
              <a:lnSpc>
                <a:spcPct val="135714"/>
              </a:lnSpc>
              <a:spcBef>
                <a:spcPts val="0"/>
              </a:spcBef>
              <a:spcAft>
                <a:spcPts val="0"/>
              </a:spcAft>
              <a:buClr>
                <a:schemeClr val="dk1"/>
              </a:buClr>
              <a:buSzPts val="1100"/>
              <a:buFont typeface="Arial"/>
              <a:buNone/>
            </a:pPr>
            <a:r>
              <a:rPr b="0" i="0" lang="en" sz="1400" u="none" cap="none" strike="noStrike">
                <a:solidFill>
                  <a:schemeClr val="dk1"/>
                </a:solidFill>
                <a:highlight>
                  <a:srgbClr val="FFFFFE"/>
                </a:highlight>
                <a:latin typeface="Consolas"/>
                <a:ea typeface="Consolas"/>
                <a:cs typeface="Consolas"/>
                <a:sym typeface="Consolas"/>
              </a:rPr>
              <a:t>  </a:t>
            </a:r>
            <a:r>
              <a:rPr b="0" i="0" lang="en" sz="1400" u="none" cap="none" strike="noStrike">
                <a:solidFill>
                  <a:srgbClr val="0000FF"/>
                </a:solidFill>
                <a:highlight>
                  <a:srgbClr val="FFFFFE"/>
                </a:highlight>
                <a:latin typeface="Consolas"/>
                <a:ea typeface="Consolas"/>
                <a:cs typeface="Consolas"/>
                <a:sym typeface="Consolas"/>
              </a:rPr>
              <a:t>public</a:t>
            </a:r>
            <a:r>
              <a:rPr b="0" i="0" lang="en" sz="1400" u="none" cap="none" strike="noStrike">
                <a:solidFill>
                  <a:schemeClr val="dk1"/>
                </a:solidFill>
                <a:highlight>
                  <a:srgbClr val="FFFFFE"/>
                </a:highlight>
                <a:latin typeface="Consolas"/>
                <a:ea typeface="Consolas"/>
                <a:cs typeface="Consolas"/>
                <a:sym typeface="Consolas"/>
              </a:rPr>
              <a:t> </a:t>
            </a:r>
            <a:r>
              <a:rPr b="0" i="0" lang="en" sz="1400" u="none" cap="none" strike="noStrike">
                <a:solidFill>
                  <a:srgbClr val="0000FF"/>
                </a:solidFill>
                <a:highlight>
                  <a:srgbClr val="FFFFFE"/>
                </a:highlight>
                <a:latin typeface="Consolas"/>
                <a:ea typeface="Consolas"/>
                <a:cs typeface="Consolas"/>
                <a:sym typeface="Consolas"/>
              </a:rPr>
              <a:t>static</a:t>
            </a:r>
            <a:r>
              <a:rPr b="0" i="0" lang="en" sz="1400" u="none" cap="none" strike="noStrike">
                <a:solidFill>
                  <a:schemeClr val="dk1"/>
                </a:solidFill>
                <a:highlight>
                  <a:srgbClr val="FFFFFE"/>
                </a:highlight>
                <a:latin typeface="Consolas"/>
                <a:ea typeface="Consolas"/>
                <a:cs typeface="Consolas"/>
                <a:sym typeface="Consolas"/>
              </a:rPr>
              <a:t> </a:t>
            </a:r>
            <a:r>
              <a:rPr b="0" i="0" lang="en" sz="1400" u="none" cap="none" strike="noStrike">
                <a:solidFill>
                  <a:srgbClr val="0000FF"/>
                </a:solidFill>
                <a:highlight>
                  <a:srgbClr val="FFFFFE"/>
                </a:highlight>
                <a:latin typeface="Consolas"/>
                <a:ea typeface="Consolas"/>
                <a:cs typeface="Consolas"/>
                <a:sym typeface="Consolas"/>
              </a:rPr>
              <a:t>void</a:t>
            </a:r>
            <a:r>
              <a:rPr b="0" i="0" lang="en" sz="1400" u="none" cap="none" strike="noStrike">
                <a:solidFill>
                  <a:schemeClr val="dk1"/>
                </a:solidFill>
                <a:highlight>
                  <a:srgbClr val="FFFFFE"/>
                </a:highlight>
                <a:latin typeface="Consolas"/>
                <a:ea typeface="Consolas"/>
                <a:cs typeface="Consolas"/>
                <a:sym typeface="Consolas"/>
              </a:rPr>
              <a:t> main(String args[]){ </a:t>
            </a:r>
            <a:endParaRPr b="0" i="0" sz="1400" u="none" cap="none" strike="noStrike">
              <a:solidFill>
                <a:schemeClr val="dk1"/>
              </a:solidFill>
              <a:highlight>
                <a:srgbClr val="FFFFFE"/>
              </a:highlight>
              <a:latin typeface="Consolas"/>
              <a:ea typeface="Consolas"/>
              <a:cs typeface="Consolas"/>
              <a:sym typeface="Consolas"/>
            </a:endParaRPr>
          </a:p>
          <a:p>
            <a:pPr indent="0" lvl="0" marL="914400" marR="0" rtl="0" algn="l">
              <a:lnSpc>
                <a:spcPct val="135714"/>
              </a:lnSpc>
              <a:spcBef>
                <a:spcPts val="0"/>
              </a:spcBef>
              <a:spcAft>
                <a:spcPts val="0"/>
              </a:spcAft>
              <a:buClr>
                <a:schemeClr val="dk1"/>
              </a:buClr>
              <a:buSzPts val="1100"/>
              <a:buFont typeface="Arial"/>
              <a:buNone/>
            </a:pPr>
            <a:r>
              <a:rPr b="0" i="0" lang="en" sz="1400" u="none" cap="none" strike="noStrike">
                <a:solidFill>
                  <a:schemeClr val="dk1"/>
                </a:solidFill>
                <a:highlight>
                  <a:srgbClr val="FFFFFE"/>
                </a:highlight>
                <a:latin typeface="Consolas"/>
                <a:ea typeface="Consolas"/>
                <a:cs typeface="Consolas"/>
                <a:sym typeface="Consolas"/>
              </a:rPr>
              <a:t>    String name=</a:t>
            </a:r>
            <a:r>
              <a:rPr b="0" i="0" lang="en" sz="1400" u="none" cap="none" strike="noStrike">
                <a:solidFill>
                  <a:srgbClr val="A31515"/>
                </a:solidFill>
                <a:highlight>
                  <a:srgbClr val="FFFFFE"/>
                </a:highlight>
                <a:latin typeface="Consolas"/>
                <a:ea typeface="Consolas"/>
                <a:cs typeface="Consolas"/>
                <a:sym typeface="Consolas"/>
              </a:rPr>
              <a:t>"what do you know about me"</a:t>
            </a:r>
            <a:r>
              <a:rPr b="0" i="0" lang="en" sz="1400" u="none" cap="none" strike="noStrike">
                <a:solidFill>
                  <a:schemeClr val="dk1"/>
                </a:solidFill>
                <a:highlight>
                  <a:srgbClr val="FFFFFE"/>
                </a:highlight>
                <a:latin typeface="Consolas"/>
                <a:ea typeface="Consolas"/>
                <a:cs typeface="Consolas"/>
                <a:sym typeface="Consolas"/>
              </a:rPr>
              <a:t>; </a:t>
            </a:r>
            <a:endParaRPr b="0" i="0" sz="1400" u="none" cap="none" strike="noStrike">
              <a:solidFill>
                <a:schemeClr val="dk1"/>
              </a:solidFill>
              <a:highlight>
                <a:srgbClr val="FFFFFE"/>
              </a:highlight>
              <a:latin typeface="Consolas"/>
              <a:ea typeface="Consolas"/>
              <a:cs typeface="Consolas"/>
              <a:sym typeface="Consolas"/>
            </a:endParaRPr>
          </a:p>
          <a:p>
            <a:pPr indent="0" lvl="0" marL="914400" marR="0" rtl="0" algn="l">
              <a:lnSpc>
                <a:spcPct val="135714"/>
              </a:lnSpc>
              <a:spcBef>
                <a:spcPts val="0"/>
              </a:spcBef>
              <a:spcAft>
                <a:spcPts val="0"/>
              </a:spcAft>
              <a:buClr>
                <a:schemeClr val="dk1"/>
              </a:buClr>
              <a:buSzPts val="1100"/>
              <a:buFont typeface="Arial"/>
              <a:buNone/>
            </a:pPr>
            <a:r>
              <a:rPr b="0" i="0" lang="en" sz="1400" u="none" cap="none" strike="noStrike">
                <a:solidFill>
                  <a:schemeClr val="dk1"/>
                </a:solidFill>
                <a:highlight>
                  <a:srgbClr val="FFFFFE"/>
                </a:highlight>
                <a:latin typeface="Consolas"/>
                <a:ea typeface="Consolas"/>
                <a:cs typeface="Consolas"/>
                <a:sym typeface="Consolas"/>
              </a:rPr>
              <a:t>    System.out.println(name.contains(</a:t>
            </a:r>
            <a:r>
              <a:rPr b="0" i="0" lang="en" sz="1400" u="none" cap="none" strike="noStrike">
                <a:solidFill>
                  <a:srgbClr val="A31515"/>
                </a:solidFill>
                <a:highlight>
                  <a:srgbClr val="FFFFFE"/>
                </a:highlight>
                <a:latin typeface="Consolas"/>
                <a:ea typeface="Consolas"/>
                <a:cs typeface="Consolas"/>
                <a:sym typeface="Consolas"/>
              </a:rPr>
              <a:t>"do you know"</a:t>
            </a:r>
            <a:r>
              <a:rPr b="0" i="0" lang="en" sz="1400" u="none" cap="none" strike="noStrike">
                <a:solidFill>
                  <a:schemeClr val="dk1"/>
                </a:solidFill>
                <a:highlight>
                  <a:srgbClr val="FFFFFE"/>
                </a:highlight>
                <a:latin typeface="Consolas"/>
                <a:ea typeface="Consolas"/>
                <a:cs typeface="Consolas"/>
                <a:sym typeface="Consolas"/>
              </a:rPr>
              <a:t>)); </a:t>
            </a:r>
            <a:endParaRPr b="0" i="0" sz="1400" u="none" cap="none" strike="noStrike">
              <a:solidFill>
                <a:schemeClr val="dk1"/>
              </a:solidFill>
              <a:highlight>
                <a:srgbClr val="FFFFFE"/>
              </a:highlight>
              <a:latin typeface="Consolas"/>
              <a:ea typeface="Consolas"/>
              <a:cs typeface="Consolas"/>
              <a:sym typeface="Consolas"/>
            </a:endParaRPr>
          </a:p>
          <a:p>
            <a:pPr indent="0" lvl="0" marL="914400" marR="0" rtl="0" algn="l">
              <a:lnSpc>
                <a:spcPct val="135714"/>
              </a:lnSpc>
              <a:spcBef>
                <a:spcPts val="0"/>
              </a:spcBef>
              <a:spcAft>
                <a:spcPts val="0"/>
              </a:spcAft>
              <a:buClr>
                <a:schemeClr val="dk1"/>
              </a:buClr>
              <a:buSzPts val="1100"/>
              <a:buFont typeface="Arial"/>
              <a:buNone/>
            </a:pPr>
            <a:r>
              <a:rPr b="0" i="0" lang="en" sz="1400" u="none" cap="none" strike="noStrike">
                <a:solidFill>
                  <a:schemeClr val="dk1"/>
                </a:solidFill>
                <a:highlight>
                  <a:srgbClr val="FFFFFE"/>
                </a:highlight>
                <a:latin typeface="Consolas"/>
                <a:ea typeface="Consolas"/>
                <a:cs typeface="Consolas"/>
                <a:sym typeface="Consolas"/>
              </a:rPr>
              <a:t>    System.out.println(name.contains(</a:t>
            </a:r>
            <a:r>
              <a:rPr b="0" i="0" lang="en" sz="1400" u="none" cap="none" strike="noStrike">
                <a:solidFill>
                  <a:srgbClr val="A31515"/>
                </a:solidFill>
                <a:highlight>
                  <a:srgbClr val="FFFFFE"/>
                </a:highlight>
                <a:latin typeface="Consolas"/>
                <a:ea typeface="Consolas"/>
                <a:cs typeface="Consolas"/>
                <a:sym typeface="Consolas"/>
              </a:rPr>
              <a:t>"about"</a:t>
            </a:r>
            <a:r>
              <a:rPr b="0" i="0" lang="en" sz="1400" u="none" cap="none" strike="noStrike">
                <a:solidFill>
                  <a:schemeClr val="dk1"/>
                </a:solidFill>
                <a:highlight>
                  <a:srgbClr val="FFFFFE"/>
                </a:highlight>
                <a:latin typeface="Consolas"/>
                <a:ea typeface="Consolas"/>
                <a:cs typeface="Consolas"/>
                <a:sym typeface="Consolas"/>
              </a:rPr>
              <a:t>)); </a:t>
            </a:r>
            <a:endParaRPr b="0" i="0" sz="1400" u="none" cap="none" strike="noStrike">
              <a:solidFill>
                <a:schemeClr val="dk1"/>
              </a:solidFill>
              <a:highlight>
                <a:srgbClr val="FFFFFE"/>
              </a:highlight>
              <a:latin typeface="Consolas"/>
              <a:ea typeface="Consolas"/>
              <a:cs typeface="Consolas"/>
              <a:sym typeface="Consolas"/>
            </a:endParaRPr>
          </a:p>
          <a:p>
            <a:pPr indent="0" lvl="0" marL="914400" marR="0" rtl="0" algn="l">
              <a:lnSpc>
                <a:spcPct val="135714"/>
              </a:lnSpc>
              <a:spcBef>
                <a:spcPts val="0"/>
              </a:spcBef>
              <a:spcAft>
                <a:spcPts val="0"/>
              </a:spcAft>
              <a:buClr>
                <a:schemeClr val="dk1"/>
              </a:buClr>
              <a:buSzPts val="1100"/>
              <a:buFont typeface="Arial"/>
              <a:buNone/>
            </a:pPr>
            <a:r>
              <a:rPr b="0" i="0" lang="en" sz="1400" u="none" cap="none" strike="noStrike">
                <a:solidFill>
                  <a:schemeClr val="dk1"/>
                </a:solidFill>
                <a:highlight>
                  <a:srgbClr val="FFFFFE"/>
                </a:highlight>
                <a:latin typeface="Consolas"/>
                <a:ea typeface="Consolas"/>
                <a:cs typeface="Consolas"/>
                <a:sym typeface="Consolas"/>
              </a:rPr>
              <a:t>    System.out.println(name.contains(</a:t>
            </a:r>
            <a:r>
              <a:rPr b="0" i="0" lang="en" sz="1400" u="none" cap="none" strike="noStrike">
                <a:solidFill>
                  <a:srgbClr val="A31515"/>
                </a:solidFill>
                <a:highlight>
                  <a:srgbClr val="FFFFFE"/>
                </a:highlight>
                <a:latin typeface="Consolas"/>
                <a:ea typeface="Consolas"/>
                <a:cs typeface="Consolas"/>
                <a:sym typeface="Consolas"/>
              </a:rPr>
              <a:t>"hello"</a:t>
            </a:r>
            <a:r>
              <a:rPr b="0" i="0" lang="en" sz="1400" u="none" cap="none" strike="noStrike">
                <a:solidFill>
                  <a:schemeClr val="dk1"/>
                </a:solidFill>
                <a:highlight>
                  <a:srgbClr val="FFFFFE"/>
                </a:highlight>
                <a:latin typeface="Consolas"/>
                <a:ea typeface="Consolas"/>
                <a:cs typeface="Consolas"/>
                <a:sym typeface="Consolas"/>
              </a:rPr>
              <a:t>)); </a:t>
            </a:r>
            <a:endParaRPr b="0" i="0" sz="1400" u="none" cap="none" strike="noStrike">
              <a:solidFill>
                <a:schemeClr val="dk1"/>
              </a:solidFill>
              <a:highlight>
                <a:srgbClr val="FFFFFE"/>
              </a:highlight>
              <a:latin typeface="Consolas"/>
              <a:ea typeface="Consolas"/>
              <a:cs typeface="Consolas"/>
              <a:sym typeface="Consolas"/>
            </a:endParaRPr>
          </a:p>
          <a:p>
            <a:pPr indent="0" lvl="0" marL="914400" marR="0" rtl="0" algn="l">
              <a:lnSpc>
                <a:spcPct val="135714"/>
              </a:lnSpc>
              <a:spcBef>
                <a:spcPts val="0"/>
              </a:spcBef>
              <a:spcAft>
                <a:spcPts val="0"/>
              </a:spcAft>
              <a:buClr>
                <a:schemeClr val="dk1"/>
              </a:buClr>
              <a:buSzPts val="1100"/>
              <a:buFont typeface="Arial"/>
              <a:buNone/>
            </a:pPr>
            <a:r>
              <a:rPr b="0" i="0" lang="en" sz="1400" u="none" cap="none" strike="noStrike">
                <a:solidFill>
                  <a:schemeClr val="dk1"/>
                </a:solidFill>
                <a:highlight>
                  <a:srgbClr val="FFFFFE"/>
                </a:highlight>
                <a:latin typeface="Consolas"/>
                <a:ea typeface="Consolas"/>
                <a:cs typeface="Consolas"/>
                <a:sym typeface="Consolas"/>
              </a:rPr>
              <a:t>  }</a:t>
            </a:r>
            <a:endParaRPr b="0" i="0" sz="1400" u="none" cap="none" strike="noStrike">
              <a:solidFill>
                <a:schemeClr val="dk1"/>
              </a:solidFill>
              <a:highlight>
                <a:srgbClr val="FFFFFE"/>
              </a:highlight>
              <a:latin typeface="Consolas"/>
              <a:ea typeface="Consolas"/>
              <a:cs typeface="Consolas"/>
              <a:sym typeface="Consolas"/>
            </a:endParaRPr>
          </a:p>
          <a:p>
            <a:pPr indent="0" lvl="0" marL="914400" marR="0" rtl="0" algn="l">
              <a:lnSpc>
                <a:spcPct val="135714"/>
              </a:lnSpc>
              <a:spcBef>
                <a:spcPts val="0"/>
              </a:spcBef>
              <a:spcAft>
                <a:spcPts val="0"/>
              </a:spcAft>
              <a:buClr>
                <a:schemeClr val="dk1"/>
              </a:buClr>
              <a:buSzPts val="1100"/>
              <a:buFont typeface="Arial"/>
              <a:buNone/>
            </a:pPr>
            <a:r>
              <a:rPr b="0" i="0" lang="en" sz="1400" u="none" cap="none" strike="noStrike">
                <a:solidFill>
                  <a:schemeClr val="dk1"/>
                </a:solidFill>
                <a:highlight>
                  <a:srgbClr val="FFFFFE"/>
                </a:highlight>
                <a:latin typeface="Consolas"/>
                <a:ea typeface="Consolas"/>
                <a:cs typeface="Consolas"/>
                <a:sym typeface="Consolas"/>
              </a:rPr>
              <a:t>}</a:t>
            </a:r>
            <a:endParaRPr b="0" i="0" sz="1400" u="none" cap="none" strike="noStrike">
              <a:solidFill>
                <a:schemeClr val="dk1"/>
              </a:solidFill>
              <a:highlight>
                <a:srgbClr val="FFFFFE"/>
              </a:highlight>
              <a:latin typeface="Consolas"/>
              <a:ea typeface="Consolas"/>
              <a:cs typeface="Consolas"/>
              <a:sym typeface="Consolas"/>
            </a:endParaRPr>
          </a:p>
          <a:p>
            <a:pPr indent="0" lvl="0" marL="152400" marR="0" rtl="0" algn="l">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Roboto"/>
              <a:ea typeface="Roboto"/>
              <a:cs typeface="Roboto"/>
              <a:sym typeface="Roboto"/>
            </a:endParaRPr>
          </a:p>
        </p:txBody>
      </p:sp>
    </p:spTree>
  </p:cSld>
  <p:clrMapOvr>
    <a:masterClrMapping/>
  </p:clrMapOvr>
  <p:transition spd="slow">
    <p:push dir="r"/>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73" name="Shape 473"/>
        <p:cNvGrpSpPr/>
        <p:nvPr/>
      </p:nvGrpSpPr>
      <p:grpSpPr>
        <a:xfrm>
          <a:off x="0" y="0"/>
          <a:ext cx="0" cy="0"/>
          <a:chOff x="0" y="0"/>
          <a:chExt cx="0" cy="0"/>
        </a:xfrm>
      </p:grpSpPr>
      <p:pic>
        <p:nvPicPr>
          <p:cNvPr id="474" name="Google Shape;474;p23"/>
          <p:cNvPicPr preferRelativeResize="0"/>
          <p:nvPr/>
        </p:nvPicPr>
        <p:blipFill rotWithShape="1">
          <a:blip r:embed="rId3">
            <a:alphaModFix/>
          </a:blip>
          <a:srcRect b="0" l="0" r="0" t="0"/>
          <a:stretch/>
        </p:blipFill>
        <p:spPr>
          <a:xfrm>
            <a:off x="5696359" y="510382"/>
            <a:ext cx="2340965" cy="225639"/>
          </a:xfrm>
          <a:prstGeom prst="rect">
            <a:avLst/>
          </a:prstGeom>
          <a:noFill/>
          <a:ln>
            <a:noFill/>
          </a:ln>
        </p:spPr>
      </p:pic>
      <p:sp>
        <p:nvSpPr>
          <p:cNvPr id="475" name="Google Shape;475;p23"/>
          <p:cNvSpPr/>
          <p:nvPr/>
        </p:nvSpPr>
        <p:spPr>
          <a:xfrm>
            <a:off x="0" y="385643"/>
            <a:ext cx="4870800" cy="474600"/>
          </a:xfrm>
          <a:prstGeom prst="homePlate">
            <a:avLst>
              <a:gd fmla="val 50000" name="adj"/>
            </a:avLst>
          </a:prstGeom>
          <a:solidFill>
            <a:srgbClr val="1C315B"/>
          </a:solidFill>
          <a:ln>
            <a:noFill/>
          </a:ln>
        </p:spPr>
        <p:txBody>
          <a:bodyPr anchorCtr="0" anchor="ctr" bIns="82925" lIns="81625" spcFirstLastPara="1" rIns="81625" wrap="square" tIns="829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FFFF"/>
                </a:solidFill>
                <a:latin typeface="Roboto"/>
                <a:ea typeface="Roboto"/>
                <a:cs typeface="Roboto"/>
                <a:sym typeface="Roboto"/>
              </a:rPr>
              <a:t>endsWith - Example</a:t>
            </a:r>
            <a:endParaRPr b="0" i="0" sz="1800" u="none" cap="none" strike="noStrike">
              <a:solidFill>
                <a:srgbClr val="000000"/>
              </a:solidFill>
              <a:latin typeface="Roboto"/>
              <a:ea typeface="Roboto"/>
              <a:cs typeface="Roboto"/>
              <a:sym typeface="Roboto"/>
            </a:endParaRPr>
          </a:p>
        </p:txBody>
      </p:sp>
      <p:pic>
        <p:nvPicPr>
          <p:cNvPr id="476" name="Google Shape;476;p23"/>
          <p:cNvPicPr preferRelativeResize="0"/>
          <p:nvPr/>
        </p:nvPicPr>
        <p:blipFill rotWithShape="1">
          <a:blip r:embed="rId4">
            <a:alphaModFix/>
          </a:blip>
          <a:srcRect b="0" l="0" r="0" t="0"/>
          <a:stretch/>
        </p:blipFill>
        <p:spPr>
          <a:xfrm>
            <a:off x="8177495" y="129636"/>
            <a:ext cx="812759" cy="986475"/>
          </a:xfrm>
          <a:prstGeom prst="rect">
            <a:avLst/>
          </a:prstGeom>
          <a:noFill/>
          <a:ln>
            <a:noFill/>
          </a:ln>
        </p:spPr>
      </p:pic>
      <p:pic>
        <p:nvPicPr>
          <p:cNvPr id="477" name="Google Shape;477;p23"/>
          <p:cNvPicPr preferRelativeResize="0"/>
          <p:nvPr/>
        </p:nvPicPr>
        <p:blipFill rotWithShape="1">
          <a:blip r:embed="rId5">
            <a:alphaModFix/>
          </a:blip>
          <a:srcRect b="57238" l="8631" r="8614" t="0"/>
          <a:stretch/>
        </p:blipFill>
        <p:spPr>
          <a:xfrm>
            <a:off x="0" y="4507228"/>
            <a:ext cx="2511178" cy="651774"/>
          </a:xfrm>
          <a:prstGeom prst="rect">
            <a:avLst/>
          </a:prstGeom>
          <a:noFill/>
          <a:ln>
            <a:noFill/>
          </a:ln>
        </p:spPr>
      </p:pic>
      <p:sp>
        <p:nvSpPr>
          <p:cNvPr id="478" name="Google Shape;478;p23"/>
          <p:cNvSpPr txBox="1"/>
          <p:nvPr/>
        </p:nvSpPr>
        <p:spPr>
          <a:xfrm>
            <a:off x="36325" y="908100"/>
            <a:ext cx="8141100" cy="3726900"/>
          </a:xfrm>
          <a:prstGeom prst="rect">
            <a:avLst/>
          </a:prstGeom>
          <a:noFill/>
          <a:ln>
            <a:noFill/>
          </a:ln>
        </p:spPr>
        <p:txBody>
          <a:bodyPr anchorCtr="0" anchor="t" bIns="91425" lIns="91425" spcFirstLastPara="1" rIns="91425" wrap="square" tIns="91425">
            <a:noAutofit/>
          </a:bodyPr>
          <a:lstStyle/>
          <a:p>
            <a:pPr indent="457200" lvl="0" marL="0" marR="0" rtl="0" algn="l">
              <a:lnSpc>
                <a:spcPct val="100000"/>
              </a:lnSpc>
              <a:spcBef>
                <a:spcPts val="0"/>
              </a:spcBef>
              <a:spcAft>
                <a:spcPts val="0"/>
              </a:spcAft>
              <a:buClr>
                <a:schemeClr val="dk1"/>
              </a:buClr>
              <a:buSzPts val="2000"/>
              <a:buFont typeface="Arial"/>
              <a:buNone/>
            </a:pPr>
            <a:r>
              <a:rPr b="0" i="0" lang="en" sz="1600" u="none" cap="none" strike="noStrike">
                <a:solidFill>
                  <a:srgbClr val="1C315B"/>
                </a:solidFill>
                <a:latin typeface="Proxima Nova"/>
                <a:ea typeface="Proxima Nova"/>
                <a:cs typeface="Proxima Nova"/>
                <a:sym typeface="Proxima Nova"/>
              </a:rPr>
              <a:t>The </a:t>
            </a:r>
            <a:r>
              <a:rPr b="1" i="0" lang="en" sz="1600" u="none" cap="none" strike="noStrike">
                <a:solidFill>
                  <a:srgbClr val="1C315B"/>
                </a:solidFill>
                <a:latin typeface="Proxima Nova"/>
                <a:ea typeface="Proxima Nova"/>
                <a:cs typeface="Proxima Nova"/>
                <a:sym typeface="Proxima Nova"/>
              </a:rPr>
              <a:t>java string endsWith()</a:t>
            </a:r>
            <a:r>
              <a:rPr b="0" i="0" lang="en" sz="1600" u="none" cap="none" strike="noStrike">
                <a:solidFill>
                  <a:srgbClr val="1C315B"/>
                </a:solidFill>
                <a:latin typeface="Proxima Nova"/>
                <a:ea typeface="Proxima Nova"/>
                <a:cs typeface="Proxima Nova"/>
                <a:sym typeface="Proxima Nova"/>
              </a:rPr>
              <a:t> method checks if this string ends with given suffix</a:t>
            </a:r>
            <a:endParaRPr b="0" i="0" sz="1600" u="none" cap="none" strike="noStrike">
              <a:solidFill>
                <a:srgbClr val="1C315B"/>
              </a:solidFill>
              <a:highlight>
                <a:srgbClr val="FFFFFE"/>
              </a:highlight>
              <a:latin typeface="Proxima Nova"/>
              <a:ea typeface="Proxima Nova"/>
              <a:cs typeface="Proxima Nova"/>
              <a:sym typeface="Proxima Nova"/>
            </a:endParaRPr>
          </a:p>
          <a:p>
            <a:pPr indent="0" lvl="0" marL="0" marR="0" rtl="0" algn="l">
              <a:lnSpc>
                <a:spcPct val="135714"/>
              </a:lnSpc>
              <a:spcBef>
                <a:spcPts val="0"/>
              </a:spcBef>
              <a:spcAft>
                <a:spcPts val="0"/>
              </a:spcAft>
              <a:buClr>
                <a:srgbClr val="000000"/>
              </a:buClr>
              <a:buSzPts val="1600"/>
              <a:buFont typeface="Arial"/>
              <a:buNone/>
            </a:pPr>
            <a:r>
              <a:t/>
            </a:r>
            <a:endParaRPr b="0" i="0" sz="1600" u="none" cap="none" strike="noStrike">
              <a:solidFill>
                <a:srgbClr val="0000FF"/>
              </a:solidFill>
              <a:highlight>
                <a:srgbClr val="FFFFFE"/>
              </a:highlight>
              <a:latin typeface="Courier New"/>
              <a:ea typeface="Courier New"/>
              <a:cs typeface="Courier New"/>
              <a:sym typeface="Courier New"/>
            </a:endParaRPr>
          </a:p>
          <a:p>
            <a:pPr indent="0" lvl="0" marL="914400" marR="0" rtl="0" algn="l">
              <a:lnSpc>
                <a:spcPct val="135714"/>
              </a:lnSpc>
              <a:spcBef>
                <a:spcPts val="0"/>
              </a:spcBef>
              <a:spcAft>
                <a:spcPts val="0"/>
              </a:spcAft>
              <a:buClr>
                <a:schemeClr val="dk1"/>
              </a:buClr>
              <a:buSzPts val="1100"/>
              <a:buFont typeface="Arial"/>
              <a:buNone/>
            </a:pPr>
            <a:r>
              <a:rPr b="0" i="0" lang="en" sz="1600" u="none" cap="none" strike="noStrike">
                <a:solidFill>
                  <a:srgbClr val="0000FF"/>
                </a:solidFill>
                <a:highlight>
                  <a:srgbClr val="FFFFFE"/>
                </a:highlight>
                <a:latin typeface="Consolas"/>
                <a:ea typeface="Consolas"/>
                <a:cs typeface="Consolas"/>
                <a:sym typeface="Consolas"/>
              </a:rPr>
              <a:t>class</a:t>
            </a:r>
            <a:r>
              <a:rPr b="0" i="0" lang="en" sz="1600" u="none" cap="none" strike="noStrike">
                <a:solidFill>
                  <a:schemeClr val="dk1"/>
                </a:solidFill>
                <a:highlight>
                  <a:srgbClr val="FFFFFE"/>
                </a:highlight>
                <a:latin typeface="Consolas"/>
                <a:ea typeface="Consolas"/>
                <a:cs typeface="Consolas"/>
                <a:sym typeface="Consolas"/>
              </a:rPr>
              <a:t> Main{ </a:t>
            </a:r>
            <a:endParaRPr b="0" i="0" sz="1600" u="none" cap="none" strike="noStrike">
              <a:solidFill>
                <a:schemeClr val="dk1"/>
              </a:solidFill>
              <a:highlight>
                <a:srgbClr val="FFFFFE"/>
              </a:highlight>
              <a:latin typeface="Consolas"/>
              <a:ea typeface="Consolas"/>
              <a:cs typeface="Consolas"/>
              <a:sym typeface="Consolas"/>
            </a:endParaRPr>
          </a:p>
          <a:p>
            <a:pPr indent="0" lvl="0" marL="914400" marR="0" rtl="0" algn="l">
              <a:lnSpc>
                <a:spcPct val="135714"/>
              </a:lnSpc>
              <a:spcBef>
                <a:spcPts val="0"/>
              </a:spcBef>
              <a:spcAft>
                <a:spcPts val="0"/>
              </a:spcAft>
              <a:buClr>
                <a:schemeClr val="dk1"/>
              </a:buClr>
              <a:buSzPts val="1100"/>
              <a:buFont typeface="Arial"/>
              <a:buNone/>
            </a:pPr>
            <a:r>
              <a:rPr b="0" i="0" lang="en" sz="1600" u="none" cap="none" strike="noStrike">
                <a:solidFill>
                  <a:schemeClr val="dk1"/>
                </a:solidFill>
                <a:highlight>
                  <a:srgbClr val="FFFFFE"/>
                </a:highlight>
                <a:latin typeface="Consolas"/>
                <a:ea typeface="Consolas"/>
                <a:cs typeface="Consolas"/>
                <a:sym typeface="Consolas"/>
              </a:rPr>
              <a:t>  </a:t>
            </a:r>
            <a:r>
              <a:rPr b="0" i="0" lang="en" sz="1600" u="none" cap="none" strike="noStrike">
                <a:solidFill>
                  <a:srgbClr val="0000FF"/>
                </a:solidFill>
                <a:highlight>
                  <a:srgbClr val="FFFFFE"/>
                </a:highlight>
                <a:latin typeface="Consolas"/>
                <a:ea typeface="Consolas"/>
                <a:cs typeface="Consolas"/>
                <a:sym typeface="Consolas"/>
              </a:rPr>
              <a:t>public</a:t>
            </a:r>
            <a:r>
              <a:rPr b="0" i="0" lang="en" sz="1600" u="none" cap="none" strike="noStrike">
                <a:solidFill>
                  <a:schemeClr val="dk1"/>
                </a:solidFill>
                <a:highlight>
                  <a:srgbClr val="FFFFFE"/>
                </a:highlight>
                <a:latin typeface="Consolas"/>
                <a:ea typeface="Consolas"/>
                <a:cs typeface="Consolas"/>
                <a:sym typeface="Consolas"/>
              </a:rPr>
              <a:t> </a:t>
            </a:r>
            <a:r>
              <a:rPr b="0" i="0" lang="en" sz="1600" u="none" cap="none" strike="noStrike">
                <a:solidFill>
                  <a:srgbClr val="0000FF"/>
                </a:solidFill>
                <a:highlight>
                  <a:srgbClr val="FFFFFE"/>
                </a:highlight>
                <a:latin typeface="Consolas"/>
                <a:ea typeface="Consolas"/>
                <a:cs typeface="Consolas"/>
                <a:sym typeface="Consolas"/>
              </a:rPr>
              <a:t>static</a:t>
            </a:r>
            <a:r>
              <a:rPr b="0" i="0" lang="en" sz="1600" u="none" cap="none" strike="noStrike">
                <a:solidFill>
                  <a:schemeClr val="dk1"/>
                </a:solidFill>
                <a:highlight>
                  <a:srgbClr val="FFFFFE"/>
                </a:highlight>
                <a:latin typeface="Consolas"/>
                <a:ea typeface="Consolas"/>
                <a:cs typeface="Consolas"/>
                <a:sym typeface="Consolas"/>
              </a:rPr>
              <a:t> </a:t>
            </a:r>
            <a:r>
              <a:rPr b="0" i="0" lang="en" sz="1600" u="none" cap="none" strike="noStrike">
                <a:solidFill>
                  <a:srgbClr val="0000FF"/>
                </a:solidFill>
                <a:highlight>
                  <a:srgbClr val="FFFFFE"/>
                </a:highlight>
                <a:latin typeface="Consolas"/>
                <a:ea typeface="Consolas"/>
                <a:cs typeface="Consolas"/>
                <a:sym typeface="Consolas"/>
              </a:rPr>
              <a:t>void</a:t>
            </a:r>
            <a:r>
              <a:rPr b="0" i="0" lang="en" sz="1600" u="none" cap="none" strike="noStrike">
                <a:solidFill>
                  <a:schemeClr val="dk1"/>
                </a:solidFill>
                <a:highlight>
                  <a:srgbClr val="FFFFFE"/>
                </a:highlight>
                <a:latin typeface="Consolas"/>
                <a:ea typeface="Consolas"/>
                <a:cs typeface="Consolas"/>
                <a:sym typeface="Consolas"/>
              </a:rPr>
              <a:t> main(String args[]){ </a:t>
            </a:r>
            <a:endParaRPr b="0" i="0" sz="1600" u="none" cap="none" strike="noStrike">
              <a:solidFill>
                <a:schemeClr val="dk1"/>
              </a:solidFill>
              <a:highlight>
                <a:srgbClr val="FFFFFE"/>
              </a:highlight>
              <a:latin typeface="Consolas"/>
              <a:ea typeface="Consolas"/>
              <a:cs typeface="Consolas"/>
              <a:sym typeface="Consolas"/>
            </a:endParaRPr>
          </a:p>
          <a:p>
            <a:pPr indent="0" lvl="0" marL="914400" marR="0" rtl="0" algn="l">
              <a:lnSpc>
                <a:spcPct val="135714"/>
              </a:lnSpc>
              <a:spcBef>
                <a:spcPts val="0"/>
              </a:spcBef>
              <a:spcAft>
                <a:spcPts val="0"/>
              </a:spcAft>
              <a:buClr>
                <a:schemeClr val="dk1"/>
              </a:buClr>
              <a:buSzPts val="1100"/>
              <a:buFont typeface="Arial"/>
              <a:buNone/>
            </a:pPr>
            <a:r>
              <a:rPr b="0" i="0" lang="en" sz="1600" u="none" cap="none" strike="noStrike">
                <a:solidFill>
                  <a:schemeClr val="dk1"/>
                </a:solidFill>
                <a:highlight>
                  <a:srgbClr val="FFFFFE"/>
                </a:highlight>
                <a:latin typeface="Consolas"/>
                <a:ea typeface="Consolas"/>
                <a:cs typeface="Consolas"/>
                <a:sym typeface="Consolas"/>
              </a:rPr>
              <a:t>    String s1=</a:t>
            </a:r>
            <a:r>
              <a:rPr b="0" i="0" lang="en" sz="1600" u="none" cap="none" strike="noStrike">
                <a:solidFill>
                  <a:srgbClr val="A31515"/>
                </a:solidFill>
                <a:highlight>
                  <a:srgbClr val="FFFFFE"/>
                </a:highlight>
                <a:latin typeface="Consolas"/>
                <a:ea typeface="Consolas"/>
                <a:cs typeface="Consolas"/>
                <a:sym typeface="Consolas"/>
              </a:rPr>
              <a:t>"java by ethnus"</a:t>
            </a:r>
            <a:r>
              <a:rPr b="0" i="0" lang="en" sz="1600" u="none" cap="none" strike="noStrike">
                <a:solidFill>
                  <a:schemeClr val="dk1"/>
                </a:solidFill>
                <a:highlight>
                  <a:srgbClr val="FFFFFE"/>
                </a:highlight>
                <a:latin typeface="Consolas"/>
                <a:ea typeface="Consolas"/>
                <a:cs typeface="Consolas"/>
                <a:sym typeface="Consolas"/>
              </a:rPr>
              <a:t>; </a:t>
            </a:r>
            <a:endParaRPr b="0" i="0" sz="1600" u="none" cap="none" strike="noStrike">
              <a:solidFill>
                <a:schemeClr val="dk1"/>
              </a:solidFill>
              <a:highlight>
                <a:srgbClr val="FFFFFE"/>
              </a:highlight>
              <a:latin typeface="Consolas"/>
              <a:ea typeface="Consolas"/>
              <a:cs typeface="Consolas"/>
              <a:sym typeface="Consolas"/>
            </a:endParaRPr>
          </a:p>
          <a:p>
            <a:pPr indent="0" lvl="0" marL="914400" marR="0" rtl="0" algn="l">
              <a:lnSpc>
                <a:spcPct val="135714"/>
              </a:lnSpc>
              <a:spcBef>
                <a:spcPts val="0"/>
              </a:spcBef>
              <a:spcAft>
                <a:spcPts val="0"/>
              </a:spcAft>
              <a:buClr>
                <a:schemeClr val="dk1"/>
              </a:buClr>
              <a:buSzPts val="1100"/>
              <a:buFont typeface="Arial"/>
              <a:buNone/>
            </a:pPr>
            <a:r>
              <a:rPr b="0" i="0" lang="en" sz="1600" u="none" cap="none" strike="noStrike">
                <a:solidFill>
                  <a:schemeClr val="dk1"/>
                </a:solidFill>
                <a:highlight>
                  <a:srgbClr val="FFFFFE"/>
                </a:highlight>
                <a:latin typeface="Consolas"/>
                <a:ea typeface="Consolas"/>
                <a:cs typeface="Consolas"/>
                <a:sym typeface="Consolas"/>
              </a:rPr>
              <a:t>    System.out.println(s1.endsWith(</a:t>
            </a:r>
            <a:r>
              <a:rPr b="0" i="0" lang="en" sz="1600" u="none" cap="none" strike="noStrike">
                <a:solidFill>
                  <a:srgbClr val="A31515"/>
                </a:solidFill>
                <a:highlight>
                  <a:srgbClr val="FFFFFE"/>
                </a:highlight>
                <a:latin typeface="Consolas"/>
                <a:ea typeface="Consolas"/>
                <a:cs typeface="Consolas"/>
                <a:sym typeface="Consolas"/>
              </a:rPr>
              <a:t>"s"</a:t>
            </a:r>
            <a:r>
              <a:rPr b="0" i="0" lang="en" sz="1600" u="none" cap="none" strike="noStrike">
                <a:solidFill>
                  <a:schemeClr val="dk1"/>
                </a:solidFill>
                <a:highlight>
                  <a:srgbClr val="FFFFFE"/>
                </a:highlight>
                <a:latin typeface="Consolas"/>
                <a:ea typeface="Consolas"/>
                <a:cs typeface="Consolas"/>
                <a:sym typeface="Consolas"/>
              </a:rPr>
              <a:t>)); </a:t>
            </a:r>
            <a:endParaRPr b="0" i="0" sz="1600" u="none" cap="none" strike="noStrike">
              <a:solidFill>
                <a:schemeClr val="dk1"/>
              </a:solidFill>
              <a:highlight>
                <a:srgbClr val="FFFFFE"/>
              </a:highlight>
              <a:latin typeface="Consolas"/>
              <a:ea typeface="Consolas"/>
              <a:cs typeface="Consolas"/>
              <a:sym typeface="Consolas"/>
            </a:endParaRPr>
          </a:p>
          <a:p>
            <a:pPr indent="0" lvl="0" marL="914400" marR="0" rtl="0" algn="l">
              <a:lnSpc>
                <a:spcPct val="135714"/>
              </a:lnSpc>
              <a:spcBef>
                <a:spcPts val="0"/>
              </a:spcBef>
              <a:spcAft>
                <a:spcPts val="0"/>
              </a:spcAft>
              <a:buClr>
                <a:schemeClr val="dk1"/>
              </a:buClr>
              <a:buSzPts val="1100"/>
              <a:buFont typeface="Arial"/>
              <a:buNone/>
            </a:pPr>
            <a:r>
              <a:rPr b="0" i="0" lang="en" sz="1600" u="none" cap="none" strike="noStrike">
                <a:solidFill>
                  <a:schemeClr val="dk1"/>
                </a:solidFill>
                <a:highlight>
                  <a:srgbClr val="FFFFFE"/>
                </a:highlight>
                <a:latin typeface="Consolas"/>
                <a:ea typeface="Consolas"/>
                <a:cs typeface="Consolas"/>
                <a:sym typeface="Consolas"/>
              </a:rPr>
              <a:t>    System.out.println(s1.endsWith(</a:t>
            </a:r>
            <a:r>
              <a:rPr b="0" i="0" lang="en" sz="1600" u="none" cap="none" strike="noStrike">
                <a:solidFill>
                  <a:srgbClr val="A31515"/>
                </a:solidFill>
                <a:highlight>
                  <a:srgbClr val="FFFFFE"/>
                </a:highlight>
                <a:latin typeface="Consolas"/>
                <a:ea typeface="Consolas"/>
                <a:cs typeface="Consolas"/>
                <a:sym typeface="Consolas"/>
              </a:rPr>
              <a:t>"ethnus"</a:t>
            </a:r>
            <a:r>
              <a:rPr b="0" i="0" lang="en" sz="1600" u="none" cap="none" strike="noStrike">
                <a:solidFill>
                  <a:schemeClr val="dk1"/>
                </a:solidFill>
                <a:highlight>
                  <a:srgbClr val="FFFFFE"/>
                </a:highlight>
                <a:latin typeface="Consolas"/>
                <a:ea typeface="Consolas"/>
                <a:cs typeface="Consolas"/>
                <a:sym typeface="Consolas"/>
              </a:rPr>
              <a:t>)); </a:t>
            </a:r>
            <a:endParaRPr b="0" i="0" sz="1600" u="none" cap="none" strike="noStrike">
              <a:solidFill>
                <a:schemeClr val="dk1"/>
              </a:solidFill>
              <a:highlight>
                <a:srgbClr val="FFFFFE"/>
              </a:highlight>
              <a:latin typeface="Consolas"/>
              <a:ea typeface="Consolas"/>
              <a:cs typeface="Consolas"/>
              <a:sym typeface="Consolas"/>
            </a:endParaRPr>
          </a:p>
          <a:p>
            <a:pPr indent="0" lvl="0" marL="914400" marR="0" rtl="0" algn="l">
              <a:lnSpc>
                <a:spcPct val="135714"/>
              </a:lnSpc>
              <a:spcBef>
                <a:spcPts val="0"/>
              </a:spcBef>
              <a:spcAft>
                <a:spcPts val="0"/>
              </a:spcAft>
              <a:buClr>
                <a:schemeClr val="dk1"/>
              </a:buClr>
              <a:buSzPts val="1100"/>
              <a:buFont typeface="Arial"/>
              <a:buNone/>
            </a:pPr>
            <a:r>
              <a:rPr b="0" i="0" lang="en" sz="1600" u="none" cap="none" strike="noStrike">
                <a:solidFill>
                  <a:schemeClr val="dk1"/>
                </a:solidFill>
                <a:highlight>
                  <a:srgbClr val="FFFFFE"/>
                </a:highlight>
                <a:latin typeface="Consolas"/>
                <a:ea typeface="Consolas"/>
                <a:cs typeface="Consolas"/>
                <a:sym typeface="Consolas"/>
              </a:rPr>
              <a:t>  }</a:t>
            </a:r>
            <a:endParaRPr b="0" i="0" sz="1600" u="none" cap="none" strike="noStrike">
              <a:solidFill>
                <a:schemeClr val="dk1"/>
              </a:solidFill>
              <a:highlight>
                <a:srgbClr val="FFFFFE"/>
              </a:highlight>
              <a:latin typeface="Consolas"/>
              <a:ea typeface="Consolas"/>
              <a:cs typeface="Consolas"/>
              <a:sym typeface="Consolas"/>
            </a:endParaRPr>
          </a:p>
          <a:p>
            <a:pPr indent="0" lvl="0" marL="914400" marR="0" rtl="0" algn="l">
              <a:lnSpc>
                <a:spcPct val="135714"/>
              </a:lnSpc>
              <a:spcBef>
                <a:spcPts val="0"/>
              </a:spcBef>
              <a:spcAft>
                <a:spcPts val="0"/>
              </a:spcAft>
              <a:buClr>
                <a:schemeClr val="dk1"/>
              </a:buClr>
              <a:buSzPts val="1100"/>
              <a:buFont typeface="Arial"/>
              <a:buNone/>
            </a:pPr>
            <a:r>
              <a:rPr b="0" i="0" lang="en" sz="1600" u="none" cap="none" strike="noStrike">
                <a:solidFill>
                  <a:schemeClr val="dk1"/>
                </a:solidFill>
                <a:highlight>
                  <a:srgbClr val="FFFFFE"/>
                </a:highlight>
                <a:latin typeface="Consolas"/>
                <a:ea typeface="Consolas"/>
                <a:cs typeface="Consolas"/>
                <a:sym typeface="Consolas"/>
              </a:rPr>
              <a:t>}</a:t>
            </a:r>
            <a:endParaRPr b="0" i="0" sz="1600" u="none" cap="none" strike="noStrike">
              <a:solidFill>
                <a:schemeClr val="dk1"/>
              </a:solidFill>
              <a:highlight>
                <a:srgbClr val="FFFFFE"/>
              </a:highlight>
              <a:latin typeface="Consolas"/>
              <a:ea typeface="Consolas"/>
              <a:cs typeface="Consolas"/>
              <a:sym typeface="Consolas"/>
            </a:endParaRPr>
          </a:p>
          <a:p>
            <a:pPr indent="0" lvl="0" marL="91440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spTree>
  </p:cSld>
  <p:clrMapOvr>
    <a:masterClrMapping/>
  </p:clrMapOvr>
  <p:transition spd="slow">
    <p:push dir="r"/>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82" name="Shape 482"/>
        <p:cNvGrpSpPr/>
        <p:nvPr/>
      </p:nvGrpSpPr>
      <p:grpSpPr>
        <a:xfrm>
          <a:off x="0" y="0"/>
          <a:ext cx="0" cy="0"/>
          <a:chOff x="0" y="0"/>
          <a:chExt cx="0" cy="0"/>
        </a:xfrm>
      </p:grpSpPr>
      <p:pic>
        <p:nvPicPr>
          <p:cNvPr id="483" name="Google Shape;483;p24"/>
          <p:cNvPicPr preferRelativeResize="0"/>
          <p:nvPr/>
        </p:nvPicPr>
        <p:blipFill rotWithShape="1">
          <a:blip r:embed="rId3">
            <a:alphaModFix/>
          </a:blip>
          <a:srcRect b="0" l="0" r="0" t="0"/>
          <a:stretch/>
        </p:blipFill>
        <p:spPr>
          <a:xfrm>
            <a:off x="5696359" y="510382"/>
            <a:ext cx="2340965" cy="225639"/>
          </a:xfrm>
          <a:prstGeom prst="rect">
            <a:avLst/>
          </a:prstGeom>
          <a:noFill/>
          <a:ln>
            <a:noFill/>
          </a:ln>
        </p:spPr>
      </p:pic>
      <p:sp>
        <p:nvSpPr>
          <p:cNvPr id="484" name="Google Shape;484;p24"/>
          <p:cNvSpPr/>
          <p:nvPr/>
        </p:nvSpPr>
        <p:spPr>
          <a:xfrm>
            <a:off x="0" y="385643"/>
            <a:ext cx="4870800" cy="474600"/>
          </a:xfrm>
          <a:prstGeom prst="homePlate">
            <a:avLst>
              <a:gd fmla="val 50000" name="adj"/>
            </a:avLst>
          </a:prstGeom>
          <a:solidFill>
            <a:srgbClr val="1C315B"/>
          </a:solidFill>
          <a:ln>
            <a:noFill/>
          </a:ln>
        </p:spPr>
        <p:txBody>
          <a:bodyPr anchorCtr="0" anchor="ctr" bIns="82925" lIns="81625" spcFirstLastPara="1" rIns="81625" wrap="square" tIns="829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FFFF"/>
                </a:solidFill>
                <a:latin typeface="Roboto"/>
                <a:ea typeface="Roboto"/>
                <a:cs typeface="Roboto"/>
                <a:sym typeface="Roboto"/>
              </a:rPr>
              <a:t>Equals - Example</a:t>
            </a:r>
            <a:endParaRPr b="0" i="0" sz="1800" u="none" cap="none" strike="noStrike">
              <a:solidFill>
                <a:srgbClr val="000000"/>
              </a:solidFill>
              <a:latin typeface="Roboto"/>
              <a:ea typeface="Roboto"/>
              <a:cs typeface="Roboto"/>
              <a:sym typeface="Roboto"/>
            </a:endParaRPr>
          </a:p>
        </p:txBody>
      </p:sp>
      <p:pic>
        <p:nvPicPr>
          <p:cNvPr id="485" name="Google Shape;485;p24"/>
          <p:cNvPicPr preferRelativeResize="0"/>
          <p:nvPr/>
        </p:nvPicPr>
        <p:blipFill rotWithShape="1">
          <a:blip r:embed="rId4">
            <a:alphaModFix/>
          </a:blip>
          <a:srcRect b="0" l="0" r="0" t="0"/>
          <a:stretch/>
        </p:blipFill>
        <p:spPr>
          <a:xfrm>
            <a:off x="8177495" y="129636"/>
            <a:ext cx="812759" cy="986475"/>
          </a:xfrm>
          <a:prstGeom prst="rect">
            <a:avLst/>
          </a:prstGeom>
          <a:noFill/>
          <a:ln>
            <a:noFill/>
          </a:ln>
        </p:spPr>
      </p:pic>
      <p:pic>
        <p:nvPicPr>
          <p:cNvPr id="486" name="Google Shape;486;p24"/>
          <p:cNvPicPr preferRelativeResize="0"/>
          <p:nvPr/>
        </p:nvPicPr>
        <p:blipFill rotWithShape="1">
          <a:blip r:embed="rId5">
            <a:alphaModFix/>
          </a:blip>
          <a:srcRect b="57238" l="8631" r="8614" t="0"/>
          <a:stretch/>
        </p:blipFill>
        <p:spPr>
          <a:xfrm>
            <a:off x="0" y="4507228"/>
            <a:ext cx="2511178" cy="651774"/>
          </a:xfrm>
          <a:prstGeom prst="rect">
            <a:avLst/>
          </a:prstGeom>
          <a:noFill/>
          <a:ln>
            <a:noFill/>
          </a:ln>
        </p:spPr>
      </p:pic>
      <p:sp>
        <p:nvSpPr>
          <p:cNvPr id="487" name="Google Shape;487;p24"/>
          <p:cNvSpPr txBox="1"/>
          <p:nvPr/>
        </p:nvSpPr>
        <p:spPr>
          <a:xfrm>
            <a:off x="43600" y="886300"/>
            <a:ext cx="8085900" cy="3843000"/>
          </a:xfrm>
          <a:prstGeom prst="rect">
            <a:avLst/>
          </a:prstGeom>
          <a:noFill/>
          <a:ln>
            <a:noFill/>
          </a:ln>
        </p:spPr>
        <p:txBody>
          <a:bodyPr anchorCtr="0" anchor="t" bIns="91425" lIns="91425" spcFirstLastPara="1" rIns="91425" wrap="square" tIns="91425">
            <a:noAutofit/>
          </a:bodyPr>
          <a:lstStyle/>
          <a:p>
            <a:pPr indent="0" lvl="0" marL="609600" marR="0" rtl="0" algn="l">
              <a:lnSpc>
                <a:spcPct val="100000"/>
              </a:lnSpc>
              <a:spcBef>
                <a:spcPts val="0"/>
              </a:spcBef>
              <a:spcAft>
                <a:spcPts val="0"/>
              </a:spcAft>
              <a:buClr>
                <a:srgbClr val="000000"/>
              </a:buClr>
              <a:buSzPts val="1600"/>
              <a:buFont typeface="Arial"/>
              <a:buNone/>
            </a:pPr>
            <a:r>
              <a:rPr b="0" i="0" lang="en" sz="1600" u="none" cap="none" strike="noStrike">
                <a:solidFill>
                  <a:srgbClr val="1C315B"/>
                </a:solidFill>
                <a:latin typeface="Roboto"/>
                <a:ea typeface="Roboto"/>
                <a:cs typeface="Roboto"/>
                <a:sym typeface="Roboto"/>
              </a:rPr>
              <a:t>The </a:t>
            </a:r>
            <a:r>
              <a:rPr b="1" i="0" lang="en" sz="1600" u="none" cap="none" strike="noStrike">
                <a:solidFill>
                  <a:srgbClr val="1C315B"/>
                </a:solidFill>
                <a:latin typeface="Roboto"/>
                <a:ea typeface="Roboto"/>
                <a:cs typeface="Roboto"/>
                <a:sym typeface="Roboto"/>
              </a:rPr>
              <a:t>String equalsIgnoreCase()</a:t>
            </a:r>
            <a:r>
              <a:rPr b="0" i="0" lang="en" sz="1600" u="none" cap="none" strike="noStrike">
                <a:solidFill>
                  <a:srgbClr val="1C315B"/>
                </a:solidFill>
                <a:latin typeface="Roboto"/>
                <a:ea typeface="Roboto"/>
                <a:cs typeface="Roboto"/>
                <a:sym typeface="Roboto"/>
              </a:rPr>
              <a:t> method compares the two given strings on the basis of content of the string irrespective of case of the string</a:t>
            </a:r>
            <a:endParaRPr b="0" i="0" sz="1600" u="none" cap="none" strike="noStrike">
              <a:solidFill>
                <a:srgbClr val="1C315B"/>
              </a:solidFill>
              <a:latin typeface="Roboto"/>
              <a:ea typeface="Roboto"/>
              <a:cs typeface="Roboto"/>
              <a:sym typeface="Roboto"/>
            </a:endParaRPr>
          </a:p>
          <a:p>
            <a:pPr indent="0" lvl="0" marL="15240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1C315B"/>
              </a:solidFill>
              <a:latin typeface="Proxima Nova"/>
              <a:ea typeface="Proxima Nova"/>
              <a:cs typeface="Proxima Nova"/>
              <a:sym typeface="Proxima Nova"/>
            </a:endParaRPr>
          </a:p>
          <a:p>
            <a:pPr indent="0" lvl="0" marL="914400" marR="0" rtl="0" algn="l">
              <a:lnSpc>
                <a:spcPct val="115000"/>
              </a:lnSpc>
              <a:spcBef>
                <a:spcPts val="0"/>
              </a:spcBef>
              <a:spcAft>
                <a:spcPts val="0"/>
              </a:spcAft>
              <a:buClr>
                <a:schemeClr val="dk1"/>
              </a:buClr>
              <a:buSzPts val="1100"/>
              <a:buFont typeface="Arial"/>
              <a:buNone/>
            </a:pPr>
            <a:r>
              <a:rPr b="0" i="0" lang="en" sz="1600" u="none" cap="none" strike="noStrike">
                <a:solidFill>
                  <a:srgbClr val="0000FF"/>
                </a:solidFill>
                <a:highlight>
                  <a:srgbClr val="FFFFFE"/>
                </a:highlight>
                <a:latin typeface="Consolas"/>
                <a:ea typeface="Consolas"/>
                <a:cs typeface="Consolas"/>
                <a:sym typeface="Consolas"/>
              </a:rPr>
              <a:t>public</a:t>
            </a:r>
            <a:r>
              <a:rPr b="0" i="0" lang="en" sz="1600" u="none" cap="none" strike="noStrike">
                <a:solidFill>
                  <a:schemeClr val="dk1"/>
                </a:solidFill>
                <a:highlight>
                  <a:srgbClr val="FFFFFE"/>
                </a:highlight>
                <a:latin typeface="Consolas"/>
                <a:ea typeface="Consolas"/>
                <a:cs typeface="Consolas"/>
                <a:sym typeface="Consolas"/>
              </a:rPr>
              <a:t> </a:t>
            </a:r>
            <a:r>
              <a:rPr b="0" i="0" lang="en" sz="1600" u="none" cap="none" strike="noStrike">
                <a:solidFill>
                  <a:srgbClr val="0000FF"/>
                </a:solidFill>
                <a:highlight>
                  <a:srgbClr val="FFFFFE"/>
                </a:highlight>
                <a:latin typeface="Consolas"/>
                <a:ea typeface="Consolas"/>
                <a:cs typeface="Consolas"/>
                <a:sym typeface="Consolas"/>
              </a:rPr>
              <a:t>class</a:t>
            </a:r>
            <a:r>
              <a:rPr b="0" i="0" lang="en" sz="1600" u="none" cap="none" strike="noStrike">
                <a:solidFill>
                  <a:schemeClr val="dk1"/>
                </a:solidFill>
                <a:highlight>
                  <a:srgbClr val="FFFFFE"/>
                </a:highlight>
                <a:latin typeface="Consolas"/>
                <a:ea typeface="Consolas"/>
                <a:cs typeface="Consolas"/>
                <a:sym typeface="Consolas"/>
              </a:rPr>
              <a:t> Main{ </a:t>
            </a:r>
            <a:endParaRPr/>
          </a:p>
          <a:p>
            <a:pPr indent="0" lvl="0" marL="914400" marR="0" rtl="0" algn="l">
              <a:lnSpc>
                <a:spcPct val="115000"/>
              </a:lnSpc>
              <a:spcBef>
                <a:spcPts val="0"/>
              </a:spcBef>
              <a:spcAft>
                <a:spcPts val="0"/>
              </a:spcAft>
              <a:buClr>
                <a:schemeClr val="dk1"/>
              </a:buClr>
              <a:buSzPts val="1100"/>
              <a:buFont typeface="Arial"/>
              <a:buNone/>
            </a:pPr>
            <a:r>
              <a:rPr b="0" i="0" lang="en" sz="1600" u="none" cap="none" strike="noStrike">
                <a:solidFill>
                  <a:schemeClr val="dk1"/>
                </a:solidFill>
                <a:highlight>
                  <a:srgbClr val="FFFFFE"/>
                </a:highlight>
                <a:latin typeface="Consolas"/>
                <a:ea typeface="Consolas"/>
                <a:cs typeface="Consolas"/>
                <a:sym typeface="Consolas"/>
              </a:rPr>
              <a:t>  </a:t>
            </a:r>
            <a:r>
              <a:rPr b="0" i="0" lang="en" sz="1600" u="none" cap="none" strike="noStrike">
                <a:solidFill>
                  <a:srgbClr val="0000FF"/>
                </a:solidFill>
                <a:highlight>
                  <a:srgbClr val="FFFFFE"/>
                </a:highlight>
                <a:latin typeface="Consolas"/>
                <a:ea typeface="Consolas"/>
                <a:cs typeface="Consolas"/>
                <a:sym typeface="Consolas"/>
              </a:rPr>
              <a:t>public</a:t>
            </a:r>
            <a:r>
              <a:rPr b="0" i="0" lang="en" sz="1600" u="none" cap="none" strike="noStrike">
                <a:solidFill>
                  <a:schemeClr val="dk1"/>
                </a:solidFill>
                <a:highlight>
                  <a:srgbClr val="FFFFFE"/>
                </a:highlight>
                <a:latin typeface="Consolas"/>
                <a:ea typeface="Consolas"/>
                <a:cs typeface="Consolas"/>
                <a:sym typeface="Consolas"/>
              </a:rPr>
              <a:t> </a:t>
            </a:r>
            <a:r>
              <a:rPr b="0" i="0" lang="en" sz="1600" u="none" cap="none" strike="noStrike">
                <a:solidFill>
                  <a:srgbClr val="0000FF"/>
                </a:solidFill>
                <a:highlight>
                  <a:srgbClr val="FFFFFE"/>
                </a:highlight>
                <a:latin typeface="Consolas"/>
                <a:ea typeface="Consolas"/>
                <a:cs typeface="Consolas"/>
                <a:sym typeface="Consolas"/>
              </a:rPr>
              <a:t>static</a:t>
            </a:r>
            <a:r>
              <a:rPr b="0" i="0" lang="en" sz="1600" u="none" cap="none" strike="noStrike">
                <a:solidFill>
                  <a:schemeClr val="dk1"/>
                </a:solidFill>
                <a:highlight>
                  <a:srgbClr val="FFFFFE"/>
                </a:highlight>
                <a:latin typeface="Consolas"/>
                <a:ea typeface="Consolas"/>
                <a:cs typeface="Consolas"/>
                <a:sym typeface="Consolas"/>
              </a:rPr>
              <a:t> </a:t>
            </a:r>
            <a:r>
              <a:rPr b="0" i="0" lang="en" sz="1600" u="none" cap="none" strike="noStrike">
                <a:solidFill>
                  <a:srgbClr val="0000FF"/>
                </a:solidFill>
                <a:highlight>
                  <a:srgbClr val="FFFFFE"/>
                </a:highlight>
                <a:latin typeface="Consolas"/>
                <a:ea typeface="Consolas"/>
                <a:cs typeface="Consolas"/>
                <a:sym typeface="Consolas"/>
              </a:rPr>
              <a:t>void</a:t>
            </a:r>
            <a:r>
              <a:rPr b="0" i="0" lang="en" sz="1600" u="none" cap="none" strike="noStrike">
                <a:solidFill>
                  <a:schemeClr val="dk1"/>
                </a:solidFill>
                <a:highlight>
                  <a:srgbClr val="FFFFFE"/>
                </a:highlight>
                <a:latin typeface="Consolas"/>
                <a:ea typeface="Consolas"/>
                <a:cs typeface="Consolas"/>
                <a:sym typeface="Consolas"/>
              </a:rPr>
              <a:t> main(String args[]){ </a:t>
            </a:r>
            <a:endParaRPr/>
          </a:p>
          <a:p>
            <a:pPr indent="0" lvl="0" marL="914400" marR="0" rtl="0" algn="l">
              <a:lnSpc>
                <a:spcPct val="115000"/>
              </a:lnSpc>
              <a:spcBef>
                <a:spcPts val="0"/>
              </a:spcBef>
              <a:spcAft>
                <a:spcPts val="0"/>
              </a:spcAft>
              <a:buClr>
                <a:schemeClr val="dk1"/>
              </a:buClr>
              <a:buSzPts val="1100"/>
              <a:buFont typeface="Arial"/>
              <a:buNone/>
            </a:pPr>
            <a:r>
              <a:rPr b="0" i="0" lang="en" sz="1600" u="none" cap="none" strike="noStrike">
                <a:solidFill>
                  <a:schemeClr val="dk1"/>
                </a:solidFill>
                <a:highlight>
                  <a:srgbClr val="FFFFFE"/>
                </a:highlight>
                <a:latin typeface="Consolas"/>
                <a:ea typeface="Consolas"/>
                <a:cs typeface="Consolas"/>
                <a:sym typeface="Consolas"/>
              </a:rPr>
              <a:t>    String s1=</a:t>
            </a:r>
            <a:r>
              <a:rPr b="0" i="0" lang="en" sz="1600" u="none" cap="none" strike="noStrike">
                <a:solidFill>
                  <a:srgbClr val="A31515"/>
                </a:solidFill>
                <a:highlight>
                  <a:srgbClr val="FFFFFE"/>
                </a:highlight>
                <a:latin typeface="Consolas"/>
                <a:ea typeface="Consolas"/>
                <a:cs typeface="Consolas"/>
                <a:sym typeface="Consolas"/>
              </a:rPr>
              <a:t>"codemithra"</a:t>
            </a:r>
            <a:r>
              <a:rPr b="0" i="0" lang="en" sz="1600" u="none" cap="none" strike="noStrike">
                <a:solidFill>
                  <a:schemeClr val="dk1"/>
                </a:solidFill>
                <a:highlight>
                  <a:srgbClr val="FFFFFE"/>
                </a:highlight>
                <a:latin typeface="Consolas"/>
                <a:ea typeface="Consolas"/>
                <a:cs typeface="Consolas"/>
                <a:sym typeface="Consolas"/>
              </a:rPr>
              <a:t>; </a:t>
            </a:r>
            <a:endParaRPr/>
          </a:p>
          <a:p>
            <a:pPr indent="0" lvl="0" marL="914400" marR="0" rtl="0" algn="l">
              <a:lnSpc>
                <a:spcPct val="115000"/>
              </a:lnSpc>
              <a:spcBef>
                <a:spcPts val="0"/>
              </a:spcBef>
              <a:spcAft>
                <a:spcPts val="0"/>
              </a:spcAft>
              <a:buClr>
                <a:schemeClr val="dk1"/>
              </a:buClr>
              <a:buSzPts val="1100"/>
              <a:buFont typeface="Arial"/>
              <a:buNone/>
            </a:pPr>
            <a:r>
              <a:rPr b="0" i="0" lang="en" sz="1600" u="none" cap="none" strike="noStrike">
                <a:solidFill>
                  <a:schemeClr val="dk1"/>
                </a:solidFill>
                <a:highlight>
                  <a:srgbClr val="FFFFFE"/>
                </a:highlight>
                <a:latin typeface="Consolas"/>
                <a:ea typeface="Consolas"/>
                <a:cs typeface="Consolas"/>
                <a:sym typeface="Consolas"/>
              </a:rPr>
              <a:t>    String s2=</a:t>
            </a:r>
            <a:r>
              <a:rPr b="0" i="0" lang="en" sz="1600" u="none" cap="none" strike="noStrike">
                <a:solidFill>
                  <a:srgbClr val="A31515"/>
                </a:solidFill>
                <a:highlight>
                  <a:srgbClr val="FFFFFE"/>
                </a:highlight>
                <a:latin typeface="Consolas"/>
                <a:ea typeface="Consolas"/>
                <a:cs typeface="Consolas"/>
                <a:sym typeface="Consolas"/>
              </a:rPr>
              <a:t>"codemithra"</a:t>
            </a:r>
            <a:r>
              <a:rPr b="0" i="0" lang="en" sz="1600" u="none" cap="none" strike="noStrike">
                <a:solidFill>
                  <a:schemeClr val="dk1"/>
                </a:solidFill>
                <a:highlight>
                  <a:srgbClr val="FFFFFE"/>
                </a:highlight>
                <a:latin typeface="Consolas"/>
                <a:ea typeface="Consolas"/>
                <a:cs typeface="Consolas"/>
                <a:sym typeface="Consolas"/>
              </a:rPr>
              <a:t>; </a:t>
            </a:r>
            <a:endParaRPr/>
          </a:p>
          <a:p>
            <a:pPr indent="0" lvl="0" marL="914400" marR="0" rtl="0" algn="l">
              <a:lnSpc>
                <a:spcPct val="115000"/>
              </a:lnSpc>
              <a:spcBef>
                <a:spcPts val="0"/>
              </a:spcBef>
              <a:spcAft>
                <a:spcPts val="0"/>
              </a:spcAft>
              <a:buClr>
                <a:schemeClr val="dk1"/>
              </a:buClr>
              <a:buSzPts val="1100"/>
              <a:buFont typeface="Arial"/>
              <a:buNone/>
            </a:pPr>
            <a:r>
              <a:rPr b="0" i="0" lang="en" sz="1600" u="none" cap="none" strike="noStrike">
                <a:solidFill>
                  <a:schemeClr val="dk1"/>
                </a:solidFill>
                <a:highlight>
                  <a:srgbClr val="FFFFFE"/>
                </a:highlight>
                <a:latin typeface="Consolas"/>
                <a:ea typeface="Consolas"/>
                <a:cs typeface="Consolas"/>
                <a:sym typeface="Consolas"/>
              </a:rPr>
              <a:t>    String s3=</a:t>
            </a:r>
            <a:r>
              <a:rPr b="0" i="0" lang="en" sz="1600" u="none" cap="none" strike="noStrike">
                <a:solidFill>
                  <a:srgbClr val="A31515"/>
                </a:solidFill>
                <a:highlight>
                  <a:srgbClr val="FFFFFE"/>
                </a:highlight>
                <a:latin typeface="Consolas"/>
                <a:ea typeface="Consolas"/>
                <a:cs typeface="Consolas"/>
                <a:sym typeface="Consolas"/>
              </a:rPr>
              <a:t>"CODEMITHRA"</a:t>
            </a:r>
            <a:r>
              <a:rPr b="0" i="0" lang="en" sz="1600" u="none" cap="none" strike="noStrike">
                <a:solidFill>
                  <a:schemeClr val="dk1"/>
                </a:solidFill>
                <a:highlight>
                  <a:srgbClr val="FFFFFE"/>
                </a:highlight>
                <a:latin typeface="Consolas"/>
                <a:ea typeface="Consolas"/>
                <a:cs typeface="Consolas"/>
                <a:sym typeface="Consolas"/>
              </a:rPr>
              <a:t>; </a:t>
            </a:r>
            <a:endParaRPr/>
          </a:p>
          <a:p>
            <a:pPr indent="0" lvl="0" marL="914400" marR="0" rtl="0" algn="l">
              <a:lnSpc>
                <a:spcPct val="115000"/>
              </a:lnSpc>
              <a:spcBef>
                <a:spcPts val="0"/>
              </a:spcBef>
              <a:spcAft>
                <a:spcPts val="0"/>
              </a:spcAft>
              <a:buClr>
                <a:schemeClr val="dk1"/>
              </a:buClr>
              <a:buSzPts val="1100"/>
              <a:buFont typeface="Arial"/>
              <a:buNone/>
            </a:pPr>
            <a:r>
              <a:rPr b="0" i="0" lang="en" sz="1600" u="none" cap="none" strike="noStrike">
                <a:solidFill>
                  <a:schemeClr val="dk1"/>
                </a:solidFill>
                <a:highlight>
                  <a:srgbClr val="FFFFFE"/>
                </a:highlight>
                <a:latin typeface="Consolas"/>
                <a:ea typeface="Consolas"/>
                <a:cs typeface="Consolas"/>
                <a:sym typeface="Consolas"/>
              </a:rPr>
              <a:t>    String s4=</a:t>
            </a:r>
            <a:r>
              <a:rPr b="0" i="0" lang="en" sz="1600" u="none" cap="none" strike="noStrike">
                <a:solidFill>
                  <a:srgbClr val="A31515"/>
                </a:solidFill>
                <a:highlight>
                  <a:srgbClr val="FFFFFE"/>
                </a:highlight>
                <a:latin typeface="Consolas"/>
                <a:ea typeface="Consolas"/>
                <a:cs typeface="Consolas"/>
                <a:sym typeface="Consolas"/>
              </a:rPr>
              <a:t>"ethnus"</a:t>
            </a:r>
            <a:r>
              <a:rPr b="0" i="0" lang="en" sz="1600" u="none" cap="none" strike="noStrike">
                <a:solidFill>
                  <a:schemeClr val="dk1"/>
                </a:solidFill>
                <a:highlight>
                  <a:srgbClr val="FFFFFE"/>
                </a:highlight>
                <a:latin typeface="Consolas"/>
                <a:ea typeface="Consolas"/>
                <a:cs typeface="Consolas"/>
                <a:sym typeface="Consolas"/>
              </a:rPr>
              <a:t>; </a:t>
            </a:r>
            <a:endParaRPr/>
          </a:p>
          <a:p>
            <a:pPr indent="0" lvl="0" marL="914400" marR="0" rtl="0" algn="l">
              <a:lnSpc>
                <a:spcPct val="115000"/>
              </a:lnSpc>
              <a:spcBef>
                <a:spcPts val="0"/>
              </a:spcBef>
              <a:spcAft>
                <a:spcPts val="0"/>
              </a:spcAft>
              <a:buClr>
                <a:schemeClr val="dk1"/>
              </a:buClr>
              <a:buSzPts val="1100"/>
              <a:buFont typeface="Arial"/>
              <a:buNone/>
            </a:pPr>
            <a:r>
              <a:rPr b="0" i="0" lang="en" sz="1600" u="none" cap="none" strike="noStrike">
                <a:solidFill>
                  <a:schemeClr val="dk1"/>
                </a:solidFill>
                <a:highlight>
                  <a:srgbClr val="FFFFFE"/>
                </a:highlight>
                <a:latin typeface="Consolas"/>
                <a:ea typeface="Consolas"/>
                <a:cs typeface="Consolas"/>
                <a:sym typeface="Consolas"/>
              </a:rPr>
              <a:t>    System.out.println(s1.equals(s2));</a:t>
            </a:r>
            <a:endParaRPr/>
          </a:p>
          <a:p>
            <a:pPr indent="0" lvl="0" marL="914400" marR="0" rtl="0" algn="l">
              <a:lnSpc>
                <a:spcPct val="115000"/>
              </a:lnSpc>
              <a:spcBef>
                <a:spcPts val="0"/>
              </a:spcBef>
              <a:spcAft>
                <a:spcPts val="0"/>
              </a:spcAft>
              <a:buClr>
                <a:schemeClr val="dk1"/>
              </a:buClr>
              <a:buSzPts val="1100"/>
              <a:buFont typeface="Arial"/>
              <a:buNone/>
            </a:pPr>
            <a:r>
              <a:rPr b="0" i="0" lang="en" sz="1600" u="none" cap="none" strike="noStrike">
                <a:solidFill>
                  <a:schemeClr val="dk1"/>
                </a:solidFill>
                <a:highlight>
                  <a:srgbClr val="FFFFFE"/>
                </a:highlight>
                <a:latin typeface="Consolas"/>
                <a:ea typeface="Consolas"/>
                <a:cs typeface="Consolas"/>
                <a:sym typeface="Consolas"/>
              </a:rPr>
              <a:t>    System.out.println(s1.equals(s3));</a:t>
            </a:r>
            <a:endParaRPr/>
          </a:p>
          <a:p>
            <a:pPr indent="0" lvl="0" marL="914400" marR="0" rtl="0" algn="l">
              <a:lnSpc>
                <a:spcPct val="115000"/>
              </a:lnSpc>
              <a:spcBef>
                <a:spcPts val="0"/>
              </a:spcBef>
              <a:spcAft>
                <a:spcPts val="0"/>
              </a:spcAft>
              <a:buClr>
                <a:schemeClr val="dk1"/>
              </a:buClr>
              <a:buSzPts val="1100"/>
              <a:buFont typeface="Arial"/>
              <a:buNone/>
            </a:pPr>
            <a:r>
              <a:rPr b="0" i="0" lang="en" sz="1600" u="none" cap="none" strike="noStrike">
                <a:solidFill>
                  <a:schemeClr val="dk1"/>
                </a:solidFill>
                <a:highlight>
                  <a:srgbClr val="FFFFFE"/>
                </a:highlight>
                <a:latin typeface="Consolas"/>
                <a:ea typeface="Consolas"/>
                <a:cs typeface="Consolas"/>
                <a:sym typeface="Consolas"/>
              </a:rPr>
              <a:t>    System.out.println(s1.equals(s4));</a:t>
            </a:r>
            <a:endParaRPr/>
          </a:p>
          <a:p>
            <a:pPr indent="0" lvl="0" marL="914400" marR="0" rtl="0" algn="l">
              <a:lnSpc>
                <a:spcPct val="115000"/>
              </a:lnSpc>
              <a:spcBef>
                <a:spcPts val="0"/>
              </a:spcBef>
              <a:spcAft>
                <a:spcPts val="0"/>
              </a:spcAft>
              <a:buClr>
                <a:schemeClr val="dk1"/>
              </a:buClr>
              <a:buSzPts val="1100"/>
              <a:buFont typeface="Arial"/>
              <a:buNone/>
            </a:pPr>
            <a:r>
              <a:rPr b="0" i="0" lang="en" sz="1600" u="none" cap="none" strike="noStrike">
                <a:solidFill>
                  <a:schemeClr val="dk1"/>
                </a:solidFill>
                <a:highlight>
                  <a:srgbClr val="FFFFFE"/>
                </a:highlight>
                <a:latin typeface="Consolas"/>
                <a:ea typeface="Consolas"/>
                <a:cs typeface="Consolas"/>
                <a:sym typeface="Consolas"/>
              </a:rPr>
              <a:t>  }</a:t>
            </a:r>
            <a:endParaRPr/>
          </a:p>
          <a:p>
            <a:pPr indent="0" lvl="0" marL="914400" marR="0" rtl="0" algn="l">
              <a:lnSpc>
                <a:spcPct val="115000"/>
              </a:lnSpc>
              <a:spcBef>
                <a:spcPts val="0"/>
              </a:spcBef>
              <a:spcAft>
                <a:spcPts val="0"/>
              </a:spcAft>
              <a:buClr>
                <a:schemeClr val="dk1"/>
              </a:buClr>
              <a:buSzPts val="1100"/>
              <a:buFont typeface="Arial"/>
              <a:buNone/>
            </a:pPr>
            <a:r>
              <a:rPr b="0" i="0" lang="en" sz="1600" u="none" cap="none" strike="noStrike">
                <a:solidFill>
                  <a:schemeClr val="dk1"/>
                </a:solidFill>
                <a:highlight>
                  <a:srgbClr val="FFFFFE"/>
                </a:highlight>
                <a:latin typeface="Consolas"/>
                <a:ea typeface="Consolas"/>
                <a:cs typeface="Consolas"/>
                <a:sym typeface="Consolas"/>
              </a:rPr>
              <a:t>}</a:t>
            </a:r>
            <a:endParaRPr/>
          </a:p>
          <a:p>
            <a:pPr indent="0" lvl="0" marL="152400" marR="0" rtl="0" algn="l">
              <a:lnSpc>
                <a:spcPct val="100000"/>
              </a:lnSpc>
              <a:spcBef>
                <a:spcPts val="0"/>
              </a:spcBef>
              <a:spcAft>
                <a:spcPts val="0"/>
              </a:spcAft>
              <a:buClr>
                <a:schemeClr val="dk1"/>
              </a:buClr>
              <a:buSzPts val="2000"/>
              <a:buFont typeface="Arial"/>
              <a:buNone/>
            </a:pPr>
            <a:r>
              <a:t/>
            </a:r>
            <a:endParaRPr b="0" i="0" sz="1600" u="none" cap="none" strike="noStrike">
              <a:solidFill>
                <a:srgbClr val="1C315B"/>
              </a:solidFill>
              <a:latin typeface="Proxima Nova"/>
              <a:ea typeface="Proxima Nova"/>
              <a:cs typeface="Proxima Nova"/>
              <a:sym typeface="Proxima Nova"/>
            </a:endParaRPr>
          </a:p>
        </p:txBody>
      </p:sp>
    </p:spTree>
  </p:cSld>
  <p:clrMapOvr>
    <a:masterClrMapping/>
  </p:clrMapOvr>
  <p:transition spd="slow">
    <p:push dir="r"/>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91" name="Shape 491"/>
        <p:cNvGrpSpPr/>
        <p:nvPr/>
      </p:nvGrpSpPr>
      <p:grpSpPr>
        <a:xfrm>
          <a:off x="0" y="0"/>
          <a:ext cx="0" cy="0"/>
          <a:chOff x="0" y="0"/>
          <a:chExt cx="0" cy="0"/>
        </a:xfrm>
      </p:grpSpPr>
      <p:pic>
        <p:nvPicPr>
          <p:cNvPr id="492" name="Google Shape;492;p25"/>
          <p:cNvPicPr preferRelativeResize="0"/>
          <p:nvPr/>
        </p:nvPicPr>
        <p:blipFill rotWithShape="1">
          <a:blip r:embed="rId3">
            <a:alphaModFix/>
          </a:blip>
          <a:srcRect b="0" l="0" r="0" t="0"/>
          <a:stretch/>
        </p:blipFill>
        <p:spPr>
          <a:xfrm>
            <a:off x="5696359" y="510382"/>
            <a:ext cx="2340965" cy="225639"/>
          </a:xfrm>
          <a:prstGeom prst="rect">
            <a:avLst/>
          </a:prstGeom>
          <a:noFill/>
          <a:ln>
            <a:noFill/>
          </a:ln>
        </p:spPr>
      </p:pic>
      <p:sp>
        <p:nvSpPr>
          <p:cNvPr id="493" name="Google Shape;493;p25"/>
          <p:cNvSpPr/>
          <p:nvPr/>
        </p:nvSpPr>
        <p:spPr>
          <a:xfrm>
            <a:off x="0" y="385643"/>
            <a:ext cx="4870800" cy="474600"/>
          </a:xfrm>
          <a:prstGeom prst="homePlate">
            <a:avLst>
              <a:gd fmla="val 50000" name="adj"/>
            </a:avLst>
          </a:prstGeom>
          <a:solidFill>
            <a:srgbClr val="1C315B"/>
          </a:solidFill>
          <a:ln>
            <a:noFill/>
          </a:ln>
        </p:spPr>
        <p:txBody>
          <a:bodyPr anchorCtr="0" anchor="ctr" bIns="82925" lIns="81625" spcFirstLastPara="1" rIns="81625" wrap="square" tIns="829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FFFF"/>
                </a:solidFill>
                <a:latin typeface="Roboto"/>
                <a:ea typeface="Roboto"/>
                <a:cs typeface="Roboto"/>
                <a:sym typeface="Roboto"/>
              </a:rPr>
              <a:t>indexOf()</a:t>
            </a:r>
            <a:endParaRPr b="0" i="0" sz="1800" u="none" cap="none" strike="noStrike">
              <a:solidFill>
                <a:srgbClr val="000000"/>
              </a:solidFill>
              <a:latin typeface="Roboto"/>
              <a:ea typeface="Roboto"/>
              <a:cs typeface="Roboto"/>
              <a:sym typeface="Roboto"/>
            </a:endParaRPr>
          </a:p>
        </p:txBody>
      </p:sp>
      <p:pic>
        <p:nvPicPr>
          <p:cNvPr id="494" name="Google Shape;494;p25"/>
          <p:cNvPicPr preferRelativeResize="0"/>
          <p:nvPr/>
        </p:nvPicPr>
        <p:blipFill rotWithShape="1">
          <a:blip r:embed="rId4">
            <a:alphaModFix/>
          </a:blip>
          <a:srcRect b="0" l="0" r="0" t="0"/>
          <a:stretch/>
        </p:blipFill>
        <p:spPr>
          <a:xfrm>
            <a:off x="8177495" y="129636"/>
            <a:ext cx="812759" cy="986475"/>
          </a:xfrm>
          <a:prstGeom prst="rect">
            <a:avLst/>
          </a:prstGeom>
          <a:noFill/>
          <a:ln>
            <a:noFill/>
          </a:ln>
        </p:spPr>
      </p:pic>
      <p:pic>
        <p:nvPicPr>
          <p:cNvPr id="495" name="Google Shape;495;p25"/>
          <p:cNvPicPr preferRelativeResize="0"/>
          <p:nvPr/>
        </p:nvPicPr>
        <p:blipFill rotWithShape="1">
          <a:blip r:embed="rId5">
            <a:alphaModFix/>
          </a:blip>
          <a:srcRect b="57238" l="8631" r="8614" t="0"/>
          <a:stretch/>
        </p:blipFill>
        <p:spPr>
          <a:xfrm>
            <a:off x="0" y="4507228"/>
            <a:ext cx="2511178" cy="651774"/>
          </a:xfrm>
          <a:prstGeom prst="rect">
            <a:avLst/>
          </a:prstGeom>
          <a:noFill/>
          <a:ln>
            <a:noFill/>
          </a:ln>
        </p:spPr>
      </p:pic>
      <p:sp>
        <p:nvSpPr>
          <p:cNvPr id="496" name="Google Shape;496;p25"/>
          <p:cNvSpPr txBox="1"/>
          <p:nvPr/>
        </p:nvSpPr>
        <p:spPr>
          <a:xfrm>
            <a:off x="7275" y="893575"/>
            <a:ext cx="7998600" cy="11406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600"/>
              <a:buFont typeface="Arial"/>
              <a:buNone/>
            </a:pPr>
            <a:r>
              <a:rPr b="0" i="0" lang="en" sz="1600" u="none" cap="none" strike="noStrike">
                <a:solidFill>
                  <a:srgbClr val="1C315B"/>
                </a:solidFill>
                <a:latin typeface="Roboto"/>
                <a:ea typeface="Roboto"/>
                <a:cs typeface="Roboto"/>
                <a:sym typeface="Roboto"/>
              </a:rPr>
              <a:t>The </a:t>
            </a:r>
            <a:r>
              <a:rPr b="1" i="0" lang="en" sz="1600" u="none" cap="none" strike="noStrike">
                <a:solidFill>
                  <a:srgbClr val="1C315B"/>
                </a:solidFill>
                <a:latin typeface="Roboto"/>
                <a:ea typeface="Roboto"/>
                <a:cs typeface="Roboto"/>
                <a:sym typeface="Roboto"/>
              </a:rPr>
              <a:t>java string indexOf()</a:t>
            </a:r>
            <a:r>
              <a:rPr b="0" i="0" lang="en" sz="1600" u="none" cap="none" strike="noStrike">
                <a:solidFill>
                  <a:srgbClr val="1C315B"/>
                </a:solidFill>
                <a:latin typeface="Roboto"/>
                <a:ea typeface="Roboto"/>
                <a:cs typeface="Roboto"/>
                <a:sym typeface="Roboto"/>
              </a:rPr>
              <a:t> method returns index of given character value or substring. </a:t>
            </a:r>
            <a:endParaRPr b="0" i="0" sz="1600" u="none" cap="none" strike="noStrike">
              <a:solidFill>
                <a:srgbClr val="1C315B"/>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600"/>
              <a:buFont typeface="Arial"/>
              <a:buNone/>
            </a:pPr>
            <a:r>
              <a:rPr b="0" i="0" lang="en" sz="1600" u="none" cap="none" strike="noStrike">
                <a:solidFill>
                  <a:srgbClr val="1C315B"/>
                </a:solidFill>
                <a:latin typeface="Roboto"/>
                <a:ea typeface="Roboto"/>
                <a:cs typeface="Roboto"/>
                <a:sym typeface="Roboto"/>
              </a:rPr>
              <a:t>If it is not found, it returns -1. The index counter starts from zero.</a:t>
            </a:r>
            <a:endParaRPr b="0" i="0" sz="1600" u="none" cap="none" strike="noStrike">
              <a:solidFill>
                <a:srgbClr val="1C315B"/>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600"/>
              <a:buFont typeface="Arial"/>
              <a:buNone/>
            </a:pPr>
            <a:r>
              <a:rPr b="0" i="0" lang="en" sz="1600" u="none" cap="none" strike="noStrike">
                <a:solidFill>
                  <a:srgbClr val="1C315B"/>
                </a:solidFill>
                <a:latin typeface="Roboto"/>
                <a:ea typeface="Roboto"/>
                <a:cs typeface="Roboto"/>
                <a:sym typeface="Roboto"/>
              </a:rPr>
              <a:t>There are 4 types of indexOf method in java</a:t>
            </a:r>
            <a:endParaRPr b="0" i="0" sz="1600" u="none" cap="none" strike="noStrike">
              <a:solidFill>
                <a:srgbClr val="1C315B"/>
              </a:solidFill>
              <a:latin typeface="Roboto"/>
              <a:ea typeface="Roboto"/>
              <a:cs typeface="Roboto"/>
              <a:sym typeface="Roboto"/>
            </a:endParaRPr>
          </a:p>
        </p:txBody>
      </p:sp>
      <p:graphicFrame>
        <p:nvGraphicFramePr>
          <p:cNvPr id="497" name="Google Shape;497;p25"/>
          <p:cNvGraphicFramePr/>
          <p:nvPr/>
        </p:nvGraphicFramePr>
        <p:xfrm>
          <a:off x="372138" y="2266107"/>
          <a:ext cx="3000000" cy="3000000"/>
        </p:xfrm>
        <a:graphic>
          <a:graphicData uri="http://schemas.openxmlformats.org/drawingml/2006/table">
            <a:tbl>
              <a:tblPr bandRow="1" firstRow="1">
                <a:noFill/>
                <a:tableStyleId>{FAA78D8A-8E1A-411B-8E59-6C378DFF8DBD}</a:tableStyleId>
              </a:tblPr>
              <a:tblGrid>
                <a:gridCol w="3432575"/>
                <a:gridCol w="4967150"/>
              </a:tblGrid>
              <a:tr h="37085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rgbClr val="1C315B"/>
                          </a:solidFill>
                          <a:latin typeface="Roboto"/>
                          <a:ea typeface="Roboto"/>
                          <a:cs typeface="Roboto"/>
                          <a:sym typeface="Roboto"/>
                        </a:rPr>
                        <a:t>Method</a:t>
                      </a:r>
                      <a:endParaRPr b="1" sz="1400" u="none" cap="none" strike="noStrike">
                        <a:solidFill>
                          <a:srgbClr val="1C315B"/>
                        </a:solidFill>
                        <a:latin typeface="Roboto"/>
                        <a:ea typeface="Roboto"/>
                        <a:cs typeface="Roboto"/>
                        <a:sym typeface="Roboto"/>
                      </a:endParaRPr>
                    </a:p>
                  </a:txBody>
                  <a:tcPr marT="114300" marB="114300" marR="114300" marL="114300">
                    <a:lnL cap="flat" cmpd="sng" w="12700">
                      <a:solidFill>
                        <a:srgbClr val="1C315B"/>
                      </a:solidFill>
                      <a:prstDash val="solid"/>
                      <a:round/>
                      <a:headEnd len="sm" w="sm" type="none"/>
                      <a:tailEnd len="sm" w="sm" type="none"/>
                    </a:lnL>
                    <a:lnR cap="flat" cmpd="sng" w="12700">
                      <a:solidFill>
                        <a:srgbClr val="1C315B"/>
                      </a:solidFill>
                      <a:prstDash val="solid"/>
                      <a:round/>
                      <a:headEnd len="sm" w="sm" type="none"/>
                      <a:tailEnd len="sm" w="sm" type="none"/>
                    </a:lnR>
                    <a:lnT cap="flat" cmpd="sng" w="12700">
                      <a:solidFill>
                        <a:srgbClr val="1C315B"/>
                      </a:solidFill>
                      <a:prstDash val="solid"/>
                      <a:round/>
                      <a:headEnd len="sm" w="sm" type="none"/>
                      <a:tailEnd len="sm" w="sm" type="none"/>
                    </a:lnT>
                    <a:lnB cap="flat" cmpd="sng" w="12700">
                      <a:solidFill>
                        <a:srgbClr val="1C315B"/>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rgbClr val="1C315B"/>
                          </a:solidFill>
                          <a:latin typeface="Roboto"/>
                          <a:ea typeface="Roboto"/>
                          <a:cs typeface="Roboto"/>
                          <a:sym typeface="Roboto"/>
                        </a:rPr>
                        <a:t>Description</a:t>
                      </a:r>
                      <a:endParaRPr b="1" sz="1400" u="none" cap="none" strike="noStrike">
                        <a:solidFill>
                          <a:srgbClr val="1C315B"/>
                        </a:solidFill>
                        <a:latin typeface="Roboto"/>
                        <a:ea typeface="Roboto"/>
                        <a:cs typeface="Roboto"/>
                        <a:sym typeface="Roboto"/>
                      </a:endParaRPr>
                    </a:p>
                  </a:txBody>
                  <a:tcPr marT="114300" marB="114300" marR="114300" marL="114300">
                    <a:lnL cap="flat" cmpd="sng" w="12700">
                      <a:solidFill>
                        <a:srgbClr val="1C315B"/>
                      </a:solidFill>
                      <a:prstDash val="solid"/>
                      <a:round/>
                      <a:headEnd len="sm" w="sm" type="none"/>
                      <a:tailEnd len="sm" w="sm" type="none"/>
                    </a:lnL>
                    <a:lnR cap="flat" cmpd="sng" w="12700">
                      <a:solidFill>
                        <a:srgbClr val="1C315B"/>
                      </a:solidFill>
                      <a:prstDash val="solid"/>
                      <a:round/>
                      <a:headEnd len="sm" w="sm" type="none"/>
                      <a:tailEnd len="sm" w="sm" type="none"/>
                    </a:lnR>
                    <a:lnT cap="flat" cmpd="sng" w="12700">
                      <a:solidFill>
                        <a:srgbClr val="1C315B"/>
                      </a:solidFill>
                      <a:prstDash val="solid"/>
                      <a:round/>
                      <a:headEnd len="sm" w="sm" type="none"/>
                      <a:tailEnd len="sm" w="sm" type="none"/>
                    </a:lnT>
                    <a:lnB cap="flat" cmpd="sng" w="12700">
                      <a:solidFill>
                        <a:srgbClr val="1C315B"/>
                      </a:solidFill>
                      <a:prstDash val="solid"/>
                      <a:round/>
                      <a:headEnd len="sm" w="sm" type="none"/>
                      <a:tailEnd len="sm" w="sm" type="none"/>
                    </a:lnB>
                  </a:tcPr>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1C315B"/>
                          </a:solidFill>
                          <a:latin typeface="Roboto"/>
                          <a:ea typeface="Roboto"/>
                          <a:cs typeface="Roboto"/>
                          <a:sym typeface="Roboto"/>
                        </a:rPr>
                        <a:t>int indexOf(int ch)</a:t>
                      </a:r>
                      <a:endParaRPr sz="1400" u="none" cap="none" strike="noStrike">
                        <a:solidFill>
                          <a:srgbClr val="1C315B"/>
                        </a:solidFill>
                        <a:latin typeface="Roboto"/>
                        <a:ea typeface="Roboto"/>
                        <a:cs typeface="Roboto"/>
                        <a:sym typeface="Roboto"/>
                      </a:endParaRPr>
                    </a:p>
                  </a:txBody>
                  <a:tcPr marT="76200" marB="76200" marR="76200" marL="76200">
                    <a:lnL cap="flat" cmpd="sng" w="12700">
                      <a:solidFill>
                        <a:srgbClr val="1C315B"/>
                      </a:solidFill>
                      <a:prstDash val="solid"/>
                      <a:round/>
                      <a:headEnd len="sm" w="sm" type="none"/>
                      <a:tailEnd len="sm" w="sm" type="none"/>
                    </a:lnL>
                    <a:lnR cap="flat" cmpd="sng" w="12700">
                      <a:solidFill>
                        <a:srgbClr val="1C315B"/>
                      </a:solidFill>
                      <a:prstDash val="solid"/>
                      <a:round/>
                      <a:headEnd len="sm" w="sm" type="none"/>
                      <a:tailEnd len="sm" w="sm" type="none"/>
                    </a:lnR>
                    <a:lnT cap="flat" cmpd="sng" w="12700">
                      <a:solidFill>
                        <a:srgbClr val="1C315B"/>
                      </a:solidFill>
                      <a:prstDash val="solid"/>
                      <a:round/>
                      <a:headEnd len="sm" w="sm" type="none"/>
                      <a:tailEnd len="sm" w="sm" type="none"/>
                    </a:lnT>
                    <a:lnB cap="flat" cmpd="sng" w="12700">
                      <a:solidFill>
                        <a:srgbClr val="1C315B"/>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1C315B"/>
                          </a:solidFill>
                          <a:latin typeface="Roboto"/>
                          <a:ea typeface="Roboto"/>
                          <a:cs typeface="Roboto"/>
                          <a:sym typeface="Roboto"/>
                        </a:rPr>
                        <a:t>returns index position for the given char value</a:t>
                      </a:r>
                      <a:endParaRPr sz="1400" u="none" cap="none" strike="noStrike">
                        <a:solidFill>
                          <a:srgbClr val="1C315B"/>
                        </a:solidFill>
                        <a:latin typeface="Roboto"/>
                        <a:ea typeface="Roboto"/>
                        <a:cs typeface="Roboto"/>
                        <a:sym typeface="Roboto"/>
                      </a:endParaRPr>
                    </a:p>
                  </a:txBody>
                  <a:tcPr marT="76200" marB="76200" marR="76200" marL="76200">
                    <a:lnL cap="flat" cmpd="sng" w="12700">
                      <a:solidFill>
                        <a:srgbClr val="1C315B"/>
                      </a:solidFill>
                      <a:prstDash val="solid"/>
                      <a:round/>
                      <a:headEnd len="sm" w="sm" type="none"/>
                      <a:tailEnd len="sm" w="sm" type="none"/>
                    </a:lnL>
                    <a:lnR cap="flat" cmpd="sng" w="12700">
                      <a:solidFill>
                        <a:srgbClr val="1C315B"/>
                      </a:solidFill>
                      <a:prstDash val="solid"/>
                      <a:round/>
                      <a:headEnd len="sm" w="sm" type="none"/>
                      <a:tailEnd len="sm" w="sm" type="none"/>
                    </a:lnR>
                    <a:lnT cap="flat" cmpd="sng" w="12700">
                      <a:solidFill>
                        <a:srgbClr val="1C315B"/>
                      </a:solidFill>
                      <a:prstDash val="solid"/>
                      <a:round/>
                      <a:headEnd len="sm" w="sm" type="none"/>
                      <a:tailEnd len="sm" w="sm" type="none"/>
                    </a:lnT>
                    <a:lnB cap="flat" cmpd="sng" w="12700">
                      <a:solidFill>
                        <a:srgbClr val="1C315B"/>
                      </a:solidFill>
                      <a:prstDash val="solid"/>
                      <a:round/>
                      <a:headEnd len="sm" w="sm" type="none"/>
                      <a:tailEnd len="sm" w="sm" type="none"/>
                    </a:lnB>
                  </a:tcPr>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1C315B"/>
                          </a:solidFill>
                          <a:latin typeface="Roboto"/>
                          <a:ea typeface="Roboto"/>
                          <a:cs typeface="Roboto"/>
                          <a:sym typeface="Roboto"/>
                        </a:rPr>
                        <a:t>int indexOf(int ch, int fromIndex)</a:t>
                      </a:r>
                      <a:endParaRPr sz="1400" u="none" cap="none" strike="noStrike">
                        <a:solidFill>
                          <a:srgbClr val="1C315B"/>
                        </a:solidFill>
                        <a:latin typeface="Roboto"/>
                        <a:ea typeface="Roboto"/>
                        <a:cs typeface="Roboto"/>
                        <a:sym typeface="Roboto"/>
                      </a:endParaRPr>
                    </a:p>
                  </a:txBody>
                  <a:tcPr marT="76200" marB="76200" marR="76200" marL="76200">
                    <a:lnL cap="flat" cmpd="sng" w="12700">
                      <a:solidFill>
                        <a:srgbClr val="1C315B"/>
                      </a:solidFill>
                      <a:prstDash val="solid"/>
                      <a:round/>
                      <a:headEnd len="sm" w="sm" type="none"/>
                      <a:tailEnd len="sm" w="sm" type="none"/>
                    </a:lnL>
                    <a:lnR cap="flat" cmpd="sng" w="12700">
                      <a:solidFill>
                        <a:srgbClr val="1C315B"/>
                      </a:solidFill>
                      <a:prstDash val="solid"/>
                      <a:round/>
                      <a:headEnd len="sm" w="sm" type="none"/>
                      <a:tailEnd len="sm" w="sm" type="none"/>
                    </a:lnR>
                    <a:lnT cap="flat" cmpd="sng" w="12700">
                      <a:solidFill>
                        <a:srgbClr val="1C315B"/>
                      </a:solidFill>
                      <a:prstDash val="solid"/>
                      <a:round/>
                      <a:headEnd len="sm" w="sm" type="none"/>
                      <a:tailEnd len="sm" w="sm" type="none"/>
                    </a:lnT>
                    <a:lnB cap="flat" cmpd="sng" w="12700">
                      <a:solidFill>
                        <a:srgbClr val="1C315B"/>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1C315B"/>
                          </a:solidFill>
                          <a:latin typeface="Roboto"/>
                          <a:ea typeface="Roboto"/>
                          <a:cs typeface="Roboto"/>
                          <a:sym typeface="Roboto"/>
                        </a:rPr>
                        <a:t>returns index position for the given char value and from index</a:t>
                      </a:r>
                      <a:endParaRPr sz="1400" u="none" cap="none" strike="noStrike">
                        <a:solidFill>
                          <a:srgbClr val="1C315B"/>
                        </a:solidFill>
                        <a:latin typeface="Roboto"/>
                        <a:ea typeface="Roboto"/>
                        <a:cs typeface="Roboto"/>
                        <a:sym typeface="Roboto"/>
                      </a:endParaRPr>
                    </a:p>
                  </a:txBody>
                  <a:tcPr marT="76200" marB="76200" marR="76200" marL="76200">
                    <a:lnL cap="flat" cmpd="sng" w="12700">
                      <a:solidFill>
                        <a:srgbClr val="1C315B"/>
                      </a:solidFill>
                      <a:prstDash val="solid"/>
                      <a:round/>
                      <a:headEnd len="sm" w="sm" type="none"/>
                      <a:tailEnd len="sm" w="sm" type="none"/>
                    </a:lnL>
                    <a:lnR cap="flat" cmpd="sng" w="12700">
                      <a:solidFill>
                        <a:srgbClr val="1C315B"/>
                      </a:solidFill>
                      <a:prstDash val="solid"/>
                      <a:round/>
                      <a:headEnd len="sm" w="sm" type="none"/>
                      <a:tailEnd len="sm" w="sm" type="none"/>
                    </a:lnR>
                    <a:lnT cap="flat" cmpd="sng" w="12700">
                      <a:solidFill>
                        <a:srgbClr val="1C315B"/>
                      </a:solidFill>
                      <a:prstDash val="solid"/>
                      <a:round/>
                      <a:headEnd len="sm" w="sm" type="none"/>
                      <a:tailEnd len="sm" w="sm" type="none"/>
                    </a:lnT>
                    <a:lnB cap="flat" cmpd="sng" w="12700">
                      <a:solidFill>
                        <a:srgbClr val="1C315B"/>
                      </a:solidFill>
                      <a:prstDash val="solid"/>
                      <a:round/>
                      <a:headEnd len="sm" w="sm" type="none"/>
                      <a:tailEnd len="sm" w="sm" type="none"/>
                    </a:lnB>
                  </a:tcPr>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1C315B"/>
                          </a:solidFill>
                          <a:latin typeface="Roboto"/>
                          <a:ea typeface="Roboto"/>
                          <a:cs typeface="Roboto"/>
                          <a:sym typeface="Roboto"/>
                        </a:rPr>
                        <a:t>int indexOf(String substring)</a:t>
                      </a:r>
                      <a:endParaRPr sz="1400" u="none" cap="none" strike="noStrike">
                        <a:solidFill>
                          <a:srgbClr val="1C315B"/>
                        </a:solidFill>
                        <a:latin typeface="Roboto"/>
                        <a:ea typeface="Roboto"/>
                        <a:cs typeface="Roboto"/>
                        <a:sym typeface="Roboto"/>
                      </a:endParaRPr>
                    </a:p>
                  </a:txBody>
                  <a:tcPr marT="76200" marB="76200" marR="76200" marL="76200">
                    <a:lnL cap="flat" cmpd="sng" w="12700">
                      <a:solidFill>
                        <a:srgbClr val="1C315B"/>
                      </a:solidFill>
                      <a:prstDash val="solid"/>
                      <a:round/>
                      <a:headEnd len="sm" w="sm" type="none"/>
                      <a:tailEnd len="sm" w="sm" type="none"/>
                    </a:lnL>
                    <a:lnR cap="flat" cmpd="sng" w="12700">
                      <a:solidFill>
                        <a:srgbClr val="1C315B"/>
                      </a:solidFill>
                      <a:prstDash val="solid"/>
                      <a:round/>
                      <a:headEnd len="sm" w="sm" type="none"/>
                      <a:tailEnd len="sm" w="sm" type="none"/>
                    </a:lnR>
                    <a:lnT cap="flat" cmpd="sng" w="12700">
                      <a:solidFill>
                        <a:srgbClr val="1C315B"/>
                      </a:solidFill>
                      <a:prstDash val="solid"/>
                      <a:round/>
                      <a:headEnd len="sm" w="sm" type="none"/>
                      <a:tailEnd len="sm" w="sm" type="none"/>
                    </a:lnT>
                    <a:lnB cap="flat" cmpd="sng" w="12700">
                      <a:solidFill>
                        <a:srgbClr val="1C315B"/>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1C315B"/>
                          </a:solidFill>
                          <a:latin typeface="Roboto"/>
                          <a:ea typeface="Roboto"/>
                          <a:cs typeface="Roboto"/>
                          <a:sym typeface="Roboto"/>
                        </a:rPr>
                        <a:t>returns index position for the given substring</a:t>
                      </a:r>
                      <a:endParaRPr sz="1400" u="none" cap="none" strike="noStrike">
                        <a:solidFill>
                          <a:srgbClr val="1C315B"/>
                        </a:solidFill>
                        <a:latin typeface="Roboto"/>
                        <a:ea typeface="Roboto"/>
                        <a:cs typeface="Roboto"/>
                        <a:sym typeface="Roboto"/>
                      </a:endParaRPr>
                    </a:p>
                  </a:txBody>
                  <a:tcPr marT="76200" marB="76200" marR="76200" marL="76200">
                    <a:lnL cap="flat" cmpd="sng" w="12700">
                      <a:solidFill>
                        <a:srgbClr val="1C315B"/>
                      </a:solidFill>
                      <a:prstDash val="solid"/>
                      <a:round/>
                      <a:headEnd len="sm" w="sm" type="none"/>
                      <a:tailEnd len="sm" w="sm" type="none"/>
                    </a:lnL>
                    <a:lnR cap="flat" cmpd="sng" w="12700">
                      <a:solidFill>
                        <a:srgbClr val="1C315B"/>
                      </a:solidFill>
                      <a:prstDash val="solid"/>
                      <a:round/>
                      <a:headEnd len="sm" w="sm" type="none"/>
                      <a:tailEnd len="sm" w="sm" type="none"/>
                    </a:lnR>
                    <a:lnT cap="flat" cmpd="sng" w="12700">
                      <a:solidFill>
                        <a:srgbClr val="1C315B"/>
                      </a:solidFill>
                      <a:prstDash val="solid"/>
                      <a:round/>
                      <a:headEnd len="sm" w="sm" type="none"/>
                      <a:tailEnd len="sm" w="sm" type="none"/>
                    </a:lnT>
                    <a:lnB cap="flat" cmpd="sng" w="12700">
                      <a:solidFill>
                        <a:srgbClr val="1C315B"/>
                      </a:solidFill>
                      <a:prstDash val="solid"/>
                      <a:round/>
                      <a:headEnd len="sm" w="sm" type="none"/>
                      <a:tailEnd len="sm" w="sm" type="none"/>
                    </a:lnB>
                  </a:tcPr>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1C315B"/>
                          </a:solidFill>
                          <a:latin typeface="Roboto"/>
                          <a:ea typeface="Roboto"/>
                          <a:cs typeface="Roboto"/>
                          <a:sym typeface="Roboto"/>
                        </a:rPr>
                        <a:t>int indexOf(String substring, int fromIndex)</a:t>
                      </a:r>
                      <a:endParaRPr sz="1400" u="none" cap="none" strike="noStrike">
                        <a:solidFill>
                          <a:srgbClr val="1C315B"/>
                        </a:solidFill>
                        <a:latin typeface="Roboto"/>
                        <a:ea typeface="Roboto"/>
                        <a:cs typeface="Roboto"/>
                        <a:sym typeface="Roboto"/>
                      </a:endParaRPr>
                    </a:p>
                  </a:txBody>
                  <a:tcPr marT="76200" marB="76200" marR="76200" marL="76200">
                    <a:lnL cap="flat" cmpd="sng" w="12700">
                      <a:solidFill>
                        <a:srgbClr val="1C315B"/>
                      </a:solidFill>
                      <a:prstDash val="solid"/>
                      <a:round/>
                      <a:headEnd len="sm" w="sm" type="none"/>
                      <a:tailEnd len="sm" w="sm" type="none"/>
                    </a:lnL>
                    <a:lnR cap="flat" cmpd="sng" w="12700">
                      <a:solidFill>
                        <a:srgbClr val="1C315B"/>
                      </a:solidFill>
                      <a:prstDash val="solid"/>
                      <a:round/>
                      <a:headEnd len="sm" w="sm" type="none"/>
                      <a:tailEnd len="sm" w="sm" type="none"/>
                    </a:lnR>
                    <a:lnT cap="flat" cmpd="sng" w="12700">
                      <a:solidFill>
                        <a:srgbClr val="1C315B"/>
                      </a:solidFill>
                      <a:prstDash val="solid"/>
                      <a:round/>
                      <a:headEnd len="sm" w="sm" type="none"/>
                      <a:tailEnd len="sm" w="sm" type="none"/>
                    </a:lnT>
                    <a:lnB cap="flat" cmpd="sng" w="12700">
                      <a:solidFill>
                        <a:srgbClr val="1C315B"/>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1C315B"/>
                          </a:solidFill>
                          <a:latin typeface="Roboto"/>
                          <a:ea typeface="Roboto"/>
                          <a:cs typeface="Roboto"/>
                          <a:sym typeface="Roboto"/>
                        </a:rPr>
                        <a:t>returns index position for the given substring and from index</a:t>
                      </a:r>
                      <a:endParaRPr sz="1400" u="none" cap="none" strike="noStrike">
                        <a:solidFill>
                          <a:srgbClr val="1C315B"/>
                        </a:solidFill>
                        <a:latin typeface="Roboto"/>
                        <a:ea typeface="Roboto"/>
                        <a:cs typeface="Roboto"/>
                        <a:sym typeface="Roboto"/>
                      </a:endParaRPr>
                    </a:p>
                  </a:txBody>
                  <a:tcPr marT="76200" marB="76200" marR="76200" marL="76200">
                    <a:lnL cap="flat" cmpd="sng" w="12700">
                      <a:solidFill>
                        <a:srgbClr val="1C315B"/>
                      </a:solidFill>
                      <a:prstDash val="solid"/>
                      <a:round/>
                      <a:headEnd len="sm" w="sm" type="none"/>
                      <a:tailEnd len="sm" w="sm" type="none"/>
                    </a:lnL>
                    <a:lnR cap="flat" cmpd="sng" w="12700">
                      <a:solidFill>
                        <a:srgbClr val="1C315B"/>
                      </a:solidFill>
                      <a:prstDash val="solid"/>
                      <a:round/>
                      <a:headEnd len="sm" w="sm" type="none"/>
                      <a:tailEnd len="sm" w="sm" type="none"/>
                    </a:lnR>
                    <a:lnT cap="flat" cmpd="sng" w="12700">
                      <a:solidFill>
                        <a:srgbClr val="1C315B"/>
                      </a:solidFill>
                      <a:prstDash val="solid"/>
                      <a:round/>
                      <a:headEnd len="sm" w="sm" type="none"/>
                      <a:tailEnd len="sm" w="sm" type="none"/>
                    </a:lnT>
                    <a:lnB cap="flat" cmpd="sng" w="12700">
                      <a:solidFill>
                        <a:srgbClr val="1C315B"/>
                      </a:solidFill>
                      <a:prstDash val="solid"/>
                      <a:round/>
                      <a:headEnd len="sm" w="sm" type="none"/>
                      <a:tailEnd len="sm" w="sm" type="none"/>
                    </a:lnB>
                  </a:tcPr>
                </a:tc>
              </a:tr>
            </a:tbl>
          </a:graphicData>
        </a:graphic>
      </p:graphicFrame>
    </p:spTree>
  </p:cSld>
  <p:clrMapOvr>
    <a:masterClrMapping/>
  </p:clrMapOvr>
  <p:transition spd="slow">
    <p:push dir="r"/>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01" name="Shape 501"/>
        <p:cNvGrpSpPr/>
        <p:nvPr/>
      </p:nvGrpSpPr>
      <p:grpSpPr>
        <a:xfrm>
          <a:off x="0" y="0"/>
          <a:ext cx="0" cy="0"/>
          <a:chOff x="0" y="0"/>
          <a:chExt cx="0" cy="0"/>
        </a:xfrm>
      </p:grpSpPr>
      <p:pic>
        <p:nvPicPr>
          <p:cNvPr id="502" name="Google Shape;502;p26"/>
          <p:cNvPicPr preferRelativeResize="0"/>
          <p:nvPr/>
        </p:nvPicPr>
        <p:blipFill rotWithShape="1">
          <a:blip r:embed="rId3">
            <a:alphaModFix/>
          </a:blip>
          <a:srcRect b="57238" l="8631" r="8614" t="0"/>
          <a:stretch/>
        </p:blipFill>
        <p:spPr>
          <a:xfrm>
            <a:off x="0" y="4507228"/>
            <a:ext cx="2511178" cy="651774"/>
          </a:xfrm>
          <a:prstGeom prst="rect">
            <a:avLst/>
          </a:prstGeom>
          <a:noFill/>
          <a:ln>
            <a:noFill/>
          </a:ln>
        </p:spPr>
      </p:pic>
      <p:pic>
        <p:nvPicPr>
          <p:cNvPr id="503" name="Google Shape;503;p26"/>
          <p:cNvPicPr preferRelativeResize="0"/>
          <p:nvPr/>
        </p:nvPicPr>
        <p:blipFill rotWithShape="1">
          <a:blip r:embed="rId4">
            <a:alphaModFix/>
          </a:blip>
          <a:srcRect b="0" l="0" r="0" t="0"/>
          <a:stretch/>
        </p:blipFill>
        <p:spPr>
          <a:xfrm>
            <a:off x="5696359" y="510382"/>
            <a:ext cx="2340965" cy="225639"/>
          </a:xfrm>
          <a:prstGeom prst="rect">
            <a:avLst/>
          </a:prstGeom>
          <a:noFill/>
          <a:ln>
            <a:noFill/>
          </a:ln>
        </p:spPr>
      </p:pic>
      <p:sp>
        <p:nvSpPr>
          <p:cNvPr id="504" name="Google Shape;504;p26"/>
          <p:cNvSpPr/>
          <p:nvPr/>
        </p:nvSpPr>
        <p:spPr>
          <a:xfrm>
            <a:off x="0" y="385643"/>
            <a:ext cx="4870800" cy="474600"/>
          </a:xfrm>
          <a:prstGeom prst="homePlate">
            <a:avLst>
              <a:gd fmla="val 50000" name="adj"/>
            </a:avLst>
          </a:prstGeom>
          <a:solidFill>
            <a:srgbClr val="1C315B"/>
          </a:solidFill>
          <a:ln>
            <a:noFill/>
          </a:ln>
        </p:spPr>
        <p:txBody>
          <a:bodyPr anchorCtr="0" anchor="ctr" bIns="82925" lIns="81625" spcFirstLastPara="1" rIns="81625" wrap="square" tIns="829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FFFF"/>
                </a:solidFill>
                <a:latin typeface="Roboto"/>
                <a:ea typeface="Roboto"/>
                <a:cs typeface="Roboto"/>
                <a:sym typeface="Roboto"/>
              </a:rPr>
              <a:t>indexOf() - Example</a:t>
            </a:r>
            <a:endParaRPr b="0" i="0" sz="1800" u="none" cap="none" strike="noStrike">
              <a:solidFill>
                <a:srgbClr val="000000"/>
              </a:solidFill>
              <a:latin typeface="Roboto"/>
              <a:ea typeface="Roboto"/>
              <a:cs typeface="Roboto"/>
              <a:sym typeface="Roboto"/>
            </a:endParaRPr>
          </a:p>
        </p:txBody>
      </p:sp>
      <p:pic>
        <p:nvPicPr>
          <p:cNvPr id="505" name="Google Shape;505;p26"/>
          <p:cNvPicPr preferRelativeResize="0"/>
          <p:nvPr/>
        </p:nvPicPr>
        <p:blipFill rotWithShape="1">
          <a:blip r:embed="rId5">
            <a:alphaModFix/>
          </a:blip>
          <a:srcRect b="0" l="0" r="0" t="0"/>
          <a:stretch/>
        </p:blipFill>
        <p:spPr>
          <a:xfrm>
            <a:off x="8257408" y="6134"/>
            <a:ext cx="812759" cy="986475"/>
          </a:xfrm>
          <a:prstGeom prst="rect">
            <a:avLst/>
          </a:prstGeom>
          <a:noFill/>
          <a:ln>
            <a:noFill/>
          </a:ln>
        </p:spPr>
      </p:pic>
      <p:sp>
        <p:nvSpPr>
          <p:cNvPr id="506" name="Google Shape;506;p26"/>
          <p:cNvSpPr txBox="1"/>
          <p:nvPr/>
        </p:nvSpPr>
        <p:spPr>
          <a:xfrm>
            <a:off x="21800" y="893575"/>
            <a:ext cx="8015400" cy="3981000"/>
          </a:xfrm>
          <a:prstGeom prst="rect">
            <a:avLst/>
          </a:prstGeom>
          <a:noFill/>
          <a:ln>
            <a:noFill/>
          </a:ln>
        </p:spPr>
        <p:txBody>
          <a:bodyPr anchorCtr="0" anchor="t" bIns="91425" lIns="91425" spcFirstLastPara="1" rIns="91425" wrap="square" tIns="91425">
            <a:noAutofit/>
          </a:bodyPr>
          <a:lstStyle/>
          <a:p>
            <a:pPr indent="0" lvl="0" marL="914400" marR="0" rtl="0" algn="l">
              <a:lnSpc>
                <a:spcPct val="115000"/>
              </a:lnSpc>
              <a:spcBef>
                <a:spcPts val="0"/>
              </a:spcBef>
              <a:spcAft>
                <a:spcPts val="0"/>
              </a:spcAft>
              <a:buClr>
                <a:schemeClr val="dk1"/>
              </a:buClr>
              <a:buSzPts val="1100"/>
              <a:buFont typeface="Arial"/>
              <a:buNone/>
            </a:pPr>
            <a:r>
              <a:rPr b="0" i="0" lang="en" sz="1600" u="none" cap="none" strike="noStrike">
                <a:solidFill>
                  <a:srgbClr val="0000FF"/>
                </a:solidFill>
                <a:highlight>
                  <a:srgbClr val="FFFFFE"/>
                </a:highlight>
                <a:latin typeface="Consolas"/>
                <a:ea typeface="Consolas"/>
                <a:cs typeface="Consolas"/>
                <a:sym typeface="Consolas"/>
              </a:rPr>
              <a:t>public</a:t>
            </a:r>
            <a:r>
              <a:rPr b="0" i="0" lang="en" sz="1600" u="none" cap="none" strike="noStrike">
                <a:solidFill>
                  <a:schemeClr val="dk1"/>
                </a:solidFill>
                <a:highlight>
                  <a:srgbClr val="FFFFFE"/>
                </a:highlight>
                <a:latin typeface="Consolas"/>
                <a:ea typeface="Consolas"/>
                <a:cs typeface="Consolas"/>
                <a:sym typeface="Consolas"/>
              </a:rPr>
              <a:t> </a:t>
            </a:r>
            <a:r>
              <a:rPr b="0" i="0" lang="en" sz="1600" u="none" cap="none" strike="noStrike">
                <a:solidFill>
                  <a:srgbClr val="0000FF"/>
                </a:solidFill>
                <a:highlight>
                  <a:srgbClr val="FFFFFE"/>
                </a:highlight>
                <a:latin typeface="Consolas"/>
                <a:ea typeface="Consolas"/>
                <a:cs typeface="Consolas"/>
                <a:sym typeface="Consolas"/>
              </a:rPr>
              <a:t>class</a:t>
            </a:r>
            <a:r>
              <a:rPr b="0" i="0" lang="en" sz="1600" u="none" cap="none" strike="noStrike">
                <a:solidFill>
                  <a:schemeClr val="dk1"/>
                </a:solidFill>
                <a:highlight>
                  <a:srgbClr val="FFFFFE"/>
                </a:highlight>
                <a:latin typeface="Consolas"/>
                <a:ea typeface="Consolas"/>
                <a:cs typeface="Consolas"/>
                <a:sym typeface="Consolas"/>
              </a:rPr>
              <a:t> Main{ </a:t>
            </a:r>
            <a:endParaRPr b="0" i="0" sz="1600" u="none" cap="none" strike="noStrike">
              <a:solidFill>
                <a:schemeClr val="dk1"/>
              </a:solidFill>
              <a:highlight>
                <a:srgbClr val="FFFFFE"/>
              </a:highlight>
              <a:latin typeface="Consolas"/>
              <a:ea typeface="Consolas"/>
              <a:cs typeface="Consolas"/>
              <a:sym typeface="Consolas"/>
            </a:endParaRPr>
          </a:p>
          <a:p>
            <a:pPr indent="0" lvl="0" marL="914400" marR="0" rtl="0" algn="l">
              <a:lnSpc>
                <a:spcPct val="115000"/>
              </a:lnSpc>
              <a:spcBef>
                <a:spcPts val="0"/>
              </a:spcBef>
              <a:spcAft>
                <a:spcPts val="0"/>
              </a:spcAft>
              <a:buClr>
                <a:schemeClr val="dk1"/>
              </a:buClr>
              <a:buSzPts val="1100"/>
              <a:buFont typeface="Arial"/>
              <a:buNone/>
            </a:pPr>
            <a:r>
              <a:rPr b="0" i="0" lang="en" sz="1600" u="none" cap="none" strike="noStrike">
                <a:solidFill>
                  <a:schemeClr val="dk1"/>
                </a:solidFill>
                <a:highlight>
                  <a:srgbClr val="FFFFFE"/>
                </a:highlight>
                <a:latin typeface="Consolas"/>
                <a:ea typeface="Consolas"/>
                <a:cs typeface="Consolas"/>
                <a:sym typeface="Consolas"/>
              </a:rPr>
              <a:t>  </a:t>
            </a:r>
            <a:r>
              <a:rPr b="0" i="0" lang="en" sz="1600" u="none" cap="none" strike="noStrike">
                <a:solidFill>
                  <a:srgbClr val="0000FF"/>
                </a:solidFill>
                <a:highlight>
                  <a:srgbClr val="FFFFFE"/>
                </a:highlight>
                <a:latin typeface="Consolas"/>
                <a:ea typeface="Consolas"/>
                <a:cs typeface="Consolas"/>
                <a:sym typeface="Consolas"/>
              </a:rPr>
              <a:t>public</a:t>
            </a:r>
            <a:r>
              <a:rPr b="0" i="0" lang="en" sz="1600" u="none" cap="none" strike="noStrike">
                <a:solidFill>
                  <a:schemeClr val="dk1"/>
                </a:solidFill>
                <a:highlight>
                  <a:srgbClr val="FFFFFE"/>
                </a:highlight>
                <a:latin typeface="Consolas"/>
                <a:ea typeface="Consolas"/>
                <a:cs typeface="Consolas"/>
                <a:sym typeface="Consolas"/>
              </a:rPr>
              <a:t> </a:t>
            </a:r>
            <a:r>
              <a:rPr b="0" i="0" lang="en" sz="1600" u="none" cap="none" strike="noStrike">
                <a:solidFill>
                  <a:srgbClr val="0000FF"/>
                </a:solidFill>
                <a:highlight>
                  <a:srgbClr val="FFFFFE"/>
                </a:highlight>
                <a:latin typeface="Consolas"/>
                <a:ea typeface="Consolas"/>
                <a:cs typeface="Consolas"/>
                <a:sym typeface="Consolas"/>
              </a:rPr>
              <a:t>static</a:t>
            </a:r>
            <a:r>
              <a:rPr b="0" i="0" lang="en" sz="1600" u="none" cap="none" strike="noStrike">
                <a:solidFill>
                  <a:schemeClr val="dk1"/>
                </a:solidFill>
                <a:highlight>
                  <a:srgbClr val="FFFFFE"/>
                </a:highlight>
                <a:latin typeface="Consolas"/>
                <a:ea typeface="Consolas"/>
                <a:cs typeface="Consolas"/>
                <a:sym typeface="Consolas"/>
              </a:rPr>
              <a:t> </a:t>
            </a:r>
            <a:r>
              <a:rPr b="0" i="0" lang="en" sz="1600" u="none" cap="none" strike="noStrike">
                <a:solidFill>
                  <a:srgbClr val="0000FF"/>
                </a:solidFill>
                <a:highlight>
                  <a:srgbClr val="FFFFFE"/>
                </a:highlight>
                <a:latin typeface="Consolas"/>
                <a:ea typeface="Consolas"/>
                <a:cs typeface="Consolas"/>
                <a:sym typeface="Consolas"/>
              </a:rPr>
              <a:t>void</a:t>
            </a:r>
            <a:r>
              <a:rPr b="0" i="0" lang="en" sz="1600" u="none" cap="none" strike="noStrike">
                <a:solidFill>
                  <a:schemeClr val="dk1"/>
                </a:solidFill>
                <a:highlight>
                  <a:srgbClr val="FFFFFE"/>
                </a:highlight>
                <a:latin typeface="Consolas"/>
                <a:ea typeface="Consolas"/>
                <a:cs typeface="Consolas"/>
                <a:sym typeface="Consolas"/>
              </a:rPr>
              <a:t> main(String args[]){ </a:t>
            </a:r>
            <a:endParaRPr b="0" i="0" sz="1600" u="none" cap="none" strike="noStrike">
              <a:solidFill>
                <a:schemeClr val="dk1"/>
              </a:solidFill>
              <a:highlight>
                <a:srgbClr val="FFFFFE"/>
              </a:highlight>
              <a:latin typeface="Consolas"/>
              <a:ea typeface="Consolas"/>
              <a:cs typeface="Consolas"/>
              <a:sym typeface="Consolas"/>
            </a:endParaRPr>
          </a:p>
          <a:p>
            <a:pPr indent="0" lvl="0" marL="914400" marR="0" rtl="0" algn="l">
              <a:lnSpc>
                <a:spcPct val="115000"/>
              </a:lnSpc>
              <a:spcBef>
                <a:spcPts val="0"/>
              </a:spcBef>
              <a:spcAft>
                <a:spcPts val="0"/>
              </a:spcAft>
              <a:buClr>
                <a:schemeClr val="dk1"/>
              </a:buClr>
              <a:buSzPts val="1100"/>
              <a:buFont typeface="Arial"/>
              <a:buNone/>
            </a:pPr>
            <a:r>
              <a:rPr b="0" i="0" lang="en" sz="1600" u="none" cap="none" strike="noStrike">
                <a:solidFill>
                  <a:schemeClr val="dk1"/>
                </a:solidFill>
                <a:highlight>
                  <a:srgbClr val="FFFFFE"/>
                </a:highlight>
                <a:latin typeface="Consolas"/>
                <a:ea typeface="Consolas"/>
                <a:cs typeface="Consolas"/>
                <a:sym typeface="Consolas"/>
              </a:rPr>
              <a:t>    String s1=</a:t>
            </a:r>
            <a:r>
              <a:rPr b="0" i="0" lang="en" sz="1600" u="none" cap="none" strike="noStrike">
                <a:solidFill>
                  <a:srgbClr val="A31515"/>
                </a:solidFill>
                <a:highlight>
                  <a:srgbClr val="FFFFFE"/>
                </a:highlight>
                <a:latin typeface="Consolas"/>
                <a:ea typeface="Consolas"/>
                <a:cs typeface="Consolas"/>
                <a:sym typeface="Consolas"/>
              </a:rPr>
              <a:t>"this is index of example"</a:t>
            </a:r>
            <a:r>
              <a:rPr b="0" i="0" lang="en" sz="1600" u="none" cap="none" strike="noStrike">
                <a:solidFill>
                  <a:schemeClr val="dk1"/>
                </a:solidFill>
                <a:highlight>
                  <a:srgbClr val="FFFFFE"/>
                </a:highlight>
                <a:latin typeface="Consolas"/>
                <a:ea typeface="Consolas"/>
                <a:cs typeface="Consolas"/>
                <a:sym typeface="Consolas"/>
              </a:rPr>
              <a:t>; </a:t>
            </a:r>
            <a:endParaRPr b="0" i="0" sz="1600" u="none" cap="none" strike="noStrike">
              <a:solidFill>
                <a:schemeClr val="dk1"/>
              </a:solidFill>
              <a:highlight>
                <a:srgbClr val="FFFFFE"/>
              </a:highlight>
              <a:latin typeface="Consolas"/>
              <a:ea typeface="Consolas"/>
              <a:cs typeface="Consolas"/>
              <a:sym typeface="Consolas"/>
            </a:endParaRPr>
          </a:p>
          <a:p>
            <a:pPr indent="0" lvl="0" marL="914400" marR="0" rtl="0" algn="l">
              <a:lnSpc>
                <a:spcPct val="115000"/>
              </a:lnSpc>
              <a:spcBef>
                <a:spcPts val="0"/>
              </a:spcBef>
              <a:spcAft>
                <a:spcPts val="0"/>
              </a:spcAft>
              <a:buClr>
                <a:schemeClr val="dk1"/>
              </a:buClr>
              <a:buSzPts val="1100"/>
              <a:buFont typeface="Arial"/>
              <a:buNone/>
            </a:pPr>
            <a:r>
              <a:rPr b="0" i="0" lang="en" sz="1600" u="none" cap="none" strike="noStrike">
                <a:solidFill>
                  <a:schemeClr val="dk1"/>
                </a:solidFill>
                <a:highlight>
                  <a:srgbClr val="FFFFFE"/>
                </a:highlight>
                <a:latin typeface="Consolas"/>
                <a:ea typeface="Consolas"/>
                <a:cs typeface="Consolas"/>
                <a:sym typeface="Consolas"/>
              </a:rPr>
              <a:t>    </a:t>
            </a:r>
            <a:r>
              <a:rPr b="0" i="0" lang="en" sz="1600" u="none" cap="none" strike="noStrike">
                <a:solidFill>
                  <a:srgbClr val="0000FF"/>
                </a:solidFill>
                <a:highlight>
                  <a:srgbClr val="FFFFFE"/>
                </a:highlight>
                <a:latin typeface="Consolas"/>
                <a:ea typeface="Consolas"/>
                <a:cs typeface="Consolas"/>
                <a:sym typeface="Consolas"/>
              </a:rPr>
              <a:t>int</a:t>
            </a:r>
            <a:r>
              <a:rPr b="0" i="0" lang="en" sz="1600" u="none" cap="none" strike="noStrike">
                <a:solidFill>
                  <a:schemeClr val="dk1"/>
                </a:solidFill>
                <a:highlight>
                  <a:srgbClr val="FFFFFE"/>
                </a:highlight>
                <a:latin typeface="Consolas"/>
                <a:ea typeface="Consolas"/>
                <a:cs typeface="Consolas"/>
                <a:sym typeface="Consolas"/>
              </a:rPr>
              <a:t> index1=s1.indexOf(</a:t>
            </a:r>
            <a:r>
              <a:rPr b="0" i="0" lang="en" sz="1600" u="none" cap="none" strike="noStrike">
                <a:solidFill>
                  <a:srgbClr val="A31515"/>
                </a:solidFill>
                <a:highlight>
                  <a:srgbClr val="FFFFFE"/>
                </a:highlight>
                <a:latin typeface="Consolas"/>
                <a:ea typeface="Consolas"/>
                <a:cs typeface="Consolas"/>
                <a:sym typeface="Consolas"/>
              </a:rPr>
              <a:t>"is"</a:t>
            </a:r>
            <a:r>
              <a:rPr b="0" i="0" lang="en" sz="1600" u="none" cap="none" strike="noStrike">
                <a:solidFill>
                  <a:schemeClr val="dk1"/>
                </a:solidFill>
                <a:highlight>
                  <a:srgbClr val="FFFFFE"/>
                </a:highlight>
                <a:latin typeface="Consolas"/>
                <a:ea typeface="Consolas"/>
                <a:cs typeface="Consolas"/>
                <a:sym typeface="Consolas"/>
              </a:rPr>
              <a:t>);</a:t>
            </a:r>
            <a:endParaRPr b="0" i="0" sz="1600" u="none" cap="none" strike="noStrike">
              <a:solidFill>
                <a:schemeClr val="dk1"/>
              </a:solidFill>
              <a:highlight>
                <a:srgbClr val="FFFFFE"/>
              </a:highlight>
              <a:latin typeface="Consolas"/>
              <a:ea typeface="Consolas"/>
              <a:cs typeface="Consolas"/>
              <a:sym typeface="Consolas"/>
            </a:endParaRPr>
          </a:p>
          <a:p>
            <a:pPr indent="0" lvl="0" marL="914400" marR="0" rtl="0" algn="l">
              <a:lnSpc>
                <a:spcPct val="115000"/>
              </a:lnSpc>
              <a:spcBef>
                <a:spcPts val="0"/>
              </a:spcBef>
              <a:spcAft>
                <a:spcPts val="0"/>
              </a:spcAft>
              <a:buClr>
                <a:schemeClr val="dk1"/>
              </a:buClr>
              <a:buSzPts val="1100"/>
              <a:buFont typeface="Arial"/>
              <a:buNone/>
            </a:pPr>
            <a:r>
              <a:rPr b="0" i="0" lang="en" sz="1600" u="none" cap="none" strike="noStrike">
                <a:solidFill>
                  <a:schemeClr val="dk1"/>
                </a:solidFill>
                <a:highlight>
                  <a:srgbClr val="FFFFFE"/>
                </a:highlight>
                <a:latin typeface="Consolas"/>
                <a:ea typeface="Consolas"/>
                <a:cs typeface="Consolas"/>
                <a:sym typeface="Consolas"/>
              </a:rPr>
              <a:t>    </a:t>
            </a:r>
            <a:r>
              <a:rPr b="0" i="0" lang="en" sz="1600" u="none" cap="none" strike="noStrike">
                <a:solidFill>
                  <a:srgbClr val="0000FF"/>
                </a:solidFill>
                <a:highlight>
                  <a:srgbClr val="FFFFFE"/>
                </a:highlight>
                <a:latin typeface="Consolas"/>
                <a:ea typeface="Consolas"/>
                <a:cs typeface="Consolas"/>
                <a:sym typeface="Consolas"/>
              </a:rPr>
              <a:t>int</a:t>
            </a:r>
            <a:r>
              <a:rPr b="0" i="0" lang="en" sz="1600" u="none" cap="none" strike="noStrike">
                <a:solidFill>
                  <a:schemeClr val="dk1"/>
                </a:solidFill>
                <a:highlight>
                  <a:srgbClr val="FFFFFE"/>
                </a:highlight>
                <a:latin typeface="Consolas"/>
                <a:ea typeface="Consolas"/>
                <a:cs typeface="Consolas"/>
                <a:sym typeface="Consolas"/>
              </a:rPr>
              <a:t> index2=s1.indexOf(</a:t>
            </a:r>
            <a:r>
              <a:rPr b="0" i="0" lang="en" sz="1600" u="none" cap="none" strike="noStrike">
                <a:solidFill>
                  <a:srgbClr val="A31515"/>
                </a:solidFill>
                <a:highlight>
                  <a:srgbClr val="FFFFFE"/>
                </a:highlight>
                <a:latin typeface="Consolas"/>
                <a:ea typeface="Consolas"/>
                <a:cs typeface="Consolas"/>
                <a:sym typeface="Consolas"/>
              </a:rPr>
              <a:t>"index"</a:t>
            </a:r>
            <a:r>
              <a:rPr b="0" i="0" lang="en" sz="1600" u="none" cap="none" strike="noStrike">
                <a:solidFill>
                  <a:schemeClr val="dk1"/>
                </a:solidFill>
                <a:highlight>
                  <a:srgbClr val="FFFFFE"/>
                </a:highlight>
                <a:latin typeface="Consolas"/>
                <a:ea typeface="Consolas"/>
                <a:cs typeface="Consolas"/>
                <a:sym typeface="Consolas"/>
              </a:rPr>
              <a:t>);</a:t>
            </a:r>
            <a:endParaRPr b="0" i="0" sz="1600" u="none" cap="none" strike="noStrike">
              <a:solidFill>
                <a:schemeClr val="dk1"/>
              </a:solidFill>
              <a:highlight>
                <a:srgbClr val="FFFFFE"/>
              </a:highlight>
              <a:latin typeface="Consolas"/>
              <a:ea typeface="Consolas"/>
              <a:cs typeface="Consolas"/>
              <a:sym typeface="Consolas"/>
            </a:endParaRPr>
          </a:p>
          <a:p>
            <a:pPr indent="0" lvl="0" marL="914400" marR="0" rtl="0" algn="l">
              <a:lnSpc>
                <a:spcPct val="115000"/>
              </a:lnSpc>
              <a:spcBef>
                <a:spcPts val="0"/>
              </a:spcBef>
              <a:spcAft>
                <a:spcPts val="0"/>
              </a:spcAft>
              <a:buClr>
                <a:schemeClr val="dk1"/>
              </a:buClr>
              <a:buSzPts val="1100"/>
              <a:buFont typeface="Arial"/>
              <a:buNone/>
            </a:pPr>
            <a:r>
              <a:rPr b="0" i="0" lang="en" sz="1600" u="none" cap="none" strike="noStrike">
                <a:solidFill>
                  <a:schemeClr val="dk1"/>
                </a:solidFill>
                <a:highlight>
                  <a:srgbClr val="FFFFFE"/>
                </a:highlight>
                <a:latin typeface="Consolas"/>
                <a:ea typeface="Consolas"/>
                <a:cs typeface="Consolas"/>
                <a:sym typeface="Consolas"/>
              </a:rPr>
              <a:t>    System.out.println(index1+</a:t>
            </a:r>
            <a:r>
              <a:rPr b="0" i="0" lang="en" sz="1600" u="none" cap="none" strike="noStrike">
                <a:solidFill>
                  <a:srgbClr val="A31515"/>
                </a:solidFill>
                <a:highlight>
                  <a:srgbClr val="FFFFFE"/>
                </a:highlight>
                <a:latin typeface="Consolas"/>
                <a:ea typeface="Consolas"/>
                <a:cs typeface="Consolas"/>
                <a:sym typeface="Consolas"/>
              </a:rPr>
              <a:t>"  "</a:t>
            </a:r>
            <a:r>
              <a:rPr b="0" i="0" lang="en" sz="1600" u="none" cap="none" strike="noStrike">
                <a:solidFill>
                  <a:schemeClr val="dk1"/>
                </a:solidFill>
                <a:highlight>
                  <a:srgbClr val="FFFFFE"/>
                </a:highlight>
                <a:latin typeface="Consolas"/>
                <a:ea typeface="Consolas"/>
                <a:cs typeface="Consolas"/>
                <a:sym typeface="Consolas"/>
              </a:rPr>
              <a:t>+index2);</a:t>
            </a:r>
            <a:endParaRPr b="0" i="0" sz="1600" u="none" cap="none" strike="noStrike">
              <a:solidFill>
                <a:schemeClr val="dk1"/>
              </a:solidFill>
              <a:highlight>
                <a:srgbClr val="FFFFFE"/>
              </a:highlight>
              <a:latin typeface="Consolas"/>
              <a:ea typeface="Consolas"/>
              <a:cs typeface="Consolas"/>
              <a:sym typeface="Consolas"/>
            </a:endParaRPr>
          </a:p>
          <a:p>
            <a:pPr indent="0" lvl="0" marL="914400" marR="0" rtl="0" algn="l">
              <a:lnSpc>
                <a:spcPct val="115000"/>
              </a:lnSpc>
              <a:spcBef>
                <a:spcPts val="0"/>
              </a:spcBef>
              <a:spcAft>
                <a:spcPts val="0"/>
              </a:spcAft>
              <a:buClr>
                <a:schemeClr val="dk1"/>
              </a:buClr>
              <a:buSzPts val="1100"/>
              <a:buFont typeface="Arial"/>
              <a:buNone/>
            </a:pPr>
            <a:r>
              <a:rPr b="0" i="0" lang="en" sz="1600" u="none" cap="none" strike="noStrike">
                <a:solidFill>
                  <a:schemeClr val="dk1"/>
                </a:solidFill>
                <a:highlight>
                  <a:srgbClr val="FFFFFE"/>
                </a:highlight>
                <a:latin typeface="Consolas"/>
                <a:ea typeface="Consolas"/>
                <a:cs typeface="Consolas"/>
                <a:sym typeface="Consolas"/>
              </a:rPr>
              <a:t>    </a:t>
            </a:r>
            <a:r>
              <a:rPr b="0" i="0" lang="en" sz="1600" u="none" cap="none" strike="noStrike">
                <a:solidFill>
                  <a:srgbClr val="0000FF"/>
                </a:solidFill>
                <a:highlight>
                  <a:srgbClr val="FFFFFE"/>
                </a:highlight>
                <a:latin typeface="Consolas"/>
                <a:ea typeface="Consolas"/>
                <a:cs typeface="Consolas"/>
                <a:sym typeface="Consolas"/>
              </a:rPr>
              <a:t>int</a:t>
            </a:r>
            <a:r>
              <a:rPr b="0" i="0" lang="en" sz="1600" u="none" cap="none" strike="noStrike">
                <a:solidFill>
                  <a:schemeClr val="dk1"/>
                </a:solidFill>
                <a:highlight>
                  <a:srgbClr val="FFFFFE"/>
                </a:highlight>
                <a:latin typeface="Consolas"/>
                <a:ea typeface="Consolas"/>
                <a:cs typeface="Consolas"/>
                <a:sym typeface="Consolas"/>
              </a:rPr>
              <a:t> index3=s1.indexOf(</a:t>
            </a:r>
            <a:r>
              <a:rPr b="0" i="0" lang="en" sz="1600" u="none" cap="none" strike="noStrike">
                <a:solidFill>
                  <a:srgbClr val="A31515"/>
                </a:solidFill>
                <a:highlight>
                  <a:srgbClr val="FFFFFE"/>
                </a:highlight>
                <a:latin typeface="Consolas"/>
                <a:ea typeface="Consolas"/>
                <a:cs typeface="Consolas"/>
                <a:sym typeface="Consolas"/>
              </a:rPr>
              <a:t>"is"</a:t>
            </a:r>
            <a:r>
              <a:rPr b="0" i="0" lang="en" sz="1600" u="none" cap="none" strike="noStrike">
                <a:solidFill>
                  <a:schemeClr val="dk1"/>
                </a:solidFill>
                <a:highlight>
                  <a:srgbClr val="FFFFFE"/>
                </a:highlight>
                <a:latin typeface="Consolas"/>
                <a:ea typeface="Consolas"/>
                <a:cs typeface="Consolas"/>
                <a:sym typeface="Consolas"/>
              </a:rPr>
              <a:t>,</a:t>
            </a:r>
            <a:r>
              <a:rPr b="0" i="0" lang="en" sz="1600" u="none" cap="none" strike="noStrike">
                <a:solidFill>
                  <a:srgbClr val="09885A"/>
                </a:solidFill>
                <a:highlight>
                  <a:srgbClr val="FFFFFE"/>
                </a:highlight>
                <a:latin typeface="Consolas"/>
                <a:ea typeface="Consolas"/>
                <a:cs typeface="Consolas"/>
                <a:sym typeface="Consolas"/>
              </a:rPr>
              <a:t>4</a:t>
            </a:r>
            <a:r>
              <a:rPr b="0" i="0" lang="en" sz="1600" u="none" cap="none" strike="noStrike">
                <a:solidFill>
                  <a:schemeClr val="dk1"/>
                </a:solidFill>
                <a:highlight>
                  <a:srgbClr val="FFFFFE"/>
                </a:highlight>
                <a:latin typeface="Consolas"/>
                <a:ea typeface="Consolas"/>
                <a:cs typeface="Consolas"/>
                <a:sym typeface="Consolas"/>
              </a:rPr>
              <a:t>);</a:t>
            </a:r>
            <a:endParaRPr b="0" i="0" sz="1600" u="none" cap="none" strike="noStrike">
              <a:solidFill>
                <a:schemeClr val="dk1"/>
              </a:solidFill>
              <a:highlight>
                <a:srgbClr val="FFFFFE"/>
              </a:highlight>
              <a:latin typeface="Consolas"/>
              <a:ea typeface="Consolas"/>
              <a:cs typeface="Consolas"/>
              <a:sym typeface="Consolas"/>
            </a:endParaRPr>
          </a:p>
          <a:p>
            <a:pPr indent="0" lvl="0" marL="914400" marR="0" rtl="0" algn="l">
              <a:lnSpc>
                <a:spcPct val="115000"/>
              </a:lnSpc>
              <a:spcBef>
                <a:spcPts val="0"/>
              </a:spcBef>
              <a:spcAft>
                <a:spcPts val="0"/>
              </a:spcAft>
              <a:buClr>
                <a:schemeClr val="dk1"/>
              </a:buClr>
              <a:buSzPts val="1100"/>
              <a:buFont typeface="Arial"/>
              <a:buNone/>
            </a:pPr>
            <a:r>
              <a:rPr b="0" i="0" lang="en" sz="1600" u="none" cap="none" strike="noStrike">
                <a:solidFill>
                  <a:schemeClr val="dk1"/>
                </a:solidFill>
                <a:highlight>
                  <a:srgbClr val="FFFFFE"/>
                </a:highlight>
                <a:latin typeface="Consolas"/>
                <a:ea typeface="Consolas"/>
                <a:cs typeface="Consolas"/>
                <a:sym typeface="Consolas"/>
              </a:rPr>
              <a:t>    System.out.println(index3);</a:t>
            </a:r>
            <a:endParaRPr b="0" i="0" sz="1600" u="none" cap="none" strike="noStrike">
              <a:solidFill>
                <a:schemeClr val="dk1"/>
              </a:solidFill>
              <a:highlight>
                <a:srgbClr val="FFFFFE"/>
              </a:highlight>
              <a:latin typeface="Consolas"/>
              <a:ea typeface="Consolas"/>
              <a:cs typeface="Consolas"/>
              <a:sym typeface="Consolas"/>
            </a:endParaRPr>
          </a:p>
          <a:p>
            <a:pPr indent="0" lvl="0" marL="914400" marR="0" rtl="0" algn="l">
              <a:lnSpc>
                <a:spcPct val="115000"/>
              </a:lnSpc>
              <a:spcBef>
                <a:spcPts val="0"/>
              </a:spcBef>
              <a:spcAft>
                <a:spcPts val="0"/>
              </a:spcAft>
              <a:buClr>
                <a:schemeClr val="dk1"/>
              </a:buClr>
              <a:buSzPts val="1100"/>
              <a:buFont typeface="Arial"/>
              <a:buNone/>
            </a:pPr>
            <a:r>
              <a:rPr b="0" i="0" lang="en" sz="1600" u="none" cap="none" strike="noStrike">
                <a:solidFill>
                  <a:schemeClr val="dk1"/>
                </a:solidFill>
                <a:highlight>
                  <a:srgbClr val="FFFFFE"/>
                </a:highlight>
                <a:latin typeface="Consolas"/>
                <a:ea typeface="Consolas"/>
                <a:cs typeface="Consolas"/>
                <a:sym typeface="Consolas"/>
              </a:rPr>
              <a:t>    </a:t>
            </a:r>
            <a:r>
              <a:rPr b="0" i="0" lang="en" sz="1600" u="none" cap="none" strike="noStrike">
                <a:solidFill>
                  <a:srgbClr val="0000FF"/>
                </a:solidFill>
                <a:highlight>
                  <a:srgbClr val="FFFFFE"/>
                </a:highlight>
                <a:latin typeface="Consolas"/>
                <a:ea typeface="Consolas"/>
                <a:cs typeface="Consolas"/>
                <a:sym typeface="Consolas"/>
              </a:rPr>
              <a:t>int</a:t>
            </a:r>
            <a:r>
              <a:rPr b="0" i="0" lang="en" sz="1600" u="none" cap="none" strike="noStrike">
                <a:solidFill>
                  <a:schemeClr val="dk1"/>
                </a:solidFill>
                <a:highlight>
                  <a:srgbClr val="FFFFFE"/>
                </a:highlight>
                <a:latin typeface="Consolas"/>
                <a:ea typeface="Consolas"/>
                <a:cs typeface="Consolas"/>
                <a:sym typeface="Consolas"/>
              </a:rPr>
              <a:t> index4=s1.indexOf(</a:t>
            </a:r>
            <a:r>
              <a:rPr b="0" i="0" lang="en" sz="1600" u="none" cap="none" strike="noStrike">
                <a:solidFill>
                  <a:srgbClr val="A31515"/>
                </a:solidFill>
                <a:highlight>
                  <a:srgbClr val="FFFFFE"/>
                </a:highlight>
                <a:latin typeface="Consolas"/>
                <a:ea typeface="Consolas"/>
                <a:cs typeface="Consolas"/>
                <a:sym typeface="Consolas"/>
              </a:rPr>
              <a:t>'s'</a:t>
            </a:r>
            <a:r>
              <a:rPr b="0" i="0" lang="en" sz="1600" u="none" cap="none" strike="noStrike">
                <a:solidFill>
                  <a:schemeClr val="dk1"/>
                </a:solidFill>
                <a:highlight>
                  <a:srgbClr val="FFFFFE"/>
                </a:highlight>
                <a:latin typeface="Consolas"/>
                <a:ea typeface="Consolas"/>
                <a:cs typeface="Consolas"/>
                <a:sym typeface="Consolas"/>
              </a:rPr>
              <a:t>);</a:t>
            </a:r>
            <a:endParaRPr b="0" i="0" sz="1600" u="none" cap="none" strike="noStrike">
              <a:solidFill>
                <a:schemeClr val="dk1"/>
              </a:solidFill>
              <a:highlight>
                <a:srgbClr val="FFFFFE"/>
              </a:highlight>
              <a:latin typeface="Consolas"/>
              <a:ea typeface="Consolas"/>
              <a:cs typeface="Consolas"/>
              <a:sym typeface="Consolas"/>
            </a:endParaRPr>
          </a:p>
          <a:p>
            <a:pPr indent="0" lvl="0" marL="914400" marR="0" rtl="0" algn="l">
              <a:lnSpc>
                <a:spcPct val="115000"/>
              </a:lnSpc>
              <a:spcBef>
                <a:spcPts val="0"/>
              </a:spcBef>
              <a:spcAft>
                <a:spcPts val="0"/>
              </a:spcAft>
              <a:buClr>
                <a:schemeClr val="dk1"/>
              </a:buClr>
              <a:buSzPts val="1100"/>
              <a:buFont typeface="Arial"/>
              <a:buNone/>
            </a:pPr>
            <a:r>
              <a:rPr b="0" i="0" lang="en" sz="1600" u="none" cap="none" strike="noStrike">
                <a:solidFill>
                  <a:schemeClr val="dk1"/>
                </a:solidFill>
                <a:highlight>
                  <a:srgbClr val="FFFFFE"/>
                </a:highlight>
                <a:latin typeface="Consolas"/>
                <a:ea typeface="Consolas"/>
                <a:cs typeface="Consolas"/>
                <a:sym typeface="Consolas"/>
              </a:rPr>
              <a:t>    System.out.println(index4); </a:t>
            </a:r>
            <a:endParaRPr b="0" i="0" sz="1600" u="none" cap="none" strike="noStrike">
              <a:solidFill>
                <a:schemeClr val="dk1"/>
              </a:solidFill>
              <a:highlight>
                <a:srgbClr val="FFFFFE"/>
              </a:highlight>
              <a:latin typeface="Consolas"/>
              <a:ea typeface="Consolas"/>
              <a:cs typeface="Consolas"/>
              <a:sym typeface="Consolas"/>
            </a:endParaRPr>
          </a:p>
          <a:p>
            <a:pPr indent="0" lvl="0" marL="914400" marR="0" rtl="0" algn="l">
              <a:lnSpc>
                <a:spcPct val="115000"/>
              </a:lnSpc>
              <a:spcBef>
                <a:spcPts val="0"/>
              </a:spcBef>
              <a:spcAft>
                <a:spcPts val="0"/>
              </a:spcAft>
              <a:buClr>
                <a:schemeClr val="dk1"/>
              </a:buClr>
              <a:buSzPts val="1100"/>
              <a:buFont typeface="Arial"/>
              <a:buNone/>
            </a:pPr>
            <a:r>
              <a:rPr b="0" i="0" lang="en" sz="1600" u="none" cap="none" strike="noStrike">
                <a:solidFill>
                  <a:schemeClr val="dk1"/>
                </a:solidFill>
                <a:highlight>
                  <a:srgbClr val="FFFFFE"/>
                </a:highlight>
                <a:latin typeface="Consolas"/>
                <a:ea typeface="Consolas"/>
                <a:cs typeface="Consolas"/>
                <a:sym typeface="Consolas"/>
              </a:rPr>
              <a:t>  }</a:t>
            </a:r>
            <a:endParaRPr b="0" i="0" sz="1600" u="none" cap="none" strike="noStrike">
              <a:solidFill>
                <a:schemeClr val="dk1"/>
              </a:solidFill>
              <a:highlight>
                <a:srgbClr val="FFFFFE"/>
              </a:highlight>
              <a:latin typeface="Consolas"/>
              <a:ea typeface="Consolas"/>
              <a:cs typeface="Consolas"/>
              <a:sym typeface="Consolas"/>
            </a:endParaRPr>
          </a:p>
          <a:p>
            <a:pPr indent="0" lvl="0" marL="914400" marR="0" rtl="0" algn="l">
              <a:lnSpc>
                <a:spcPct val="115000"/>
              </a:lnSpc>
              <a:spcBef>
                <a:spcPts val="0"/>
              </a:spcBef>
              <a:spcAft>
                <a:spcPts val="0"/>
              </a:spcAft>
              <a:buClr>
                <a:schemeClr val="dk1"/>
              </a:buClr>
              <a:buSzPts val="1100"/>
              <a:buFont typeface="Arial"/>
              <a:buNone/>
            </a:pPr>
            <a:r>
              <a:rPr b="0" i="0" lang="en" sz="1600" u="none" cap="none" strike="noStrike">
                <a:solidFill>
                  <a:schemeClr val="dk1"/>
                </a:solidFill>
                <a:highlight>
                  <a:srgbClr val="FFFFFE"/>
                </a:highlight>
                <a:latin typeface="Consolas"/>
                <a:ea typeface="Consolas"/>
                <a:cs typeface="Consolas"/>
                <a:sym typeface="Consolas"/>
              </a:rPr>
              <a:t>}</a:t>
            </a:r>
            <a:endParaRPr b="0" i="0" sz="1600" u="none" cap="none" strike="noStrike">
              <a:solidFill>
                <a:schemeClr val="dk1"/>
              </a:solidFill>
              <a:highlight>
                <a:srgbClr val="FFFFFE"/>
              </a:highlight>
              <a:latin typeface="Consolas"/>
              <a:ea typeface="Consolas"/>
              <a:cs typeface="Consolas"/>
              <a:sym typeface="Consolas"/>
            </a:endParaRPr>
          </a:p>
          <a:p>
            <a:pPr indent="0" lvl="0" marL="914400" marR="0" rtl="0" algn="l">
              <a:lnSpc>
                <a:spcPct val="115000"/>
              </a:lnSpc>
              <a:spcBef>
                <a:spcPts val="0"/>
              </a:spcBef>
              <a:spcAft>
                <a:spcPts val="0"/>
              </a:spcAft>
              <a:buClr>
                <a:srgbClr val="000000"/>
              </a:buClr>
              <a:buSzPts val="1600"/>
              <a:buFont typeface="Arial"/>
              <a:buNone/>
            </a:pPr>
            <a:r>
              <a:t/>
            </a:r>
            <a:endParaRPr b="0" i="0" sz="1600" u="none" cap="none" strike="noStrike">
              <a:solidFill>
                <a:srgbClr val="000000"/>
              </a:solidFill>
              <a:latin typeface="Consolas"/>
              <a:ea typeface="Consolas"/>
              <a:cs typeface="Consolas"/>
              <a:sym typeface="Consolas"/>
            </a:endParaRPr>
          </a:p>
        </p:txBody>
      </p:sp>
    </p:spTree>
  </p:cSld>
  <p:clrMapOvr>
    <a:masterClrMapping/>
  </p:clrMapOvr>
  <p:transition spd="slow">
    <p:push dir="r"/>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10" name="Shape 510"/>
        <p:cNvGrpSpPr/>
        <p:nvPr/>
      </p:nvGrpSpPr>
      <p:grpSpPr>
        <a:xfrm>
          <a:off x="0" y="0"/>
          <a:ext cx="0" cy="0"/>
          <a:chOff x="0" y="0"/>
          <a:chExt cx="0" cy="0"/>
        </a:xfrm>
      </p:grpSpPr>
      <p:pic>
        <p:nvPicPr>
          <p:cNvPr id="511" name="Google Shape;511;p27"/>
          <p:cNvPicPr preferRelativeResize="0"/>
          <p:nvPr/>
        </p:nvPicPr>
        <p:blipFill rotWithShape="1">
          <a:blip r:embed="rId3">
            <a:alphaModFix/>
          </a:blip>
          <a:srcRect b="57238" l="8631" r="8614" t="0"/>
          <a:stretch/>
        </p:blipFill>
        <p:spPr>
          <a:xfrm>
            <a:off x="0" y="4507228"/>
            <a:ext cx="2511178" cy="651774"/>
          </a:xfrm>
          <a:prstGeom prst="rect">
            <a:avLst/>
          </a:prstGeom>
          <a:noFill/>
          <a:ln>
            <a:noFill/>
          </a:ln>
        </p:spPr>
      </p:pic>
      <p:pic>
        <p:nvPicPr>
          <p:cNvPr id="512" name="Google Shape;512;p27"/>
          <p:cNvPicPr preferRelativeResize="0"/>
          <p:nvPr/>
        </p:nvPicPr>
        <p:blipFill rotWithShape="1">
          <a:blip r:embed="rId4">
            <a:alphaModFix/>
          </a:blip>
          <a:srcRect b="0" l="0" r="0" t="0"/>
          <a:stretch/>
        </p:blipFill>
        <p:spPr>
          <a:xfrm>
            <a:off x="5696359" y="510382"/>
            <a:ext cx="2340965" cy="225639"/>
          </a:xfrm>
          <a:prstGeom prst="rect">
            <a:avLst/>
          </a:prstGeom>
          <a:noFill/>
          <a:ln>
            <a:noFill/>
          </a:ln>
        </p:spPr>
      </p:pic>
      <p:sp>
        <p:nvSpPr>
          <p:cNvPr id="513" name="Google Shape;513;p27"/>
          <p:cNvSpPr/>
          <p:nvPr/>
        </p:nvSpPr>
        <p:spPr>
          <a:xfrm>
            <a:off x="0" y="385643"/>
            <a:ext cx="4870800" cy="474600"/>
          </a:xfrm>
          <a:prstGeom prst="homePlate">
            <a:avLst>
              <a:gd fmla="val 50000" name="adj"/>
            </a:avLst>
          </a:prstGeom>
          <a:solidFill>
            <a:srgbClr val="1C315B"/>
          </a:solidFill>
          <a:ln>
            <a:noFill/>
          </a:ln>
        </p:spPr>
        <p:txBody>
          <a:bodyPr anchorCtr="0" anchor="ctr" bIns="82925" lIns="81625" spcFirstLastPara="1" rIns="81625" wrap="square" tIns="829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FFFF"/>
                </a:solidFill>
                <a:latin typeface="Roboto"/>
                <a:ea typeface="Roboto"/>
                <a:cs typeface="Roboto"/>
                <a:sym typeface="Roboto"/>
              </a:rPr>
              <a:t>indexOf(substring) - Example</a:t>
            </a:r>
            <a:endParaRPr b="0" i="0" sz="1800" u="none" cap="none" strike="noStrike">
              <a:solidFill>
                <a:srgbClr val="000000"/>
              </a:solidFill>
              <a:latin typeface="Roboto"/>
              <a:ea typeface="Roboto"/>
              <a:cs typeface="Roboto"/>
              <a:sym typeface="Roboto"/>
            </a:endParaRPr>
          </a:p>
        </p:txBody>
      </p:sp>
      <p:pic>
        <p:nvPicPr>
          <p:cNvPr id="514" name="Google Shape;514;p27"/>
          <p:cNvPicPr preferRelativeResize="0"/>
          <p:nvPr/>
        </p:nvPicPr>
        <p:blipFill rotWithShape="1">
          <a:blip r:embed="rId5">
            <a:alphaModFix/>
          </a:blip>
          <a:srcRect b="0" l="0" r="0" t="0"/>
          <a:stretch/>
        </p:blipFill>
        <p:spPr>
          <a:xfrm>
            <a:off x="8257408" y="6134"/>
            <a:ext cx="812759" cy="986475"/>
          </a:xfrm>
          <a:prstGeom prst="rect">
            <a:avLst/>
          </a:prstGeom>
          <a:noFill/>
          <a:ln>
            <a:noFill/>
          </a:ln>
        </p:spPr>
      </p:pic>
      <p:sp>
        <p:nvSpPr>
          <p:cNvPr id="515" name="Google Shape;515;p27"/>
          <p:cNvSpPr txBox="1"/>
          <p:nvPr/>
        </p:nvSpPr>
        <p:spPr>
          <a:xfrm>
            <a:off x="14525" y="893575"/>
            <a:ext cx="8022900" cy="3305400"/>
          </a:xfrm>
          <a:prstGeom prst="rect">
            <a:avLst/>
          </a:prstGeom>
          <a:noFill/>
          <a:ln>
            <a:noFill/>
          </a:ln>
        </p:spPr>
        <p:txBody>
          <a:bodyPr anchorCtr="0" anchor="t" bIns="91425" lIns="91425" spcFirstLastPara="1" rIns="91425" wrap="square" tIns="91425">
            <a:noAutofit/>
          </a:bodyPr>
          <a:lstStyle/>
          <a:p>
            <a:pPr indent="0" lvl="0" marL="457200" marR="0" rtl="0" algn="l">
              <a:lnSpc>
                <a:spcPct val="100000"/>
              </a:lnSpc>
              <a:spcBef>
                <a:spcPts val="0"/>
              </a:spcBef>
              <a:spcAft>
                <a:spcPts val="0"/>
              </a:spcAft>
              <a:buClr>
                <a:srgbClr val="000000"/>
              </a:buClr>
              <a:buSzPts val="1600"/>
              <a:buFont typeface="Arial"/>
              <a:buNone/>
            </a:pPr>
            <a:r>
              <a:rPr b="0" i="0" lang="en" sz="1600" u="none" cap="none" strike="noStrike">
                <a:solidFill>
                  <a:srgbClr val="1C315B"/>
                </a:solidFill>
                <a:latin typeface="Roboto"/>
                <a:ea typeface="Roboto"/>
                <a:cs typeface="Roboto"/>
                <a:sym typeface="Roboto"/>
              </a:rPr>
              <a:t>This method takes substring as an argument and returns index of first character of the substring.</a:t>
            </a:r>
            <a:endParaRPr b="0" i="0" sz="1600" u="none" cap="none" strike="noStrike">
              <a:solidFill>
                <a:srgbClr val="1C315B"/>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1C315B"/>
              </a:solidFill>
              <a:latin typeface="Proxima Nova"/>
              <a:ea typeface="Proxima Nova"/>
              <a:cs typeface="Proxima Nova"/>
              <a:sym typeface="Proxima Nova"/>
            </a:endParaRPr>
          </a:p>
          <a:p>
            <a:pPr indent="0" lvl="0" marL="914400" marR="0" rtl="0" algn="l">
              <a:lnSpc>
                <a:spcPct val="135714"/>
              </a:lnSpc>
              <a:spcBef>
                <a:spcPts val="0"/>
              </a:spcBef>
              <a:spcAft>
                <a:spcPts val="0"/>
              </a:spcAft>
              <a:buClr>
                <a:schemeClr val="dk1"/>
              </a:buClr>
              <a:buSzPts val="1100"/>
              <a:buFont typeface="Arial"/>
              <a:buNone/>
            </a:pPr>
            <a:r>
              <a:rPr b="0" i="0" lang="en" sz="1600" u="none" cap="none" strike="noStrike">
                <a:solidFill>
                  <a:srgbClr val="0000FF"/>
                </a:solidFill>
                <a:highlight>
                  <a:srgbClr val="FFFFFE"/>
                </a:highlight>
                <a:latin typeface="Consolas"/>
                <a:ea typeface="Consolas"/>
                <a:cs typeface="Consolas"/>
                <a:sym typeface="Consolas"/>
              </a:rPr>
              <a:t>class</a:t>
            </a:r>
            <a:r>
              <a:rPr b="0" i="0" lang="en" sz="1600" u="none" cap="none" strike="noStrike">
                <a:solidFill>
                  <a:schemeClr val="dk1"/>
                </a:solidFill>
                <a:highlight>
                  <a:srgbClr val="FFFFFE"/>
                </a:highlight>
                <a:latin typeface="Consolas"/>
                <a:ea typeface="Consolas"/>
                <a:cs typeface="Consolas"/>
                <a:sym typeface="Consolas"/>
              </a:rPr>
              <a:t> Main { </a:t>
            </a:r>
            <a:endParaRPr b="0" i="0" sz="1600" u="none" cap="none" strike="noStrike">
              <a:solidFill>
                <a:schemeClr val="dk1"/>
              </a:solidFill>
              <a:highlight>
                <a:srgbClr val="FFFFFE"/>
              </a:highlight>
              <a:latin typeface="Consolas"/>
              <a:ea typeface="Consolas"/>
              <a:cs typeface="Consolas"/>
              <a:sym typeface="Consolas"/>
            </a:endParaRPr>
          </a:p>
          <a:p>
            <a:pPr indent="0" lvl="0" marL="914400" marR="0" rtl="0" algn="l">
              <a:lnSpc>
                <a:spcPct val="135714"/>
              </a:lnSpc>
              <a:spcBef>
                <a:spcPts val="0"/>
              </a:spcBef>
              <a:spcAft>
                <a:spcPts val="0"/>
              </a:spcAft>
              <a:buClr>
                <a:schemeClr val="dk1"/>
              </a:buClr>
              <a:buSzPts val="1100"/>
              <a:buFont typeface="Arial"/>
              <a:buNone/>
            </a:pPr>
            <a:r>
              <a:rPr b="0" i="0" lang="en" sz="1600" u="none" cap="none" strike="noStrike">
                <a:solidFill>
                  <a:schemeClr val="dk1"/>
                </a:solidFill>
                <a:highlight>
                  <a:srgbClr val="FFFFFE"/>
                </a:highlight>
                <a:latin typeface="Consolas"/>
                <a:ea typeface="Consolas"/>
                <a:cs typeface="Consolas"/>
                <a:sym typeface="Consolas"/>
              </a:rPr>
              <a:t>   </a:t>
            </a:r>
            <a:r>
              <a:rPr b="0" i="0" lang="en" sz="1600" u="none" cap="none" strike="noStrike">
                <a:solidFill>
                  <a:srgbClr val="0000FF"/>
                </a:solidFill>
                <a:highlight>
                  <a:srgbClr val="FFFFFE"/>
                </a:highlight>
                <a:latin typeface="Consolas"/>
                <a:ea typeface="Consolas"/>
                <a:cs typeface="Consolas"/>
                <a:sym typeface="Consolas"/>
              </a:rPr>
              <a:t>public</a:t>
            </a:r>
            <a:r>
              <a:rPr b="0" i="0" lang="en" sz="1600" u="none" cap="none" strike="noStrike">
                <a:solidFill>
                  <a:schemeClr val="dk1"/>
                </a:solidFill>
                <a:highlight>
                  <a:srgbClr val="FFFFFE"/>
                </a:highlight>
                <a:latin typeface="Consolas"/>
                <a:ea typeface="Consolas"/>
                <a:cs typeface="Consolas"/>
                <a:sym typeface="Consolas"/>
              </a:rPr>
              <a:t> </a:t>
            </a:r>
            <a:r>
              <a:rPr b="0" i="0" lang="en" sz="1600" u="none" cap="none" strike="noStrike">
                <a:solidFill>
                  <a:srgbClr val="0000FF"/>
                </a:solidFill>
                <a:highlight>
                  <a:srgbClr val="FFFFFE"/>
                </a:highlight>
                <a:latin typeface="Consolas"/>
                <a:ea typeface="Consolas"/>
                <a:cs typeface="Consolas"/>
                <a:sym typeface="Consolas"/>
              </a:rPr>
              <a:t>static</a:t>
            </a:r>
            <a:r>
              <a:rPr b="0" i="0" lang="en" sz="1600" u="none" cap="none" strike="noStrike">
                <a:solidFill>
                  <a:schemeClr val="dk1"/>
                </a:solidFill>
                <a:highlight>
                  <a:srgbClr val="FFFFFE"/>
                </a:highlight>
                <a:latin typeface="Consolas"/>
                <a:ea typeface="Consolas"/>
                <a:cs typeface="Consolas"/>
                <a:sym typeface="Consolas"/>
              </a:rPr>
              <a:t> </a:t>
            </a:r>
            <a:r>
              <a:rPr b="0" i="0" lang="en" sz="1600" u="none" cap="none" strike="noStrike">
                <a:solidFill>
                  <a:srgbClr val="0000FF"/>
                </a:solidFill>
                <a:highlight>
                  <a:srgbClr val="FFFFFE"/>
                </a:highlight>
                <a:latin typeface="Consolas"/>
                <a:ea typeface="Consolas"/>
                <a:cs typeface="Consolas"/>
                <a:sym typeface="Consolas"/>
              </a:rPr>
              <a:t>void</a:t>
            </a:r>
            <a:r>
              <a:rPr b="0" i="0" lang="en" sz="1600" u="none" cap="none" strike="noStrike">
                <a:solidFill>
                  <a:schemeClr val="dk1"/>
                </a:solidFill>
                <a:highlight>
                  <a:srgbClr val="FFFFFE"/>
                </a:highlight>
                <a:latin typeface="Consolas"/>
                <a:ea typeface="Consolas"/>
                <a:cs typeface="Consolas"/>
                <a:sym typeface="Consolas"/>
              </a:rPr>
              <a:t> main(String[] args) { </a:t>
            </a:r>
            <a:endParaRPr b="0" i="0" sz="1600" u="none" cap="none" strike="noStrike">
              <a:solidFill>
                <a:schemeClr val="dk1"/>
              </a:solidFill>
              <a:highlight>
                <a:srgbClr val="FFFFFE"/>
              </a:highlight>
              <a:latin typeface="Consolas"/>
              <a:ea typeface="Consolas"/>
              <a:cs typeface="Consolas"/>
              <a:sym typeface="Consolas"/>
            </a:endParaRPr>
          </a:p>
          <a:p>
            <a:pPr indent="0" lvl="0" marL="914400" marR="0" rtl="0" algn="l">
              <a:lnSpc>
                <a:spcPct val="135714"/>
              </a:lnSpc>
              <a:spcBef>
                <a:spcPts val="0"/>
              </a:spcBef>
              <a:spcAft>
                <a:spcPts val="0"/>
              </a:spcAft>
              <a:buClr>
                <a:schemeClr val="dk1"/>
              </a:buClr>
              <a:buSzPts val="1100"/>
              <a:buFont typeface="Arial"/>
              <a:buNone/>
            </a:pPr>
            <a:r>
              <a:rPr b="0" i="0" lang="en" sz="1600" u="none" cap="none" strike="noStrike">
                <a:solidFill>
                  <a:schemeClr val="dk1"/>
                </a:solidFill>
                <a:highlight>
                  <a:srgbClr val="FFFFFE"/>
                </a:highlight>
                <a:latin typeface="Consolas"/>
                <a:ea typeface="Consolas"/>
                <a:cs typeface="Consolas"/>
                <a:sym typeface="Consolas"/>
              </a:rPr>
              <a:t>     String s1 = </a:t>
            </a:r>
            <a:r>
              <a:rPr b="0" i="0" lang="en" sz="1600" u="none" cap="none" strike="noStrike">
                <a:solidFill>
                  <a:srgbClr val="A31515"/>
                </a:solidFill>
                <a:highlight>
                  <a:srgbClr val="FFFFFE"/>
                </a:highlight>
                <a:latin typeface="Consolas"/>
                <a:ea typeface="Consolas"/>
                <a:cs typeface="Consolas"/>
                <a:sym typeface="Consolas"/>
              </a:rPr>
              <a:t>"This is indexOf method"</a:t>
            </a:r>
            <a:r>
              <a:rPr b="0" i="0" lang="en" sz="1600" u="none" cap="none" strike="noStrike">
                <a:solidFill>
                  <a:schemeClr val="dk1"/>
                </a:solidFill>
                <a:highlight>
                  <a:srgbClr val="FFFFFE"/>
                </a:highlight>
                <a:latin typeface="Consolas"/>
                <a:ea typeface="Consolas"/>
                <a:cs typeface="Consolas"/>
                <a:sym typeface="Consolas"/>
              </a:rPr>
              <a:t>;        </a:t>
            </a:r>
            <a:endParaRPr b="0" i="0" sz="1600" u="none" cap="none" strike="noStrike">
              <a:solidFill>
                <a:schemeClr val="dk1"/>
              </a:solidFill>
              <a:highlight>
                <a:srgbClr val="FFFFFE"/>
              </a:highlight>
              <a:latin typeface="Consolas"/>
              <a:ea typeface="Consolas"/>
              <a:cs typeface="Consolas"/>
              <a:sym typeface="Consolas"/>
            </a:endParaRPr>
          </a:p>
          <a:p>
            <a:pPr indent="0" lvl="0" marL="914400" marR="0" rtl="0" algn="l">
              <a:lnSpc>
                <a:spcPct val="135714"/>
              </a:lnSpc>
              <a:spcBef>
                <a:spcPts val="0"/>
              </a:spcBef>
              <a:spcAft>
                <a:spcPts val="0"/>
              </a:spcAft>
              <a:buClr>
                <a:schemeClr val="dk1"/>
              </a:buClr>
              <a:buSzPts val="1100"/>
              <a:buFont typeface="Arial"/>
              <a:buNone/>
            </a:pPr>
            <a:r>
              <a:rPr b="0" i="0" lang="en" sz="1600" u="none" cap="none" strike="noStrike">
                <a:solidFill>
                  <a:schemeClr val="dk1"/>
                </a:solidFill>
                <a:highlight>
                  <a:srgbClr val="FFFFFE"/>
                </a:highlight>
                <a:latin typeface="Consolas"/>
                <a:ea typeface="Consolas"/>
                <a:cs typeface="Consolas"/>
                <a:sym typeface="Consolas"/>
              </a:rPr>
              <a:t>     </a:t>
            </a:r>
            <a:r>
              <a:rPr b="0" i="0" lang="en" sz="1600" u="none" cap="none" strike="noStrike">
                <a:solidFill>
                  <a:srgbClr val="0000FF"/>
                </a:solidFill>
                <a:highlight>
                  <a:srgbClr val="FFFFFE"/>
                </a:highlight>
                <a:latin typeface="Consolas"/>
                <a:ea typeface="Consolas"/>
                <a:cs typeface="Consolas"/>
                <a:sym typeface="Consolas"/>
              </a:rPr>
              <a:t>int</a:t>
            </a:r>
            <a:r>
              <a:rPr b="0" i="0" lang="en" sz="1600" u="none" cap="none" strike="noStrike">
                <a:solidFill>
                  <a:schemeClr val="dk1"/>
                </a:solidFill>
                <a:highlight>
                  <a:srgbClr val="FFFFFE"/>
                </a:highlight>
                <a:latin typeface="Consolas"/>
                <a:ea typeface="Consolas"/>
                <a:cs typeface="Consolas"/>
                <a:sym typeface="Consolas"/>
              </a:rPr>
              <a:t> index = s1.indexOf(</a:t>
            </a:r>
            <a:r>
              <a:rPr b="0" i="0" lang="en" sz="1600" u="none" cap="none" strike="noStrike">
                <a:solidFill>
                  <a:srgbClr val="A31515"/>
                </a:solidFill>
                <a:highlight>
                  <a:srgbClr val="FFFFFE"/>
                </a:highlight>
                <a:latin typeface="Consolas"/>
                <a:ea typeface="Consolas"/>
                <a:cs typeface="Consolas"/>
                <a:sym typeface="Consolas"/>
              </a:rPr>
              <a:t>"method"</a:t>
            </a:r>
            <a:r>
              <a:rPr b="0" i="0" lang="en" sz="1600" u="none" cap="none" strike="noStrike">
                <a:solidFill>
                  <a:schemeClr val="dk1"/>
                </a:solidFill>
                <a:highlight>
                  <a:srgbClr val="FFFFFE"/>
                </a:highlight>
                <a:latin typeface="Consolas"/>
                <a:ea typeface="Consolas"/>
                <a:cs typeface="Consolas"/>
                <a:sym typeface="Consolas"/>
              </a:rPr>
              <a:t>);</a:t>
            </a:r>
            <a:endParaRPr b="0" i="0" sz="1600" u="none" cap="none" strike="noStrike">
              <a:solidFill>
                <a:schemeClr val="dk1"/>
              </a:solidFill>
              <a:highlight>
                <a:srgbClr val="FFFFFE"/>
              </a:highlight>
              <a:latin typeface="Consolas"/>
              <a:ea typeface="Consolas"/>
              <a:cs typeface="Consolas"/>
              <a:sym typeface="Consolas"/>
            </a:endParaRPr>
          </a:p>
          <a:p>
            <a:pPr indent="0" lvl="0" marL="914400" marR="0" rtl="0" algn="l">
              <a:lnSpc>
                <a:spcPct val="135714"/>
              </a:lnSpc>
              <a:spcBef>
                <a:spcPts val="0"/>
              </a:spcBef>
              <a:spcAft>
                <a:spcPts val="0"/>
              </a:spcAft>
              <a:buClr>
                <a:schemeClr val="dk1"/>
              </a:buClr>
              <a:buSzPts val="1100"/>
              <a:buFont typeface="Arial"/>
              <a:buNone/>
            </a:pPr>
            <a:r>
              <a:rPr b="0" i="0" lang="en" sz="1600" u="none" cap="none" strike="noStrike">
                <a:solidFill>
                  <a:schemeClr val="dk1"/>
                </a:solidFill>
                <a:highlight>
                  <a:srgbClr val="FFFFFE"/>
                </a:highlight>
                <a:latin typeface="Consolas"/>
                <a:ea typeface="Consolas"/>
                <a:cs typeface="Consolas"/>
                <a:sym typeface="Consolas"/>
              </a:rPr>
              <a:t>     System.out.println(</a:t>
            </a:r>
            <a:r>
              <a:rPr b="0" i="0" lang="en" sz="1600" u="none" cap="none" strike="noStrike">
                <a:solidFill>
                  <a:srgbClr val="A31515"/>
                </a:solidFill>
                <a:highlight>
                  <a:srgbClr val="FFFFFE"/>
                </a:highlight>
                <a:latin typeface="Consolas"/>
                <a:ea typeface="Consolas"/>
                <a:cs typeface="Consolas"/>
                <a:sym typeface="Consolas"/>
              </a:rPr>
              <a:t>"index of substring "</a:t>
            </a:r>
            <a:r>
              <a:rPr b="0" i="0" lang="en" sz="1600" u="none" cap="none" strike="noStrike">
                <a:solidFill>
                  <a:schemeClr val="dk1"/>
                </a:solidFill>
                <a:highlight>
                  <a:srgbClr val="FFFFFE"/>
                </a:highlight>
                <a:latin typeface="Consolas"/>
                <a:ea typeface="Consolas"/>
                <a:cs typeface="Consolas"/>
                <a:sym typeface="Consolas"/>
              </a:rPr>
              <a:t>+index);         </a:t>
            </a:r>
            <a:endParaRPr b="0" i="0" sz="1600" u="none" cap="none" strike="noStrike">
              <a:solidFill>
                <a:schemeClr val="dk1"/>
              </a:solidFill>
              <a:highlight>
                <a:srgbClr val="FFFFFE"/>
              </a:highlight>
              <a:latin typeface="Consolas"/>
              <a:ea typeface="Consolas"/>
              <a:cs typeface="Consolas"/>
              <a:sym typeface="Consolas"/>
            </a:endParaRPr>
          </a:p>
          <a:p>
            <a:pPr indent="0" lvl="0" marL="914400" marR="0" rtl="0" algn="l">
              <a:lnSpc>
                <a:spcPct val="135714"/>
              </a:lnSpc>
              <a:spcBef>
                <a:spcPts val="0"/>
              </a:spcBef>
              <a:spcAft>
                <a:spcPts val="0"/>
              </a:spcAft>
              <a:buClr>
                <a:schemeClr val="dk1"/>
              </a:buClr>
              <a:buSzPts val="1100"/>
              <a:buFont typeface="Arial"/>
              <a:buNone/>
            </a:pPr>
            <a:r>
              <a:rPr b="0" i="0" lang="en" sz="1600" u="none" cap="none" strike="noStrike">
                <a:solidFill>
                  <a:schemeClr val="dk1"/>
                </a:solidFill>
                <a:highlight>
                  <a:srgbClr val="FFFFFE"/>
                </a:highlight>
                <a:latin typeface="Consolas"/>
                <a:ea typeface="Consolas"/>
                <a:cs typeface="Consolas"/>
                <a:sym typeface="Consolas"/>
              </a:rPr>
              <a:t> }   </a:t>
            </a:r>
            <a:endParaRPr b="0" i="0" sz="1600" u="none" cap="none" strike="noStrike">
              <a:solidFill>
                <a:schemeClr val="dk1"/>
              </a:solidFill>
              <a:highlight>
                <a:srgbClr val="FFFFFE"/>
              </a:highlight>
              <a:latin typeface="Consolas"/>
              <a:ea typeface="Consolas"/>
              <a:cs typeface="Consolas"/>
              <a:sym typeface="Consolas"/>
            </a:endParaRPr>
          </a:p>
          <a:p>
            <a:pPr indent="0" lvl="0" marL="914400" marR="0" rtl="0" algn="l">
              <a:lnSpc>
                <a:spcPct val="135714"/>
              </a:lnSpc>
              <a:spcBef>
                <a:spcPts val="0"/>
              </a:spcBef>
              <a:spcAft>
                <a:spcPts val="0"/>
              </a:spcAft>
              <a:buClr>
                <a:srgbClr val="000000"/>
              </a:buClr>
              <a:buSzPts val="1600"/>
              <a:buFont typeface="Arial"/>
              <a:buNone/>
            </a:pPr>
            <a:r>
              <a:rPr b="0" i="0" lang="en" sz="1600" u="none" cap="none" strike="noStrike">
                <a:solidFill>
                  <a:schemeClr val="dk1"/>
                </a:solidFill>
                <a:highlight>
                  <a:srgbClr val="FFFFFE"/>
                </a:highlight>
                <a:latin typeface="Consolas"/>
                <a:ea typeface="Consolas"/>
                <a:cs typeface="Consolas"/>
                <a:sym typeface="Consolas"/>
              </a:rPr>
              <a:t>}</a:t>
            </a:r>
            <a:endParaRPr b="0" i="0" sz="1600" u="none" cap="none" strike="noStrike">
              <a:solidFill>
                <a:srgbClr val="1C315B"/>
              </a:solidFill>
              <a:latin typeface="Consolas"/>
              <a:ea typeface="Consolas"/>
              <a:cs typeface="Consolas"/>
              <a:sym typeface="Consolas"/>
            </a:endParaRPr>
          </a:p>
        </p:txBody>
      </p:sp>
    </p:spTree>
  </p:cSld>
  <p:clrMapOvr>
    <a:masterClrMapping/>
  </p:clrMapOvr>
  <p:transition spd="slow">
    <p:push dir="r"/>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19" name="Shape 519"/>
        <p:cNvGrpSpPr/>
        <p:nvPr/>
      </p:nvGrpSpPr>
      <p:grpSpPr>
        <a:xfrm>
          <a:off x="0" y="0"/>
          <a:ext cx="0" cy="0"/>
          <a:chOff x="0" y="0"/>
          <a:chExt cx="0" cy="0"/>
        </a:xfrm>
      </p:grpSpPr>
      <p:pic>
        <p:nvPicPr>
          <p:cNvPr id="520" name="Google Shape;520;p28"/>
          <p:cNvPicPr preferRelativeResize="0"/>
          <p:nvPr/>
        </p:nvPicPr>
        <p:blipFill rotWithShape="1">
          <a:blip r:embed="rId3">
            <a:alphaModFix/>
          </a:blip>
          <a:srcRect b="57238" l="8631" r="8614" t="0"/>
          <a:stretch/>
        </p:blipFill>
        <p:spPr>
          <a:xfrm>
            <a:off x="0" y="4507228"/>
            <a:ext cx="2511178" cy="651774"/>
          </a:xfrm>
          <a:prstGeom prst="rect">
            <a:avLst/>
          </a:prstGeom>
          <a:noFill/>
          <a:ln>
            <a:noFill/>
          </a:ln>
        </p:spPr>
      </p:pic>
      <p:pic>
        <p:nvPicPr>
          <p:cNvPr id="521" name="Google Shape;521;p28"/>
          <p:cNvPicPr preferRelativeResize="0"/>
          <p:nvPr/>
        </p:nvPicPr>
        <p:blipFill rotWithShape="1">
          <a:blip r:embed="rId4">
            <a:alphaModFix/>
          </a:blip>
          <a:srcRect b="0" l="0" r="0" t="0"/>
          <a:stretch/>
        </p:blipFill>
        <p:spPr>
          <a:xfrm>
            <a:off x="5696359" y="510382"/>
            <a:ext cx="2340965" cy="225639"/>
          </a:xfrm>
          <a:prstGeom prst="rect">
            <a:avLst/>
          </a:prstGeom>
          <a:noFill/>
          <a:ln>
            <a:noFill/>
          </a:ln>
        </p:spPr>
      </p:pic>
      <p:sp>
        <p:nvSpPr>
          <p:cNvPr id="522" name="Google Shape;522;p28"/>
          <p:cNvSpPr/>
          <p:nvPr/>
        </p:nvSpPr>
        <p:spPr>
          <a:xfrm>
            <a:off x="0" y="385643"/>
            <a:ext cx="4870800" cy="474600"/>
          </a:xfrm>
          <a:prstGeom prst="homePlate">
            <a:avLst>
              <a:gd fmla="val 50000" name="adj"/>
            </a:avLst>
          </a:prstGeom>
          <a:solidFill>
            <a:srgbClr val="1C315B"/>
          </a:solidFill>
          <a:ln>
            <a:noFill/>
          </a:ln>
        </p:spPr>
        <p:txBody>
          <a:bodyPr anchorCtr="0" anchor="ctr" bIns="82925" lIns="81625" spcFirstLastPara="1" rIns="81625" wrap="square" tIns="829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FFFF"/>
                </a:solidFill>
                <a:latin typeface="Roboto"/>
                <a:ea typeface="Roboto"/>
                <a:cs typeface="Roboto"/>
                <a:sym typeface="Roboto"/>
              </a:rPr>
              <a:t>isEmpty - Example</a:t>
            </a:r>
            <a:endParaRPr b="0" i="0" sz="1800" u="none" cap="none" strike="noStrike">
              <a:solidFill>
                <a:srgbClr val="000000"/>
              </a:solidFill>
              <a:latin typeface="Roboto"/>
              <a:ea typeface="Roboto"/>
              <a:cs typeface="Roboto"/>
              <a:sym typeface="Roboto"/>
            </a:endParaRPr>
          </a:p>
        </p:txBody>
      </p:sp>
      <p:pic>
        <p:nvPicPr>
          <p:cNvPr id="523" name="Google Shape;523;p28"/>
          <p:cNvPicPr preferRelativeResize="0"/>
          <p:nvPr/>
        </p:nvPicPr>
        <p:blipFill rotWithShape="1">
          <a:blip r:embed="rId5">
            <a:alphaModFix/>
          </a:blip>
          <a:srcRect b="0" l="0" r="0" t="0"/>
          <a:stretch/>
        </p:blipFill>
        <p:spPr>
          <a:xfrm>
            <a:off x="8257408" y="6134"/>
            <a:ext cx="812759" cy="986475"/>
          </a:xfrm>
          <a:prstGeom prst="rect">
            <a:avLst/>
          </a:prstGeom>
          <a:noFill/>
          <a:ln>
            <a:noFill/>
          </a:ln>
        </p:spPr>
      </p:pic>
      <p:sp>
        <p:nvSpPr>
          <p:cNvPr id="524" name="Google Shape;524;p28"/>
          <p:cNvSpPr txBox="1"/>
          <p:nvPr/>
        </p:nvSpPr>
        <p:spPr>
          <a:xfrm>
            <a:off x="14525" y="893575"/>
            <a:ext cx="8022900" cy="4265400"/>
          </a:xfrm>
          <a:prstGeom prst="rect">
            <a:avLst/>
          </a:prstGeom>
          <a:noFill/>
          <a:ln>
            <a:noFill/>
          </a:ln>
        </p:spPr>
        <p:txBody>
          <a:bodyPr anchorCtr="0" anchor="t" bIns="91425" lIns="91425" spcFirstLastPara="1" rIns="91425" wrap="square" tIns="91425">
            <a:noAutofit/>
          </a:bodyPr>
          <a:lstStyle/>
          <a:p>
            <a:pPr indent="0" lvl="0" marL="457200" marR="0" rtl="0" algn="l">
              <a:lnSpc>
                <a:spcPct val="100000"/>
              </a:lnSpc>
              <a:spcBef>
                <a:spcPts val="0"/>
              </a:spcBef>
              <a:spcAft>
                <a:spcPts val="0"/>
              </a:spcAft>
              <a:buClr>
                <a:srgbClr val="000000"/>
              </a:buClr>
              <a:buSzPts val="1600"/>
              <a:buFont typeface="Arial"/>
              <a:buNone/>
            </a:pPr>
            <a:r>
              <a:rPr b="0" i="0" lang="en" sz="1600" u="none" cap="none" strike="noStrike">
                <a:solidFill>
                  <a:srgbClr val="1C315B"/>
                </a:solidFill>
                <a:latin typeface="Roboto"/>
                <a:ea typeface="Roboto"/>
                <a:cs typeface="Roboto"/>
                <a:sym typeface="Roboto"/>
              </a:rPr>
              <a:t>The </a:t>
            </a:r>
            <a:r>
              <a:rPr b="1" i="0" lang="en" sz="1600" u="none" cap="none" strike="noStrike">
                <a:solidFill>
                  <a:srgbClr val="1C315B"/>
                </a:solidFill>
                <a:latin typeface="Roboto"/>
                <a:ea typeface="Roboto"/>
                <a:cs typeface="Roboto"/>
                <a:sym typeface="Roboto"/>
              </a:rPr>
              <a:t>java string isEmpty()</a:t>
            </a:r>
            <a:r>
              <a:rPr b="0" i="0" lang="en" sz="1600" u="none" cap="none" strike="noStrike">
                <a:solidFill>
                  <a:srgbClr val="1C315B"/>
                </a:solidFill>
                <a:latin typeface="Roboto"/>
                <a:ea typeface="Roboto"/>
                <a:cs typeface="Roboto"/>
                <a:sym typeface="Roboto"/>
              </a:rPr>
              <a:t> method checks if this string is empty or not. It returns true, if length of string is 0 otherwise false</a:t>
            </a:r>
            <a:endParaRPr b="0" i="0" sz="1600" u="none" cap="none" strike="noStrike">
              <a:solidFill>
                <a:srgbClr val="1C315B"/>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1C315B"/>
              </a:solidFill>
              <a:latin typeface="Proxima Nova"/>
              <a:ea typeface="Proxima Nova"/>
              <a:cs typeface="Proxima Nova"/>
              <a:sym typeface="Proxima Nova"/>
            </a:endParaRPr>
          </a:p>
          <a:p>
            <a:pPr indent="0" lvl="0" marL="914400" marR="0" rtl="0" algn="l">
              <a:lnSpc>
                <a:spcPct val="135714"/>
              </a:lnSpc>
              <a:spcBef>
                <a:spcPts val="0"/>
              </a:spcBef>
              <a:spcAft>
                <a:spcPts val="0"/>
              </a:spcAft>
              <a:buClr>
                <a:schemeClr val="dk1"/>
              </a:buClr>
              <a:buSzPts val="1100"/>
              <a:buFont typeface="Arial"/>
              <a:buNone/>
            </a:pPr>
            <a:r>
              <a:rPr b="0" i="0" lang="en" sz="1600" u="none" cap="none" strike="noStrike">
                <a:solidFill>
                  <a:srgbClr val="0000FF"/>
                </a:solidFill>
                <a:highlight>
                  <a:srgbClr val="FFFFFE"/>
                </a:highlight>
                <a:latin typeface="Consolas"/>
                <a:ea typeface="Consolas"/>
                <a:cs typeface="Consolas"/>
                <a:sym typeface="Consolas"/>
              </a:rPr>
              <a:t>class</a:t>
            </a:r>
            <a:r>
              <a:rPr b="0" i="0" lang="en" sz="1600" u="none" cap="none" strike="noStrike">
                <a:solidFill>
                  <a:schemeClr val="dk1"/>
                </a:solidFill>
                <a:highlight>
                  <a:srgbClr val="FFFFFE"/>
                </a:highlight>
                <a:latin typeface="Consolas"/>
                <a:ea typeface="Consolas"/>
                <a:cs typeface="Consolas"/>
                <a:sym typeface="Consolas"/>
              </a:rPr>
              <a:t> Main{ </a:t>
            </a:r>
            <a:endParaRPr b="0" i="0" sz="1600" u="none" cap="none" strike="noStrike">
              <a:solidFill>
                <a:schemeClr val="dk1"/>
              </a:solidFill>
              <a:highlight>
                <a:srgbClr val="FFFFFE"/>
              </a:highlight>
              <a:latin typeface="Consolas"/>
              <a:ea typeface="Consolas"/>
              <a:cs typeface="Consolas"/>
              <a:sym typeface="Consolas"/>
            </a:endParaRPr>
          </a:p>
          <a:p>
            <a:pPr indent="0" lvl="0" marL="914400" marR="0" rtl="0" algn="l">
              <a:lnSpc>
                <a:spcPct val="135714"/>
              </a:lnSpc>
              <a:spcBef>
                <a:spcPts val="0"/>
              </a:spcBef>
              <a:spcAft>
                <a:spcPts val="0"/>
              </a:spcAft>
              <a:buClr>
                <a:schemeClr val="dk1"/>
              </a:buClr>
              <a:buSzPts val="1100"/>
              <a:buFont typeface="Arial"/>
              <a:buNone/>
            </a:pPr>
            <a:r>
              <a:rPr b="0" i="0" lang="en" sz="1600" u="none" cap="none" strike="noStrike">
                <a:solidFill>
                  <a:schemeClr val="dk1"/>
                </a:solidFill>
                <a:highlight>
                  <a:srgbClr val="FFFFFE"/>
                </a:highlight>
                <a:latin typeface="Consolas"/>
                <a:ea typeface="Consolas"/>
                <a:cs typeface="Consolas"/>
                <a:sym typeface="Consolas"/>
              </a:rPr>
              <a:t>  </a:t>
            </a:r>
            <a:r>
              <a:rPr b="0" i="0" lang="en" sz="1600" u="none" cap="none" strike="noStrike">
                <a:solidFill>
                  <a:srgbClr val="0000FF"/>
                </a:solidFill>
                <a:highlight>
                  <a:srgbClr val="FFFFFE"/>
                </a:highlight>
                <a:latin typeface="Consolas"/>
                <a:ea typeface="Consolas"/>
                <a:cs typeface="Consolas"/>
                <a:sym typeface="Consolas"/>
              </a:rPr>
              <a:t>public</a:t>
            </a:r>
            <a:r>
              <a:rPr b="0" i="0" lang="en" sz="1600" u="none" cap="none" strike="noStrike">
                <a:solidFill>
                  <a:schemeClr val="dk1"/>
                </a:solidFill>
                <a:highlight>
                  <a:srgbClr val="FFFFFE"/>
                </a:highlight>
                <a:latin typeface="Consolas"/>
                <a:ea typeface="Consolas"/>
                <a:cs typeface="Consolas"/>
                <a:sym typeface="Consolas"/>
              </a:rPr>
              <a:t> </a:t>
            </a:r>
            <a:r>
              <a:rPr b="0" i="0" lang="en" sz="1600" u="none" cap="none" strike="noStrike">
                <a:solidFill>
                  <a:srgbClr val="0000FF"/>
                </a:solidFill>
                <a:highlight>
                  <a:srgbClr val="FFFFFE"/>
                </a:highlight>
                <a:latin typeface="Consolas"/>
                <a:ea typeface="Consolas"/>
                <a:cs typeface="Consolas"/>
                <a:sym typeface="Consolas"/>
              </a:rPr>
              <a:t>static</a:t>
            </a:r>
            <a:r>
              <a:rPr b="0" i="0" lang="en" sz="1600" u="none" cap="none" strike="noStrike">
                <a:solidFill>
                  <a:schemeClr val="dk1"/>
                </a:solidFill>
                <a:highlight>
                  <a:srgbClr val="FFFFFE"/>
                </a:highlight>
                <a:latin typeface="Consolas"/>
                <a:ea typeface="Consolas"/>
                <a:cs typeface="Consolas"/>
                <a:sym typeface="Consolas"/>
              </a:rPr>
              <a:t> </a:t>
            </a:r>
            <a:r>
              <a:rPr b="0" i="0" lang="en" sz="1600" u="none" cap="none" strike="noStrike">
                <a:solidFill>
                  <a:srgbClr val="0000FF"/>
                </a:solidFill>
                <a:highlight>
                  <a:srgbClr val="FFFFFE"/>
                </a:highlight>
                <a:latin typeface="Consolas"/>
                <a:ea typeface="Consolas"/>
                <a:cs typeface="Consolas"/>
                <a:sym typeface="Consolas"/>
              </a:rPr>
              <a:t>void</a:t>
            </a:r>
            <a:r>
              <a:rPr b="0" i="0" lang="en" sz="1600" u="none" cap="none" strike="noStrike">
                <a:solidFill>
                  <a:schemeClr val="dk1"/>
                </a:solidFill>
                <a:highlight>
                  <a:srgbClr val="FFFFFE"/>
                </a:highlight>
                <a:latin typeface="Consolas"/>
                <a:ea typeface="Consolas"/>
                <a:cs typeface="Consolas"/>
                <a:sym typeface="Consolas"/>
              </a:rPr>
              <a:t> main(String args[]){ </a:t>
            </a:r>
            <a:endParaRPr b="0" i="0" sz="1600" u="none" cap="none" strike="noStrike">
              <a:solidFill>
                <a:schemeClr val="dk1"/>
              </a:solidFill>
              <a:highlight>
                <a:srgbClr val="FFFFFE"/>
              </a:highlight>
              <a:latin typeface="Consolas"/>
              <a:ea typeface="Consolas"/>
              <a:cs typeface="Consolas"/>
              <a:sym typeface="Consolas"/>
            </a:endParaRPr>
          </a:p>
          <a:p>
            <a:pPr indent="0" lvl="0" marL="914400" marR="0" rtl="0" algn="l">
              <a:lnSpc>
                <a:spcPct val="135714"/>
              </a:lnSpc>
              <a:spcBef>
                <a:spcPts val="0"/>
              </a:spcBef>
              <a:spcAft>
                <a:spcPts val="0"/>
              </a:spcAft>
              <a:buClr>
                <a:schemeClr val="dk1"/>
              </a:buClr>
              <a:buSzPts val="1100"/>
              <a:buFont typeface="Arial"/>
              <a:buNone/>
            </a:pPr>
            <a:r>
              <a:rPr b="0" i="0" lang="en" sz="1600" u="none" cap="none" strike="noStrike">
                <a:solidFill>
                  <a:schemeClr val="dk1"/>
                </a:solidFill>
                <a:highlight>
                  <a:srgbClr val="FFFFFE"/>
                </a:highlight>
                <a:latin typeface="Consolas"/>
                <a:ea typeface="Consolas"/>
                <a:cs typeface="Consolas"/>
                <a:sym typeface="Consolas"/>
              </a:rPr>
              <a:t>    String s1=</a:t>
            </a:r>
            <a:r>
              <a:rPr b="0" i="0" lang="en" sz="1600" u="none" cap="none" strike="noStrike">
                <a:solidFill>
                  <a:srgbClr val="A31515"/>
                </a:solidFill>
                <a:highlight>
                  <a:srgbClr val="FFFFFE"/>
                </a:highlight>
                <a:latin typeface="Consolas"/>
                <a:ea typeface="Consolas"/>
                <a:cs typeface="Consolas"/>
                <a:sym typeface="Consolas"/>
              </a:rPr>
              <a:t>""</a:t>
            </a:r>
            <a:r>
              <a:rPr b="0" i="0" lang="en" sz="1600" u="none" cap="none" strike="noStrike">
                <a:solidFill>
                  <a:schemeClr val="dk1"/>
                </a:solidFill>
                <a:highlight>
                  <a:srgbClr val="FFFFFE"/>
                </a:highlight>
                <a:latin typeface="Consolas"/>
                <a:ea typeface="Consolas"/>
                <a:cs typeface="Consolas"/>
                <a:sym typeface="Consolas"/>
              </a:rPr>
              <a:t>; </a:t>
            </a:r>
            <a:endParaRPr b="0" i="0" sz="1600" u="none" cap="none" strike="noStrike">
              <a:solidFill>
                <a:schemeClr val="dk1"/>
              </a:solidFill>
              <a:highlight>
                <a:srgbClr val="FFFFFE"/>
              </a:highlight>
              <a:latin typeface="Consolas"/>
              <a:ea typeface="Consolas"/>
              <a:cs typeface="Consolas"/>
              <a:sym typeface="Consolas"/>
            </a:endParaRPr>
          </a:p>
          <a:p>
            <a:pPr indent="0" lvl="0" marL="914400" marR="0" rtl="0" algn="l">
              <a:lnSpc>
                <a:spcPct val="135714"/>
              </a:lnSpc>
              <a:spcBef>
                <a:spcPts val="0"/>
              </a:spcBef>
              <a:spcAft>
                <a:spcPts val="0"/>
              </a:spcAft>
              <a:buClr>
                <a:schemeClr val="dk1"/>
              </a:buClr>
              <a:buSzPts val="1100"/>
              <a:buFont typeface="Arial"/>
              <a:buNone/>
            </a:pPr>
            <a:r>
              <a:rPr b="0" i="0" lang="en" sz="1600" u="none" cap="none" strike="noStrike">
                <a:solidFill>
                  <a:schemeClr val="dk1"/>
                </a:solidFill>
                <a:highlight>
                  <a:srgbClr val="FFFFFE"/>
                </a:highlight>
                <a:latin typeface="Consolas"/>
                <a:ea typeface="Consolas"/>
                <a:cs typeface="Consolas"/>
                <a:sym typeface="Consolas"/>
              </a:rPr>
              <a:t>    String s2=</a:t>
            </a:r>
            <a:r>
              <a:rPr b="0" i="0" lang="en" sz="1600" u="none" cap="none" strike="noStrike">
                <a:solidFill>
                  <a:srgbClr val="A31515"/>
                </a:solidFill>
                <a:highlight>
                  <a:srgbClr val="FFFFFE"/>
                </a:highlight>
                <a:latin typeface="Consolas"/>
                <a:ea typeface="Consolas"/>
                <a:cs typeface="Consolas"/>
                <a:sym typeface="Consolas"/>
              </a:rPr>
              <a:t>"ethnus"</a:t>
            </a:r>
            <a:r>
              <a:rPr b="0" i="0" lang="en" sz="1600" u="none" cap="none" strike="noStrike">
                <a:solidFill>
                  <a:schemeClr val="dk1"/>
                </a:solidFill>
                <a:highlight>
                  <a:srgbClr val="FFFFFE"/>
                </a:highlight>
                <a:latin typeface="Consolas"/>
                <a:ea typeface="Consolas"/>
                <a:cs typeface="Consolas"/>
                <a:sym typeface="Consolas"/>
              </a:rPr>
              <a:t>; </a:t>
            </a:r>
            <a:endParaRPr b="0" i="0" sz="1600" u="none" cap="none" strike="noStrike">
              <a:solidFill>
                <a:schemeClr val="dk1"/>
              </a:solidFill>
              <a:highlight>
                <a:srgbClr val="FFFFFE"/>
              </a:highlight>
              <a:latin typeface="Consolas"/>
              <a:ea typeface="Consolas"/>
              <a:cs typeface="Consolas"/>
              <a:sym typeface="Consolas"/>
            </a:endParaRPr>
          </a:p>
          <a:p>
            <a:pPr indent="0" lvl="0" marL="914400" marR="0" rtl="0" algn="l">
              <a:lnSpc>
                <a:spcPct val="135714"/>
              </a:lnSpc>
              <a:spcBef>
                <a:spcPts val="0"/>
              </a:spcBef>
              <a:spcAft>
                <a:spcPts val="0"/>
              </a:spcAft>
              <a:buClr>
                <a:schemeClr val="dk1"/>
              </a:buClr>
              <a:buSzPts val="1100"/>
              <a:buFont typeface="Arial"/>
              <a:buNone/>
            </a:pPr>
            <a:r>
              <a:rPr b="0" i="0" lang="en" sz="1600" u="none" cap="none" strike="noStrike">
                <a:solidFill>
                  <a:schemeClr val="dk1"/>
                </a:solidFill>
                <a:highlight>
                  <a:srgbClr val="FFFFFE"/>
                </a:highlight>
                <a:latin typeface="Consolas"/>
                <a:ea typeface="Consolas"/>
                <a:cs typeface="Consolas"/>
                <a:sym typeface="Consolas"/>
              </a:rPr>
              <a:t>    System.out.println(s1.isEmpty()); </a:t>
            </a:r>
            <a:endParaRPr b="0" i="0" sz="1600" u="none" cap="none" strike="noStrike">
              <a:solidFill>
                <a:schemeClr val="dk1"/>
              </a:solidFill>
              <a:highlight>
                <a:srgbClr val="FFFFFE"/>
              </a:highlight>
              <a:latin typeface="Consolas"/>
              <a:ea typeface="Consolas"/>
              <a:cs typeface="Consolas"/>
              <a:sym typeface="Consolas"/>
            </a:endParaRPr>
          </a:p>
          <a:p>
            <a:pPr indent="0" lvl="0" marL="914400" marR="0" rtl="0" algn="l">
              <a:lnSpc>
                <a:spcPct val="135714"/>
              </a:lnSpc>
              <a:spcBef>
                <a:spcPts val="0"/>
              </a:spcBef>
              <a:spcAft>
                <a:spcPts val="0"/>
              </a:spcAft>
              <a:buClr>
                <a:schemeClr val="dk1"/>
              </a:buClr>
              <a:buSzPts val="1100"/>
              <a:buFont typeface="Arial"/>
              <a:buNone/>
            </a:pPr>
            <a:r>
              <a:rPr b="0" i="0" lang="en" sz="1600" u="none" cap="none" strike="noStrike">
                <a:solidFill>
                  <a:schemeClr val="dk1"/>
                </a:solidFill>
                <a:highlight>
                  <a:srgbClr val="FFFFFE"/>
                </a:highlight>
                <a:latin typeface="Consolas"/>
                <a:ea typeface="Consolas"/>
                <a:cs typeface="Consolas"/>
                <a:sym typeface="Consolas"/>
              </a:rPr>
              <a:t>    System.out.println(s2.isEmpty()); </a:t>
            </a:r>
            <a:endParaRPr b="0" i="0" sz="1600" u="none" cap="none" strike="noStrike">
              <a:solidFill>
                <a:schemeClr val="dk1"/>
              </a:solidFill>
              <a:highlight>
                <a:srgbClr val="FFFFFE"/>
              </a:highlight>
              <a:latin typeface="Consolas"/>
              <a:ea typeface="Consolas"/>
              <a:cs typeface="Consolas"/>
              <a:sym typeface="Consolas"/>
            </a:endParaRPr>
          </a:p>
          <a:p>
            <a:pPr indent="0" lvl="0" marL="914400" marR="0" rtl="0" algn="l">
              <a:lnSpc>
                <a:spcPct val="135714"/>
              </a:lnSpc>
              <a:spcBef>
                <a:spcPts val="0"/>
              </a:spcBef>
              <a:spcAft>
                <a:spcPts val="0"/>
              </a:spcAft>
              <a:buClr>
                <a:schemeClr val="dk1"/>
              </a:buClr>
              <a:buSzPts val="1100"/>
              <a:buFont typeface="Arial"/>
              <a:buNone/>
            </a:pPr>
            <a:r>
              <a:rPr b="0" i="0" lang="en" sz="1600" u="none" cap="none" strike="noStrike">
                <a:solidFill>
                  <a:schemeClr val="dk1"/>
                </a:solidFill>
                <a:highlight>
                  <a:srgbClr val="FFFFFE"/>
                </a:highlight>
                <a:latin typeface="Consolas"/>
                <a:ea typeface="Consolas"/>
                <a:cs typeface="Consolas"/>
                <a:sym typeface="Consolas"/>
              </a:rPr>
              <a:t>  }</a:t>
            </a:r>
            <a:endParaRPr b="0" i="0" sz="1600" u="none" cap="none" strike="noStrike">
              <a:solidFill>
                <a:schemeClr val="dk1"/>
              </a:solidFill>
              <a:highlight>
                <a:srgbClr val="FFFFFE"/>
              </a:highlight>
              <a:latin typeface="Consolas"/>
              <a:ea typeface="Consolas"/>
              <a:cs typeface="Consolas"/>
              <a:sym typeface="Consolas"/>
            </a:endParaRPr>
          </a:p>
          <a:p>
            <a:pPr indent="0" lvl="0" marL="914400" marR="0" rtl="0" algn="l">
              <a:lnSpc>
                <a:spcPct val="135714"/>
              </a:lnSpc>
              <a:spcBef>
                <a:spcPts val="0"/>
              </a:spcBef>
              <a:spcAft>
                <a:spcPts val="0"/>
              </a:spcAft>
              <a:buClr>
                <a:srgbClr val="000000"/>
              </a:buClr>
              <a:buSzPts val="1600"/>
              <a:buFont typeface="Arial"/>
              <a:buNone/>
            </a:pPr>
            <a:r>
              <a:rPr b="0" i="0" lang="en" sz="1600" u="none" cap="none" strike="noStrike">
                <a:solidFill>
                  <a:schemeClr val="dk1"/>
                </a:solidFill>
                <a:highlight>
                  <a:srgbClr val="FFFFFE"/>
                </a:highlight>
                <a:latin typeface="Consolas"/>
                <a:ea typeface="Consolas"/>
                <a:cs typeface="Consolas"/>
                <a:sym typeface="Consolas"/>
              </a:rPr>
              <a:t>}</a:t>
            </a:r>
            <a:endParaRPr b="0" i="0" sz="1600" u="none" cap="none" strike="noStrike">
              <a:solidFill>
                <a:srgbClr val="1C315B"/>
              </a:solidFill>
              <a:latin typeface="Consolas"/>
              <a:ea typeface="Consolas"/>
              <a:cs typeface="Consolas"/>
              <a:sym typeface="Consolas"/>
            </a:endParaRPr>
          </a:p>
        </p:txBody>
      </p:sp>
    </p:spTree>
  </p:cSld>
  <p:clrMapOvr>
    <a:masterClrMapping/>
  </p:clrMapOvr>
  <p:transition spd="slow">
    <p:push dir="r"/>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315B"/>
        </a:solidFill>
      </p:bgPr>
    </p:bg>
    <p:spTree>
      <p:nvGrpSpPr>
        <p:cNvPr id="235" name="Shape 235"/>
        <p:cNvGrpSpPr/>
        <p:nvPr/>
      </p:nvGrpSpPr>
      <p:grpSpPr>
        <a:xfrm>
          <a:off x="0" y="0"/>
          <a:ext cx="0" cy="0"/>
          <a:chOff x="0" y="0"/>
          <a:chExt cx="0" cy="0"/>
        </a:xfrm>
      </p:grpSpPr>
      <p:sp>
        <p:nvSpPr>
          <p:cNvPr id="236" name="Google Shape;236;p2"/>
          <p:cNvSpPr/>
          <p:nvPr/>
        </p:nvSpPr>
        <p:spPr>
          <a:xfrm>
            <a:off x="1518136" y="1597432"/>
            <a:ext cx="6105854" cy="1947483"/>
          </a:xfrm>
          <a:prstGeom prst="rect">
            <a:avLst/>
          </a:prstGeom>
          <a:noFill/>
          <a:ln>
            <a:noFill/>
          </a:ln>
        </p:spPr>
        <p:txBody>
          <a:bodyPr anchorCtr="0" anchor="ctr" bIns="82925" lIns="81625" spcFirstLastPara="1" rIns="81625" wrap="square" tIns="82925">
            <a:noAutofit/>
          </a:bodyPr>
          <a:lstStyle/>
          <a:p>
            <a:pPr indent="0" lvl="0" marL="0" marR="0" rtl="0" algn="ctr">
              <a:lnSpc>
                <a:spcPct val="100000"/>
              </a:lnSpc>
              <a:spcBef>
                <a:spcPts val="0"/>
              </a:spcBef>
              <a:spcAft>
                <a:spcPts val="0"/>
              </a:spcAft>
              <a:buClr>
                <a:srgbClr val="000000"/>
              </a:buClr>
              <a:buSzPts val="4000"/>
              <a:buFont typeface="Arial"/>
              <a:buNone/>
            </a:pPr>
            <a:r>
              <a:rPr b="0" i="0" lang="en" sz="4000" u="none" cap="none" strike="noStrike">
                <a:solidFill>
                  <a:srgbClr val="FFFFFF"/>
                </a:solidFill>
                <a:latin typeface="Proxima Nova"/>
                <a:ea typeface="Proxima Nova"/>
                <a:cs typeface="Proxima Nova"/>
                <a:sym typeface="Proxima Nova"/>
              </a:rPr>
              <a:t>Strings</a:t>
            </a:r>
            <a:endParaRPr b="0" i="0" sz="4000" u="none" cap="none" strike="noStrike">
              <a:solidFill>
                <a:srgbClr val="FFFFFF"/>
              </a:solidFill>
              <a:latin typeface="Proxima Nova"/>
              <a:ea typeface="Proxima Nova"/>
              <a:cs typeface="Proxima Nova"/>
              <a:sym typeface="Proxima Nova"/>
            </a:endParaRPr>
          </a:p>
        </p:txBody>
      </p:sp>
      <p:pic>
        <p:nvPicPr>
          <p:cNvPr id="237" name="Google Shape;237;p2"/>
          <p:cNvPicPr preferRelativeResize="0"/>
          <p:nvPr/>
        </p:nvPicPr>
        <p:blipFill rotWithShape="1">
          <a:blip r:embed="rId3">
            <a:alphaModFix/>
          </a:blip>
          <a:srcRect b="0" l="0" r="0" t="0"/>
          <a:stretch/>
        </p:blipFill>
        <p:spPr>
          <a:xfrm>
            <a:off x="8177168" y="152168"/>
            <a:ext cx="813084" cy="993987"/>
          </a:xfrm>
          <a:prstGeom prst="rect">
            <a:avLst/>
          </a:prstGeom>
          <a:noFill/>
          <a:ln>
            <a:noFill/>
          </a:ln>
        </p:spPr>
      </p:pic>
      <p:pic>
        <p:nvPicPr>
          <p:cNvPr id="238" name="Google Shape;238;p2"/>
          <p:cNvPicPr preferRelativeResize="0"/>
          <p:nvPr/>
        </p:nvPicPr>
        <p:blipFill rotWithShape="1">
          <a:blip r:embed="rId4">
            <a:alphaModFix/>
          </a:blip>
          <a:srcRect b="0" l="0" r="0" t="0"/>
          <a:stretch/>
        </p:blipFill>
        <p:spPr>
          <a:xfrm>
            <a:off x="5696359" y="510382"/>
            <a:ext cx="2340964" cy="225639"/>
          </a:xfrm>
          <a:prstGeom prst="rect">
            <a:avLst/>
          </a:prstGeom>
          <a:noFill/>
          <a:ln>
            <a:noFill/>
          </a:ln>
        </p:spPr>
      </p:pic>
    </p:spTree>
  </p:cSld>
  <p:clrMapOvr>
    <a:masterClrMapping/>
  </p:clrMapOvr>
  <p:transition spd="slow">
    <p:push/>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28" name="Shape 528"/>
        <p:cNvGrpSpPr/>
        <p:nvPr/>
      </p:nvGrpSpPr>
      <p:grpSpPr>
        <a:xfrm>
          <a:off x="0" y="0"/>
          <a:ext cx="0" cy="0"/>
          <a:chOff x="0" y="0"/>
          <a:chExt cx="0" cy="0"/>
        </a:xfrm>
      </p:grpSpPr>
      <p:pic>
        <p:nvPicPr>
          <p:cNvPr id="529" name="Google Shape;529;p29"/>
          <p:cNvPicPr preferRelativeResize="0"/>
          <p:nvPr/>
        </p:nvPicPr>
        <p:blipFill rotWithShape="1">
          <a:blip r:embed="rId3">
            <a:alphaModFix/>
          </a:blip>
          <a:srcRect b="57238" l="8631" r="8614" t="0"/>
          <a:stretch/>
        </p:blipFill>
        <p:spPr>
          <a:xfrm>
            <a:off x="0" y="4507228"/>
            <a:ext cx="2511178" cy="651774"/>
          </a:xfrm>
          <a:prstGeom prst="rect">
            <a:avLst/>
          </a:prstGeom>
          <a:noFill/>
          <a:ln>
            <a:noFill/>
          </a:ln>
        </p:spPr>
      </p:pic>
      <p:pic>
        <p:nvPicPr>
          <p:cNvPr id="530" name="Google Shape;530;p29"/>
          <p:cNvPicPr preferRelativeResize="0"/>
          <p:nvPr/>
        </p:nvPicPr>
        <p:blipFill rotWithShape="1">
          <a:blip r:embed="rId4">
            <a:alphaModFix/>
          </a:blip>
          <a:srcRect b="0" l="0" r="0" t="0"/>
          <a:stretch/>
        </p:blipFill>
        <p:spPr>
          <a:xfrm>
            <a:off x="5696359" y="510382"/>
            <a:ext cx="2340965" cy="225639"/>
          </a:xfrm>
          <a:prstGeom prst="rect">
            <a:avLst/>
          </a:prstGeom>
          <a:noFill/>
          <a:ln>
            <a:noFill/>
          </a:ln>
        </p:spPr>
      </p:pic>
      <p:sp>
        <p:nvSpPr>
          <p:cNvPr id="531" name="Google Shape;531;p29"/>
          <p:cNvSpPr/>
          <p:nvPr/>
        </p:nvSpPr>
        <p:spPr>
          <a:xfrm>
            <a:off x="0" y="385643"/>
            <a:ext cx="4870800" cy="474600"/>
          </a:xfrm>
          <a:prstGeom prst="homePlate">
            <a:avLst>
              <a:gd fmla="val 50000" name="adj"/>
            </a:avLst>
          </a:prstGeom>
          <a:solidFill>
            <a:srgbClr val="1C315B"/>
          </a:solidFill>
          <a:ln>
            <a:noFill/>
          </a:ln>
        </p:spPr>
        <p:txBody>
          <a:bodyPr anchorCtr="0" anchor="ctr" bIns="82925" lIns="81625" spcFirstLastPara="1" rIns="81625" wrap="square" tIns="829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FFFF"/>
                </a:solidFill>
                <a:latin typeface="Roboto"/>
                <a:ea typeface="Roboto"/>
                <a:cs typeface="Roboto"/>
                <a:sym typeface="Roboto"/>
              </a:rPr>
              <a:t>lastIndexOf() - Example</a:t>
            </a:r>
            <a:endParaRPr b="0" i="0" sz="1800" u="none" cap="none" strike="noStrike">
              <a:solidFill>
                <a:srgbClr val="000000"/>
              </a:solidFill>
              <a:latin typeface="Roboto"/>
              <a:ea typeface="Roboto"/>
              <a:cs typeface="Roboto"/>
              <a:sym typeface="Roboto"/>
            </a:endParaRPr>
          </a:p>
        </p:txBody>
      </p:sp>
      <p:pic>
        <p:nvPicPr>
          <p:cNvPr id="532" name="Google Shape;532;p29"/>
          <p:cNvPicPr preferRelativeResize="0"/>
          <p:nvPr/>
        </p:nvPicPr>
        <p:blipFill rotWithShape="1">
          <a:blip r:embed="rId5">
            <a:alphaModFix/>
          </a:blip>
          <a:srcRect b="0" l="0" r="0" t="0"/>
          <a:stretch/>
        </p:blipFill>
        <p:spPr>
          <a:xfrm>
            <a:off x="8257408" y="6134"/>
            <a:ext cx="812759" cy="986475"/>
          </a:xfrm>
          <a:prstGeom prst="rect">
            <a:avLst/>
          </a:prstGeom>
          <a:noFill/>
          <a:ln>
            <a:noFill/>
          </a:ln>
        </p:spPr>
      </p:pic>
      <p:sp>
        <p:nvSpPr>
          <p:cNvPr id="533" name="Google Shape;533;p29"/>
          <p:cNvSpPr txBox="1"/>
          <p:nvPr/>
        </p:nvSpPr>
        <p:spPr>
          <a:xfrm>
            <a:off x="14525" y="893575"/>
            <a:ext cx="8022900" cy="4265400"/>
          </a:xfrm>
          <a:prstGeom prst="rect">
            <a:avLst/>
          </a:prstGeom>
          <a:noFill/>
          <a:ln>
            <a:noFill/>
          </a:ln>
        </p:spPr>
        <p:txBody>
          <a:bodyPr anchorCtr="0" anchor="t" bIns="91425" lIns="91425" spcFirstLastPara="1" rIns="91425" wrap="square" tIns="91425">
            <a:noAutofit/>
          </a:bodyPr>
          <a:lstStyle/>
          <a:p>
            <a:pPr indent="0" lvl="0" marL="457200" marR="0" rtl="0" algn="l">
              <a:lnSpc>
                <a:spcPct val="100000"/>
              </a:lnSpc>
              <a:spcBef>
                <a:spcPts val="0"/>
              </a:spcBef>
              <a:spcAft>
                <a:spcPts val="0"/>
              </a:spcAft>
              <a:buClr>
                <a:srgbClr val="000000"/>
              </a:buClr>
              <a:buSzPts val="1600"/>
              <a:buFont typeface="Arial"/>
              <a:buNone/>
            </a:pPr>
            <a:r>
              <a:rPr b="0" i="0" lang="en" sz="1600" u="none" cap="none" strike="noStrike">
                <a:solidFill>
                  <a:srgbClr val="1C315B"/>
                </a:solidFill>
                <a:latin typeface="Roboto"/>
                <a:ea typeface="Roboto"/>
                <a:cs typeface="Roboto"/>
                <a:sym typeface="Roboto"/>
              </a:rPr>
              <a:t>The </a:t>
            </a:r>
            <a:r>
              <a:rPr b="1" i="0" lang="en" sz="1600" u="none" cap="none" strike="noStrike">
                <a:solidFill>
                  <a:srgbClr val="1C315B"/>
                </a:solidFill>
                <a:latin typeface="Roboto"/>
                <a:ea typeface="Roboto"/>
                <a:cs typeface="Roboto"/>
                <a:sym typeface="Roboto"/>
              </a:rPr>
              <a:t>java string lastIndexOf()</a:t>
            </a:r>
            <a:r>
              <a:rPr b="0" i="0" lang="en" sz="1600" u="none" cap="none" strike="noStrike">
                <a:solidFill>
                  <a:srgbClr val="1C315B"/>
                </a:solidFill>
                <a:latin typeface="Roboto"/>
                <a:ea typeface="Roboto"/>
                <a:cs typeface="Roboto"/>
                <a:sym typeface="Roboto"/>
              </a:rPr>
              <a:t> method returns last index of the given character value or substring. If it is not found, it returns -1</a:t>
            </a:r>
            <a:endParaRPr b="0" i="0" sz="1600" u="none" cap="none" strike="noStrike">
              <a:solidFill>
                <a:srgbClr val="1C315B"/>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1C315B"/>
              </a:solidFill>
              <a:latin typeface="Proxima Nova"/>
              <a:ea typeface="Proxima Nova"/>
              <a:cs typeface="Proxima Nova"/>
              <a:sym typeface="Proxima Nova"/>
            </a:endParaRPr>
          </a:p>
          <a:p>
            <a:pPr indent="0" lvl="0" marL="914400" marR="0" rtl="0" algn="l">
              <a:lnSpc>
                <a:spcPct val="135714"/>
              </a:lnSpc>
              <a:spcBef>
                <a:spcPts val="0"/>
              </a:spcBef>
              <a:spcAft>
                <a:spcPts val="0"/>
              </a:spcAft>
              <a:buClr>
                <a:schemeClr val="dk1"/>
              </a:buClr>
              <a:buSzPts val="1100"/>
              <a:buFont typeface="Arial"/>
              <a:buNone/>
            </a:pPr>
            <a:r>
              <a:rPr b="0" i="0" lang="en" sz="1600" u="none" cap="none" strike="noStrike">
                <a:solidFill>
                  <a:srgbClr val="0000FF"/>
                </a:solidFill>
                <a:highlight>
                  <a:srgbClr val="FFFFFE"/>
                </a:highlight>
                <a:latin typeface="Consolas"/>
                <a:ea typeface="Consolas"/>
                <a:cs typeface="Consolas"/>
                <a:sym typeface="Consolas"/>
              </a:rPr>
              <a:t>class</a:t>
            </a:r>
            <a:r>
              <a:rPr b="0" i="0" lang="en" sz="1600" u="none" cap="none" strike="noStrike">
                <a:solidFill>
                  <a:schemeClr val="dk1"/>
                </a:solidFill>
                <a:highlight>
                  <a:srgbClr val="FFFFFE"/>
                </a:highlight>
                <a:latin typeface="Consolas"/>
                <a:ea typeface="Consolas"/>
                <a:cs typeface="Consolas"/>
                <a:sym typeface="Consolas"/>
              </a:rPr>
              <a:t> Main{ </a:t>
            </a:r>
            <a:endParaRPr b="0" i="0" sz="1600" u="none" cap="none" strike="noStrike">
              <a:solidFill>
                <a:schemeClr val="dk1"/>
              </a:solidFill>
              <a:highlight>
                <a:srgbClr val="FFFFFE"/>
              </a:highlight>
              <a:latin typeface="Consolas"/>
              <a:ea typeface="Consolas"/>
              <a:cs typeface="Consolas"/>
              <a:sym typeface="Consolas"/>
            </a:endParaRPr>
          </a:p>
          <a:p>
            <a:pPr indent="0" lvl="0" marL="914400" marR="0" rtl="0" algn="l">
              <a:lnSpc>
                <a:spcPct val="135714"/>
              </a:lnSpc>
              <a:spcBef>
                <a:spcPts val="0"/>
              </a:spcBef>
              <a:spcAft>
                <a:spcPts val="0"/>
              </a:spcAft>
              <a:buClr>
                <a:schemeClr val="dk1"/>
              </a:buClr>
              <a:buSzPts val="1100"/>
              <a:buFont typeface="Arial"/>
              <a:buNone/>
            </a:pPr>
            <a:r>
              <a:rPr b="0" i="0" lang="en" sz="1600" u="none" cap="none" strike="noStrike">
                <a:solidFill>
                  <a:schemeClr val="dk1"/>
                </a:solidFill>
                <a:highlight>
                  <a:srgbClr val="FFFFFE"/>
                </a:highlight>
                <a:latin typeface="Consolas"/>
                <a:ea typeface="Consolas"/>
                <a:cs typeface="Consolas"/>
                <a:sym typeface="Consolas"/>
              </a:rPr>
              <a:t>  </a:t>
            </a:r>
            <a:r>
              <a:rPr b="0" i="0" lang="en" sz="1600" u="none" cap="none" strike="noStrike">
                <a:solidFill>
                  <a:srgbClr val="0000FF"/>
                </a:solidFill>
                <a:highlight>
                  <a:srgbClr val="FFFFFE"/>
                </a:highlight>
                <a:latin typeface="Consolas"/>
                <a:ea typeface="Consolas"/>
                <a:cs typeface="Consolas"/>
                <a:sym typeface="Consolas"/>
              </a:rPr>
              <a:t>public</a:t>
            </a:r>
            <a:r>
              <a:rPr b="0" i="0" lang="en" sz="1600" u="none" cap="none" strike="noStrike">
                <a:solidFill>
                  <a:schemeClr val="dk1"/>
                </a:solidFill>
                <a:highlight>
                  <a:srgbClr val="FFFFFE"/>
                </a:highlight>
                <a:latin typeface="Consolas"/>
                <a:ea typeface="Consolas"/>
                <a:cs typeface="Consolas"/>
                <a:sym typeface="Consolas"/>
              </a:rPr>
              <a:t> </a:t>
            </a:r>
            <a:r>
              <a:rPr b="0" i="0" lang="en" sz="1600" u="none" cap="none" strike="noStrike">
                <a:solidFill>
                  <a:srgbClr val="0000FF"/>
                </a:solidFill>
                <a:highlight>
                  <a:srgbClr val="FFFFFE"/>
                </a:highlight>
                <a:latin typeface="Consolas"/>
                <a:ea typeface="Consolas"/>
                <a:cs typeface="Consolas"/>
                <a:sym typeface="Consolas"/>
              </a:rPr>
              <a:t>static</a:t>
            </a:r>
            <a:r>
              <a:rPr b="0" i="0" lang="en" sz="1600" u="none" cap="none" strike="noStrike">
                <a:solidFill>
                  <a:schemeClr val="dk1"/>
                </a:solidFill>
                <a:highlight>
                  <a:srgbClr val="FFFFFE"/>
                </a:highlight>
                <a:latin typeface="Consolas"/>
                <a:ea typeface="Consolas"/>
                <a:cs typeface="Consolas"/>
                <a:sym typeface="Consolas"/>
              </a:rPr>
              <a:t> </a:t>
            </a:r>
            <a:r>
              <a:rPr b="0" i="0" lang="en" sz="1600" u="none" cap="none" strike="noStrike">
                <a:solidFill>
                  <a:srgbClr val="0000FF"/>
                </a:solidFill>
                <a:highlight>
                  <a:srgbClr val="FFFFFE"/>
                </a:highlight>
                <a:latin typeface="Consolas"/>
                <a:ea typeface="Consolas"/>
                <a:cs typeface="Consolas"/>
                <a:sym typeface="Consolas"/>
              </a:rPr>
              <a:t>void</a:t>
            </a:r>
            <a:r>
              <a:rPr b="0" i="0" lang="en" sz="1600" u="none" cap="none" strike="noStrike">
                <a:solidFill>
                  <a:schemeClr val="dk1"/>
                </a:solidFill>
                <a:highlight>
                  <a:srgbClr val="FFFFFE"/>
                </a:highlight>
                <a:latin typeface="Consolas"/>
                <a:ea typeface="Consolas"/>
                <a:cs typeface="Consolas"/>
                <a:sym typeface="Consolas"/>
              </a:rPr>
              <a:t> main(String args[]){ </a:t>
            </a:r>
            <a:endParaRPr b="0" i="0" sz="1600" u="none" cap="none" strike="noStrike">
              <a:solidFill>
                <a:schemeClr val="dk1"/>
              </a:solidFill>
              <a:highlight>
                <a:srgbClr val="FFFFFE"/>
              </a:highlight>
              <a:latin typeface="Consolas"/>
              <a:ea typeface="Consolas"/>
              <a:cs typeface="Consolas"/>
              <a:sym typeface="Consolas"/>
            </a:endParaRPr>
          </a:p>
          <a:p>
            <a:pPr indent="0" lvl="0" marL="914400" marR="0" rtl="0" algn="l">
              <a:lnSpc>
                <a:spcPct val="135714"/>
              </a:lnSpc>
              <a:spcBef>
                <a:spcPts val="0"/>
              </a:spcBef>
              <a:spcAft>
                <a:spcPts val="0"/>
              </a:spcAft>
              <a:buClr>
                <a:schemeClr val="dk1"/>
              </a:buClr>
              <a:buSzPts val="1100"/>
              <a:buFont typeface="Arial"/>
              <a:buNone/>
            </a:pPr>
            <a:r>
              <a:rPr b="0" i="0" lang="en" sz="1600" u="none" cap="none" strike="noStrike">
                <a:solidFill>
                  <a:schemeClr val="dk1"/>
                </a:solidFill>
                <a:highlight>
                  <a:srgbClr val="FFFFFE"/>
                </a:highlight>
                <a:latin typeface="Consolas"/>
                <a:ea typeface="Consolas"/>
                <a:cs typeface="Consolas"/>
                <a:sym typeface="Consolas"/>
              </a:rPr>
              <a:t>    String s1=</a:t>
            </a:r>
            <a:r>
              <a:rPr b="0" i="0" lang="en" sz="1600" u="none" cap="none" strike="noStrike">
                <a:solidFill>
                  <a:srgbClr val="A31515"/>
                </a:solidFill>
                <a:highlight>
                  <a:srgbClr val="FFFFFE"/>
                </a:highlight>
                <a:latin typeface="Consolas"/>
                <a:ea typeface="Consolas"/>
                <a:cs typeface="Consolas"/>
                <a:sym typeface="Consolas"/>
              </a:rPr>
              <a:t>"this is index of example"</a:t>
            </a:r>
            <a:r>
              <a:rPr b="0" i="0" lang="en" sz="1600" u="none" cap="none" strike="noStrike">
                <a:solidFill>
                  <a:schemeClr val="dk1"/>
                </a:solidFill>
                <a:highlight>
                  <a:srgbClr val="FFFFFE"/>
                </a:highlight>
                <a:latin typeface="Consolas"/>
                <a:ea typeface="Consolas"/>
                <a:cs typeface="Consolas"/>
                <a:sym typeface="Consolas"/>
              </a:rPr>
              <a:t>;</a:t>
            </a:r>
            <a:endParaRPr b="0" i="0" sz="1600" u="none" cap="none" strike="noStrike">
              <a:solidFill>
                <a:schemeClr val="dk1"/>
              </a:solidFill>
              <a:highlight>
                <a:srgbClr val="FFFFFE"/>
              </a:highlight>
              <a:latin typeface="Consolas"/>
              <a:ea typeface="Consolas"/>
              <a:cs typeface="Consolas"/>
              <a:sym typeface="Consolas"/>
            </a:endParaRPr>
          </a:p>
          <a:p>
            <a:pPr indent="0" lvl="0" marL="914400" marR="0" rtl="0" algn="l">
              <a:lnSpc>
                <a:spcPct val="135714"/>
              </a:lnSpc>
              <a:spcBef>
                <a:spcPts val="0"/>
              </a:spcBef>
              <a:spcAft>
                <a:spcPts val="0"/>
              </a:spcAft>
              <a:buClr>
                <a:schemeClr val="dk1"/>
              </a:buClr>
              <a:buSzPts val="1100"/>
              <a:buFont typeface="Arial"/>
              <a:buNone/>
            </a:pPr>
            <a:r>
              <a:rPr b="0" i="0" lang="en" sz="1600" u="none" cap="none" strike="noStrike">
                <a:solidFill>
                  <a:schemeClr val="dk1"/>
                </a:solidFill>
                <a:highlight>
                  <a:srgbClr val="FFFFFE"/>
                </a:highlight>
                <a:latin typeface="Consolas"/>
                <a:ea typeface="Consolas"/>
                <a:cs typeface="Consolas"/>
                <a:sym typeface="Consolas"/>
              </a:rPr>
              <a:t>    </a:t>
            </a:r>
            <a:r>
              <a:rPr b="0" i="0" lang="en" sz="1600" u="none" cap="none" strike="noStrike">
                <a:solidFill>
                  <a:srgbClr val="0000FF"/>
                </a:solidFill>
                <a:highlight>
                  <a:srgbClr val="FFFFFE"/>
                </a:highlight>
                <a:latin typeface="Consolas"/>
                <a:ea typeface="Consolas"/>
                <a:cs typeface="Consolas"/>
                <a:sym typeface="Consolas"/>
              </a:rPr>
              <a:t>int</a:t>
            </a:r>
            <a:r>
              <a:rPr b="0" i="0" lang="en" sz="1600" u="none" cap="none" strike="noStrike">
                <a:solidFill>
                  <a:schemeClr val="dk1"/>
                </a:solidFill>
                <a:highlight>
                  <a:srgbClr val="FFFFFE"/>
                </a:highlight>
                <a:latin typeface="Consolas"/>
                <a:ea typeface="Consolas"/>
                <a:cs typeface="Consolas"/>
                <a:sym typeface="Consolas"/>
              </a:rPr>
              <a:t> index1=s1.lastIndexOf(</a:t>
            </a:r>
            <a:r>
              <a:rPr b="0" i="0" lang="en" sz="1600" u="none" cap="none" strike="noStrike">
                <a:solidFill>
                  <a:srgbClr val="A31515"/>
                </a:solidFill>
                <a:highlight>
                  <a:srgbClr val="FFFFFE"/>
                </a:highlight>
                <a:latin typeface="Consolas"/>
                <a:ea typeface="Consolas"/>
                <a:cs typeface="Consolas"/>
                <a:sym typeface="Consolas"/>
              </a:rPr>
              <a:t>'s'</a:t>
            </a:r>
            <a:r>
              <a:rPr b="0" i="0" lang="en" sz="1600" u="none" cap="none" strike="noStrike">
                <a:solidFill>
                  <a:schemeClr val="dk1"/>
                </a:solidFill>
                <a:highlight>
                  <a:srgbClr val="FFFFFE"/>
                </a:highlight>
                <a:latin typeface="Consolas"/>
                <a:ea typeface="Consolas"/>
                <a:cs typeface="Consolas"/>
                <a:sym typeface="Consolas"/>
              </a:rPr>
              <a:t>);</a:t>
            </a:r>
            <a:endParaRPr b="0" i="0" sz="1600" u="none" cap="none" strike="noStrike">
              <a:solidFill>
                <a:schemeClr val="dk1"/>
              </a:solidFill>
              <a:highlight>
                <a:srgbClr val="FFFFFE"/>
              </a:highlight>
              <a:latin typeface="Consolas"/>
              <a:ea typeface="Consolas"/>
              <a:cs typeface="Consolas"/>
              <a:sym typeface="Consolas"/>
            </a:endParaRPr>
          </a:p>
          <a:p>
            <a:pPr indent="0" lvl="0" marL="914400" marR="0" rtl="0" algn="l">
              <a:lnSpc>
                <a:spcPct val="135714"/>
              </a:lnSpc>
              <a:spcBef>
                <a:spcPts val="0"/>
              </a:spcBef>
              <a:spcAft>
                <a:spcPts val="0"/>
              </a:spcAft>
              <a:buClr>
                <a:schemeClr val="dk1"/>
              </a:buClr>
              <a:buSzPts val="1100"/>
              <a:buFont typeface="Arial"/>
              <a:buNone/>
            </a:pPr>
            <a:r>
              <a:rPr b="0" i="0" lang="en" sz="1600" u="none" cap="none" strike="noStrike">
                <a:solidFill>
                  <a:schemeClr val="dk1"/>
                </a:solidFill>
                <a:highlight>
                  <a:srgbClr val="FFFFFE"/>
                </a:highlight>
                <a:latin typeface="Consolas"/>
                <a:ea typeface="Consolas"/>
                <a:cs typeface="Consolas"/>
                <a:sym typeface="Consolas"/>
              </a:rPr>
              <a:t>    System.out.println(index1);</a:t>
            </a:r>
            <a:endParaRPr b="0" i="0" sz="1600" u="none" cap="none" strike="noStrike">
              <a:solidFill>
                <a:schemeClr val="dk1"/>
              </a:solidFill>
              <a:highlight>
                <a:srgbClr val="FFFFFE"/>
              </a:highlight>
              <a:latin typeface="Consolas"/>
              <a:ea typeface="Consolas"/>
              <a:cs typeface="Consolas"/>
              <a:sym typeface="Consolas"/>
            </a:endParaRPr>
          </a:p>
          <a:p>
            <a:pPr indent="0" lvl="0" marL="914400" marR="0" rtl="0" algn="l">
              <a:lnSpc>
                <a:spcPct val="135714"/>
              </a:lnSpc>
              <a:spcBef>
                <a:spcPts val="0"/>
              </a:spcBef>
              <a:spcAft>
                <a:spcPts val="0"/>
              </a:spcAft>
              <a:buClr>
                <a:schemeClr val="dk1"/>
              </a:buClr>
              <a:buSzPts val="1100"/>
              <a:buFont typeface="Arial"/>
              <a:buNone/>
            </a:pPr>
            <a:r>
              <a:rPr b="0" i="0" lang="en" sz="1600" u="none" cap="none" strike="noStrike">
                <a:solidFill>
                  <a:schemeClr val="dk1"/>
                </a:solidFill>
                <a:highlight>
                  <a:srgbClr val="FFFFFE"/>
                </a:highlight>
                <a:latin typeface="Consolas"/>
                <a:ea typeface="Consolas"/>
                <a:cs typeface="Consolas"/>
                <a:sym typeface="Consolas"/>
              </a:rPr>
              <a:t>  }</a:t>
            </a:r>
            <a:endParaRPr b="0" i="0" sz="1600" u="none" cap="none" strike="noStrike">
              <a:solidFill>
                <a:schemeClr val="dk1"/>
              </a:solidFill>
              <a:highlight>
                <a:srgbClr val="FFFFFE"/>
              </a:highlight>
              <a:latin typeface="Consolas"/>
              <a:ea typeface="Consolas"/>
              <a:cs typeface="Consolas"/>
              <a:sym typeface="Consolas"/>
            </a:endParaRPr>
          </a:p>
          <a:p>
            <a:pPr indent="0" lvl="0" marL="914400" marR="0" rtl="0" algn="l">
              <a:lnSpc>
                <a:spcPct val="135714"/>
              </a:lnSpc>
              <a:spcBef>
                <a:spcPts val="0"/>
              </a:spcBef>
              <a:spcAft>
                <a:spcPts val="0"/>
              </a:spcAft>
              <a:buClr>
                <a:srgbClr val="000000"/>
              </a:buClr>
              <a:buSzPts val="1600"/>
              <a:buFont typeface="Arial"/>
              <a:buNone/>
            </a:pPr>
            <a:r>
              <a:rPr b="0" i="0" lang="en" sz="1600" u="none" cap="none" strike="noStrike">
                <a:solidFill>
                  <a:schemeClr val="dk1"/>
                </a:solidFill>
                <a:highlight>
                  <a:srgbClr val="FFFFFE"/>
                </a:highlight>
                <a:latin typeface="Consolas"/>
                <a:ea typeface="Consolas"/>
                <a:cs typeface="Consolas"/>
                <a:sym typeface="Consolas"/>
              </a:rPr>
              <a:t>}</a:t>
            </a:r>
            <a:endParaRPr b="0" i="0" sz="1600" u="none" cap="none" strike="noStrike">
              <a:solidFill>
                <a:srgbClr val="1C315B"/>
              </a:solidFill>
              <a:latin typeface="Consolas"/>
              <a:ea typeface="Consolas"/>
              <a:cs typeface="Consolas"/>
              <a:sym typeface="Consolas"/>
            </a:endParaRPr>
          </a:p>
        </p:txBody>
      </p:sp>
    </p:spTree>
  </p:cSld>
  <p:clrMapOvr>
    <a:masterClrMapping/>
  </p:clrMapOvr>
  <p:transition spd="slow">
    <p:push dir="r"/>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37" name="Shape 537"/>
        <p:cNvGrpSpPr/>
        <p:nvPr/>
      </p:nvGrpSpPr>
      <p:grpSpPr>
        <a:xfrm>
          <a:off x="0" y="0"/>
          <a:ext cx="0" cy="0"/>
          <a:chOff x="0" y="0"/>
          <a:chExt cx="0" cy="0"/>
        </a:xfrm>
      </p:grpSpPr>
      <p:pic>
        <p:nvPicPr>
          <p:cNvPr id="538" name="Google Shape;538;p30"/>
          <p:cNvPicPr preferRelativeResize="0"/>
          <p:nvPr/>
        </p:nvPicPr>
        <p:blipFill rotWithShape="1">
          <a:blip r:embed="rId3">
            <a:alphaModFix/>
          </a:blip>
          <a:srcRect b="57238" l="8631" r="8614" t="0"/>
          <a:stretch/>
        </p:blipFill>
        <p:spPr>
          <a:xfrm>
            <a:off x="0" y="4507228"/>
            <a:ext cx="2511178" cy="651774"/>
          </a:xfrm>
          <a:prstGeom prst="rect">
            <a:avLst/>
          </a:prstGeom>
          <a:noFill/>
          <a:ln>
            <a:noFill/>
          </a:ln>
        </p:spPr>
      </p:pic>
      <p:pic>
        <p:nvPicPr>
          <p:cNvPr id="539" name="Google Shape;539;p30"/>
          <p:cNvPicPr preferRelativeResize="0"/>
          <p:nvPr/>
        </p:nvPicPr>
        <p:blipFill rotWithShape="1">
          <a:blip r:embed="rId4">
            <a:alphaModFix/>
          </a:blip>
          <a:srcRect b="0" l="0" r="0" t="0"/>
          <a:stretch/>
        </p:blipFill>
        <p:spPr>
          <a:xfrm>
            <a:off x="5696359" y="510382"/>
            <a:ext cx="2340965" cy="225639"/>
          </a:xfrm>
          <a:prstGeom prst="rect">
            <a:avLst/>
          </a:prstGeom>
          <a:noFill/>
          <a:ln>
            <a:noFill/>
          </a:ln>
        </p:spPr>
      </p:pic>
      <p:sp>
        <p:nvSpPr>
          <p:cNvPr id="540" name="Google Shape;540;p30"/>
          <p:cNvSpPr/>
          <p:nvPr/>
        </p:nvSpPr>
        <p:spPr>
          <a:xfrm>
            <a:off x="0" y="385643"/>
            <a:ext cx="4870800" cy="474600"/>
          </a:xfrm>
          <a:prstGeom prst="homePlate">
            <a:avLst>
              <a:gd fmla="val 50000" name="adj"/>
            </a:avLst>
          </a:prstGeom>
          <a:solidFill>
            <a:srgbClr val="1C315B"/>
          </a:solidFill>
          <a:ln>
            <a:noFill/>
          </a:ln>
        </p:spPr>
        <p:txBody>
          <a:bodyPr anchorCtr="0" anchor="ctr" bIns="82925" lIns="81625" spcFirstLastPara="1" rIns="81625" wrap="square" tIns="829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FFFF"/>
                </a:solidFill>
                <a:latin typeface="Roboto"/>
                <a:ea typeface="Roboto"/>
                <a:cs typeface="Roboto"/>
                <a:sym typeface="Roboto"/>
              </a:rPr>
              <a:t>replaceAll() - Example</a:t>
            </a:r>
            <a:endParaRPr b="0" i="0" sz="1800" u="none" cap="none" strike="noStrike">
              <a:solidFill>
                <a:srgbClr val="000000"/>
              </a:solidFill>
              <a:latin typeface="Roboto"/>
              <a:ea typeface="Roboto"/>
              <a:cs typeface="Roboto"/>
              <a:sym typeface="Roboto"/>
            </a:endParaRPr>
          </a:p>
        </p:txBody>
      </p:sp>
      <p:pic>
        <p:nvPicPr>
          <p:cNvPr id="541" name="Google Shape;541;p30"/>
          <p:cNvPicPr preferRelativeResize="0"/>
          <p:nvPr/>
        </p:nvPicPr>
        <p:blipFill rotWithShape="1">
          <a:blip r:embed="rId5">
            <a:alphaModFix/>
          </a:blip>
          <a:srcRect b="0" l="0" r="0" t="0"/>
          <a:stretch/>
        </p:blipFill>
        <p:spPr>
          <a:xfrm>
            <a:off x="8257408" y="6134"/>
            <a:ext cx="812759" cy="986475"/>
          </a:xfrm>
          <a:prstGeom prst="rect">
            <a:avLst/>
          </a:prstGeom>
          <a:noFill/>
          <a:ln>
            <a:noFill/>
          </a:ln>
        </p:spPr>
      </p:pic>
      <p:sp>
        <p:nvSpPr>
          <p:cNvPr id="542" name="Google Shape;542;p30"/>
          <p:cNvSpPr txBox="1"/>
          <p:nvPr/>
        </p:nvSpPr>
        <p:spPr>
          <a:xfrm>
            <a:off x="14525" y="893575"/>
            <a:ext cx="8659800" cy="4265400"/>
          </a:xfrm>
          <a:prstGeom prst="rect">
            <a:avLst/>
          </a:prstGeom>
          <a:noFill/>
          <a:ln>
            <a:noFill/>
          </a:ln>
        </p:spPr>
        <p:txBody>
          <a:bodyPr anchorCtr="0" anchor="t" bIns="91425" lIns="91425" spcFirstLastPara="1" rIns="91425" wrap="square" tIns="91425">
            <a:noAutofit/>
          </a:bodyPr>
          <a:lstStyle/>
          <a:p>
            <a:pPr indent="0" lvl="0" marL="457200" marR="0" rtl="0" algn="l">
              <a:lnSpc>
                <a:spcPct val="100000"/>
              </a:lnSpc>
              <a:spcBef>
                <a:spcPts val="0"/>
              </a:spcBef>
              <a:spcAft>
                <a:spcPts val="0"/>
              </a:spcAft>
              <a:buClr>
                <a:srgbClr val="000000"/>
              </a:buClr>
              <a:buSzPts val="1600"/>
              <a:buFont typeface="Arial"/>
              <a:buNone/>
            </a:pPr>
            <a:r>
              <a:rPr b="0" i="0" lang="en" sz="1600" u="none" cap="none" strike="noStrike">
                <a:solidFill>
                  <a:srgbClr val="1C315B"/>
                </a:solidFill>
                <a:latin typeface="Roboto"/>
                <a:ea typeface="Roboto"/>
                <a:cs typeface="Roboto"/>
                <a:sym typeface="Roboto"/>
              </a:rPr>
              <a:t>The </a:t>
            </a:r>
            <a:r>
              <a:rPr b="1" i="0" lang="en" sz="1600" u="none" cap="none" strike="noStrike">
                <a:solidFill>
                  <a:srgbClr val="1C315B"/>
                </a:solidFill>
                <a:latin typeface="Roboto"/>
                <a:ea typeface="Roboto"/>
                <a:cs typeface="Roboto"/>
                <a:sym typeface="Roboto"/>
              </a:rPr>
              <a:t>java string replaceAll()</a:t>
            </a:r>
            <a:r>
              <a:rPr b="0" i="0" lang="en" sz="1600" u="none" cap="none" strike="noStrike">
                <a:solidFill>
                  <a:srgbClr val="1C315B"/>
                </a:solidFill>
                <a:latin typeface="Roboto"/>
                <a:ea typeface="Roboto"/>
                <a:cs typeface="Roboto"/>
                <a:sym typeface="Roboto"/>
              </a:rPr>
              <a:t> method returns a string replacing all the sequence of characters matching regex and replacement string.</a:t>
            </a:r>
            <a:endParaRPr b="0" i="0" sz="1200" u="none" cap="none" strike="noStrike">
              <a:solidFill>
                <a:srgbClr val="1C315B"/>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1C315B"/>
              </a:solidFill>
              <a:latin typeface="Proxima Nova"/>
              <a:ea typeface="Proxima Nova"/>
              <a:cs typeface="Proxima Nova"/>
              <a:sym typeface="Proxima Nova"/>
            </a:endParaRPr>
          </a:p>
          <a:p>
            <a:pPr indent="0" lvl="0" marL="914400" marR="0" rtl="0" algn="l">
              <a:lnSpc>
                <a:spcPct val="135714"/>
              </a:lnSpc>
              <a:spcBef>
                <a:spcPts val="0"/>
              </a:spcBef>
              <a:spcAft>
                <a:spcPts val="0"/>
              </a:spcAft>
              <a:buClr>
                <a:srgbClr val="000000"/>
              </a:buClr>
              <a:buSzPts val="1600"/>
              <a:buFont typeface="Arial"/>
              <a:buNone/>
            </a:pPr>
            <a:r>
              <a:rPr b="0" i="0" lang="en" sz="1600" u="none" cap="none" strike="noStrike">
                <a:solidFill>
                  <a:srgbClr val="0000FF"/>
                </a:solidFill>
                <a:highlight>
                  <a:srgbClr val="FFFFFE"/>
                </a:highlight>
                <a:latin typeface="Consolas"/>
                <a:ea typeface="Consolas"/>
                <a:cs typeface="Consolas"/>
                <a:sym typeface="Consolas"/>
              </a:rPr>
              <a:t>class</a:t>
            </a:r>
            <a:r>
              <a:rPr b="0" i="0" lang="en" sz="1600" u="none" cap="none" strike="noStrike">
                <a:solidFill>
                  <a:schemeClr val="dk1"/>
                </a:solidFill>
                <a:highlight>
                  <a:srgbClr val="FFFFFE"/>
                </a:highlight>
                <a:latin typeface="Consolas"/>
                <a:ea typeface="Consolas"/>
                <a:cs typeface="Consolas"/>
                <a:sym typeface="Consolas"/>
              </a:rPr>
              <a:t> Main{ </a:t>
            </a:r>
            <a:endParaRPr b="0" i="0" sz="1600" u="none" cap="none" strike="noStrike">
              <a:solidFill>
                <a:schemeClr val="dk1"/>
              </a:solidFill>
              <a:highlight>
                <a:srgbClr val="FFFFFE"/>
              </a:highlight>
              <a:latin typeface="Consolas"/>
              <a:ea typeface="Consolas"/>
              <a:cs typeface="Consolas"/>
              <a:sym typeface="Consolas"/>
            </a:endParaRPr>
          </a:p>
          <a:p>
            <a:pPr indent="0" lvl="0" marL="914400" marR="0" rtl="0" algn="l">
              <a:lnSpc>
                <a:spcPct val="135714"/>
              </a:lnSpc>
              <a:spcBef>
                <a:spcPts val="0"/>
              </a:spcBef>
              <a:spcAft>
                <a:spcPts val="0"/>
              </a:spcAft>
              <a:buClr>
                <a:srgbClr val="000000"/>
              </a:buClr>
              <a:buSzPts val="1600"/>
              <a:buFont typeface="Arial"/>
              <a:buNone/>
            </a:pPr>
            <a:r>
              <a:rPr b="0" i="0" lang="en" sz="1600" u="none" cap="none" strike="noStrike">
                <a:solidFill>
                  <a:schemeClr val="dk1"/>
                </a:solidFill>
                <a:highlight>
                  <a:srgbClr val="FFFFFE"/>
                </a:highlight>
                <a:latin typeface="Consolas"/>
                <a:ea typeface="Consolas"/>
                <a:cs typeface="Consolas"/>
                <a:sym typeface="Consolas"/>
              </a:rPr>
              <a:t>  </a:t>
            </a:r>
            <a:r>
              <a:rPr b="0" i="0" lang="en" sz="1600" u="none" cap="none" strike="noStrike">
                <a:solidFill>
                  <a:srgbClr val="0000FF"/>
                </a:solidFill>
                <a:highlight>
                  <a:srgbClr val="FFFFFE"/>
                </a:highlight>
                <a:latin typeface="Consolas"/>
                <a:ea typeface="Consolas"/>
                <a:cs typeface="Consolas"/>
                <a:sym typeface="Consolas"/>
              </a:rPr>
              <a:t>public</a:t>
            </a:r>
            <a:r>
              <a:rPr b="0" i="0" lang="en" sz="1600" u="none" cap="none" strike="noStrike">
                <a:solidFill>
                  <a:schemeClr val="dk1"/>
                </a:solidFill>
                <a:highlight>
                  <a:srgbClr val="FFFFFE"/>
                </a:highlight>
                <a:latin typeface="Consolas"/>
                <a:ea typeface="Consolas"/>
                <a:cs typeface="Consolas"/>
                <a:sym typeface="Consolas"/>
              </a:rPr>
              <a:t> </a:t>
            </a:r>
            <a:r>
              <a:rPr b="0" i="0" lang="en" sz="1600" u="none" cap="none" strike="noStrike">
                <a:solidFill>
                  <a:srgbClr val="0000FF"/>
                </a:solidFill>
                <a:highlight>
                  <a:srgbClr val="FFFFFE"/>
                </a:highlight>
                <a:latin typeface="Consolas"/>
                <a:ea typeface="Consolas"/>
                <a:cs typeface="Consolas"/>
                <a:sym typeface="Consolas"/>
              </a:rPr>
              <a:t>static</a:t>
            </a:r>
            <a:r>
              <a:rPr b="0" i="0" lang="en" sz="1600" u="none" cap="none" strike="noStrike">
                <a:solidFill>
                  <a:schemeClr val="dk1"/>
                </a:solidFill>
                <a:highlight>
                  <a:srgbClr val="FFFFFE"/>
                </a:highlight>
                <a:latin typeface="Consolas"/>
                <a:ea typeface="Consolas"/>
                <a:cs typeface="Consolas"/>
                <a:sym typeface="Consolas"/>
              </a:rPr>
              <a:t> </a:t>
            </a:r>
            <a:r>
              <a:rPr b="0" i="0" lang="en" sz="1600" u="none" cap="none" strike="noStrike">
                <a:solidFill>
                  <a:srgbClr val="0000FF"/>
                </a:solidFill>
                <a:highlight>
                  <a:srgbClr val="FFFFFE"/>
                </a:highlight>
                <a:latin typeface="Consolas"/>
                <a:ea typeface="Consolas"/>
                <a:cs typeface="Consolas"/>
                <a:sym typeface="Consolas"/>
              </a:rPr>
              <a:t>void</a:t>
            </a:r>
            <a:r>
              <a:rPr b="0" i="0" lang="en" sz="1600" u="none" cap="none" strike="noStrike">
                <a:solidFill>
                  <a:schemeClr val="dk1"/>
                </a:solidFill>
                <a:highlight>
                  <a:srgbClr val="FFFFFE"/>
                </a:highlight>
                <a:latin typeface="Consolas"/>
                <a:ea typeface="Consolas"/>
                <a:cs typeface="Consolas"/>
                <a:sym typeface="Consolas"/>
              </a:rPr>
              <a:t> main(String args[]){ </a:t>
            </a:r>
            <a:endParaRPr b="0" i="0" sz="1600" u="none" cap="none" strike="noStrike">
              <a:solidFill>
                <a:schemeClr val="dk1"/>
              </a:solidFill>
              <a:highlight>
                <a:srgbClr val="FFFFFE"/>
              </a:highlight>
              <a:latin typeface="Consolas"/>
              <a:ea typeface="Consolas"/>
              <a:cs typeface="Consolas"/>
              <a:sym typeface="Consolas"/>
            </a:endParaRPr>
          </a:p>
          <a:p>
            <a:pPr indent="0" lvl="0" marL="914400" marR="0" rtl="0" algn="l">
              <a:lnSpc>
                <a:spcPct val="135714"/>
              </a:lnSpc>
              <a:spcBef>
                <a:spcPts val="0"/>
              </a:spcBef>
              <a:spcAft>
                <a:spcPts val="0"/>
              </a:spcAft>
              <a:buClr>
                <a:srgbClr val="000000"/>
              </a:buClr>
              <a:buSzPts val="1600"/>
              <a:buFont typeface="Arial"/>
              <a:buNone/>
            </a:pPr>
            <a:r>
              <a:rPr b="0" i="0" lang="en" sz="1600" u="none" cap="none" strike="noStrike">
                <a:solidFill>
                  <a:schemeClr val="dk1"/>
                </a:solidFill>
                <a:highlight>
                  <a:srgbClr val="FFFFFE"/>
                </a:highlight>
                <a:latin typeface="Consolas"/>
                <a:ea typeface="Consolas"/>
                <a:cs typeface="Consolas"/>
                <a:sym typeface="Consolas"/>
              </a:rPr>
              <a:t>    String s1=</a:t>
            </a:r>
            <a:r>
              <a:rPr b="0" i="0" lang="en" sz="1600" u="none" cap="none" strike="noStrike">
                <a:solidFill>
                  <a:srgbClr val="A31515"/>
                </a:solidFill>
                <a:highlight>
                  <a:srgbClr val="FFFFFE"/>
                </a:highlight>
                <a:latin typeface="Consolas"/>
                <a:ea typeface="Consolas"/>
                <a:cs typeface="Consolas"/>
                <a:sym typeface="Consolas"/>
              </a:rPr>
              <a:t>"codemithra is a very good learning platform"</a:t>
            </a:r>
            <a:r>
              <a:rPr b="0" i="0" lang="en" sz="1600" u="none" cap="none" strike="noStrike">
                <a:solidFill>
                  <a:schemeClr val="dk1"/>
                </a:solidFill>
                <a:highlight>
                  <a:srgbClr val="FFFFFE"/>
                </a:highlight>
                <a:latin typeface="Consolas"/>
                <a:ea typeface="Consolas"/>
                <a:cs typeface="Consolas"/>
                <a:sym typeface="Consolas"/>
              </a:rPr>
              <a:t>; </a:t>
            </a:r>
            <a:endParaRPr b="0" i="0" sz="1600" u="none" cap="none" strike="noStrike">
              <a:solidFill>
                <a:schemeClr val="dk1"/>
              </a:solidFill>
              <a:highlight>
                <a:srgbClr val="FFFFFE"/>
              </a:highlight>
              <a:latin typeface="Consolas"/>
              <a:ea typeface="Consolas"/>
              <a:cs typeface="Consolas"/>
              <a:sym typeface="Consolas"/>
            </a:endParaRPr>
          </a:p>
          <a:p>
            <a:pPr indent="0" lvl="0" marL="914400" marR="0" rtl="0" algn="l">
              <a:lnSpc>
                <a:spcPct val="135714"/>
              </a:lnSpc>
              <a:spcBef>
                <a:spcPts val="0"/>
              </a:spcBef>
              <a:spcAft>
                <a:spcPts val="0"/>
              </a:spcAft>
              <a:buClr>
                <a:srgbClr val="000000"/>
              </a:buClr>
              <a:buSzPts val="1600"/>
              <a:buFont typeface="Arial"/>
              <a:buNone/>
            </a:pPr>
            <a:r>
              <a:rPr b="0" i="0" lang="en" sz="1600" u="none" cap="none" strike="noStrike">
                <a:solidFill>
                  <a:schemeClr val="dk1"/>
                </a:solidFill>
                <a:highlight>
                  <a:srgbClr val="FFFFFE"/>
                </a:highlight>
                <a:latin typeface="Consolas"/>
                <a:ea typeface="Consolas"/>
                <a:cs typeface="Consolas"/>
                <a:sym typeface="Consolas"/>
              </a:rPr>
              <a:t>    String replaceString=s1.replaceAll(</a:t>
            </a:r>
            <a:r>
              <a:rPr b="0" i="0" lang="en" sz="1600" u="none" cap="none" strike="noStrike">
                <a:solidFill>
                  <a:srgbClr val="A31515"/>
                </a:solidFill>
                <a:highlight>
                  <a:srgbClr val="FFFFFE"/>
                </a:highlight>
                <a:latin typeface="Consolas"/>
                <a:ea typeface="Consolas"/>
                <a:cs typeface="Consolas"/>
                <a:sym typeface="Consolas"/>
              </a:rPr>
              <a:t>"a"</a:t>
            </a:r>
            <a:r>
              <a:rPr b="0" i="0" lang="en" sz="1600" u="none" cap="none" strike="noStrike">
                <a:solidFill>
                  <a:schemeClr val="dk1"/>
                </a:solidFill>
                <a:highlight>
                  <a:srgbClr val="FFFFFE"/>
                </a:highlight>
                <a:latin typeface="Consolas"/>
                <a:ea typeface="Consolas"/>
                <a:cs typeface="Consolas"/>
                <a:sym typeface="Consolas"/>
              </a:rPr>
              <a:t>,</a:t>
            </a:r>
            <a:r>
              <a:rPr b="0" i="0" lang="en" sz="1600" u="none" cap="none" strike="noStrike">
                <a:solidFill>
                  <a:srgbClr val="A31515"/>
                </a:solidFill>
                <a:highlight>
                  <a:srgbClr val="FFFFFE"/>
                </a:highlight>
                <a:latin typeface="Consolas"/>
                <a:ea typeface="Consolas"/>
                <a:cs typeface="Consolas"/>
                <a:sym typeface="Consolas"/>
              </a:rPr>
              <a:t>"e"</a:t>
            </a:r>
            <a:r>
              <a:rPr b="0" i="0" lang="en" sz="1600" u="none" cap="none" strike="noStrike">
                <a:solidFill>
                  <a:schemeClr val="dk1"/>
                </a:solidFill>
                <a:highlight>
                  <a:srgbClr val="FFFFFE"/>
                </a:highlight>
                <a:latin typeface="Consolas"/>
                <a:ea typeface="Consolas"/>
                <a:cs typeface="Consolas"/>
                <a:sym typeface="Consolas"/>
              </a:rPr>
              <a:t>);</a:t>
            </a:r>
            <a:endParaRPr b="0" i="0" sz="1600" u="none" cap="none" strike="noStrike">
              <a:solidFill>
                <a:schemeClr val="dk1"/>
              </a:solidFill>
              <a:highlight>
                <a:srgbClr val="FFFFFE"/>
              </a:highlight>
              <a:latin typeface="Consolas"/>
              <a:ea typeface="Consolas"/>
              <a:cs typeface="Consolas"/>
              <a:sym typeface="Consolas"/>
            </a:endParaRPr>
          </a:p>
          <a:p>
            <a:pPr indent="0" lvl="0" marL="914400" marR="0" rtl="0" algn="l">
              <a:lnSpc>
                <a:spcPct val="135714"/>
              </a:lnSpc>
              <a:spcBef>
                <a:spcPts val="0"/>
              </a:spcBef>
              <a:spcAft>
                <a:spcPts val="0"/>
              </a:spcAft>
              <a:buClr>
                <a:srgbClr val="000000"/>
              </a:buClr>
              <a:buSzPts val="1600"/>
              <a:buFont typeface="Arial"/>
              <a:buNone/>
            </a:pPr>
            <a:r>
              <a:rPr b="0" i="0" lang="en" sz="1600" u="none" cap="none" strike="noStrike">
                <a:solidFill>
                  <a:schemeClr val="dk1"/>
                </a:solidFill>
                <a:highlight>
                  <a:srgbClr val="FFFFFE"/>
                </a:highlight>
                <a:latin typeface="Consolas"/>
                <a:ea typeface="Consolas"/>
                <a:cs typeface="Consolas"/>
                <a:sym typeface="Consolas"/>
              </a:rPr>
              <a:t>    System.out.println(replaceString); </a:t>
            </a:r>
            <a:endParaRPr b="0" i="0" sz="1600" u="none" cap="none" strike="noStrike">
              <a:solidFill>
                <a:schemeClr val="dk1"/>
              </a:solidFill>
              <a:highlight>
                <a:srgbClr val="FFFFFE"/>
              </a:highlight>
              <a:latin typeface="Consolas"/>
              <a:ea typeface="Consolas"/>
              <a:cs typeface="Consolas"/>
              <a:sym typeface="Consolas"/>
            </a:endParaRPr>
          </a:p>
          <a:p>
            <a:pPr indent="0" lvl="0" marL="914400" marR="0" rtl="0" algn="l">
              <a:lnSpc>
                <a:spcPct val="135714"/>
              </a:lnSpc>
              <a:spcBef>
                <a:spcPts val="0"/>
              </a:spcBef>
              <a:spcAft>
                <a:spcPts val="0"/>
              </a:spcAft>
              <a:buClr>
                <a:srgbClr val="000000"/>
              </a:buClr>
              <a:buSzPts val="1600"/>
              <a:buFont typeface="Arial"/>
              <a:buNone/>
            </a:pPr>
            <a:r>
              <a:rPr b="0" i="0" lang="en" sz="1600" u="none" cap="none" strike="noStrike">
                <a:solidFill>
                  <a:schemeClr val="dk1"/>
                </a:solidFill>
                <a:highlight>
                  <a:srgbClr val="FFFFFE"/>
                </a:highlight>
                <a:latin typeface="Consolas"/>
                <a:ea typeface="Consolas"/>
                <a:cs typeface="Consolas"/>
                <a:sym typeface="Consolas"/>
              </a:rPr>
              <a:t>  }</a:t>
            </a:r>
            <a:endParaRPr b="0" i="0" sz="1600" u="none" cap="none" strike="noStrike">
              <a:solidFill>
                <a:schemeClr val="dk1"/>
              </a:solidFill>
              <a:highlight>
                <a:srgbClr val="FFFFFE"/>
              </a:highlight>
              <a:latin typeface="Consolas"/>
              <a:ea typeface="Consolas"/>
              <a:cs typeface="Consolas"/>
              <a:sym typeface="Consolas"/>
            </a:endParaRPr>
          </a:p>
          <a:p>
            <a:pPr indent="0" lvl="0" marL="914400" marR="0" rtl="0" algn="l">
              <a:lnSpc>
                <a:spcPct val="135714"/>
              </a:lnSpc>
              <a:spcBef>
                <a:spcPts val="0"/>
              </a:spcBef>
              <a:spcAft>
                <a:spcPts val="0"/>
              </a:spcAft>
              <a:buClr>
                <a:srgbClr val="000000"/>
              </a:buClr>
              <a:buSzPts val="1600"/>
              <a:buFont typeface="Arial"/>
              <a:buNone/>
            </a:pPr>
            <a:r>
              <a:rPr b="0" i="0" lang="en" sz="1600" u="none" cap="none" strike="noStrike">
                <a:solidFill>
                  <a:schemeClr val="dk1"/>
                </a:solidFill>
                <a:highlight>
                  <a:srgbClr val="FFFFFE"/>
                </a:highlight>
                <a:latin typeface="Consolas"/>
                <a:ea typeface="Consolas"/>
                <a:cs typeface="Consolas"/>
                <a:sym typeface="Consolas"/>
              </a:rPr>
              <a:t>}</a:t>
            </a:r>
            <a:endParaRPr b="0" i="0" sz="1600" u="none" cap="none" strike="noStrike">
              <a:solidFill>
                <a:srgbClr val="0000FF"/>
              </a:solidFill>
              <a:highlight>
                <a:srgbClr val="FFFFFE"/>
              </a:highlight>
              <a:latin typeface="Consolas"/>
              <a:ea typeface="Consolas"/>
              <a:cs typeface="Consolas"/>
              <a:sym typeface="Consolas"/>
            </a:endParaRPr>
          </a:p>
        </p:txBody>
      </p:sp>
    </p:spTree>
  </p:cSld>
  <p:clrMapOvr>
    <a:masterClrMapping/>
  </p:clrMapOvr>
  <p:transition spd="slow">
    <p:push dir="r"/>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46" name="Shape 546"/>
        <p:cNvGrpSpPr/>
        <p:nvPr/>
      </p:nvGrpSpPr>
      <p:grpSpPr>
        <a:xfrm>
          <a:off x="0" y="0"/>
          <a:ext cx="0" cy="0"/>
          <a:chOff x="0" y="0"/>
          <a:chExt cx="0" cy="0"/>
        </a:xfrm>
      </p:grpSpPr>
      <p:pic>
        <p:nvPicPr>
          <p:cNvPr id="547" name="Google Shape;547;p31"/>
          <p:cNvPicPr preferRelativeResize="0"/>
          <p:nvPr/>
        </p:nvPicPr>
        <p:blipFill rotWithShape="1">
          <a:blip r:embed="rId3">
            <a:alphaModFix/>
          </a:blip>
          <a:srcRect b="57238" l="8631" r="8614" t="0"/>
          <a:stretch/>
        </p:blipFill>
        <p:spPr>
          <a:xfrm>
            <a:off x="0" y="4507228"/>
            <a:ext cx="2511178" cy="651774"/>
          </a:xfrm>
          <a:prstGeom prst="rect">
            <a:avLst/>
          </a:prstGeom>
          <a:noFill/>
          <a:ln>
            <a:noFill/>
          </a:ln>
        </p:spPr>
      </p:pic>
      <p:pic>
        <p:nvPicPr>
          <p:cNvPr id="548" name="Google Shape;548;p31"/>
          <p:cNvPicPr preferRelativeResize="0"/>
          <p:nvPr/>
        </p:nvPicPr>
        <p:blipFill rotWithShape="1">
          <a:blip r:embed="rId4">
            <a:alphaModFix/>
          </a:blip>
          <a:srcRect b="0" l="0" r="0" t="0"/>
          <a:stretch/>
        </p:blipFill>
        <p:spPr>
          <a:xfrm>
            <a:off x="5696359" y="510382"/>
            <a:ext cx="2340965" cy="225639"/>
          </a:xfrm>
          <a:prstGeom prst="rect">
            <a:avLst/>
          </a:prstGeom>
          <a:noFill/>
          <a:ln>
            <a:noFill/>
          </a:ln>
        </p:spPr>
      </p:pic>
      <p:sp>
        <p:nvSpPr>
          <p:cNvPr id="549" name="Google Shape;549;p31"/>
          <p:cNvSpPr/>
          <p:nvPr/>
        </p:nvSpPr>
        <p:spPr>
          <a:xfrm>
            <a:off x="0" y="385643"/>
            <a:ext cx="4870800" cy="474600"/>
          </a:xfrm>
          <a:prstGeom prst="homePlate">
            <a:avLst>
              <a:gd fmla="val 50000" name="adj"/>
            </a:avLst>
          </a:prstGeom>
          <a:solidFill>
            <a:srgbClr val="1C315B"/>
          </a:solidFill>
          <a:ln>
            <a:noFill/>
          </a:ln>
        </p:spPr>
        <p:txBody>
          <a:bodyPr anchorCtr="0" anchor="ctr" bIns="82925" lIns="81625" spcFirstLastPara="1" rIns="81625" wrap="square" tIns="829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FFFF"/>
                </a:solidFill>
                <a:latin typeface="Roboto"/>
                <a:ea typeface="Roboto"/>
                <a:cs typeface="Roboto"/>
                <a:sym typeface="Roboto"/>
              </a:rPr>
              <a:t>toLowerCase() - Example</a:t>
            </a:r>
            <a:endParaRPr b="0" i="0" sz="1800" u="none" cap="none" strike="noStrike">
              <a:solidFill>
                <a:srgbClr val="000000"/>
              </a:solidFill>
              <a:latin typeface="Roboto"/>
              <a:ea typeface="Roboto"/>
              <a:cs typeface="Roboto"/>
              <a:sym typeface="Roboto"/>
            </a:endParaRPr>
          </a:p>
        </p:txBody>
      </p:sp>
      <p:pic>
        <p:nvPicPr>
          <p:cNvPr id="550" name="Google Shape;550;p31"/>
          <p:cNvPicPr preferRelativeResize="0"/>
          <p:nvPr/>
        </p:nvPicPr>
        <p:blipFill rotWithShape="1">
          <a:blip r:embed="rId5">
            <a:alphaModFix/>
          </a:blip>
          <a:srcRect b="0" l="0" r="0" t="0"/>
          <a:stretch/>
        </p:blipFill>
        <p:spPr>
          <a:xfrm>
            <a:off x="8257408" y="6134"/>
            <a:ext cx="812759" cy="986475"/>
          </a:xfrm>
          <a:prstGeom prst="rect">
            <a:avLst/>
          </a:prstGeom>
          <a:noFill/>
          <a:ln>
            <a:noFill/>
          </a:ln>
        </p:spPr>
      </p:pic>
      <p:sp>
        <p:nvSpPr>
          <p:cNvPr id="551" name="Google Shape;551;p31"/>
          <p:cNvSpPr txBox="1"/>
          <p:nvPr/>
        </p:nvSpPr>
        <p:spPr>
          <a:xfrm>
            <a:off x="14525" y="893575"/>
            <a:ext cx="8659800" cy="4265400"/>
          </a:xfrm>
          <a:prstGeom prst="rect">
            <a:avLst/>
          </a:prstGeom>
          <a:noFill/>
          <a:ln>
            <a:noFill/>
          </a:ln>
        </p:spPr>
        <p:txBody>
          <a:bodyPr anchorCtr="0" anchor="t" bIns="91425" lIns="91425" spcFirstLastPara="1" rIns="91425" wrap="square" tIns="91425">
            <a:noAutofit/>
          </a:bodyPr>
          <a:lstStyle/>
          <a:p>
            <a:pPr indent="0" lvl="0" marL="457200" marR="0" rtl="0" algn="l">
              <a:lnSpc>
                <a:spcPct val="100000"/>
              </a:lnSpc>
              <a:spcBef>
                <a:spcPts val="0"/>
              </a:spcBef>
              <a:spcAft>
                <a:spcPts val="0"/>
              </a:spcAft>
              <a:buClr>
                <a:srgbClr val="000000"/>
              </a:buClr>
              <a:buSzPts val="1600"/>
              <a:buFont typeface="Arial"/>
              <a:buNone/>
            </a:pPr>
            <a:r>
              <a:rPr b="0" i="0" lang="en" sz="1600" u="none" cap="none" strike="noStrike">
                <a:solidFill>
                  <a:srgbClr val="1C315B"/>
                </a:solidFill>
                <a:latin typeface="Roboto"/>
                <a:ea typeface="Roboto"/>
                <a:cs typeface="Roboto"/>
                <a:sym typeface="Roboto"/>
              </a:rPr>
              <a:t>The </a:t>
            </a:r>
            <a:r>
              <a:rPr b="1" i="0" lang="en" sz="1600" u="none" cap="none" strike="noStrike">
                <a:solidFill>
                  <a:srgbClr val="1C315B"/>
                </a:solidFill>
                <a:latin typeface="Roboto"/>
                <a:ea typeface="Roboto"/>
                <a:cs typeface="Roboto"/>
                <a:sym typeface="Roboto"/>
              </a:rPr>
              <a:t>java string toLowerCase()</a:t>
            </a:r>
            <a:r>
              <a:rPr b="0" i="0" lang="en" sz="1600" u="none" cap="none" strike="noStrike">
                <a:solidFill>
                  <a:srgbClr val="1C315B"/>
                </a:solidFill>
                <a:latin typeface="Roboto"/>
                <a:ea typeface="Roboto"/>
                <a:cs typeface="Roboto"/>
                <a:sym typeface="Roboto"/>
              </a:rPr>
              <a:t> method returns the string in lowercase letter</a:t>
            </a:r>
            <a:endParaRPr b="0" i="0" sz="1600" u="none" cap="none" strike="noStrike">
              <a:solidFill>
                <a:srgbClr val="1C315B"/>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1C315B"/>
              </a:solidFill>
              <a:latin typeface="Proxima Nova"/>
              <a:ea typeface="Proxima Nova"/>
              <a:cs typeface="Proxima Nova"/>
              <a:sym typeface="Proxima Nova"/>
            </a:endParaRPr>
          </a:p>
          <a:p>
            <a:pPr indent="0" lvl="0" marL="914400" marR="0" rtl="0" algn="l">
              <a:lnSpc>
                <a:spcPct val="135714"/>
              </a:lnSpc>
              <a:spcBef>
                <a:spcPts val="0"/>
              </a:spcBef>
              <a:spcAft>
                <a:spcPts val="0"/>
              </a:spcAft>
              <a:buClr>
                <a:schemeClr val="dk1"/>
              </a:buClr>
              <a:buSzPts val="1100"/>
              <a:buFont typeface="Arial"/>
              <a:buNone/>
            </a:pPr>
            <a:r>
              <a:rPr b="0" i="0" lang="en" sz="1600" u="none" cap="none" strike="noStrike">
                <a:solidFill>
                  <a:srgbClr val="0000FF"/>
                </a:solidFill>
                <a:highlight>
                  <a:srgbClr val="FFFFFE"/>
                </a:highlight>
                <a:latin typeface="Consolas"/>
                <a:ea typeface="Consolas"/>
                <a:cs typeface="Consolas"/>
                <a:sym typeface="Consolas"/>
              </a:rPr>
              <a:t>class</a:t>
            </a:r>
            <a:r>
              <a:rPr b="0" i="0" lang="en" sz="1600" u="none" cap="none" strike="noStrike">
                <a:solidFill>
                  <a:schemeClr val="dk1"/>
                </a:solidFill>
                <a:highlight>
                  <a:srgbClr val="FFFFFE"/>
                </a:highlight>
                <a:latin typeface="Consolas"/>
                <a:ea typeface="Consolas"/>
                <a:cs typeface="Consolas"/>
                <a:sym typeface="Consolas"/>
              </a:rPr>
              <a:t> Main{ </a:t>
            </a:r>
            <a:endParaRPr b="0" i="0" sz="1600" u="none" cap="none" strike="noStrike">
              <a:solidFill>
                <a:schemeClr val="dk1"/>
              </a:solidFill>
              <a:highlight>
                <a:srgbClr val="FFFFFE"/>
              </a:highlight>
              <a:latin typeface="Consolas"/>
              <a:ea typeface="Consolas"/>
              <a:cs typeface="Consolas"/>
              <a:sym typeface="Consolas"/>
            </a:endParaRPr>
          </a:p>
          <a:p>
            <a:pPr indent="0" lvl="0" marL="914400" marR="0" rtl="0" algn="l">
              <a:lnSpc>
                <a:spcPct val="135714"/>
              </a:lnSpc>
              <a:spcBef>
                <a:spcPts val="0"/>
              </a:spcBef>
              <a:spcAft>
                <a:spcPts val="0"/>
              </a:spcAft>
              <a:buClr>
                <a:schemeClr val="dk1"/>
              </a:buClr>
              <a:buSzPts val="1100"/>
              <a:buFont typeface="Arial"/>
              <a:buNone/>
            </a:pPr>
            <a:r>
              <a:rPr b="0" i="0" lang="en" sz="1600" u="none" cap="none" strike="noStrike">
                <a:solidFill>
                  <a:schemeClr val="dk1"/>
                </a:solidFill>
                <a:highlight>
                  <a:srgbClr val="FFFFFE"/>
                </a:highlight>
                <a:latin typeface="Consolas"/>
                <a:ea typeface="Consolas"/>
                <a:cs typeface="Consolas"/>
                <a:sym typeface="Consolas"/>
              </a:rPr>
              <a:t>  </a:t>
            </a:r>
            <a:r>
              <a:rPr b="0" i="0" lang="en" sz="1600" u="none" cap="none" strike="noStrike">
                <a:solidFill>
                  <a:srgbClr val="0000FF"/>
                </a:solidFill>
                <a:highlight>
                  <a:srgbClr val="FFFFFE"/>
                </a:highlight>
                <a:latin typeface="Consolas"/>
                <a:ea typeface="Consolas"/>
                <a:cs typeface="Consolas"/>
                <a:sym typeface="Consolas"/>
              </a:rPr>
              <a:t>public</a:t>
            </a:r>
            <a:r>
              <a:rPr b="0" i="0" lang="en" sz="1600" u="none" cap="none" strike="noStrike">
                <a:solidFill>
                  <a:schemeClr val="dk1"/>
                </a:solidFill>
                <a:highlight>
                  <a:srgbClr val="FFFFFE"/>
                </a:highlight>
                <a:latin typeface="Consolas"/>
                <a:ea typeface="Consolas"/>
                <a:cs typeface="Consolas"/>
                <a:sym typeface="Consolas"/>
              </a:rPr>
              <a:t> </a:t>
            </a:r>
            <a:r>
              <a:rPr b="0" i="0" lang="en" sz="1600" u="none" cap="none" strike="noStrike">
                <a:solidFill>
                  <a:srgbClr val="0000FF"/>
                </a:solidFill>
                <a:highlight>
                  <a:srgbClr val="FFFFFE"/>
                </a:highlight>
                <a:latin typeface="Consolas"/>
                <a:ea typeface="Consolas"/>
                <a:cs typeface="Consolas"/>
                <a:sym typeface="Consolas"/>
              </a:rPr>
              <a:t>static</a:t>
            </a:r>
            <a:r>
              <a:rPr b="0" i="0" lang="en" sz="1600" u="none" cap="none" strike="noStrike">
                <a:solidFill>
                  <a:schemeClr val="dk1"/>
                </a:solidFill>
                <a:highlight>
                  <a:srgbClr val="FFFFFE"/>
                </a:highlight>
                <a:latin typeface="Consolas"/>
                <a:ea typeface="Consolas"/>
                <a:cs typeface="Consolas"/>
                <a:sym typeface="Consolas"/>
              </a:rPr>
              <a:t> </a:t>
            </a:r>
            <a:r>
              <a:rPr b="0" i="0" lang="en" sz="1600" u="none" cap="none" strike="noStrike">
                <a:solidFill>
                  <a:srgbClr val="0000FF"/>
                </a:solidFill>
                <a:highlight>
                  <a:srgbClr val="FFFFFE"/>
                </a:highlight>
                <a:latin typeface="Consolas"/>
                <a:ea typeface="Consolas"/>
                <a:cs typeface="Consolas"/>
                <a:sym typeface="Consolas"/>
              </a:rPr>
              <a:t>void</a:t>
            </a:r>
            <a:r>
              <a:rPr b="0" i="0" lang="en" sz="1600" u="none" cap="none" strike="noStrike">
                <a:solidFill>
                  <a:schemeClr val="dk1"/>
                </a:solidFill>
                <a:highlight>
                  <a:srgbClr val="FFFFFE"/>
                </a:highlight>
                <a:latin typeface="Consolas"/>
                <a:ea typeface="Consolas"/>
                <a:cs typeface="Consolas"/>
                <a:sym typeface="Consolas"/>
              </a:rPr>
              <a:t> main(String args[]){ </a:t>
            </a:r>
            <a:endParaRPr b="0" i="0" sz="1600" u="none" cap="none" strike="noStrike">
              <a:solidFill>
                <a:schemeClr val="dk1"/>
              </a:solidFill>
              <a:highlight>
                <a:srgbClr val="FFFFFE"/>
              </a:highlight>
              <a:latin typeface="Consolas"/>
              <a:ea typeface="Consolas"/>
              <a:cs typeface="Consolas"/>
              <a:sym typeface="Consolas"/>
            </a:endParaRPr>
          </a:p>
          <a:p>
            <a:pPr indent="0" lvl="0" marL="914400" marR="0" rtl="0" algn="l">
              <a:lnSpc>
                <a:spcPct val="135714"/>
              </a:lnSpc>
              <a:spcBef>
                <a:spcPts val="0"/>
              </a:spcBef>
              <a:spcAft>
                <a:spcPts val="0"/>
              </a:spcAft>
              <a:buClr>
                <a:schemeClr val="dk1"/>
              </a:buClr>
              <a:buSzPts val="1100"/>
              <a:buFont typeface="Arial"/>
              <a:buNone/>
            </a:pPr>
            <a:r>
              <a:rPr b="0" i="0" lang="en" sz="1600" u="none" cap="none" strike="noStrike">
                <a:solidFill>
                  <a:schemeClr val="dk1"/>
                </a:solidFill>
                <a:highlight>
                  <a:srgbClr val="FFFFFE"/>
                </a:highlight>
                <a:latin typeface="Consolas"/>
                <a:ea typeface="Consolas"/>
                <a:cs typeface="Consolas"/>
                <a:sym typeface="Consolas"/>
              </a:rPr>
              <a:t>    String s1=</a:t>
            </a:r>
            <a:r>
              <a:rPr b="0" i="0" lang="en" sz="1600" u="none" cap="none" strike="noStrike">
                <a:solidFill>
                  <a:srgbClr val="A31515"/>
                </a:solidFill>
                <a:highlight>
                  <a:srgbClr val="FFFFFE"/>
                </a:highlight>
                <a:latin typeface="Consolas"/>
                <a:ea typeface="Consolas"/>
                <a:cs typeface="Consolas"/>
                <a:sym typeface="Consolas"/>
              </a:rPr>
              <a:t>"ETHNUS HELLO guYS"</a:t>
            </a:r>
            <a:r>
              <a:rPr b="0" i="0" lang="en" sz="1600" u="none" cap="none" strike="noStrike">
                <a:solidFill>
                  <a:schemeClr val="dk1"/>
                </a:solidFill>
                <a:highlight>
                  <a:srgbClr val="FFFFFE"/>
                </a:highlight>
                <a:latin typeface="Consolas"/>
                <a:ea typeface="Consolas"/>
                <a:cs typeface="Consolas"/>
                <a:sym typeface="Consolas"/>
              </a:rPr>
              <a:t>; </a:t>
            </a:r>
            <a:endParaRPr b="0" i="0" sz="1600" u="none" cap="none" strike="noStrike">
              <a:solidFill>
                <a:schemeClr val="dk1"/>
              </a:solidFill>
              <a:highlight>
                <a:srgbClr val="FFFFFE"/>
              </a:highlight>
              <a:latin typeface="Consolas"/>
              <a:ea typeface="Consolas"/>
              <a:cs typeface="Consolas"/>
              <a:sym typeface="Consolas"/>
            </a:endParaRPr>
          </a:p>
          <a:p>
            <a:pPr indent="0" lvl="0" marL="914400" marR="0" rtl="0" algn="l">
              <a:lnSpc>
                <a:spcPct val="135714"/>
              </a:lnSpc>
              <a:spcBef>
                <a:spcPts val="0"/>
              </a:spcBef>
              <a:spcAft>
                <a:spcPts val="0"/>
              </a:spcAft>
              <a:buClr>
                <a:schemeClr val="dk1"/>
              </a:buClr>
              <a:buSzPts val="1100"/>
              <a:buFont typeface="Arial"/>
              <a:buNone/>
            </a:pPr>
            <a:r>
              <a:rPr b="0" i="0" lang="en" sz="1600" u="none" cap="none" strike="noStrike">
                <a:solidFill>
                  <a:schemeClr val="dk1"/>
                </a:solidFill>
                <a:highlight>
                  <a:srgbClr val="FFFFFE"/>
                </a:highlight>
                <a:latin typeface="Consolas"/>
                <a:ea typeface="Consolas"/>
                <a:cs typeface="Consolas"/>
                <a:sym typeface="Consolas"/>
              </a:rPr>
              <a:t>    String s1lower=s1.toLowerCase(); </a:t>
            </a:r>
            <a:endParaRPr b="0" i="0" sz="1600" u="none" cap="none" strike="noStrike">
              <a:solidFill>
                <a:schemeClr val="dk1"/>
              </a:solidFill>
              <a:highlight>
                <a:srgbClr val="FFFFFE"/>
              </a:highlight>
              <a:latin typeface="Consolas"/>
              <a:ea typeface="Consolas"/>
              <a:cs typeface="Consolas"/>
              <a:sym typeface="Consolas"/>
            </a:endParaRPr>
          </a:p>
          <a:p>
            <a:pPr indent="0" lvl="0" marL="914400" marR="0" rtl="0" algn="l">
              <a:lnSpc>
                <a:spcPct val="135714"/>
              </a:lnSpc>
              <a:spcBef>
                <a:spcPts val="0"/>
              </a:spcBef>
              <a:spcAft>
                <a:spcPts val="0"/>
              </a:spcAft>
              <a:buClr>
                <a:schemeClr val="dk1"/>
              </a:buClr>
              <a:buSzPts val="1100"/>
              <a:buFont typeface="Arial"/>
              <a:buNone/>
            </a:pPr>
            <a:r>
              <a:rPr b="0" i="0" lang="en" sz="1600" u="none" cap="none" strike="noStrike">
                <a:solidFill>
                  <a:schemeClr val="dk1"/>
                </a:solidFill>
                <a:highlight>
                  <a:srgbClr val="FFFFFE"/>
                </a:highlight>
                <a:latin typeface="Consolas"/>
                <a:ea typeface="Consolas"/>
                <a:cs typeface="Consolas"/>
                <a:sym typeface="Consolas"/>
              </a:rPr>
              <a:t>    System.out.println(s1lower); </a:t>
            </a:r>
            <a:endParaRPr b="0" i="0" sz="1600" u="none" cap="none" strike="noStrike">
              <a:solidFill>
                <a:schemeClr val="dk1"/>
              </a:solidFill>
              <a:highlight>
                <a:srgbClr val="FFFFFE"/>
              </a:highlight>
              <a:latin typeface="Consolas"/>
              <a:ea typeface="Consolas"/>
              <a:cs typeface="Consolas"/>
              <a:sym typeface="Consolas"/>
            </a:endParaRPr>
          </a:p>
          <a:p>
            <a:pPr indent="0" lvl="0" marL="914400" marR="0" rtl="0" algn="l">
              <a:lnSpc>
                <a:spcPct val="135714"/>
              </a:lnSpc>
              <a:spcBef>
                <a:spcPts val="0"/>
              </a:spcBef>
              <a:spcAft>
                <a:spcPts val="0"/>
              </a:spcAft>
              <a:buClr>
                <a:schemeClr val="dk1"/>
              </a:buClr>
              <a:buSzPts val="1100"/>
              <a:buFont typeface="Arial"/>
              <a:buNone/>
            </a:pPr>
            <a:r>
              <a:rPr b="0" i="0" lang="en" sz="1600" u="none" cap="none" strike="noStrike">
                <a:solidFill>
                  <a:schemeClr val="dk1"/>
                </a:solidFill>
                <a:highlight>
                  <a:srgbClr val="FFFFFE"/>
                </a:highlight>
                <a:latin typeface="Consolas"/>
                <a:ea typeface="Consolas"/>
                <a:cs typeface="Consolas"/>
                <a:sym typeface="Consolas"/>
              </a:rPr>
              <a:t>  }</a:t>
            </a:r>
            <a:endParaRPr b="0" i="0" sz="1600" u="none" cap="none" strike="noStrike">
              <a:solidFill>
                <a:schemeClr val="dk1"/>
              </a:solidFill>
              <a:highlight>
                <a:srgbClr val="FFFFFE"/>
              </a:highlight>
              <a:latin typeface="Consolas"/>
              <a:ea typeface="Consolas"/>
              <a:cs typeface="Consolas"/>
              <a:sym typeface="Consolas"/>
            </a:endParaRPr>
          </a:p>
          <a:p>
            <a:pPr indent="0" lvl="0" marL="914400" marR="0" rtl="0" algn="l">
              <a:lnSpc>
                <a:spcPct val="135714"/>
              </a:lnSpc>
              <a:spcBef>
                <a:spcPts val="0"/>
              </a:spcBef>
              <a:spcAft>
                <a:spcPts val="0"/>
              </a:spcAft>
              <a:buClr>
                <a:schemeClr val="dk1"/>
              </a:buClr>
              <a:buSzPts val="1100"/>
              <a:buFont typeface="Arial"/>
              <a:buNone/>
            </a:pPr>
            <a:r>
              <a:rPr b="0" i="0" lang="en" sz="1600" u="none" cap="none" strike="noStrike">
                <a:solidFill>
                  <a:schemeClr val="dk1"/>
                </a:solidFill>
                <a:highlight>
                  <a:srgbClr val="FFFFFE"/>
                </a:highlight>
                <a:latin typeface="Consolas"/>
                <a:ea typeface="Consolas"/>
                <a:cs typeface="Consolas"/>
                <a:sym typeface="Consolas"/>
              </a:rPr>
              <a:t>}</a:t>
            </a:r>
            <a:endParaRPr b="0" i="0" sz="1600" u="none" cap="none" strike="noStrike">
              <a:solidFill>
                <a:schemeClr val="dk1"/>
              </a:solidFill>
              <a:highlight>
                <a:srgbClr val="FFFFFE"/>
              </a:highlight>
              <a:latin typeface="Consolas"/>
              <a:ea typeface="Consolas"/>
              <a:cs typeface="Consolas"/>
              <a:sym typeface="Consolas"/>
            </a:endParaRPr>
          </a:p>
          <a:p>
            <a:pPr indent="0" lvl="0" marL="45720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1C315B"/>
              </a:solidFill>
              <a:latin typeface="Proxima Nova"/>
              <a:ea typeface="Proxima Nova"/>
              <a:cs typeface="Proxima Nova"/>
              <a:sym typeface="Proxima Nova"/>
            </a:endParaRPr>
          </a:p>
        </p:txBody>
      </p:sp>
    </p:spTree>
  </p:cSld>
  <p:clrMapOvr>
    <a:masterClrMapping/>
  </p:clrMapOvr>
  <p:transition spd="slow">
    <p:push dir="r"/>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55" name="Shape 555"/>
        <p:cNvGrpSpPr/>
        <p:nvPr/>
      </p:nvGrpSpPr>
      <p:grpSpPr>
        <a:xfrm>
          <a:off x="0" y="0"/>
          <a:ext cx="0" cy="0"/>
          <a:chOff x="0" y="0"/>
          <a:chExt cx="0" cy="0"/>
        </a:xfrm>
      </p:grpSpPr>
      <p:pic>
        <p:nvPicPr>
          <p:cNvPr id="556" name="Google Shape;556;p32"/>
          <p:cNvPicPr preferRelativeResize="0"/>
          <p:nvPr/>
        </p:nvPicPr>
        <p:blipFill rotWithShape="1">
          <a:blip r:embed="rId3">
            <a:alphaModFix/>
          </a:blip>
          <a:srcRect b="57238" l="8631" r="8614" t="0"/>
          <a:stretch/>
        </p:blipFill>
        <p:spPr>
          <a:xfrm>
            <a:off x="0" y="4507228"/>
            <a:ext cx="2511178" cy="651774"/>
          </a:xfrm>
          <a:prstGeom prst="rect">
            <a:avLst/>
          </a:prstGeom>
          <a:noFill/>
          <a:ln>
            <a:noFill/>
          </a:ln>
        </p:spPr>
      </p:pic>
      <p:pic>
        <p:nvPicPr>
          <p:cNvPr id="557" name="Google Shape;557;p32"/>
          <p:cNvPicPr preferRelativeResize="0"/>
          <p:nvPr/>
        </p:nvPicPr>
        <p:blipFill rotWithShape="1">
          <a:blip r:embed="rId4">
            <a:alphaModFix/>
          </a:blip>
          <a:srcRect b="0" l="0" r="0" t="0"/>
          <a:stretch/>
        </p:blipFill>
        <p:spPr>
          <a:xfrm>
            <a:off x="5696359" y="510382"/>
            <a:ext cx="2340965" cy="225639"/>
          </a:xfrm>
          <a:prstGeom prst="rect">
            <a:avLst/>
          </a:prstGeom>
          <a:noFill/>
          <a:ln>
            <a:noFill/>
          </a:ln>
        </p:spPr>
      </p:pic>
      <p:sp>
        <p:nvSpPr>
          <p:cNvPr id="558" name="Google Shape;558;p32"/>
          <p:cNvSpPr/>
          <p:nvPr/>
        </p:nvSpPr>
        <p:spPr>
          <a:xfrm>
            <a:off x="0" y="385643"/>
            <a:ext cx="4870800" cy="474600"/>
          </a:xfrm>
          <a:prstGeom prst="homePlate">
            <a:avLst>
              <a:gd fmla="val 50000" name="adj"/>
            </a:avLst>
          </a:prstGeom>
          <a:solidFill>
            <a:srgbClr val="1C315B"/>
          </a:solidFill>
          <a:ln>
            <a:noFill/>
          </a:ln>
        </p:spPr>
        <p:txBody>
          <a:bodyPr anchorCtr="0" anchor="ctr" bIns="82925" lIns="81625" spcFirstLastPara="1" rIns="81625" wrap="square" tIns="829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FFFF"/>
                </a:solidFill>
                <a:latin typeface="Roboto"/>
                <a:ea typeface="Roboto"/>
                <a:cs typeface="Roboto"/>
                <a:sym typeface="Roboto"/>
              </a:rPr>
              <a:t>toUpperCase() - Example</a:t>
            </a:r>
            <a:endParaRPr b="0" i="0" sz="1800" u="none" cap="none" strike="noStrike">
              <a:solidFill>
                <a:srgbClr val="000000"/>
              </a:solidFill>
              <a:latin typeface="Roboto"/>
              <a:ea typeface="Roboto"/>
              <a:cs typeface="Roboto"/>
              <a:sym typeface="Roboto"/>
            </a:endParaRPr>
          </a:p>
        </p:txBody>
      </p:sp>
      <p:pic>
        <p:nvPicPr>
          <p:cNvPr id="559" name="Google Shape;559;p32"/>
          <p:cNvPicPr preferRelativeResize="0"/>
          <p:nvPr/>
        </p:nvPicPr>
        <p:blipFill rotWithShape="1">
          <a:blip r:embed="rId5">
            <a:alphaModFix/>
          </a:blip>
          <a:srcRect b="0" l="0" r="0" t="0"/>
          <a:stretch/>
        </p:blipFill>
        <p:spPr>
          <a:xfrm>
            <a:off x="8257408" y="6134"/>
            <a:ext cx="812759" cy="986475"/>
          </a:xfrm>
          <a:prstGeom prst="rect">
            <a:avLst/>
          </a:prstGeom>
          <a:noFill/>
          <a:ln>
            <a:noFill/>
          </a:ln>
        </p:spPr>
      </p:pic>
      <p:sp>
        <p:nvSpPr>
          <p:cNvPr id="560" name="Google Shape;560;p32"/>
          <p:cNvSpPr txBox="1"/>
          <p:nvPr/>
        </p:nvSpPr>
        <p:spPr>
          <a:xfrm>
            <a:off x="14525" y="893575"/>
            <a:ext cx="8659800" cy="4265400"/>
          </a:xfrm>
          <a:prstGeom prst="rect">
            <a:avLst/>
          </a:prstGeom>
          <a:noFill/>
          <a:ln>
            <a:noFill/>
          </a:ln>
        </p:spPr>
        <p:txBody>
          <a:bodyPr anchorCtr="0" anchor="t" bIns="91425" lIns="91425" spcFirstLastPara="1" rIns="91425" wrap="square" tIns="91425">
            <a:noAutofit/>
          </a:bodyPr>
          <a:lstStyle/>
          <a:p>
            <a:pPr indent="0" lvl="0" marL="457200" marR="0" rtl="0" algn="l">
              <a:lnSpc>
                <a:spcPct val="100000"/>
              </a:lnSpc>
              <a:spcBef>
                <a:spcPts val="0"/>
              </a:spcBef>
              <a:spcAft>
                <a:spcPts val="0"/>
              </a:spcAft>
              <a:buClr>
                <a:srgbClr val="000000"/>
              </a:buClr>
              <a:buSzPts val="1600"/>
              <a:buFont typeface="Arial"/>
              <a:buNone/>
            </a:pPr>
            <a:r>
              <a:rPr b="0" i="0" lang="en" sz="1600" u="none" cap="none" strike="noStrike">
                <a:solidFill>
                  <a:srgbClr val="1C315B"/>
                </a:solidFill>
                <a:latin typeface="Roboto"/>
                <a:ea typeface="Roboto"/>
                <a:cs typeface="Roboto"/>
                <a:sym typeface="Roboto"/>
              </a:rPr>
              <a:t>The </a:t>
            </a:r>
            <a:r>
              <a:rPr b="1" i="0" lang="en" sz="1600" u="none" cap="none" strike="noStrike">
                <a:solidFill>
                  <a:srgbClr val="1C315B"/>
                </a:solidFill>
                <a:latin typeface="Roboto"/>
                <a:ea typeface="Roboto"/>
                <a:cs typeface="Roboto"/>
                <a:sym typeface="Roboto"/>
              </a:rPr>
              <a:t>java string toUpperCase()</a:t>
            </a:r>
            <a:r>
              <a:rPr b="0" i="0" lang="en" sz="1600" u="none" cap="none" strike="noStrike">
                <a:solidFill>
                  <a:srgbClr val="1C315B"/>
                </a:solidFill>
                <a:latin typeface="Roboto"/>
                <a:ea typeface="Roboto"/>
                <a:cs typeface="Roboto"/>
                <a:sym typeface="Roboto"/>
              </a:rPr>
              <a:t> method returns the string in uppercase letter.</a:t>
            </a:r>
            <a:endParaRPr b="0" i="0" sz="1600" u="none" cap="none" strike="noStrike">
              <a:solidFill>
                <a:srgbClr val="1C315B"/>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1C315B"/>
              </a:solidFill>
              <a:latin typeface="Roboto"/>
              <a:ea typeface="Roboto"/>
              <a:cs typeface="Roboto"/>
              <a:sym typeface="Roboto"/>
            </a:endParaRPr>
          </a:p>
          <a:p>
            <a:pPr indent="0" lvl="0" marL="914400" marR="0" rtl="0" algn="l">
              <a:lnSpc>
                <a:spcPct val="135714"/>
              </a:lnSpc>
              <a:spcBef>
                <a:spcPts val="0"/>
              </a:spcBef>
              <a:spcAft>
                <a:spcPts val="0"/>
              </a:spcAft>
              <a:buClr>
                <a:schemeClr val="dk1"/>
              </a:buClr>
              <a:buSzPts val="1100"/>
              <a:buFont typeface="Arial"/>
              <a:buNone/>
            </a:pPr>
            <a:r>
              <a:rPr b="0" i="0" lang="en" sz="1600" u="none" cap="none" strike="noStrike">
                <a:solidFill>
                  <a:srgbClr val="0000FF"/>
                </a:solidFill>
                <a:highlight>
                  <a:srgbClr val="FFFFFE"/>
                </a:highlight>
                <a:latin typeface="Consolas"/>
                <a:ea typeface="Consolas"/>
                <a:cs typeface="Consolas"/>
                <a:sym typeface="Consolas"/>
              </a:rPr>
              <a:t>class</a:t>
            </a:r>
            <a:r>
              <a:rPr b="0" i="0" lang="en" sz="1600" u="none" cap="none" strike="noStrike">
                <a:solidFill>
                  <a:schemeClr val="dk1"/>
                </a:solidFill>
                <a:highlight>
                  <a:srgbClr val="FFFFFE"/>
                </a:highlight>
                <a:latin typeface="Consolas"/>
                <a:ea typeface="Consolas"/>
                <a:cs typeface="Consolas"/>
                <a:sym typeface="Consolas"/>
              </a:rPr>
              <a:t> Main{ </a:t>
            </a:r>
            <a:endParaRPr b="0" i="0" sz="1600" u="none" cap="none" strike="noStrike">
              <a:solidFill>
                <a:schemeClr val="dk1"/>
              </a:solidFill>
              <a:highlight>
                <a:srgbClr val="FFFFFE"/>
              </a:highlight>
              <a:latin typeface="Consolas"/>
              <a:ea typeface="Consolas"/>
              <a:cs typeface="Consolas"/>
              <a:sym typeface="Consolas"/>
            </a:endParaRPr>
          </a:p>
          <a:p>
            <a:pPr indent="0" lvl="0" marL="914400" marR="0" rtl="0" algn="l">
              <a:lnSpc>
                <a:spcPct val="135714"/>
              </a:lnSpc>
              <a:spcBef>
                <a:spcPts val="0"/>
              </a:spcBef>
              <a:spcAft>
                <a:spcPts val="0"/>
              </a:spcAft>
              <a:buClr>
                <a:schemeClr val="dk1"/>
              </a:buClr>
              <a:buSzPts val="1100"/>
              <a:buFont typeface="Arial"/>
              <a:buNone/>
            </a:pPr>
            <a:r>
              <a:rPr b="0" i="0" lang="en" sz="1600" u="none" cap="none" strike="noStrike">
                <a:solidFill>
                  <a:schemeClr val="dk1"/>
                </a:solidFill>
                <a:highlight>
                  <a:srgbClr val="FFFFFE"/>
                </a:highlight>
                <a:latin typeface="Consolas"/>
                <a:ea typeface="Consolas"/>
                <a:cs typeface="Consolas"/>
                <a:sym typeface="Consolas"/>
              </a:rPr>
              <a:t>  </a:t>
            </a:r>
            <a:r>
              <a:rPr b="0" i="0" lang="en" sz="1600" u="none" cap="none" strike="noStrike">
                <a:solidFill>
                  <a:srgbClr val="0000FF"/>
                </a:solidFill>
                <a:highlight>
                  <a:srgbClr val="FFFFFE"/>
                </a:highlight>
                <a:latin typeface="Consolas"/>
                <a:ea typeface="Consolas"/>
                <a:cs typeface="Consolas"/>
                <a:sym typeface="Consolas"/>
              </a:rPr>
              <a:t>public</a:t>
            </a:r>
            <a:r>
              <a:rPr b="0" i="0" lang="en" sz="1600" u="none" cap="none" strike="noStrike">
                <a:solidFill>
                  <a:schemeClr val="dk1"/>
                </a:solidFill>
                <a:highlight>
                  <a:srgbClr val="FFFFFE"/>
                </a:highlight>
                <a:latin typeface="Consolas"/>
                <a:ea typeface="Consolas"/>
                <a:cs typeface="Consolas"/>
                <a:sym typeface="Consolas"/>
              </a:rPr>
              <a:t> </a:t>
            </a:r>
            <a:r>
              <a:rPr b="0" i="0" lang="en" sz="1600" u="none" cap="none" strike="noStrike">
                <a:solidFill>
                  <a:srgbClr val="0000FF"/>
                </a:solidFill>
                <a:highlight>
                  <a:srgbClr val="FFFFFE"/>
                </a:highlight>
                <a:latin typeface="Consolas"/>
                <a:ea typeface="Consolas"/>
                <a:cs typeface="Consolas"/>
                <a:sym typeface="Consolas"/>
              </a:rPr>
              <a:t>static</a:t>
            </a:r>
            <a:r>
              <a:rPr b="0" i="0" lang="en" sz="1600" u="none" cap="none" strike="noStrike">
                <a:solidFill>
                  <a:schemeClr val="dk1"/>
                </a:solidFill>
                <a:highlight>
                  <a:srgbClr val="FFFFFE"/>
                </a:highlight>
                <a:latin typeface="Consolas"/>
                <a:ea typeface="Consolas"/>
                <a:cs typeface="Consolas"/>
                <a:sym typeface="Consolas"/>
              </a:rPr>
              <a:t> </a:t>
            </a:r>
            <a:r>
              <a:rPr b="0" i="0" lang="en" sz="1600" u="none" cap="none" strike="noStrike">
                <a:solidFill>
                  <a:srgbClr val="0000FF"/>
                </a:solidFill>
                <a:highlight>
                  <a:srgbClr val="FFFFFE"/>
                </a:highlight>
                <a:latin typeface="Consolas"/>
                <a:ea typeface="Consolas"/>
                <a:cs typeface="Consolas"/>
                <a:sym typeface="Consolas"/>
              </a:rPr>
              <a:t>void</a:t>
            </a:r>
            <a:r>
              <a:rPr b="0" i="0" lang="en" sz="1600" u="none" cap="none" strike="noStrike">
                <a:solidFill>
                  <a:schemeClr val="dk1"/>
                </a:solidFill>
                <a:highlight>
                  <a:srgbClr val="FFFFFE"/>
                </a:highlight>
                <a:latin typeface="Consolas"/>
                <a:ea typeface="Consolas"/>
                <a:cs typeface="Consolas"/>
                <a:sym typeface="Consolas"/>
              </a:rPr>
              <a:t> main(String args[]){ </a:t>
            </a:r>
            <a:endParaRPr b="0" i="0" sz="1600" u="none" cap="none" strike="noStrike">
              <a:solidFill>
                <a:schemeClr val="dk1"/>
              </a:solidFill>
              <a:highlight>
                <a:srgbClr val="FFFFFE"/>
              </a:highlight>
              <a:latin typeface="Consolas"/>
              <a:ea typeface="Consolas"/>
              <a:cs typeface="Consolas"/>
              <a:sym typeface="Consolas"/>
            </a:endParaRPr>
          </a:p>
          <a:p>
            <a:pPr indent="0" lvl="0" marL="914400" marR="0" rtl="0" algn="l">
              <a:lnSpc>
                <a:spcPct val="135714"/>
              </a:lnSpc>
              <a:spcBef>
                <a:spcPts val="0"/>
              </a:spcBef>
              <a:spcAft>
                <a:spcPts val="0"/>
              </a:spcAft>
              <a:buClr>
                <a:schemeClr val="dk1"/>
              </a:buClr>
              <a:buSzPts val="1100"/>
              <a:buFont typeface="Arial"/>
              <a:buNone/>
            </a:pPr>
            <a:r>
              <a:rPr b="0" i="0" lang="en" sz="1600" u="none" cap="none" strike="noStrike">
                <a:solidFill>
                  <a:schemeClr val="dk1"/>
                </a:solidFill>
                <a:highlight>
                  <a:srgbClr val="FFFFFE"/>
                </a:highlight>
                <a:latin typeface="Consolas"/>
                <a:ea typeface="Consolas"/>
                <a:cs typeface="Consolas"/>
                <a:sym typeface="Consolas"/>
              </a:rPr>
              <a:t>    String s1=</a:t>
            </a:r>
            <a:r>
              <a:rPr b="0" i="0" lang="en" sz="1600" u="none" cap="none" strike="noStrike">
                <a:solidFill>
                  <a:srgbClr val="A31515"/>
                </a:solidFill>
                <a:highlight>
                  <a:srgbClr val="FFFFFE"/>
                </a:highlight>
                <a:latin typeface="Consolas"/>
                <a:ea typeface="Consolas"/>
                <a:cs typeface="Consolas"/>
                <a:sym typeface="Consolas"/>
              </a:rPr>
              <a:t>"hello guys"</a:t>
            </a:r>
            <a:r>
              <a:rPr b="0" i="0" lang="en" sz="1600" u="none" cap="none" strike="noStrike">
                <a:solidFill>
                  <a:schemeClr val="dk1"/>
                </a:solidFill>
                <a:highlight>
                  <a:srgbClr val="FFFFFE"/>
                </a:highlight>
                <a:latin typeface="Consolas"/>
                <a:ea typeface="Consolas"/>
                <a:cs typeface="Consolas"/>
                <a:sym typeface="Consolas"/>
              </a:rPr>
              <a:t>; </a:t>
            </a:r>
            <a:endParaRPr b="0" i="0" sz="1600" u="none" cap="none" strike="noStrike">
              <a:solidFill>
                <a:schemeClr val="dk1"/>
              </a:solidFill>
              <a:highlight>
                <a:srgbClr val="FFFFFE"/>
              </a:highlight>
              <a:latin typeface="Consolas"/>
              <a:ea typeface="Consolas"/>
              <a:cs typeface="Consolas"/>
              <a:sym typeface="Consolas"/>
            </a:endParaRPr>
          </a:p>
          <a:p>
            <a:pPr indent="0" lvl="0" marL="914400" marR="0" rtl="0" algn="l">
              <a:lnSpc>
                <a:spcPct val="135714"/>
              </a:lnSpc>
              <a:spcBef>
                <a:spcPts val="0"/>
              </a:spcBef>
              <a:spcAft>
                <a:spcPts val="0"/>
              </a:spcAft>
              <a:buClr>
                <a:schemeClr val="dk1"/>
              </a:buClr>
              <a:buSzPts val="1100"/>
              <a:buFont typeface="Arial"/>
              <a:buNone/>
            </a:pPr>
            <a:r>
              <a:rPr b="0" i="0" lang="en" sz="1600" u="none" cap="none" strike="noStrike">
                <a:solidFill>
                  <a:schemeClr val="dk1"/>
                </a:solidFill>
                <a:highlight>
                  <a:srgbClr val="FFFFFE"/>
                </a:highlight>
                <a:latin typeface="Consolas"/>
                <a:ea typeface="Consolas"/>
                <a:cs typeface="Consolas"/>
                <a:sym typeface="Consolas"/>
              </a:rPr>
              <a:t>    String s1upper=s1.toUpperCase(); </a:t>
            </a:r>
            <a:endParaRPr b="0" i="0" sz="1600" u="none" cap="none" strike="noStrike">
              <a:solidFill>
                <a:schemeClr val="dk1"/>
              </a:solidFill>
              <a:highlight>
                <a:srgbClr val="FFFFFE"/>
              </a:highlight>
              <a:latin typeface="Consolas"/>
              <a:ea typeface="Consolas"/>
              <a:cs typeface="Consolas"/>
              <a:sym typeface="Consolas"/>
            </a:endParaRPr>
          </a:p>
          <a:p>
            <a:pPr indent="0" lvl="0" marL="914400" marR="0" rtl="0" algn="l">
              <a:lnSpc>
                <a:spcPct val="135714"/>
              </a:lnSpc>
              <a:spcBef>
                <a:spcPts val="0"/>
              </a:spcBef>
              <a:spcAft>
                <a:spcPts val="0"/>
              </a:spcAft>
              <a:buClr>
                <a:schemeClr val="dk1"/>
              </a:buClr>
              <a:buSzPts val="1100"/>
              <a:buFont typeface="Arial"/>
              <a:buNone/>
            </a:pPr>
            <a:r>
              <a:rPr b="0" i="0" lang="en" sz="1600" u="none" cap="none" strike="noStrike">
                <a:solidFill>
                  <a:schemeClr val="dk1"/>
                </a:solidFill>
                <a:highlight>
                  <a:srgbClr val="FFFFFE"/>
                </a:highlight>
                <a:latin typeface="Consolas"/>
                <a:ea typeface="Consolas"/>
                <a:cs typeface="Consolas"/>
                <a:sym typeface="Consolas"/>
              </a:rPr>
              <a:t>    System.out.println(s1upper); </a:t>
            </a:r>
            <a:endParaRPr b="0" i="0" sz="1600" u="none" cap="none" strike="noStrike">
              <a:solidFill>
                <a:schemeClr val="dk1"/>
              </a:solidFill>
              <a:highlight>
                <a:srgbClr val="FFFFFE"/>
              </a:highlight>
              <a:latin typeface="Consolas"/>
              <a:ea typeface="Consolas"/>
              <a:cs typeface="Consolas"/>
              <a:sym typeface="Consolas"/>
            </a:endParaRPr>
          </a:p>
          <a:p>
            <a:pPr indent="0" lvl="0" marL="914400" marR="0" rtl="0" algn="l">
              <a:lnSpc>
                <a:spcPct val="135714"/>
              </a:lnSpc>
              <a:spcBef>
                <a:spcPts val="0"/>
              </a:spcBef>
              <a:spcAft>
                <a:spcPts val="0"/>
              </a:spcAft>
              <a:buClr>
                <a:schemeClr val="dk1"/>
              </a:buClr>
              <a:buSzPts val="1100"/>
              <a:buFont typeface="Arial"/>
              <a:buNone/>
            </a:pPr>
            <a:r>
              <a:rPr b="0" i="0" lang="en" sz="1600" u="none" cap="none" strike="noStrike">
                <a:solidFill>
                  <a:schemeClr val="dk1"/>
                </a:solidFill>
                <a:highlight>
                  <a:srgbClr val="FFFFFE"/>
                </a:highlight>
                <a:latin typeface="Consolas"/>
                <a:ea typeface="Consolas"/>
                <a:cs typeface="Consolas"/>
                <a:sym typeface="Consolas"/>
              </a:rPr>
              <a:t>  }</a:t>
            </a:r>
            <a:endParaRPr b="0" i="0" sz="1600" u="none" cap="none" strike="noStrike">
              <a:solidFill>
                <a:schemeClr val="dk1"/>
              </a:solidFill>
              <a:highlight>
                <a:srgbClr val="FFFFFE"/>
              </a:highlight>
              <a:latin typeface="Consolas"/>
              <a:ea typeface="Consolas"/>
              <a:cs typeface="Consolas"/>
              <a:sym typeface="Consolas"/>
            </a:endParaRPr>
          </a:p>
          <a:p>
            <a:pPr indent="0" lvl="0" marL="914400" marR="0" rtl="0" algn="l">
              <a:lnSpc>
                <a:spcPct val="135714"/>
              </a:lnSpc>
              <a:spcBef>
                <a:spcPts val="0"/>
              </a:spcBef>
              <a:spcAft>
                <a:spcPts val="0"/>
              </a:spcAft>
              <a:buClr>
                <a:schemeClr val="dk1"/>
              </a:buClr>
              <a:buSzPts val="1100"/>
              <a:buFont typeface="Arial"/>
              <a:buNone/>
            </a:pPr>
            <a:r>
              <a:rPr b="0" i="0" lang="en" sz="1600" u="none" cap="none" strike="noStrike">
                <a:solidFill>
                  <a:schemeClr val="dk1"/>
                </a:solidFill>
                <a:highlight>
                  <a:srgbClr val="FFFFFE"/>
                </a:highlight>
                <a:latin typeface="Consolas"/>
                <a:ea typeface="Consolas"/>
                <a:cs typeface="Consolas"/>
                <a:sym typeface="Consolas"/>
              </a:rPr>
              <a:t>}</a:t>
            </a:r>
            <a:endParaRPr b="0" i="0" sz="1600" u="none" cap="none" strike="noStrike">
              <a:solidFill>
                <a:schemeClr val="dk1"/>
              </a:solidFill>
              <a:highlight>
                <a:srgbClr val="FFFFFE"/>
              </a:highlight>
              <a:latin typeface="Consolas"/>
              <a:ea typeface="Consolas"/>
              <a:cs typeface="Consolas"/>
              <a:sym typeface="Consolas"/>
            </a:endParaRPr>
          </a:p>
          <a:p>
            <a:pPr indent="0" lvl="0" marL="45720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1C315B"/>
              </a:solidFill>
              <a:latin typeface="Proxima Nova"/>
              <a:ea typeface="Proxima Nova"/>
              <a:cs typeface="Proxima Nova"/>
              <a:sym typeface="Proxima Nova"/>
            </a:endParaRPr>
          </a:p>
        </p:txBody>
      </p:sp>
    </p:spTree>
  </p:cSld>
  <p:clrMapOvr>
    <a:masterClrMapping/>
  </p:clrMapOvr>
  <p:transition spd="slow">
    <p:push dir="r"/>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64" name="Shape 564"/>
        <p:cNvGrpSpPr/>
        <p:nvPr/>
      </p:nvGrpSpPr>
      <p:grpSpPr>
        <a:xfrm>
          <a:off x="0" y="0"/>
          <a:ext cx="0" cy="0"/>
          <a:chOff x="0" y="0"/>
          <a:chExt cx="0" cy="0"/>
        </a:xfrm>
      </p:grpSpPr>
      <p:pic>
        <p:nvPicPr>
          <p:cNvPr id="565" name="Google Shape;565;p33"/>
          <p:cNvPicPr preferRelativeResize="0"/>
          <p:nvPr/>
        </p:nvPicPr>
        <p:blipFill rotWithShape="1">
          <a:blip r:embed="rId3">
            <a:alphaModFix/>
          </a:blip>
          <a:srcRect b="57238" l="8631" r="8614" t="0"/>
          <a:stretch/>
        </p:blipFill>
        <p:spPr>
          <a:xfrm>
            <a:off x="0" y="4507228"/>
            <a:ext cx="2511178" cy="651774"/>
          </a:xfrm>
          <a:prstGeom prst="rect">
            <a:avLst/>
          </a:prstGeom>
          <a:noFill/>
          <a:ln>
            <a:noFill/>
          </a:ln>
        </p:spPr>
      </p:pic>
      <p:pic>
        <p:nvPicPr>
          <p:cNvPr id="566" name="Google Shape;566;p33"/>
          <p:cNvPicPr preferRelativeResize="0"/>
          <p:nvPr/>
        </p:nvPicPr>
        <p:blipFill rotWithShape="1">
          <a:blip r:embed="rId4">
            <a:alphaModFix/>
          </a:blip>
          <a:srcRect b="0" l="0" r="0" t="0"/>
          <a:stretch/>
        </p:blipFill>
        <p:spPr>
          <a:xfrm>
            <a:off x="5696359" y="510382"/>
            <a:ext cx="2340965" cy="225639"/>
          </a:xfrm>
          <a:prstGeom prst="rect">
            <a:avLst/>
          </a:prstGeom>
          <a:noFill/>
          <a:ln>
            <a:noFill/>
          </a:ln>
        </p:spPr>
      </p:pic>
      <p:sp>
        <p:nvSpPr>
          <p:cNvPr id="567" name="Google Shape;567;p33"/>
          <p:cNvSpPr/>
          <p:nvPr/>
        </p:nvSpPr>
        <p:spPr>
          <a:xfrm>
            <a:off x="0" y="385643"/>
            <a:ext cx="4870800" cy="474600"/>
          </a:xfrm>
          <a:prstGeom prst="homePlate">
            <a:avLst>
              <a:gd fmla="val 50000" name="adj"/>
            </a:avLst>
          </a:prstGeom>
          <a:solidFill>
            <a:srgbClr val="1C315B"/>
          </a:solidFill>
          <a:ln>
            <a:noFill/>
          </a:ln>
        </p:spPr>
        <p:txBody>
          <a:bodyPr anchorCtr="0" anchor="ctr" bIns="82925" lIns="81625" spcFirstLastPara="1" rIns="81625" wrap="square" tIns="829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FFFF"/>
                </a:solidFill>
                <a:latin typeface="Roboto"/>
                <a:ea typeface="Roboto"/>
                <a:cs typeface="Roboto"/>
                <a:sym typeface="Roboto"/>
              </a:rPr>
              <a:t>trim() - Example</a:t>
            </a:r>
            <a:endParaRPr b="0" i="0" sz="1800" u="none" cap="none" strike="noStrike">
              <a:solidFill>
                <a:srgbClr val="000000"/>
              </a:solidFill>
              <a:latin typeface="Roboto"/>
              <a:ea typeface="Roboto"/>
              <a:cs typeface="Roboto"/>
              <a:sym typeface="Roboto"/>
            </a:endParaRPr>
          </a:p>
        </p:txBody>
      </p:sp>
      <p:pic>
        <p:nvPicPr>
          <p:cNvPr id="568" name="Google Shape;568;p33"/>
          <p:cNvPicPr preferRelativeResize="0"/>
          <p:nvPr/>
        </p:nvPicPr>
        <p:blipFill rotWithShape="1">
          <a:blip r:embed="rId5">
            <a:alphaModFix/>
          </a:blip>
          <a:srcRect b="0" l="0" r="0" t="0"/>
          <a:stretch/>
        </p:blipFill>
        <p:spPr>
          <a:xfrm>
            <a:off x="8257408" y="6134"/>
            <a:ext cx="812759" cy="986475"/>
          </a:xfrm>
          <a:prstGeom prst="rect">
            <a:avLst/>
          </a:prstGeom>
          <a:noFill/>
          <a:ln>
            <a:noFill/>
          </a:ln>
        </p:spPr>
      </p:pic>
      <p:sp>
        <p:nvSpPr>
          <p:cNvPr id="569" name="Google Shape;569;p33"/>
          <p:cNvSpPr txBox="1"/>
          <p:nvPr/>
        </p:nvSpPr>
        <p:spPr>
          <a:xfrm>
            <a:off x="14525" y="893575"/>
            <a:ext cx="8659800" cy="4265400"/>
          </a:xfrm>
          <a:prstGeom prst="rect">
            <a:avLst/>
          </a:prstGeom>
          <a:noFill/>
          <a:ln>
            <a:noFill/>
          </a:ln>
        </p:spPr>
        <p:txBody>
          <a:bodyPr anchorCtr="0" anchor="t" bIns="91425" lIns="91425" spcFirstLastPara="1" rIns="91425" wrap="square" tIns="91425">
            <a:noAutofit/>
          </a:bodyPr>
          <a:lstStyle/>
          <a:p>
            <a:pPr indent="0" lvl="0" marL="457200" marR="0" rtl="0" algn="l">
              <a:lnSpc>
                <a:spcPct val="100000"/>
              </a:lnSpc>
              <a:spcBef>
                <a:spcPts val="0"/>
              </a:spcBef>
              <a:spcAft>
                <a:spcPts val="0"/>
              </a:spcAft>
              <a:buClr>
                <a:srgbClr val="000000"/>
              </a:buClr>
              <a:buSzPts val="1600"/>
              <a:buFont typeface="Arial"/>
              <a:buNone/>
            </a:pPr>
            <a:r>
              <a:rPr b="0" i="0" lang="en" sz="1600" u="none" cap="none" strike="noStrike">
                <a:solidFill>
                  <a:srgbClr val="1C315B"/>
                </a:solidFill>
                <a:latin typeface="Roboto"/>
                <a:ea typeface="Roboto"/>
                <a:cs typeface="Roboto"/>
                <a:sym typeface="Roboto"/>
              </a:rPr>
              <a:t>The </a:t>
            </a:r>
            <a:r>
              <a:rPr b="1" i="0" lang="en" sz="1600" u="none" cap="none" strike="noStrike">
                <a:solidFill>
                  <a:srgbClr val="1C315B"/>
                </a:solidFill>
                <a:latin typeface="Roboto"/>
                <a:ea typeface="Roboto"/>
                <a:cs typeface="Roboto"/>
                <a:sym typeface="Roboto"/>
              </a:rPr>
              <a:t>java string trim()</a:t>
            </a:r>
            <a:r>
              <a:rPr b="0" i="0" lang="en" sz="1600" u="none" cap="none" strike="noStrike">
                <a:solidFill>
                  <a:srgbClr val="1C315B"/>
                </a:solidFill>
                <a:latin typeface="Roboto"/>
                <a:ea typeface="Roboto"/>
                <a:cs typeface="Roboto"/>
                <a:sym typeface="Roboto"/>
              </a:rPr>
              <a:t> method eliminates leading and trailing spaces.</a:t>
            </a:r>
            <a:endParaRPr b="0" i="0" sz="1600" u="none" cap="none" strike="noStrike">
              <a:solidFill>
                <a:srgbClr val="1C315B"/>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600"/>
              <a:buFont typeface="Arial"/>
              <a:buNone/>
            </a:pPr>
            <a:r>
              <a:rPr b="0" i="0" lang="en" sz="1600" u="none" cap="none" strike="noStrike">
                <a:solidFill>
                  <a:srgbClr val="1C315B"/>
                </a:solidFill>
                <a:latin typeface="Roboto"/>
                <a:ea typeface="Roboto"/>
                <a:cs typeface="Roboto"/>
                <a:sym typeface="Roboto"/>
              </a:rPr>
              <a:t>The unicode value of space character is '\u0020'.</a:t>
            </a:r>
            <a:endParaRPr b="0" i="0" sz="1600" u="none" cap="none" strike="noStrike">
              <a:solidFill>
                <a:srgbClr val="1C315B"/>
              </a:solidFill>
              <a:latin typeface="Roboto"/>
              <a:ea typeface="Roboto"/>
              <a:cs typeface="Roboto"/>
              <a:sym typeface="Roboto"/>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0000FF"/>
              </a:solidFill>
              <a:highlight>
                <a:srgbClr val="FFFFFE"/>
              </a:highlight>
              <a:latin typeface="Courier New"/>
              <a:ea typeface="Courier New"/>
              <a:cs typeface="Courier New"/>
              <a:sym typeface="Courier New"/>
            </a:endParaRPr>
          </a:p>
          <a:p>
            <a:pPr indent="0" lvl="0" marL="914400" marR="0" rtl="0" algn="l">
              <a:lnSpc>
                <a:spcPct val="135714"/>
              </a:lnSpc>
              <a:spcBef>
                <a:spcPts val="0"/>
              </a:spcBef>
              <a:spcAft>
                <a:spcPts val="0"/>
              </a:spcAft>
              <a:buClr>
                <a:schemeClr val="dk1"/>
              </a:buClr>
              <a:buSzPts val="1100"/>
              <a:buFont typeface="Arial"/>
              <a:buNone/>
            </a:pPr>
            <a:r>
              <a:rPr b="0" i="0" lang="en" sz="1600" u="none" cap="none" strike="noStrike">
                <a:solidFill>
                  <a:srgbClr val="0000FF"/>
                </a:solidFill>
                <a:highlight>
                  <a:srgbClr val="FFFFFE"/>
                </a:highlight>
                <a:latin typeface="Consolas"/>
                <a:ea typeface="Consolas"/>
                <a:cs typeface="Consolas"/>
                <a:sym typeface="Consolas"/>
              </a:rPr>
              <a:t>public</a:t>
            </a:r>
            <a:r>
              <a:rPr b="0" i="0" lang="en" sz="1600" u="none" cap="none" strike="noStrike">
                <a:solidFill>
                  <a:schemeClr val="dk1"/>
                </a:solidFill>
                <a:highlight>
                  <a:srgbClr val="FFFFFE"/>
                </a:highlight>
                <a:latin typeface="Consolas"/>
                <a:ea typeface="Consolas"/>
                <a:cs typeface="Consolas"/>
                <a:sym typeface="Consolas"/>
              </a:rPr>
              <a:t> </a:t>
            </a:r>
            <a:r>
              <a:rPr b="0" i="0" lang="en" sz="1600" u="none" cap="none" strike="noStrike">
                <a:solidFill>
                  <a:srgbClr val="0000FF"/>
                </a:solidFill>
                <a:highlight>
                  <a:srgbClr val="FFFFFE"/>
                </a:highlight>
                <a:latin typeface="Consolas"/>
                <a:ea typeface="Consolas"/>
                <a:cs typeface="Consolas"/>
                <a:sym typeface="Consolas"/>
              </a:rPr>
              <a:t>class</a:t>
            </a:r>
            <a:r>
              <a:rPr b="0" i="0" lang="en" sz="1600" u="none" cap="none" strike="noStrike">
                <a:solidFill>
                  <a:schemeClr val="dk1"/>
                </a:solidFill>
                <a:highlight>
                  <a:srgbClr val="FFFFFE"/>
                </a:highlight>
                <a:latin typeface="Consolas"/>
                <a:ea typeface="Consolas"/>
                <a:cs typeface="Consolas"/>
                <a:sym typeface="Consolas"/>
              </a:rPr>
              <a:t> Main{ </a:t>
            </a:r>
            <a:endParaRPr b="0" i="0" sz="1600" u="none" cap="none" strike="noStrike">
              <a:solidFill>
                <a:schemeClr val="dk1"/>
              </a:solidFill>
              <a:highlight>
                <a:srgbClr val="FFFFFE"/>
              </a:highlight>
              <a:latin typeface="Consolas"/>
              <a:ea typeface="Consolas"/>
              <a:cs typeface="Consolas"/>
              <a:sym typeface="Consolas"/>
            </a:endParaRPr>
          </a:p>
          <a:p>
            <a:pPr indent="0" lvl="0" marL="914400" marR="0" rtl="0" algn="l">
              <a:lnSpc>
                <a:spcPct val="135714"/>
              </a:lnSpc>
              <a:spcBef>
                <a:spcPts val="0"/>
              </a:spcBef>
              <a:spcAft>
                <a:spcPts val="0"/>
              </a:spcAft>
              <a:buClr>
                <a:schemeClr val="dk1"/>
              </a:buClr>
              <a:buSzPts val="1100"/>
              <a:buFont typeface="Arial"/>
              <a:buNone/>
            </a:pPr>
            <a:r>
              <a:rPr b="0" i="0" lang="en" sz="1600" u="none" cap="none" strike="noStrike">
                <a:solidFill>
                  <a:schemeClr val="dk1"/>
                </a:solidFill>
                <a:highlight>
                  <a:srgbClr val="FFFFFE"/>
                </a:highlight>
                <a:latin typeface="Consolas"/>
                <a:ea typeface="Consolas"/>
                <a:cs typeface="Consolas"/>
                <a:sym typeface="Consolas"/>
              </a:rPr>
              <a:t>  </a:t>
            </a:r>
            <a:r>
              <a:rPr b="0" i="0" lang="en" sz="1600" u="none" cap="none" strike="noStrike">
                <a:solidFill>
                  <a:srgbClr val="0000FF"/>
                </a:solidFill>
                <a:highlight>
                  <a:srgbClr val="FFFFFE"/>
                </a:highlight>
                <a:latin typeface="Consolas"/>
                <a:ea typeface="Consolas"/>
                <a:cs typeface="Consolas"/>
                <a:sym typeface="Consolas"/>
              </a:rPr>
              <a:t>public</a:t>
            </a:r>
            <a:r>
              <a:rPr b="0" i="0" lang="en" sz="1600" u="none" cap="none" strike="noStrike">
                <a:solidFill>
                  <a:schemeClr val="dk1"/>
                </a:solidFill>
                <a:highlight>
                  <a:srgbClr val="FFFFFE"/>
                </a:highlight>
                <a:latin typeface="Consolas"/>
                <a:ea typeface="Consolas"/>
                <a:cs typeface="Consolas"/>
                <a:sym typeface="Consolas"/>
              </a:rPr>
              <a:t> </a:t>
            </a:r>
            <a:r>
              <a:rPr b="0" i="0" lang="en" sz="1600" u="none" cap="none" strike="noStrike">
                <a:solidFill>
                  <a:srgbClr val="0000FF"/>
                </a:solidFill>
                <a:highlight>
                  <a:srgbClr val="FFFFFE"/>
                </a:highlight>
                <a:latin typeface="Consolas"/>
                <a:ea typeface="Consolas"/>
                <a:cs typeface="Consolas"/>
                <a:sym typeface="Consolas"/>
              </a:rPr>
              <a:t>static</a:t>
            </a:r>
            <a:r>
              <a:rPr b="0" i="0" lang="en" sz="1600" u="none" cap="none" strike="noStrike">
                <a:solidFill>
                  <a:schemeClr val="dk1"/>
                </a:solidFill>
                <a:highlight>
                  <a:srgbClr val="FFFFFE"/>
                </a:highlight>
                <a:latin typeface="Consolas"/>
                <a:ea typeface="Consolas"/>
                <a:cs typeface="Consolas"/>
                <a:sym typeface="Consolas"/>
              </a:rPr>
              <a:t> </a:t>
            </a:r>
            <a:r>
              <a:rPr b="0" i="0" lang="en" sz="1600" u="none" cap="none" strike="noStrike">
                <a:solidFill>
                  <a:srgbClr val="0000FF"/>
                </a:solidFill>
                <a:highlight>
                  <a:srgbClr val="FFFFFE"/>
                </a:highlight>
                <a:latin typeface="Consolas"/>
                <a:ea typeface="Consolas"/>
                <a:cs typeface="Consolas"/>
                <a:sym typeface="Consolas"/>
              </a:rPr>
              <a:t>void</a:t>
            </a:r>
            <a:r>
              <a:rPr b="0" i="0" lang="en" sz="1600" u="none" cap="none" strike="noStrike">
                <a:solidFill>
                  <a:schemeClr val="dk1"/>
                </a:solidFill>
                <a:highlight>
                  <a:srgbClr val="FFFFFE"/>
                </a:highlight>
                <a:latin typeface="Consolas"/>
                <a:ea typeface="Consolas"/>
                <a:cs typeface="Consolas"/>
                <a:sym typeface="Consolas"/>
              </a:rPr>
              <a:t> main(String args[]){ </a:t>
            </a:r>
            <a:endParaRPr b="0" i="0" sz="1600" u="none" cap="none" strike="noStrike">
              <a:solidFill>
                <a:schemeClr val="dk1"/>
              </a:solidFill>
              <a:highlight>
                <a:srgbClr val="FFFFFE"/>
              </a:highlight>
              <a:latin typeface="Consolas"/>
              <a:ea typeface="Consolas"/>
              <a:cs typeface="Consolas"/>
              <a:sym typeface="Consolas"/>
            </a:endParaRPr>
          </a:p>
          <a:p>
            <a:pPr indent="0" lvl="0" marL="914400" marR="0" rtl="0" algn="l">
              <a:lnSpc>
                <a:spcPct val="135714"/>
              </a:lnSpc>
              <a:spcBef>
                <a:spcPts val="0"/>
              </a:spcBef>
              <a:spcAft>
                <a:spcPts val="0"/>
              </a:spcAft>
              <a:buClr>
                <a:schemeClr val="dk1"/>
              </a:buClr>
              <a:buSzPts val="1100"/>
              <a:buFont typeface="Arial"/>
              <a:buNone/>
            </a:pPr>
            <a:r>
              <a:rPr b="0" i="0" lang="en" sz="1600" u="none" cap="none" strike="noStrike">
                <a:solidFill>
                  <a:schemeClr val="dk1"/>
                </a:solidFill>
                <a:highlight>
                  <a:srgbClr val="FFFFFE"/>
                </a:highlight>
                <a:latin typeface="Consolas"/>
                <a:ea typeface="Consolas"/>
                <a:cs typeface="Consolas"/>
                <a:sym typeface="Consolas"/>
              </a:rPr>
              <a:t>    String s1=</a:t>
            </a:r>
            <a:r>
              <a:rPr b="0" i="0" lang="en" sz="1600" u="none" cap="none" strike="noStrike">
                <a:solidFill>
                  <a:srgbClr val="A31515"/>
                </a:solidFill>
                <a:highlight>
                  <a:srgbClr val="FFFFFE"/>
                </a:highlight>
                <a:latin typeface="Consolas"/>
                <a:ea typeface="Consolas"/>
                <a:cs typeface="Consolas"/>
                <a:sym typeface="Consolas"/>
              </a:rPr>
              <a:t>"  hello string   "</a:t>
            </a:r>
            <a:r>
              <a:rPr b="0" i="0" lang="en" sz="1600" u="none" cap="none" strike="noStrike">
                <a:solidFill>
                  <a:schemeClr val="dk1"/>
                </a:solidFill>
                <a:highlight>
                  <a:srgbClr val="FFFFFE"/>
                </a:highlight>
                <a:latin typeface="Consolas"/>
                <a:ea typeface="Consolas"/>
                <a:cs typeface="Consolas"/>
                <a:sym typeface="Consolas"/>
              </a:rPr>
              <a:t>; </a:t>
            </a:r>
            <a:endParaRPr b="0" i="0" sz="1600" u="none" cap="none" strike="noStrike">
              <a:solidFill>
                <a:schemeClr val="dk1"/>
              </a:solidFill>
              <a:highlight>
                <a:srgbClr val="FFFFFE"/>
              </a:highlight>
              <a:latin typeface="Consolas"/>
              <a:ea typeface="Consolas"/>
              <a:cs typeface="Consolas"/>
              <a:sym typeface="Consolas"/>
            </a:endParaRPr>
          </a:p>
          <a:p>
            <a:pPr indent="0" lvl="0" marL="914400" marR="0" rtl="0" algn="l">
              <a:lnSpc>
                <a:spcPct val="135714"/>
              </a:lnSpc>
              <a:spcBef>
                <a:spcPts val="0"/>
              </a:spcBef>
              <a:spcAft>
                <a:spcPts val="0"/>
              </a:spcAft>
              <a:buClr>
                <a:schemeClr val="dk1"/>
              </a:buClr>
              <a:buSzPts val="1100"/>
              <a:buFont typeface="Arial"/>
              <a:buNone/>
            </a:pPr>
            <a:r>
              <a:rPr b="0" i="0" lang="en" sz="1600" u="none" cap="none" strike="noStrike">
                <a:solidFill>
                  <a:schemeClr val="dk1"/>
                </a:solidFill>
                <a:highlight>
                  <a:srgbClr val="FFFFFE"/>
                </a:highlight>
                <a:latin typeface="Consolas"/>
                <a:ea typeface="Consolas"/>
                <a:cs typeface="Consolas"/>
                <a:sym typeface="Consolas"/>
              </a:rPr>
              <a:t>    System.out.println(s1+</a:t>
            </a:r>
            <a:r>
              <a:rPr b="0" i="0" lang="en" sz="1600" u="none" cap="none" strike="noStrike">
                <a:solidFill>
                  <a:srgbClr val="A31515"/>
                </a:solidFill>
                <a:highlight>
                  <a:srgbClr val="FFFFFE"/>
                </a:highlight>
                <a:latin typeface="Consolas"/>
                <a:ea typeface="Consolas"/>
                <a:cs typeface="Consolas"/>
                <a:sym typeface="Consolas"/>
              </a:rPr>
              <a:t>"ethnus"</a:t>
            </a:r>
            <a:r>
              <a:rPr b="0" i="0" lang="en" sz="1600" u="none" cap="none" strike="noStrike">
                <a:solidFill>
                  <a:schemeClr val="dk1"/>
                </a:solidFill>
                <a:highlight>
                  <a:srgbClr val="FFFFFE"/>
                </a:highlight>
                <a:latin typeface="Consolas"/>
                <a:ea typeface="Consolas"/>
                <a:cs typeface="Consolas"/>
                <a:sym typeface="Consolas"/>
              </a:rPr>
              <a:t>);  </a:t>
            </a:r>
            <a:endParaRPr b="0" i="0" sz="1600" u="none" cap="none" strike="noStrike">
              <a:solidFill>
                <a:schemeClr val="dk1"/>
              </a:solidFill>
              <a:highlight>
                <a:srgbClr val="FFFFFE"/>
              </a:highlight>
              <a:latin typeface="Consolas"/>
              <a:ea typeface="Consolas"/>
              <a:cs typeface="Consolas"/>
              <a:sym typeface="Consolas"/>
            </a:endParaRPr>
          </a:p>
          <a:p>
            <a:pPr indent="0" lvl="0" marL="914400" marR="0" rtl="0" algn="l">
              <a:lnSpc>
                <a:spcPct val="135714"/>
              </a:lnSpc>
              <a:spcBef>
                <a:spcPts val="0"/>
              </a:spcBef>
              <a:spcAft>
                <a:spcPts val="0"/>
              </a:spcAft>
              <a:buClr>
                <a:schemeClr val="dk1"/>
              </a:buClr>
              <a:buSzPts val="1100"/>
              <a:buFont typeface="Arial"/>
              <a:buNone/>
            </a:pPr>
            <a:r>
              <a:rPr b="0" i="0" lang="en" sz="1600" u="none" cap="none" strike="noStrike">
                <a:solidFill>
                  <a:schemeClr val="dk1"/>
                </a:solidFill>
                <a:highlight>
                  <a:srgbClr val="FFFFFE"/>
                </a:highlight>
                <a:latin typeface="Consolas"/>
                <a:ea typeface="Consolas"/>
                <a:cs typeface="Consolas"/>
                <a:sym typeface="Consolas"/>
              </a:rPr>
              <a:t>    System.out.println(s1.trim()+</a:t>
            </a:r>
            <a:r>
              <a:rPr b="0" i="0" lang="en" sz="1600" u="none" cap="none" strike="noStrike">
                <a:solidFill>
                  <a:srgbClr val="A31515"/>
                </a:solidFill>
                <a:highlight>
                  <a:srgbClr val="FFFFFE"/>
                </a:highlight>
                <a:latin typeface="Consolas"/>
                <a:ea typeface="Consolas"/>
                <a:cs typeface="Consolas"/>
                <a:sym typeface="Consolas"/>
              </a:rPr>
              <a:t>"ethnus"</a:t>
            </a:r>
            <a:r>
              <a:rPr b="0" i="0" lang="en" sz="1600" u="none" cap="none" strike="noStrike">
                <a:solidFill>
                  <a:schemeClr val="dk1"/>
                </a:solidFill>
                <a:highlight>
                  <a:srgbClr val="FFFFFE"/>
                </a:highlight>
                <a:latin typeface="Consolas"/>
                <a:ea typeface="Consolas"/>
                <a:cs typeface="Consolas"/>
                <a:sym typeface="Consolas"/>
              </a:rPr>
              <a:t>); </a:t>
            </a:r>
            <a:endParaRPr b="0" i="0" sz="1600" u="none" cap="none" strike="noStrike">
              <a:solidFill>
                <a:schemeClr val="dk1"/>
              </a:solidFill>
              <a:highlight>
                <a:srgbClr val="FFFFFE"/>
              </a:highlight>
              <a:latin typeface="Consolas"/>
              <a:ea typeface="Consolas"/>
              <a:cs typeface="Consolas"/>
              <a:sym typeface="Consolas"/>
            </a:endParaRPr>
          </a:p>
          <a:p>
            <a:pPr indent="0" lvl="0" marL="914400" marR="0" rtl="0" algn="l">
              <a:lnSpc>
                <a:spcPct val="135714"/>
              </a:lnSpc>
              <a:spcBef>
                <a:spcPts val="0"/>
              </a:spcBef>
              <a:spcAft>
                <a:spcPts val="0"/>
              </a:spcAft>
              <a:buClr>
                <a:schemeClr val="dk1"/>
              </a:buClr>
              <a:buSzPts val="1100"/>
              <a:buFont typeface="Arial"/>
              <a:buNone/>
            </a:pPr>
            <a:r>
              <a:rPr b="0" i="0" lang="en" sz="1600" u="none" cap="none" strike="noStrike">
                <a:solidFill>
                  <a:schemeClr val="dk1"/>
                </a:solidFill>
                <a:highlight>
                  <a:srgbClr val="FFFFFE"/>
                </a:highlight>
                <a:latin typeface="Consolas"/>
                <a:ea typeface="Consolas"/>
                <a:cs typeface="Consolas"/>
                <a:sym typeface="Consolas"/>
              </a:rPr>
              <a:t>  }</a:t>
            </a:r>
            <a:endParaRPr b="0" i="0" sz="1600" u="none" cap="none" strike="noStrike">
              <a:solidFill>
                <a:schemeClr val="dk1"/>
              </a:solidFill>
              <a:highlight>
                <a:srgbClr val="FFFFFE"/>
              </a:highlight>
              <a:latin typeface="Consolas"/>
              <a:ea typeface="Consolas"/>
              <a:cs typeface="Consolas"/>
              <a:sym typeface="Consolas"/>
            </a:endParaRPr>
          </a:p>
          <a:p>
            <a:pPr indent="0" lvl="0" marL="914400" marR="0" rtl="0" algn="l">
              <a:lnSpc>
                <a:spcPct val="135714"/>
              </a:lnSpc>
              <a:spcBef>
                <a:spcPts val="0"/>
              </a:spcBef>
              <a:spcAft>
                <a:spcPts val="0"/>
              </a:spcAft>
              <a:buClr>
                <a:schemeClr val="dk1"/>
              </a:buClr>
              <a:buSzPts val="1100"/>
              <a:buFont typeface="Arial"/>
              <a:buNone/>
            </a:pPr>
            <a:r>
              <a:rPr b="0" i="0" lang="en" sz="1600" u="none" cap="none" strike="noStrike">
                <a:solidFill>
                  <a:schemeClr val="dk1"/>
                </a:solidFill>
                <a:highlight>
                  <a:srgbClr val="FFFFFE"/>
                </a:highlight>
                <a:latin typeface="Consolas"/>
                <a:ea typeface="Consolas"/>
                <a:cs typeface="Consolas"/>
                <a:sym typeface="Consolas"/>
              </a:rPr>
              <a:t>}</a:t>
            </a:r>
            <a:endParaRPr b="0" i="0" sz="1600" u="none" cap="none" strike="noStrike">
              <a:solidFill>
                <a:schemeClr val="dk1"/>
              </a:solidFill>
              <a:highlight>
                <a:srgbClr val="FFFFFE"/>
              </a:highlight>
              <a:latin typeface="Consolas"/>
              <a:ea typeface="Consolas"/>
              <a:cs typeface="Consolas"/>
              <a:sym typeface="Consolas"/>
            </a:endParaRPr>
          </a:p>
          <a:p>
            <a:pPr indent="0" lvl="0" marL="45720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1C315B"/>
              </a:solidFill>
              <a:latin typeface="Proxima Nova"/>
              <a:ea typeface="Proxima Nova"/>
              <a:cs typeface="Proxima Nova"/>
              <a:sym typeface="Proxima Nova"/>
            </a:endParaRPr>
          </a:p>
        </p:txBody>
      </p:sp>
    </p:spTree>
  </p:cSld>
  <p:clrMapOvr>
    <a:masterClrMapping/>
  </p:clrMapOvr>
  <p:transition spd="slow">
    <p:push dir="r"/>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73" name="Shape 573"/>
        <p:cNvGrpSpPr/>
        <p:nvPr/>
      </p:nvGrpSpPr>
      <p:grpSpPr>
        <a:xfrm>
          <a:off x="0" y="0"/>
          <a:ext cx="0" cy="0"/>
          <a:chOff x="0" y="0"/>
          <a:chExt cx="0" cy="0"/>
        </a:xfrm>
      </p:grpSpPr>
      <p:pic>
        <p:nvPicPr>
          <p:cNvPr id="574" name="Google Shape;574;p34"/>
          <p:cNvPicPr preferRelativeResize="0"/>
          <p:nvPr/>
        </p:nvPicPr>
        <p:blipFill rotWithShape="1">
          <a:blip r:embed="rId3">
            <a:alphaModFix/>
          </a:blip>
          <a:srcRect b="57238" l="8631" r="8614" t="0"/>
          <a:stretch/>
        </p:blipFill>
        <p:spPr>
          <a:xfrm>
            <a:off x="0" y="4507228"/>
            <a:ext cx="2511178" cy="651774"/>
          </a:xfrm>
          <a:prstGeom prst="rect">
            <a:avLst/>
          </a:prstGeom>
          <a:noFill/>
          <a:ln>
            <a:noFill/>
          </a:ln>
        </p:spPr>
      </p:pic>
      <p:pic>
        <p:nvPicPr>
          <p:cNvPr id="575" name="Google Shape;575;p34"/>
          <p:cNvPicPr preferRelativeResize="0"/>
          <p:nvPr/>
        </p:nvPicPr>
        <p:blipFill rotWithShape="1">
          <a:blip r:embed="rId4">
            <a:alphaModFix/>
          </a:blip>
          <a:srcRect b="0" l="0" r="0" t="0"/>
          <a:stretch/>
        </p:blipFill>
        <p:spPr>
          <a:xfrm>
            <a:off x="5696359" y="510382"/>
            <a:ext cx="2340965" cy="225639"/>
          </a:xfrm>
          <a:prstGeom prst="rect">
            <a:avLst/>
          </a:prstGeom>
          <a:noFill/>
          <a:ln>
            <a:noFill/>
          </a:ln>
        </p:spPr>
      </p:pic>
      <p:sp>
        <p:nvSpPr>
          <p:cNvPr id="576" name="Google Shape;576;p34"/>
          <p:cNvSpPr/>
          <p:nvPr/>
        </p:nvSpPr>
        <p:spPr>
          <a:xfrm>
            <a:off x="0" y="385643"/>
            <a:ext cx="4870800" cy="474600"/>
          </a:xfrm>
          <a:prstGeom prst="homePlate">
            <a:avLst>
              <a:gd fmla="val 50000" name="adj"/>
            </a:avLst>
          </a:prstGeom>
          <a:solidFill>
            <a:srgbClr val="1C315B"/>
          </a:solidFill>
          <a:ln>
            <a:noFill/>
          </a:ln>
        </p:spPr>
        <p:txBody>
          <a:bodyPr anchorCtr="0" anchor="ctr" bIns="82925" lIns="81625" spcFirstLastPara="1" rIns="81625" wrap="square" tIns="829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FFFF"/>
                </a:solidFill>
                <a:latin typeface="Roboto"/>
                <a:ea typeface="Roboto"/>
                <a:cs typeface="Roboto"/>
                <a:sym typeface="Roboto"/>
              </a:rPr>
              <a:t>Number to String - Example</a:t>
            </a:r>
            <a:endParaRPr b="0" i="0" sz="1800" u="none" cap="none" strike="noStrike">
              <a:solidFill>
                <a:srgbClr val="000000"/>
              </a:solidFill>
              <a:latin typeface="Roboto"/>
              <a:ea typeface="Roboto"/>
              <a:cs typeface="Roboto"/>
              <a:sym typeface="Roboto"/>
            </a:endParaRPr>
          </a:p>
        </p:txBody>
      </p:sp>
      <p:pic>
        <p:nvPicPr>
          <p:cNvPr id="577" name="Google Shape;577;p34"/>
          <p:cNvPicPr preferRelativeResize="0"/>
          <p:nvPr/>
        </p:nvPicPr>
        <p:blipFill rotWithShape="1">
          <a:blip r:embed="rId5">
            <a:alphaModFix/>
          </a:blip>
          <a:srcRect b="0" l="0" r="0" t="0"/>
          <a:stretch/>
        </p:blipFill>
        <p:spPr>
          <a:xfrm>
            <a:off x="8257408" y="6134"/>
            <a:ext cx="812759" cy="986475"/>
          </a:xfrm>
          <a:prstGeom prst="rect">
            <a:avLst/>
          </a:prstGeom>
          <a:noFill/>
          <a:ln>
            <a:noFill/>
          </a:ln>
        </p:spPr>
      </p:pic>
      <p:sp>
        <p:nvSpPr>
          <p:cNvPr id="578" name="Google Shape;578;p34"/>
          <p:cNvSpPr txBox="1"/>
          <p:nvPr/>
        </p:nvSpPr>
        <p:spPr>
          <a:xfrm>
            <a:off x="14525" y="893575"/>
            <a:ext cx="9055500" cy="4265400"/>
          </a:xfrm>
          <a:prstGeom prst="rect">
            <a:avLst/>
          </a:prstGeom>
          <a:noFill/>
          <a:ln>
            <a:noFill/>
          </a:ln>
        </p:spPr>
        <p:txBody>
          <a:bodyPr anchorCtr="0" anchor="t" bIns="91425" lIns="91425" spcFirstLastPara="1" rIns="91425" wrap="square" tIns="91425">
            <a:noAutofit/>
          </a:bodyPr>
          <a:lstStyle/>
          <a:p>
            <a:pPr indent="0" lvl="0" marL="0" marR="0" rtl="0" algn="l">
              <a:lnSpc>
                <a:spcPct val="135714"/>
              </a:lnSpc>
              <a:spcBef>
                <a:spcPts val="0"/>
              </a:spcBef>
              <a:spcAft>
                <a:spcPts val="0"/>
              </a:spcAft>
              <a:buClr>
                <a:srgbClr val="000000"/>
              </a:buClr>
              <a:buSzPts val="1600"/>
              <a:buFont typeface="Arial"/>
              <a:buNone/>
            </a:pPr>
            <a:r>
              <a:rPr b="0" i="0" lang="en" sz="1600" u="none" cap="none" strike="noStrike">
                <a:solidFill>
                  <a:srgbClr val="0000FF"/>
                </a:solidFill>
                <a:highlight>
                  <a:srgbClr val="FFFFFE"/>
                </a:highlight>
                <a:latin typeface="Consolas"/>
                <a:ea typeface="Consolas"/>
                <a:cs typeface="Consolas"/>
                <a:sym typeface="Consolas"/>
              </a:rPr>
              <a:t>class</a:t>
            </a:r>
            <a:r>
              <a:rPr b="0" i="0" lang="en" sz="1600" u="none" cap="none" strike="noStrike">
                <a:solidFill>
                  <a:schemeClr val="dk1"/>
                </a:solidFill>
                <a:highlight>
                  <a:srgbClr val="FFFFFE"/>
                </a:highlight>
                <a:latin typeface="Consolas"/>
                <a:ea typeface="Consolas"/>
                <a:cs typeface="Consolas"/>
                <a:sym typeface="Consolas"/>
              </a:rPr>
              <a:t> Main {</a:t>
            </a:r>
            <a:endParaRPr b="0" i="0" sz="1600" u="none" cap="none" strike="noStrike">
              <a:solidFill>
                <a:schemeClr val="dk1"/>
              </a:solidFill>
              <a:highlight>
                <a:srgbClr val="FFFFF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600"/>
              <a:buFont typeface="Arial"/>
              <a:buNone/>
            </a:pPr>
            <a:r>
              <a:rPr b="0" i="0" lang="en" sz="1600" u="none" cap="none" strike="noStrike">
                <a:solidFill>
                  <a:schemeClr val="dk1"/>
                </a:solidFill>
                <a:highlight>
                  <a:srgbClr val="FFFFFE"/>
                </a:highlight>
                <a:latin typeface="Consolas"/>
                <a:ea typeface="Consolas"/>
                <a:cs typeface="Consolas"/>
                <a:sym typeface="Consolas"/>
              </a:rPr>
              <a:t>   </a:t>
            </a:r>
            <a:r>
              <a:rPr b="0" i="0" lang="en" sz="1600" u="none" cap="none" strike="noStrike">
                <a:solidFill>
                  <a:srgbClr val="0000FF"/>
                </a:solidFill>
                <a:highlight>
                  <a:srgbClr val="FFFFFE"/>
                </a:highlight>
                <a:latin typeface="Consolas"/>
                <a:ea typeface="Consolas"/>
                <a:cs typeface="Consolas"/>
                <a:sym typeface="Consolas"/>
              </a:rPr>
              <a:t>public</a:t>
            </a:r>
            <a:r>
              <a:rPr b="0" i="0" lang="en" sz="1600" u="none" cap="none" strike="noStrike">
                <a:solidFill>
                  <a:schemeClr val="dk1"/>
                </a:solidFill>
                <a:highlight>
                  <a:srgbClr val="FFFFFE"/>
                </a:highlight>
                <a:latin typeface="Consolas"/>
                <a:ea typeface="Consolas"/>
                <a:cs typeface="Consolas"/>
                <a:sym typeface="Consolas"/>
              </a:rPr>
              <a:t> </a:t>
            </a:r>
            <a:r>
              <a:rPr b="0" i="0" lang="en" sz="1600" u="none" cap="none" strike="noStrike">
                <a:solidFill>
                  <a:srgbClr val="0000FF"/>
                </a:solidFill>
                <a:highlight>
                  <a:srgbClr val="FFFFFE"/>
                </a:highlight>
                <a:latin typeface="Consolas"/>
                <a:ea typeface="Consolas"/>
                <a:cs typeface="Consolas"/>
                <a:sym typeface="Consolas"/>
              </a:rPr>
              <a:t>static</a:t>
            </a:r>
            <a:r>
              <a:rPr b="0" i="0" lang="en" sz="1600" u="none" cap="none" strike="noStrike">
                <a:solidFill>
                  <a:schemeClr val="dk1"/>
                </a:solidFill>
                <a:highlight>
                  <a:srgbClr val="FFFFFE"/>
                </a:highlight>
                <a:latin typeface="Consolas"/>
                <a:ea typeface="Consolas"/>
                <a:cs typeface="Consolas"/>
                <a:sym typeface="Consolas"/>
              </a:rPr>
              <a:t> </a:t>
            </a:r>
            <a:r>
              <a:rPr b="0" i="0" lang="en" sz="1600" u="none" cap="none" strike="noStrike">
                <a:solidFill>
                  <a:srgbClr val="0000FF"/>
                </a:solidFill>
                <a:highlight>
                  <a:srgbClr val="FFFFFE"/>
                </a:highlight>
                <a:latin typeface="Consolas"/>
                <a:ea typeface="Consolas"/>
                <a:cs typeface="Consolas"/>
                <a:sym typeface="Consolas"/>
              </a:rPr>
              <a:t>void</a:t>
            </a:r>
            <a:r>
              <a:rPr b="0" i="0" lang="en" sz="1600" u="none" cap="none" strike="noStrike">
                <a:solidFill>
                  <a:schemeClr val="dk1"/>
                </a:solidFill>
                <a:highlight>
                  <a:srgbClr val="FFFFFE"/>
                </a:highlight>
                <a:latin typeface="Consolas"/>
                <a:ea typeface="Consolas"/>
                <a:cs typeface="Consolas"/>
                <a:sym typeface="Consolas"/>
              </a:rPr>
              <a:t> main(String[] args) {</a:t>
            </a:r>
            <a:endParaRPr b="0" i="0" sz="1600" u="none" cap="none" strike="noStrike">
              <a:solidFill>
                <a:schemeClr val="dk1"/>
              </a:solidFill>
              <a:highlight>
                <a:srgbClr val="FFFFF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600"/>
              <a:buFont typeface="Arial"/>
              <a:buNone/>
            </a:pPr>
            <a:r>
              <a:rPr b="0" i="0" lang="en" sz="1600" u="none" cap="none" strike="noStrike">
                <a:solidFill>
                  <a:schemeClr val="dk1"/>
                </a:solidFill>
                <a:highlight>
                  <a:srgbClr val="FFFFFE"/>
                </a:highlight>
                <a:latin typeface="Consolas"/>
                <a:ea typeface="Consolas"/>
                <a:cs typeface="Consolas"/>
                <a:sym typeface="Consolas"/>
              </a:rPr>
              <a:t>       </a:t>
            </a:r>
            <a:r>
              <a:rPr b="0" i="0" lang="en" sz="1600" u="none" cap="none" strike="noStrike">
                <a:solidFill>
                  <a:srgbClr val="0000FF"/>
                </a:solidFill>
                <a:highlight>
                  <a:srgbClr val="FFFFFE"/>
                </a:highlight>
                <a:latin typeface="Consolas"/>
                <a:ea typeface="Consolas"/>
                <a:cs typeface="Consolas"/>
                <a:sym typeface="Consolas"/>
              </a:rPr>
              <a:t>double</a:t>
            </a:r>
            <a:r>
              <a:rPr b="0" i="0" lang="en" sz="1600" u="none" cap="none" strike="noStrike">
                <a:solidFill>
                  <a:schemeClr val="dk1"/>
                </a:solidFill>
                <a:highlight>
                  <a:srgbClr val="FFFFFE"/>
                </a:highlight>
                <a:latin typeface="Consolas"/>
                <a:ea typeface="Consolas"/>
                <a:cs typeface="Consolas"/>
                <a:sym typeface="Consolas"/>
              </a:rPr>
              <a:t> d = </a:t>
            </a:r>
            <a:r>
              <a:rPr b="0" i="0" lang="en" sz="1600" u="none" cap="none" strike="noStrike">
                <a:solidFill>
                  <a:srgbClr val="09885A"/>
                </a:solidFill>
                <a:highlight>
                  <a:srgbClr val="FFFFFE"/>
                </a:highlight>
                <a:latin typeface="Consolas"/>
                <a:ea typeface="Consolas"/>
                <a:cs typeface="Consolas"/>
                <a:sym typeface="Consolas"/>
              </a:rPr>
              <a:t>858.48</a:t>
            </a:r>
            <a:r>
              <a:rPr b="0" i="0" lang="en" sz="1600" u="none" cap="none" strike="noStrike">
                <a:solidFill>
                  <a:schemeClr val="dk1"/>
                </a:solidFill>
                <a:highlight>
                  <a:srgbClr val="FFFFFE"/>
                </a:highlight>
                <a:latin typeface="Consolas"/>
                <a:ea typeface="Consolas"/>
                <a:cs typeface="Consolas"/>
                <a:sym typeface="Consolas"/>
              </a:rPr>
              <a:t>;</a:t>
            </a:r>
            <a:endParaRPr b="0" i="0" sz="1600" u="none" cap="none" strike="noStrike">
              <a:solidFill>
                <a:schemeClr val="dk1"/>
              </a:solidFill>
              <a:highlight>
                <a:srgbClr val="FFFFF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600"/>
              <a:buFont typeface="Arial"/>
              <a:buNone/>
            </a:pPr>
            <a:r>
              <a:rPr b="0" i="0" lang="en" sz="1600" u="none" cap="none" strike="noStrike">
                <a:solidFill>
                  <a:schemeClr val="dk1"/>
                </a:solidFill>
                <a:highlight>
                  <a:srgbClr val="FFFFFE"/>
                </a:highlight>
                <a:latin typeface="Consolas"/>
                <a:ea typeface="Consolas"/>
                <a:cs typeface="Consolas"/>
                <a:sym typeface="Consolas"/>
              </a:rPr>
              <a:t>       String s = Double.toString(d); </a:t>
            </a:r>
            <a:endParaRPr b="0" i="0" sz="1600" u="none" cap="none" strike="noStrike">
              <a:solidFill>
                <a:schemeClr val="dk1"/>
              </a:solidFill>
              <a:highlight>
                <a:srgbClr val="FFFFF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600"/>
              <a:buFont typeface="Arial"/>
              <a:buNone/>
            </a:pPr>
            <a:r>
              <a:rPr b="0" i="0" lang="en" sz="1600" u="none" cap="none" strike="noStrike">
                <a:solidFill>
                  <a:schemeClr val="dk1"/>
                </a:solidFill>
                <a:highlight>
                  <a:srgbClr val="FFFFFE"/>
                </a:highlight>
                <a:latin typeface="Consolas"/>
                <a:ea typeface="Consolas"/>
                <a:cs typeface="Consolas"/>
                <a:sym typeface="Consolas"/>
              </a:rPr>
              <a:t>       </a:t>
            </a:r>
            <a:r>
              <a:rPr b="0" i="0" lang="en" sz="1600" u="none" cap="none" strike="noStrike">
                <a:solidFill>
                  <a:srgbClr val="0000FF"/>
                </a:solidFill>
                <a:highlight>
                  <a:srgbClr val="FFFFFE"/>
                </a:highlight>
                <a:latin typeface="Consolas"/>
                <a:ea typeface="Consolas"/>
                <a:cs typeface="Consolas"/>
                <a:sym typeface="Consolas"/>
              </a:rPr>
              <a:t>int</a:t>
            </a:r>
            <a:r>
              <a:rPr b="0" i="0" lang="en" sz="1600" u="none" cap="none" strike="noStrike">
                <a:solidFill>
                  <a:schemeClr val="dk1"/>
                </a:solidFill>
                <a:highlight>
                  <a:srgbClr val="FFFFFE"/>
                </a:highlight>
                <a:latin typeface="Consolas"/>
                <a:ea typeface="Consolas"/>
                <a:cs typeface="Consolas"/>
                <a:sym typeface="Consolas"/>
              </a:rPr>
              <a:t> dot = s.indexOf(</a:t>
            </a:r>
            <a:r>
              <a:rPr b="0" i="0" lang="en" sz="1600" u="none" cap="none" strike="noStrike">
                <a:solidFill>
                  <a:srgbClr val="A31515"/>
                </a:solidFill>
                <a:highlight>
                  <a:srgbClr val="FFFFFE"/>
                </a:highlight>
                <a:latin typeface="Consolas"/>
                <a:ea typeface="Consolas"/>
                <a:cs typeface="Consolas"/>
                <a:sym typeface="Consolas"/>
              </a:rPr>
              <a:t>'.'</a:t>
            </a:r>
            <a:r>
              <a:rPr b="0" i="0" lang="en" sz="1600" u="none" cap="none" strike="noStrike">
                <a:solidFill>
                  <a:schemeClr val="dk1"/>
                </a:solidFill>
                <a:highlight>
                  <a:srgbClr val="FFFFFE"/>
                </a:highlight>
                <a:latin typeface="Consolas"/>
                <a:ea typeface="Consolas"/>
                <a:cs typeface="Consolas"/>
                <a:sym typeface="Consolas"/>
              </a:rPr>
              <a:t>);</a:t>
            </a:r>
            <a:endParaRPr b="0" i="0" sz="1600" u="none" cap="none" strike="noStrike">
              <a:solidFill>
                <a:schemeClr val="dk1"/>
              </a:solidFill>
              <a:highlight>
                <a:srgbClr val="FFFFF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600"/>
              <a:buFont typeface="Arial"/>
              <a:buNone/>
            </a:pPr>
            <a:r>
              <a:rPr b="0" i="0" lang="en" sz="1600" u="none" cap="none" strike="noStrike">
                <a:solidFill>
                  <a:schemeClr val="dk1"/>
                </a:solidFill>
                <a:highlight>
                  <a:srgbClr val="FFFFFE"/>
                </a:highlight>
                <a:latin typeface="Consolas"/>
                <a:ea typeface="Consolas"/>
                <a:cs typeface="Consolas"/>
                <a:sym typeface="Consolas"/>
              </a:rPr>
              <a:t>       System.out.println(dot + </a:t>
            </a:r>
            <a:r>
              <a:rPr b="0" i="0" lang="en" sz="1600" u="none" cap="none" strike="noStrike">
                <a:solidFill>
                  <a:srgbClr val="A31515"/>
                </a:solidFill>
                <a:highlight>
                  <a:srgbClr val="FFFFFE"/>
                </a:highlight>
                <a:latin typeface="Consolas"/>
                <a:ea typeface="Consolas"/>
                <a:cs typeface="Consolas"/>
                <a:sym typeface="Consolas"/>
              </a:rPr>
              <a:t>" digits "</a:t>
            </a:r>
            <a:r>
              <a:rPr b="0" i="0" lang="en" sz="1600" u="none" cap="none" strike="noStrike">
                <a:solidFill>
                  <a:schemeClr val="dk1"/>
                </a:solidFill>
                <a:highlight>
                  <a:srgbClr val="FFFFFE"/>
                </a:highlight>
                <a:latin typeface="Consolas"/>
                <a:ea typeface="Consolas"/>
                <a:cs typeface="Consolas"/>
                <a:sym typeface="Consolas"/>
              </a:rPr>
              <a:t> + </a:t>
            </a:r>
            <a:r>
              <a:rPr b="0" i="0" lang="en" sz="1600" u="none" cap="none" strike="noStrike">
                <a:solidFill>
                  <a:srgbClr val="A31515"/>
                </a:solidFill>
                <a:highlight>
                  <a:srgbClr val="FFFFFE"/>
                </a:highlight>
                <a:latin typeface="Consolas"/>
                <a:ea typeface="Consolas"/>
                <a:cs typeface="Consolas"/>
                <a:sym typeface="Consolas"/>
              </a:rPr>
              <a:t>"before decimal point."</a:t>
            </a:r>
            <a:r>
              <a:rPr b="0" i="0" lang="en" sz="1600" u="none" cap="none" strike="noStrike">
                <a:solidFill>
                  <a:schemeClr val="dk1"/>
                </a:solidFill>
                <a:highlight>
                  <a:srgbClr val="FFFFFE"/>
                </a:highlight>
                <a:latin typeface="Consolas"/>
                <a:ea typeface="Consolas"/>
                <a:cs typeface="Consolas"/>
                <a:sym typeface="Consolas"/>
              </a:rPr>
              <a:t>);</a:t>
            </a:r>
            <a:endParaRPr b="0" i="0" sz="1600" u="none" cap="none" strike="noStrike">
              <a:solidFill>
                <a:schemeClr val="dk1"/>
              </a:solidFill>
              <a:highlight>
                <a:srgbClr val="FFFFF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600"/>
              <a:buFont typeface="Arial"/>
              <a:buNone/>
            </a:pPr>
            <a:r>
              <a:rPr b="0" i="0" lang="en" sz="1600" u="none" cap="none" strike="noStrike">
                <a:solidFill>
                  <a:schemeClr val="dk1"/>
                </a:solidFill>
                <a:highlight>
                  <a:srgbClr val="FFFFFE"/>
                </a:highlight>
                <a:latin typeface="Consolas"/>
                <a:ea typeface="Consolas"/>
                <a:cs typeface="Consolas"/>
                <a:sym typeface="Consolas"/>
              </a:rPr>
              <a:t>       System.out.println( (s.length() - dot - </a:t>
            </a:r>
            <a:r>
              <a:rPr b="0" i="0" lang="en" sz="1600" u="none" cap="none" strike="noStrike">
                <a:solidFill>
                  <a:srgbClr val="09885A"/>
                </a:solidFill>
                <a:highlight>
                  <a:srgbClr val="FFFFFE"/>
                </a:highlight>
                <a:latin typeface="Consolas"/>
                <a:ea typeface="Consolas"/>
                <a:cs typeface="Consolas"/>
                <a:sym typeface="Consolas"/>
              </a:rPr>
              <a:t>1</a:t>
            </a:r>
            <a:r>
              <a:rPr b="0" i="0" lang="en" sz="1600" u="none" cap="none" strike="noStrike">
                <a:solidFill>
                  <a:schemeClr val="dk1"/>
                </a:solidFill>
                <a:highlight>
                  <a:srgbClr val="FFFFFE"/>
                </a:highlight>
                <a:latin typeface="Consolas"/>
                <a:ea typeface="Consolas"/>
                <a:cs typeface="Consolas"/>
                <a:sym typeface="Consolas"/>
              </a:rPr>
              <a:t>) + </a:t>
            </a:r>
            <a:r>
              <a:rPr b="0" i="0" lang="en" sz="1600" u="none" cap="none" strike="noStrike">
                <a:solidFill>
                  <a:srgbClr val="A31515"/>
                </a:solidFill>
                <a:highlight>
                  <a:srgbClr val="FFFFFE"/>
                </a:highlight>
                <a:latin typeface="Consolas"/>
                <a:ea typeface="Consolas"/>
                <a:cs typeface="Consolas"/>
                <a:sym typeface="Consolas"/>
              </a:rPr>
              <a:t>" digits after decimal point."</a:t>
            </a:r>
            <a:r>
              <a:rPr b="0" i="0" lang="en" sz="1600" u="none" cap="none" strike="noStrike">
                <a:solidFill>
                  <a:schemeClr val="dk1"/>
                </a:solidFill>
                <a:highlight>
                  <a:srgbClr val="FFFFFE"/>
                </a:highlight>
                <a:latin typeface="Consolas"/>
                <a:ea typeface="Consolas"/>
                <a:cs typeface="Consolas"/>
                <a:sym typeface="Consolas"/>
              </a:rPr>
              <a:t>);</a:t>
            </a:r>
            <a:endParaRPr b="0" i="0" sz="1600" u="none" cap="none" strike="noStrike">
              <a:solidFill>
                <a:schemeClr val="dk1"/>
              </a:solidFill>
              <a:highlight>
                <a:srgbClr val="FFFFF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600"/>
              <a:buFont typeface="Arial"/>
              <a:buNone/>
            </a:pPr>
            <a:r>
              <a:rPr b="0" i="0" lang="en" sz="1600" u="none" cap="none" strike="noStrike">
                <a:solidFill>
                  <a:schemeClr val="dk1"/>
                </a:solidFill>
                <a:highlight>
                  <a:srgbClr val="FFFFFE"/>
                </a:highlight>
                <a:latin typeface="Consolas"/>
                <a:ea typeface="Consolas"/>
                <a:cs typeface="Consolas"/>
                <a:sym typeface="Consolas"/>
              </a:rPr>
              <a:t>   }</a:t>
            </a:r>
            <a:endParaRPr b="0" i="0" sz="1600" u="none" cap="none" strike="noStrike">
              <a:solidFill>
                <a:schemeClr val="dk1"/>
              </a:solidFill>
              <a:highlight>
                <a:srgbClr val="FFFFF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600"/>
              <a:buFont typeface="Arial"/>
              <a:buNone/>
            </a:pPr>
            <a:r>
              <a:rPr b="0" i="0" lang="en" sz="1600" u="none" cap="none" strike="noStrike">
                <a:solidFill>
                  <a:schemeClr val="dk1"/>
                </a:solidFill>
                <a:highlight>
                  <a:srgbClr val="FFFFFE"/>
                </a:highlight>
                <a:latin typeface="Consolas"/>
                <a:ea typeface="Consolas"/>
                <a:cs typeface="Consolas"/>
                <a:sym typeface="Consolas"/>
              </a:rPr>
              <a:t>}</a:t>
            </a:r>
            <a:endParaRPr b="0" i="0" sz="1600" u="none" cap="none" strike="noStrike">
              <a:solidFill>
                <a:schemeClr val="dk1"/>
              </a:solidFill>
              <a:highlight>
                <a:srgbClr val="FFFFF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600"/>
              <a:buFont typeface="Arial"/>
              <a:buNone/>
            </a:pPr>
            <a:r>
              <a:t/>
            </a:r>
            <a:endParaRPr b="0" i="0" sz="1600" u="none" cap="none" strike="noStrike">
              <a:solidFill>
                <a:schemeClr val="dk1"/>
              </a:solidFill>
              <a:highlight>
                <a:srgbClr val="FFFFFE"/>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t/>
            </a:r>
            <a:endParaRPr b="0" i="0" sz="1600" u="none" cap="none" strike="noStrike">
              <a:solidFill>
                <a:schemeClr val="dk1"/>
              </a:solidFill>
              <a:highlight>
                <a:srgbClr val="FFFFFE"/>
              </a:highlight>
              <a:latin typeface="Courier New"/>
              <a:ea typeface="Courier New"/>
              <a:cs typeface="Courier New"/>
              <a:sym typeface="Courier New"/>
            </a:endParaRPr>
          </a:p>
          <a:p>
            <a:pPr indent="0" lvl="0" marL="914400" marR="0" rtl="0" algn="l">
              <a:lnSpc>
                <a:spcPct val="135714"/>
              </a:lnSpc>
              <a:spcBef>
                <a:spcPts val="0"/>
              </a:spcBef>
              <a:spcAft>
                <a:spcPts val="0"/>
              </a:spcAft>
              <a:buClr>
                <a:srgbClr val="000000"/>
              </a:buClr>
              <a:buSzPts val="1600"/>
              <a:buFont typeface="Arial"/>
              <a:buNone/>
            </a:pPr>
            <a:r>
              <a:t/>
            </a:r>
            <a:endParaRPr b="0" i="0" sz="1600" u="none" cap="none" strike="noStrike">
              <a:solidFill>
                <a:srgbClr val="1C315B"/>
              </a:solidFill>
              <a:latin typeface="Courier New"/>
              <a:ea typeface="Courier New"/>
              <a:cs typeface="Courier New"/>
              <a:sym typeface="Courier New"/>
            </a:endParaRPr>
          </a:p>
        </p:txBody>
      </p:sp>
    </p:spTree>
  </p:cSld>
  <p:clrMapOvr>
    <a:masterClrMapping/>
  </p:clrMapOvr>
  <p:transition spd="slow">
    <p:push dir="r"/>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35"/>
          <p:cNvSpPr/>
          <p:nvPr/>
        </p:nvSpPr>
        <p:spPr>
          <a:xfrm>
            <a:off x="-25144" y="-7837"/>
            <a:ext cx="9167924" cy="1088030"/>
          </a:xfrm>
          <a:prstGeom prst="rect">
            <a:avLst/>
          </a:prstGeom>
          <a:solidFill>
            <a:srgbClr val="F3F3F3"/>
          </a:solidFill>
          <a:ln>
            <a:noFill/>
          </a:ln>
        </p:spPr>
        <p:txBody>
          <a:bodyPr anchorCtr="0" anchor="ctr" bIns="82925" lIns="82925" spcFirstLastPara="1" rIns="82925" wrap="square" tIns="829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35"/>
          <p:cNvSpPr/>
          <p:nvPr/>
        </p:nvSpPr>
        <p:spPr>
          <a:xfrm>
            <a:off x="2871691" y="4203873"/>
            <a:ext cx="3399071" cy="774552"/>
          </a:xfrm>
          <a:prstGeom prst="rect">
            <a:avLst/>
          </a:prstGeom>
          <a:noFill/>
          <a:ln>
            <a:noFill/>
          </a:ln>
        </p:spPr>
        <p:txBody>
          <a:bodyPr anchorCtr="0" anchor="ctr" bIns="82925" lIns="81625" spcFirstLastPara="1" rIns="81625" wrap="square" tIns="82925">
            <a:noAutofit/>
          </a:bodyPr>
          <a:lstStyle/>
          <a:p>
            <a:pPr indent="0" lvl="0" marL="0" marR="0" rtl="0" algn="ctr">
              <a:lnSpc>
                <a:spcPct val="100000"/>
              </a:lnSpc>
              <a:spcBef>
                <a:spcPts val="0"/>
              </a:spcBef>
              <a:spcAft>
                <a:spcPts val="0"/>
              </a:spcAft>
              <a:buClr>
                <a:srgbClr val="000000"/>
              </a:buClr>
              <a:buSzPts val="3600"/>
              <a:buFont typeface="Arial"/>
              <a:buNone/>
            </a:pPr>
            <a:r>
              <a:rPr b="0" i="0" lang="en" sz="3600" u="none" cap="none" strike="noStrike">
                <a:solidFill>
                  <a:srgbClr val="000000"/>
                </a:solidFill>
                <a:latin typeface="Roboto"/>
                <a:ea typeface="Roboto"/>
                <a:cs typeface="Roboto"/>
                <a:sym typeface="Roboto"/>
              </a:rPr>
              <a:t>THANK YOU</a:t>
            </a:r>
            <a:endParaRPr b="0" i="0" sz="3600" u="none" cap="none" strike="noStrike">
              <a:solidFill>
                <a:srgbClr val="000000"/>
              </a:solidFill>
              <a:latin typeface="Arial"/>
              <a:ea typeface="Arial"/>
              <a:cs typeface="Arial"/>
              <a:sym typeface="Arial"/>
            </a:endParaRPr>
          </a:p>
        </p:txBody>
      </p:sp>
      <p:pic>
        <p:nvPicPr>
          <p:cNvPr id="585" name="Google Shape;585;p35"/>
          <p:cNvPicPr preferRelativeResize="0"/>
          <p:nvPr/>
        </p:nvPicPr>
        <p:blipFill rotWithShape="1">
          <a:blip r:embed="rId3">
            <a:alphaModFix/>
          </a:blip>
          <a:srcRect b="0" l="0" r="0" t="0"/>
          <a:stretch/>
        </p:blipFill>
        <p:spPr>
          <a:xfrm>
            <a:off x="4974354" y="1367548"/>
            <a:ext cx="1979157" cy="2406598"/>
          </a:xfrm>
          <a:prstGeom prst="rect">
            <a:avLst/>
          </a:prstGeom>
          <a:noFill/>
          <a:ln>
            <a:noFill/>
          </a:ln>
        </p:spPr>
      </p:pic>
      <p:pic>
        <p:nvPicPr>
          <p:cNvPr id="586" name="Google Shape;586;p35"/>
          <p:cNvPicPr preferRelativeResize="0"/>
          <p:nvPr/>
        </p:nvPicPr>
        <p:blipFill rotWithShape="1">
          <a:blip r:embed="rId4">
            <a:alphaModFix/>
          </a:blip>
          <a:srcRect b="57237" l="8628" r="8618" t="3414"/>
          <a:stretch/>
        </p:blipFill>
        <p:spPr>
          <a:xfrm>
            <a:off x="0" y="4559475"/>
            <a:ext cx="2511179" cy="599527"/>
          </a:xfrm>
          <a:prstGeom prst="rect">
            <a:avLst/>
          </a:prstGeom>
          <a:noFill/>
          <a:ln>
            <a:noFill/>
          </a:ln>
        </p:spPr>
      </p:pic>
      <p:pic>
        <p:nvPicPr>
          <p:cNvPr id="587" name="Google Shape;587;p35"/>
          <p:cNvPicPr preferRelativeResize="0"/>
          <p:nvPr/>
        </p:nvPicPr>
        <p:blipFill rotWithShape="1">
          <a:blip r:embed="rId5">
            <a:alphaModFix/>
          </a:blip>
          <a:srcRect b="0" l="0" r="0" t="0"/>
          <a:stretch/>
        </p:blipFill>
        <p:spPr>
          <a:xfrm>
            <a:off x="2188873" y="1618984"/>
            <a:ext cx="1904053" cy="1904053"/>
          </a:xfrm>
          <a:prstGeom prst="rect">
            <a:avLst/>
          </a:prstGeom>
          <a:noFill/>
          <a:ln>
            <a:noFill/>
          </a:ln>
        </p:spPr>
      </p:pic>
      <p:sp>
        <p:nvSpPr>
          <p:cNvPr id="588" name="Google Shape;588;p35"/>
          <p:cNvSpPr/>
          <p:nvPr/>
        </p:nvSpPr>
        <p:spPr>
          <a:xfrm>
            <a:off x="1961920" y="3524017"/>
            <a:ext cx="2357373" cy="284090"/>
          </a:xfrm>
          <a:prstGeom prst="rect">
            <a:avLst/>
          </a:prstGeom>
          <a:noFill/>
          <a:ln>
            <a:noFill/>
          </a:ln>
        </p:spPr>
        <p:txBody>
          <a:bodyPr anchorCtr="0" anchor="ctr" bIns="82925" lIns="81625" spcFirstLastPara="1" rIns="81625" wrap="square" tIns="829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Roboto"/>
                <a:ea typeface="Roboto"/>
                <a:cs typeface="Roboto"/>
                <a:sym typeface="Roboto"/>
              </a:rPr>
              <a:t>https://learn.codemithra.com</a:t>
            </a:r>
            <a:endParaRPr b="0" i="0" sz="1200" u="none" cap="none" strike="noStrike">
              <a:solidFill>
                <a:srgbClr val="000000"/>
              </a:solidFill>
              <a:latin typeface="Arial"/>
              <a:ea typeface="Arial"/>
              <a:cs typeface="Arial"/>
              <a:sym typeface="Arial"/>
            </a:endParaRPr>
          </a:p>
        </p:txBody>
      </p:sp>
      <p:sp>
        <p:nvSpPr>
          <p:cNvPr id="589" name="Google Shape;589;p35"/>
          <p:cNvSpPr/>
          <p:nvPr/>
        </p:nvSpPr>
        <p:spPr>
          <a:xfrm>
            <a:off x="1563200" y="362786"/>
            <a:ext cx="2183648" cy="416012"/>
          </a:xfrm>
          <a:prstGeom prst="rect">
            <a:avLst/>
          </a:prstGeom>
          <a:noFill/>
          <a:ln>
            <a:noFill/>
          </a:ln>
        </p:spPr>
        <p:txBody>
          <a:bodyPr anchorCtr="0" anchor="t" bIns="82925" lIns="81625" spcFirstLastPara="1" rIns="81625" wrap="square" tIns="829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000000"/>
                </a:solidFill>
                <a:latin typeface="Proxima Nova"/>
                <a:ea typeface="Proxima Nova"/>
                <a:cs typeface="Proxima Nova"/>
                <a:sym typeface="Proxima Nova"/>
              </a:rPr>
              <a:t>codemithra@ethnus.com</a:t>
            </a:r>
            <a:endParaRPr b="0" i="0" sz="1300" u="none" cap="none" strike="noStrike">
              <a:solidFill>
                <a:srgbClr val="000000"/>
              </a:solidFill>
              <a:latin typeface="Arial"/>
              <a:ea typeface="Arial"/>
              <a:cs typeface="Arial"/>
              <a:sym typeface="Arial"/>
            </a:endParaRPr>
          </a:p>
        </p:txBody>
      </p:sp>
      <p:pic>
        <p:nvPicPr>
          <p:cNvPr id="590" name="Google Shape;590;p35"/>
          <p:cNvPicPr preferRelativeResize="0"/>
          <p:nvPr/>
        </p:nvPicPr>
        <p:blipFill rotWithShape="1">
          <a:blip r:embed="rId6">
            <a:alphaModFix/>
          </a:blip>
          <a:srcRect b="0" l="0" r="0" t="0"/>
          <a:stretch/>
        </p:blipFill>
        <p:spPr>
          <a:xfrm>
            <a:off x="5998092" y="214863"/>
            <a:ext cx="712510" cy="712183"/>
          </a:xfrm>
          <a:prstGeom prst="rect">
            <a:avLst/>
          </a:prstGeom>
          <a:noFill/>
          <a:ln>
            <a:noFill/>
          </a:ln>
        </p:spPr>
      </p:pic>
      <p:pic>
        <p:nvPicPr>
          <p:cNvPr id="591" name="Google Shape;591;p35"/>
          <p:cNvPicPr preferRelativeResize="0"/>
          <p:nvPr/>
        </p:nvPicPr>
        <p:blipFill rotWithShape="1">
          <a:blip r:embed="rId7">
            <a:alphaModFix/>
          </a:blip>
          <a:srcRect b="0" l="0" r="0" t="0"/>
          <a:stretch/>
        </p:blipFill>
        <p:spPr>
          <a:xfrm>
            <a:off x="909445" y="212904"/>
            <a:ext cx="716102" cy="716102"/>
          </a:xfrm>
          <a:prstGeom prst="rect">
            <a:avLst/>
          </a:prstGeom>
          <a:noFill/>
          <a:ln>
            <a:noFill/>
          </a:ln>
        </p:spPr>
      </p:pic>
      <p:pic>
        <p:nvPicPr>
          <p:cNvPr id="592" name="Google Shape;592;p35"/>
          <p:cNvPicPr preferRelativeResize="0"/>
          <p:nvPr/>
        </p:nvPicPr>
        <p:blipFill rotWithShape="1">
          <a:blip r:embed="rId8">
            <a:alphaModFix/>
          </a:blip>
          <a:srcRect b="0" l="0" r="0" t="0"/>
          <a:stretch/>
        </p:blipFill>
        <p:spPr>
          <a:xfrm>
            <a:off x="3711907" y="225639"/>
            <a:ext cx="712510" cy="712183"/>
          </a:xfrm>
          <a:prstGeom prst="rect">
            <a:avLst/>
          </a:prstGeom>
          <a:noFill/>
          <a:ln>
            <a:noFill/>
          </a:ln>
        </p:spPr>
      </p:pic>
      <p:sp>
        <p:nvSpPr>
          <p:cNvPr id="593" name="Google Shape;593;p35"/>
          <p:cNvSpPr/>
          <p:nvPr/>
        </p:nvSpPr>
        <p:spPr>
          <a:xfrm>
            <a:off x="4425422" y="362786"/>
            <a:ext cx="1572344" cy="416012"/>
          </a:xfrm>
          <a:prstGeom prst="rect">
            <a:avLst/>
          </a:prstGeom>
          <a:noFill/>
          <a:ln>
            <a:noFill/>
          </a:ln>
        </p:spPr>
        <p:txBody>
          <a:bodyPr anchorCtr="0" anchor="t" bIns="82925" lIns="81625" spcFirstLastPara="1" rIns="81625" wrap="square" tIns="829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000000"/>
                </a:solidFill>
                <a:latin typeface="Proxima Nova"/>
                <a:ea typeface="Proxima Nova"/>
                <a:cs typeface="Proxima Nova"/>
                <a:sym typeface="Proxima Nova"/>
              </a:rPr>
              <a:t>+91 7815 095 095</a:t>
            </a:r>
            <a:endParaRPr b="0" i="0" sz="1300" u="none" cap="none" strike="noStrike">
              <a:solidFill>
                <a:srgbClr val="000000"/>
              </a:solidFill>
              <a:latin typeface="Arial"/>
              <a:ea typeface="Arial"/>
              <a:cs typeface="Arial"/>
              <a:sym typeface="Arial"/>
            </a:endParaRPr>
          </a:p>
        </p:txBody>
      </p:sp>
      <p:sp>
        <p:nvSpPr>
          <p:cNvPr id="594" name="Google Shape;594;p35"/>
          <p:cNvSpPr/>
          <p:nvPr/>
        </p:nvSpPr>
        <p:spPr>
          <a:xfrm>
            <a:off x="6660665" y="373888"/>
            <a:ext cx="1572344" cy="416012"/>
          </a:xfrm>
          <a:prstGeom prst="rect">
            <a:avLst/>
          </a:prstGeom>
          <a:noFill/>
          <a:ln>
            <a:noFill/>
          </a:ln>
        </p:spPr>
        <p:txBody>
          <a:bodyPr anchorCtr="0" anchor="t" bIns="82925" lIns="81625" spcFirstLastPara="1" rIns="81625" wrap="square" tIns="829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000000"/>
                </a:solidFill>
                <a:latin typeface="Proxima Nova"/>
                <a:ea typeface="Proxima Nova"/>
                <a:cs typeface="Proxima Nova"/>
                <a:sym typeface="Proxima Nova"/>
              </a:rPr>
              <a:t>+91 9019 921 340</a:t>
            </a:r>
            <a:endParaRPr b="0" i="0" sz="1300" u="none" cap="none" strike="noStrike">
              <a:solidFill>
                <a:srgbClr val="000000"/>
              </a:solidFill>
              <a:latin typeface="Arial"/>
              <a:ea typeface="Arial"/>
              <a:cs typeface="Arial"/>
              <a:sym typeface="Arial"/>
            </a:endParaRPr>
          </a:p>
        </p:txBody>
      </p:sp>
    </p:spTree>
  </p:cSld>
  <p:clrMapOvr>
    <a:masterClrMapping/>
  </p:clrMapOvr>
  <p:transition spd="med">
    <p:push/>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42" name="Shape 242"/>
        <p:cNvGrpSpPr/>
        <p:nvPr/>
      </p:nvGrpSpPr>
      <p:grpSpPr>
        <a:xfrm>
          <a:off x="0" y="0"/>
          <a:ext cx="0" cy="0"/>
          <a:chOff x="0" y="0"/>
          <a:chExt cx="0" cy="0"/>
        </a:xfrm>
      </p:grpSpPr>
      <p:sp>
        <p:nvSpPr>
          <p:cNvPr id="243" name="Google Shape;243;p3"/>
          <p:cNvSpPr/>
          <p:nvPr/>
        </p:nvSpPr>
        <p:spPr>
          <a:xfrm>
            <a:off x="13715" y="853901"/>
            <a:ext cx="7984200" cy="4004700"/>
          </a:xfrm>
          <a:prstGeom prst="rect">
            <a:avLst/>
          </a:prstGeom>
          <a:noFill/>
          <a:ln>
            <a:noFill/>
          </a:ln>
        </p:spPr>
        <p:txBody>
          <a:bodyPr anchorCtr="0" anchor="t" bIns="82925" lIns="81625" spcFirstLastPara="1" rIns="81625" wrap="square" tIns="82925">
            <a:noAutofit/>
          </a:bodyPr>
          <a:lstStyle/>
          <a:p>
            <a:pPr indent="0" lvl="0" marL="419100" marR="0" rtl="0" algn="l">
              <a:lnSpc>
                <a:spcPct val="150000"/>
              </a:lnSpc>
              <a:spcBef>
                <a:spcPts val="0"/>
              </a:spcBef>
              <a:spcAft>
                <a:spcPts val="0"/>
              </a:spcAft>
              <a:buClr>
                <a:srgbClr val="000000"/>
              </a:buClr>
              <a:buSzPts val="1800"/>
              <a:buFont typeface="Arial"/>
              <a:buNone/>
            </a:pPr>
            <a:r>
              <a:rPr b="0" i="0" lang="en" sz="1800" u="none" cap="none" strike="noStrike">
                <a:solidFill>
                  <a:srgbClr val="1C315B"/>
                </a:solidFill>
                <a:latin typeface="Proxima Nova"/>
                <a:ea typeface="Proxima Nova"/>
                <a:cs typeface="Proxima Nova"/>
                <a:sym typeface="Proxima Nova"/>
              </a:rPr>
              <a:t>String</a:t>
            </a:r>
            <a:endParaRPr b="0" i="0" sz="1800" u="none" cap="none" strike="noStrike">
              <a:solidFill>
                <a:srgbClr val="1C315B"/>
              </a:solidFill>
              <a:latin typeface="Proxima Nova"/>
              <a:ea typeface="Proxima Nova"/>
              <a:cs typeface="Proxima Nova"/>
              <a:sym typeface="Proxima Nova"/>
            </a:endParaRPr>
          </a:p>
          <a:p>
            <a:pPr indent="0" lvl="0" marL="419100" marR="0" rtl="0" algn="l">
              <a:lnSpc>
                <a:spcPct val="150000"/>
              </a:lnSpc>
              <a:spcBef>
                <a:spcPts val="0"/>
              </a:spcBef>
              <a:spcAft>
                <a:spcPts val="0"/>
              </a:spcAft>
              <a:buClr>
                <a:srgbClr val="000000"/>
              </a:buClr>
              <a:buSzPts val="1800"/>
              <a:buFont typeface="Arial"/>
              <a:buNone/>
            </a:pPr>
            <a:r>
              <a:rPr b="0" i="0" lang="en" sz="1800" u="none" cap="none" strike="noStrike">
                <a:solidFill>
                  <a:srgbClr val="1C315B"/>
                </a:solidFill>
                <a:latin typeface="Proxima Nova"/>
                <a:ea typeface="Proxima Nova"/>
                <a:cs typeface="Proxima Nova"/>
                <a:sym typeface="Proxima Nova"/>
              </a:rPr>
              <a:t>String Methods</a:t>
            </a:r>
            <a:endParaRPr b="0" i="0" sz="1800" u="none" cap="none" strike="noStrike">
              <a:solidFill>
                <a:srgbClr val="1C315B"/>
              </a:solidFill>
              <a:latin typeface="Proxima Nova"/>
              <a:ea typeface="Proxima Nova"/>
              <a:cs typeface="Proxima Nova"/>
              <a:sym typeface="Proxima Nova"/>
            </a:endParaRPr>
          </a:p>
          <a:p>
            <a:pPr indent="0" lvl="0" marL="419100" marR="0" rtl="0" algn="l">
              <a:lnSpc>
                <a:spcPct val="150000"/>
              </a:lnSpc>
              <a:spcBef>
                <a:spcPts val="0"/>
              </a:spcBef>
              <a:spcAft>
                <a:spcPts val="0"/>
              </a:spcAft>
              <a:buClr>
                <a:srgbClr val="000000"/>
              </a:buClr>
              <a:buSzPts val="1800"/>
              <a:buFont typeface="Arial"/>
              <a:buNone/>
            </a:pPr>
            <a:r>
              <a:rPr b="0" i="0" lang="en" sz="1800" u="none" cap="none" strike="noStrike">
                <a:solidFill>
                  <a:srgbClr val="1C315B"/>
                </a:solidFill>
                <a:latin typeface="Proxima Nova"/>
                <a:ea typeface="Proxima Nova"/>
                <a:cs typeface="Proxima Nova"/>
                <a:sym typeface="Proxima Nova"/>
              </a:rPr>
              <a:t>Stringbuilder</a:t>
            </a:r>
            <a:endParaRPr b="0" i="0" sz="1800" u="none" cap="none" strike="noStrike">
              <a:solidFill>
                <a:srgbClr val="1C315B"/>
              </a:solidFill>
              <a:latin typeface="Proxima Nova"/>
              <a:ea typeface="Proxima Nova"/>
              <a:cs typeface="Proxima Nova"/>
              <a:sym typeface="Proxima Nova"/>
            </a:endParaRPr>
          </a:p>
        </p:txBody>
      </p:sp>
      <p:sp>
        <p:nvSpPr>
          <p:cNvPr id="244" name="Google Shape;244;p3"/>
          <p:cNvSpPr/>
          <p:nvPr/>
        </p:nvSpPr>
        <p:spPr>
          <a:xfrm>
            <a:off x="0" y="385643"/>
            <a:ext cx="4870837" cy="474462"/>
          </a:xfrm>
          <a:prstGeom prst="homePlate">
            <a:avLst>
              <a:gd fmla="val 50000" name="adj"/>
            </a:avLst>
          </a:prstGeom>
          <a:solidFill>
            <a:srgbClr val="1C315B"/>
          </a:solidFill>
          <a:ln>
            <a:noFill/>
          </a:ln>
        </p:spPr>
        <p:txBody>
          <a:bodyPr anchorCtr="0" anchor="ctr" bIns="82925" lIns="81625" spcFirstLastPara="1" rIns="81625" wrap="square" tIns="829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FFFF"/>
                </a:solidFill>
                <a:latin typeface="Proxima Nova"/>
                <a:ea typeface="Proxima Nova"/>
                <a:cs typeface="Proxima Nova"/>
                <a:sym typeface="Proxima Nova"/>
              </a:rPr>
              <a:t>What you’ll Learn</a:t>
            </a:r>
            <a:endParaRPr b="0" i="0" sz="1800" u="none" cap="none" strike="noStrike">
              <a:solidFill>
                <a:srgbClr val="000000"/>
              </a:solidFill>
              <a:latin typeface="Arial"/>
              <a:ea typeface="Arial"/>
              <a:cs typeface="Arial"/>
              <a:sym typeface="Arial"/>
            </a:endParaRPr>
          </a:p>
        </p:txBody>
      </p:sp>
      <p:pic>
        <p:nvPicPr>
          <p:cNvPr id="245" name="Google Shape;245;p3"/>
          <p:cNvPicPr preferRelativeResize="0"/>
          <p:nvPr/>
        </p:nvPicPr>
        <p:blipFill rotWithShape="1">
          <a:blip r:embed="rId3">
            <a:alphaModFix/>
          </a:blip>
          <a:srcRect b="0" l="0" r="0" t="0"/>
          <a:stretch/>
        </p:blipFill>
        <p:spPr>
          <a:xfrm>
            <a:off x="8177495" y="129636"/>
            <a:ext cx="812757" cy="986477"/>
          </a:xfrm>
          <a:prstGeom prst="rect">
            <a:avLst/>
          </a:prstGeom>
          <a:noFill/>
          <a:ln>
            <a:noFill/>
          </a:ln>
        </p:spPr>
      </p:pic>
      <p:pic>
        <p:nvPicPr>
          <p:cNvPr id="246" name="Google Shape;246;p3"/>
          <p:cNvPicPr preferRelativeResize="0"/>
          <p:nvPr/>
        </p:nvPicPr>
        <p:blipFill rotWithShape="1">
          <a:blip r:embed="rId4">
            <a:alphaModFix/>
          </a:blip>
          <a:srcRect b="0" l="0" r="0" t="0"/>
          <a:stretch/>
        </p:blipFill>
        <p:spPr>
          <a:xfrm>
            <a:off x="5696359" y="510382"/>
            <a:ext cx="2340964" cy="225639"/>
          </a:xfrm>
          <a:prstGeom prst="rect">
            <a:avLst/>
          </a:prstGeom>
          <a:noFill/>
          <a:ln>
            <a:noFill/>
          </a:ln>
        </p:spPr>
      </p:pic>
      <p:pic>
        <p:nvPicPr>
          <p:cNvPr id="247" name="Google Shape;247;p3"/>
          <p:cNvPicPr preferRelativeResize="0"/>
          <p:nvPr/>
        </p:nvPicPr>
        <p:blipFill rotWithShape="1">
          <a:blip r:embed="rId5">
            <a:alphaModFix/>
          </a:blip>
          <a:srcRect b="57238" l="8628" r="8618" t="0"/>
          <a:stretch/>
        </p:blipFill>
        <p:spPr>
          <a:xfrm>
            <a:off x="0" y="4507228"/>
            <a:ext cx="2511179" cy="651773"/>
          </a:xfrm>
          <a:prstGeom prst="rect">
            <a:avLst/>
          </a:prstGeom>
          <a:noFill/>
          <a:ln>
            <a:noFill/>
          </a:ln>
        </p:spPr>
      </p:pic>
    </p:spTree>
  </p:cSld>
  <p:clrMapOvr>
    <a:masterClrMapping/>
  </p:clrMapOvr>
  <p:transition spd="slow">
    <p:push dir="r"/>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51" name="Shape 251"/>
        <p:cNvGrpSpPr/>
        <p:nvPr/>
      </p:nvGrpSpPr>
      <p:grpSpPr>
        <a:xfrm>
          <a:off x="0" y="0"/>
          <a:ext cx="0" cy="0"/>
          <a:chOff x="0" y="0"/>
          <a:chExt cx="0" cy="0"/>
        </a:xfrm>
      </p:grpSpPr>
      <p:sp>
        <p:nvSpPr>
          <p:cNvPr id="252" name="Google Shape;252;p4"/>
          <p:cNvSpPr/>
          <p:nvPr/>
        </p:nvSpPr>
        <p:spPr>
          <a:xfrm>
            <a:off x="0" y="385643"/>
            <a:ext cx="4870837" cy="474462"/>
          </a:xfrm>
          <a:prstGeom prst="homePlate">
            <a:avLst>
              <a:gd fmla="val 50000" name="adj"/>
            </a:avLst>
          </a:prstGeom>
          <a:solidFill>
            <a:srgbClr val="1C315B"/>
          </a:solidFill>
          <a:ln>
            <a:noFill/>
          </a:ln>
        </p:spPr>
        <p:txBody>
          <a:bodyPr anchorCtr="0" anchor="ctr" bIns="82925" lIns="81625" spcFirstLastPara="1" rIns="81625" wrap="square" tIns="829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FFFF"/>
                </a:solidFill>
                <a:latin typeface="Roboto"/>
                <a:ea typeface="Roboto"/>
                <a:cs typeface="Roboto"/>
                <a:sym typeface="Roboto"/>
              </a:rPr>
              <a:t>String</a:t>
            </a:r>
            <a:endParaRPr b="0" i="0" sz="1800" u="none" cap="none" strike="noStrike">
              <a:solidFill>
                <a:srgbClr val="000000"/>
              </a:solidFill>
              <a:latin typeface="Roboto"/>
              <a:ea typeface="Roboto"/>
              <a:cs typeface="Roboto"/>
              <a:sym typeface="Roboto"/>
            </a:endParaRPr>
          </a:p>
        </p:txBody>
      </p:sp>
      <p:pic>
        <p:nvPicPr>
          <p:cNvPr id="253" name="Google Shape;253;p4"/>
          <p:cNvPicPr preferRelativeResize="0"/>
          <p:nvPr/>
        </p:nvPicPr>
        <p:blipFill rotWithShape="1">
          <a:blip r:embed="rId3">
            <a:alphaModFix/>
          </a:blip>
          <a:srcRect b="0" l="0" r="0" t="0"/>
          <a:stretch/>
        </p:blipFill>
        <p:spPr>
          <a:xfrm>
            <a:off x="8177495" y="129636"/>
            <a:ext cx="812757" cy="986477"/>
          </a:xfrm>
          <a:prstGeom prst="rect">
            <a:avLst/>
          </a:prstGeom>
          <a:noFill/>
          <a:ln>
            <a:noFill/>
          </a:ln>
        </p:spPr>
      </p:pic>
      <p:pic>
        <p:nvPicPr>
          <p:cNvPr id="254" name="Google Shape;254;p4"/>
          <p:cNvPicPr preferRelativeResize="0"/>
          <p:nvPr/>
        </p:nvPicPr>
        <p:blipFill rotWithShape="1">
          <a:blip r:embed="rId4">
            <a:alphaModFix/>
          </a:blip>
          <a:srcRect b="0" l="0" r="0" t="0"/>
          <a:stretch/>
        </p:blipFill>
        <p:spPr>
          <a:xfrm>
            <a:off x="5696359" y="510382"/>
            <a:ext cx="2340964" cy="225639"/>
          </a:xfrm>
          <a:prstGeom prst="rect">
            <a:avLst/>
          </a:prstGeom>
          <a:noFill/>
          <a:ln>
            <a:noFill/>
          </a:ln>
        </p:spPr>
      </p:pic>
      <p:pic>
        <p:nvPicPr>
          <p:cNvPr id="255" name="Google Shape;255;p4"/>
          <p:cNvPicPr preferRelativeResize="0"/>
          <p:nvPr/>
        </p:nvPicPr>
        <p:blipFill rotWithShape="1">
          <a:blip r:embed="rId5">
            <a:alphaModFix/>
          </a:blip>
          <a:srcRect b="57238" l="8628" r="8618" t="0"/>
          <a:stretch/>
        </p:blipFill>
        <p:spPr>
          <a:xfrm>
            <a:off x="0" y="4507228"/>
            <a:ext cx="2511179" cy="651773"/>
          </a:xfrm>
          <a:prstGeom prst="rect">
            <a:avLst/>
          </a:prstGeom>
          <a:noFill/>
          <a:ln>
            <a:noFill/>
          </a:ln>
        </p:spPr>
      </p:pic>
      <p:sp>
        <p:nvSpPr>
          <p:cNvPr id="256" name="Google Shape;256;p4"/>
          <p:cNvSpPr txBox="1"/>
          <p:nvPr/>
        </p:nvSpPr>
        <p:spPr>
          <a:xfrm>
            <a:off x="21800" y="900850"/>
            <a:ext cx="8155800" cy="3748500"/>
          </a:xfrm>
          <a:prstGeom prst="rect">
            <a:avLst/>
          </a:prstGeom>
          <a:noFill/>
          <a:ln>
            <a:noFill/>
          </a:ln>
        </p:spPr>
        <p:txBody>
          <a:bodyPr anchorCtr="0" anchor="t" bIns="91425" lIns="91425" spcFirstLastPara="1" rIns="91425" wrap="square" tIns="91425">
            <a:noAutofit/>
          </a:bodyPr>
          <a:lstStyle/>
          <a:p>
            <a:pPr indent="0" lvl="0" marL="457200" marR="0" rtl="0" algn="l">
              <a:lnSpc>
                <a:spcPct val="150000"/>
              </a:lnSpc>
              <a:spcBef>
                <a:spcPts val="0"/>
              </a:spcBef>
              <a:spcAft>
                <a:spcPts val="0"/>
              </a:spcAft>
              <a:buClr>
                <a:srgbClr val="000000"/>
              </a:buClr>
              <a:buSzPts val="1600"/>
              <a:buFont typeface="Arial"/>
              <a:buNone/>
            </a:pPr>
            <a:r>
              <a:rPr b="0" i="0" lang="en" sz="1600" u="none" cap="none" strike="noStrike">
                <a:solidFill>
                  <a:schemeClr val="dk1"/>
                </a:solidFill>
                <a:latin typeface="Roboto"/>
                <a:ea typeface="Roboto"/>
                <a:cs typeface="Roboto"/>
                <a:sym typeface="Roboto"/>
              </a:rPr>
              <a:t>In Java, string is basically an object that represents sequence of char values.</a:t>
            </a:r>
            <a:endParaRPr b="0" i="0" sz="1600" u="none" cap="none" strike="noStrike">
              <a:solidFill>
                <a:schemeClr val="dk1"/>
              </a:solidFill>
              <a:latin typeface="Roboto"/>
              <a:ea typeface="Roboto"/>
              <a:cs typeface="Roboto"/>
              <a:sym typeface="Roboto"/>
            </a:endParaRPr>
          </a:p>
          <a:p>
            <a:pPr indent="0" lvl="0" marL="457200" marR="0" rtl="0" algn="l">
              <a:lnSpc>
                <a:spcPct val="150000"/>
              </a:lnSpc>
              <a:spcBef>
                <a:spcPts val="0"/>
              </a:spcBef>
              <a:spcAft>
                <a:spcPts val="0"/>
              </a:spcAft>
              <a:buClr>
                <a:srgbClr val="000000"/>
              </a:buClr>
              <a:buSzPts val="1600"/>
              <a:buFont typeface="Arial"/>
              <a:buNone/>
            </a:pPr>
            <a:r>
              <a:rPr b="0" i="0" lang="en" sz="1600" u="none" cap="none" strike="noStrike">
                <a:solidFill>
                  <a:schemeClr val="dk1"/>
                </a:solidFill>
                <a:latin typeface="Roboto"/>
                <a:ea typeface="Roboto"/>
                <a:cs typeface="Roboto"/>
                <a:sym typeface="Roboto"/>
              </a:rPr>
              <a:t>An array of characters works same as Java string.</a:t>
            </a:r>
            <a:endParaRPr b="0" i="0" sz="1600" u="none" cap="none" strike="noStrike">
              <a:solidFill>
                <a:srgbClr val="595959"/>
              </a:solidFill>
              <a:latin typeface="Roboto"/>
              <a:ea typeface="Roboto"/>
              <a:cs typeface="Roboto"/>
              <a:sym typeface="Roboto"/>
            </a:endParaRPr>
          </a:p>
          <a:p>
            <a:pPr indent="0" lvl="0" marL="457200" marR="0" rtl="0" algn="l">
              <a:lnSpc>
                <a:spcPct val="150000"/>
              </a:lnSpc>
              <a:spcBef>
                <a:spcPts val="0"/>
              </a:spcBef>
              <a:spcAft>
                <a:spcPts val="0"/>
              </a:spcAft>
              <a:buClr>
                <a:srgbClr val="000000"/>
              </a:buClr>
              <a:buSzPts val="1600"/>
              <a:buFont typeface="Arial"/>
              <a:buNone/>
            </a:pPr>
            <a:r>
              <a:rPr b="0" i="0" lang="en" sz="1600" u="none" cap="none" strike="noStrike">
                <a:solidFill>
                  <a:schemeClr val="dk1"/>
                </a:solidFill>
                <a:latin typeface="Roboto"/>
                <a:ea typeface="Roboto"/>
                <a:cs typeface="Roboto"/>
                <a:sym typeface="Roboto"/>
              </a:rPr>
              <a:t>          char[ ]  ch = {'e’,'t','h','n','u','s'}; </a:t>
            </a:r>
            <a:endParaRPr b="0" i="0" sz="1600" u="none" cap="none" strike="noStrike">
              <a:solidFill>
                <a:schemeClr val="dk1"/>
              </a:solidFill>
              <a:latin typeface="Roboto"/>
              <a:ea typeface="Roboto"/>
              <a:cs typeface="Roboto"/>
              <a:sym typeface="Roboto"/>
            </a:endParaRPr>
          </a:p>
          <a:p>
            <a:pPr indent="0" lvl="0" marL="457200" marR="0" rtl="0" algn="l">
              <a:lnSpc>
                <a:spcPct val="150000"/>
              </a:lnSpc>
              <a:spcBef>
                <a:spcPts val="0"/>
              </a:spcBef>
              <a:spcAft>
                <a:spcPts val="0"/>
              </a:spcAft>
              <a:buClr>
                <a:srgbClr val="000000"/>
              </a:buClr>
              <a:buSzPts val="1600"/>
              <a:buFont typeface="Arial"/>
              <a:buNone/>
            </a:pPr>
            <a:r>
              <a:rPr b="0" i="0" lang="en" sz="1600" u="none" cap="none" strike="noStrike">
                <a:solidFill>
                  <a:schemeClr val="dk1"/>
                </a:solidFill>
                <a:latin typeface="Roboto"/>
                <a:ea typeface="Roboto"/>
                <a:cs typeface="Roboto"/>
                <a:sym typeface="Roboto"/>
              </a:rPr>
              <a:t>Syntax</a:t>
            </a:r>
            <a:endParaRPr b="0" i="0" sz="1600" u="none" cap="none" strike="noStrike">
              <a:solidFill>
                <a:schemeClr val="dk1"/>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600"/>
              <a:buFont typeface="Arial"/>
              <a:buNone/>
            </a:pPr>
            <a:r>
              <a:rPr b="0" i="0" lang="en" sz="1600" u="none" cap="none" strike="noStrike">
                <a:solidFill>
                  <a:schemeClr val="dk1"/>
                </a:solidFill>
                <a:latin typeface="Roboto"/>
                <a:ea typeface="Roboto"/>
                <a:cs typeface="Roboto"/>
                <a:sym typeface="Roboto"/>
              </a:rPr>
              <a:t>		</a:t>
            </a:r>
            <a:r>
              <a:rPr b="0" i="0" lang="en" sz="1400" u="none" cap="none" strike="noStrike">
                <a:solidFill>
                  <a:schemeClr val="dk1"/>
                </a:solidFill>
                <a:latin typeface="Roboto"/>
                <a:ea typeface="Roboto"/>
                <a:cs typeface="Roboto"/>
                <a:sym typeface="Roboto"/>
              </a:rPr>
              <a:t>&lt;String_Type&gt; &lt;string_variable&gt; = “&lt;sequence_of_string&gt;”;</a:t>
            </a:r>
            <a:endParaRPr b="0" i="0" sz="1600" u="none" cap="none" strike="noStrike">
              <a:solidFill>
                <a:schemeClr val="dk1"/>
              </a:solidFill>
              <a:latin typeface="Roboto"/>
              <a:ea typeface="Roboto"/>
              <a:cs typeface="Roboto"/>
              <a:sym typeface="Roboto"/>
            </a:endParaRPr>
          </a:p>
          <a:p>
            <a:pPr indent="0" lvl="0" marL="457200" marR="0" rtl="0" algn="l">
              <a:lnSpc>
                <a:spcPct val="150000"/>
              </a:lnSpc>
              <a:spcBef>
                <a:spcPts val="0"/>
              </a:spcBef>
              <a:spcAft>
                <a:spcPts val="0"/>
              </a:spcAft>
              <a:buClr>
                <a:srgbClr val="000000"/>
              </a:buClr>
              <a:buSzPts val="1600"/>
              <a:buFont typeface="Arial"/>
              <a:buNone/>
            </a:pPr>
            <a:r>
              <a:rPr b="0" i="0" lang="en" sz="1600" u="none" cap="none" strike="noStrike">
                <a:solidFill>
                  <a:schemeClr val="dk1"/>
                </a:solidFill>
                <a:latin typeface="Roboto"/>
                <a:ea typeface="Roboto"/>
                <a:cs typeface="Roboto"/>
                <a:sym typeface="Roboto"/>
              </a:rPr>
              <a:t>          </a:t>
            </a:r>
            <a:r>
              <a:rPr b="0" i="0" lang="en" sz="1600" u="none" cap="none" strike="noStrike">
                <a:solidFill>
                  <a:schemeClr val="dk1"/>
                </a:solidFill>
                <a:highlight>
                  <a:srgbClr val="FFFFFE"/>
                </a:highlight>
                <a:latin typeface="Roboto"/>
                <a:ea typeface="Roboto"/>
                <a:cs typeface="Roboto"/>
                <a:sym typeface="Roboto"/>
              </a:rPr>
              <a:t>String str=</a:t>
            </a:r>
            <a:r>
              <a:rPr b="0" i="0" lang="en" sz="1600" u="none" cap="none" strike="noStrike">
                <a:solidFill>
                  <a:srgbClr val="A31515"/>
                </a:solidFill>
                <a:highlight>
                  <a:srgbClr val="FFFFFE"/>
                </a:highlight>
                <a:latin typeface="Roboto"/>
                <a:ea typeface="Roboto"/>
                <a:cs typeface="Roboto"/>
                <a:sym typeface="Roboto"/>
              </a:rPr>
              <a:t>"Hello!"</a:t>
            </a:r>
            <a:r>
              <a:rPr b="0" i="0" lang="en" sz="1600" u="none" cap="none" strike="noStrike">
                <a:solidFill>
                  <a:schemeClr val="dk1"/>
                </a:solidFill>
                <a:highlight>
                  <a:srgbClr val="FFFFFE"/>
                </a:highlight>
                <a:latin typeface="Roboto"/>
                <a:ea typeface="Roboto"/>
                <a:cs typeface="Roboto"/>
                <a:sym typeface="Roboto"/>
              </a:rPr>
              <a:t>;</a:t>
            </a:r>
            <a:endParaRPr b="0" i="0" sz="1600" u="none" cap="none" strike="noStrike">
              <a:solidFill>
                <a:schemeClr val="dk1"/>
              </a:solidFill>
              <a:latin typeface="Roboto"/>
              <a:ea typeface="Roboto"/>
              <a:cs typeface="Roboto"/>
              <a:sym typeface="Roboto"/>
            </a:endParaRPr>
          </a:p>
        </p:txBody>
      </p:sp>
    </p:spTree>
  </p:cSld>
  <p:clrMapOvr>
    <a:masterClrMapping/>
  </p:clrMapOvr>
  <p:transition spd="slow">
    <p:push dir="r"/>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60" name="Shape 260"/>
        <p:cNvGrpSpPr/>
        <p:nvPr/>
      </p:nvGrpSpPr>
      <p:grpSpPr>
        <a:xfrm>
          <a:off x="0" y="0"/>
          <a:ext cx="0" cy="0"/>
          <a:chOff x="0" y="0"/>
          <a:chExt cx="0" cy="0"/>
        </a:xfrm>
      </p:grpSpPr>
      <p:pic>
        <p:nvPicPr>
          <p:cNvPr id="261" name="Google Shape;261;p5"/>
          <p:cNvPicPr preferRelativeResize="0"/>
          <p:nvPr/>
        </p:nvPicPr>
        <p:blipFill rotWithShape="1">
          <a:blip r:embed="rId3">
            <a:alphaModFix/>
          </a:blip>
          <a:srcRect b="0" l="0" r="0" t="0"/>
          <a:stretch/>
        </p:blipFill>
        <p:spPr>
          <a:xfrm>
            <a:off x="5696359" y="510382"/>
            <a:ext cx="2340965" cy="225639"/>
          </a:xfrm>
          <a:prstGeom prst="rect">
            <a:avLst/>
          </a:prstGeom>
          <a:noFill/>
          <a:ln>
            <a:noFill/>
          </a:ln>
        </p:spPr>
      </p:pic>
      <p:sp>
        <p:nvSpPr>
          <p:cNvPr id="262" name="Google Shape;262;p5"/>
          <p:cNvSpPr/>
          <p:nvPr/>
        </p:nvSpPr>
        <p:spPr>
          <a:xfrm>
            <a:off x="0" y="385643"/>
            <a:ext cx="4870800" cy="474600"/>
          </a:xfrm>
          <a:prstGeom prst="homePlate">
            <a:avLst>
              <a:gd fmla="val 50000" name="adj"/>
            </a:avLst>
          </a:prstGeom>
          <a:solidFill>
            <a:srgbClr val="1C315B"/>
          </a:solidFill>
          <a:ln>
            <a:noFill/>
          </a:ln>
        </p:spPr>
        <p:txBody>
          <a:bodyPr anchorCtr="0" anchor="ctr" bIns="82925" lIns="81625" spcFirstLastPara="1" rIns="81625" wrap="square" tIns="829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FFFF"/>
                </a:solidFill>
                <a:latin typeface="Roboto"/>
                <a:ea typeface="Roboto"/>
                <a:cs typeface="Roboto"/>
                <a:sym typeface="Roboto"/>
              </a:rPr>
              <a:t>Ways to Create String</a:t>
            </a:r>
            <a:endParaRPr b="0" i="0" sz="1800" u="none" cap="none" strike="noStrike">
              <a:solidFill>
                <a:srgbClr val="000000"/>
              </a:solidFill>
              <a:latin typeface="Roboto"/>
              <a:ea typeface="Roboto"/>
              <a:cs typeface="Roboto"/>
              <a:sym typeface="Roboto"/>
            </a:endParaRPr>
          </a:p>
        </p:txBody>
      </p:sp>
      <p:pic>
        <p:nvPicPr>
          <p:cNvPr id="263" name="Google Shape;263;p5"/>
          <p:cNvPicPr preferRelativeResize="0"/>
          <p:nvPr/>
        </p:nvPicPr>
        <p:blipFill rotWithShape="1">
          <a:blip r:embed="rId4">
            <a:alphaModFix/>
          </a:blip>
          <a:srcRect b="0" l="0" r="0" t="0"/>
          <a:stretch/>
        </p:blipFill>
        <p:spPr>
          <a:xfrm>
            <a:off x="8177495" y="129636"/>
            <a:ext cx="812759" cy="986475"/>
          </a:xfrm>
          <a:prstGeom prst="rect">
            <a:avLst/>
          </a:prstGeom>
          <a:noFill/>
          <a:ln>
            <a:noFill/>
          </a:ln>
        </p:spPr>
      </p:pic>
      <p:pic>
        <p:nvPicPr>
          <p:cNvPr id="264" name="Google Shape;264;p5"/>
          <p:cNvPicPr preferRelativeResize="0"/>
          <p:nvPr/>
        </p:nvPicPr>
        <p:blipFill rotWithShape="1">
          <a:blip r:embed="rId5">
            <a:alphaModFix/>
          </a:blip>
          <a:srcRect b="57238" l="8631" r="8614" t="0"/>
          <a:stretch/>
        </p:blipFill>
        <p:spPr>
          <a:xfrm>
            <a:off x="0" y="4507228"/>
            <a:ext cx="2511178" cy="651774"/>
          </a:xfrm>
          <a:prstGeom prst="rect">
            <a:avLst/>
          </a:prstGeom>
          <a:noFill/>
          <a:ln>
            <a:noFill/>
          </a:ln>
        </p:spPr>
      </p:pic>
      <p:sp>
        <p:nvSpPr>
          <p:cNvPr id="265" name="Google Shape;265;p5"/>
          <p:cNvSpPr txBox="1"/>
          <p:nvPr/>
        </p:nvSpPr>
        <p:spPr>
          <a:xfrm>
            <a:off x="21800" y="893575"/>
            <a:ext cx="8608800" cy="3570000"/>
          </a:xfrm>
          <a:prstGeom prst="rect">
            <a:avLst/>
          </a:prstGeom>
          <a:noFill/>
          <a:ln>
            <a:noFill/>
          </a:ln>
        </p:spPr>
        <p:txBody>
          <a:bodyPr anchorCtr="0" anchor="t" bIns="91425" lIns="91425" spcFirstLastPara="1" rIns="91425" wrap="square" tIns="91425">
            <a:noAutofit/>
          </a:bodyPr>
          <a:lstStyle/>
          <a:p>
            <a:pPr indent="0" lvl="0" marL="457200" marR="0" rtl="0" algn="l">
              <a:lnSpc>
                <a:spcPct val="150000"/>
              </a:lnSpc>
              <a:spcBef>
                <a:spcPts val="0"/>
              </a:spcBef>
              <a:spcAft>
                <a:spcPts val="0"/>
              </a:spcAft>
              <a:buClr>
                <a:srgbClr val="000000"/>
              </a:buClr>
              <a:buSzPts val="1600"/>
              <a:buFont typeface="Arial"/>
              <a:buNone/>
            </a:pPr>
            <a:r>
              <a:rPr b="0" i="0" lang="en" sz="1600" u="none" cap="none" strike="noStrike">
                <a:solidFill>
                  <a:srgbClr val="1C315B"/>
                </a:solidFill>
                <a:latin typeface="Proxima Nova"/>
                <a:ea typeface="Proxima Nova"/>
                <a:cs typeface="Proxima Nova"/>
                <a:sym typeface="Proxima Nova"/>
              </a:rPr>
              <a:t>Using String literal</a:t>
            </a:r>
            <a:endParaRPr b="0" i="0" sz="1600" u="none" cap="none" strike="noStrike">
              <a:solidFill>
                <a:srgbClr val="1C315B"/>
              </a:solidFill>
              <a:latin typeface="Proxima Nova"/>
              <a:ea typeface="Proxima Nova"/>
              <a:cs typeface="Proxima Nova"/>
              <a:sym typeface="Proxima Nova"/>
            </a:endParaRPr>
          </a:p>
          <a:p>
            <a:pPr indent="0" lvl="0" marL="914400" marR="0" rtl="0" algn="l">
              <a:lnSpc>
                <a:spcPct val="150000"/>
              </a:lnSpc>
              <a:spcBef>
                <a:spcPts val="0"/>
              </a:spcBef>
              <a:spcAft>
                <a:spcPts val="0"/>
              </a:spcAft>
              <a:buClr>
                <a:srgbClr val="000000"/>
              </a:buClr>
              <a:buSzPts val="1600"/>
              <a:buFont typeface="Arial"/>
              <a:buNone/>
            </a:pPr>
            <a:r>
              <a:rPr b="0" i="0" lang="en" sz="1600" u="none" cap="none" strike="noStrike">
                <a:solidFill>
                  <a:srgbClr val="1C315B"/>
                </a:solidFill>
                <a:latin typeface="Proxima Nova"/>
                <a:ea typeface="Proxima Nova"/>
                <a:cs typeface="Proxima Nova"/>
                <a:sym typeface="Proxima Nova"/>
              </a:rPr>
              <a:t>You can create String objects with String literal</a:t>
            </a:r>
            <a:endParaRPr b="0" i="0" sz="1600" u="none" cap="none" strike="noStrike">
              <a:solidFill>
                <a:srgbClr val="1C315B"/>
              </a:solidFill>
              <a:latin typeface="Proxima Nova"/>
              <a:ea typeface="Proxima Nova"/>
              <a:cs typeface="Proxima Nova"/>
              <a:sym typeface="Proxima Nova"/>
            </a:endParaRPr>
          </a:p>
          <a:p>
            <a:pPr indent="0" lvl="0" marL="457200" marR="0" rtl="0" algn="l">
              <a:lnSpc>
                <a:spcPct val="135714"/>
              </a:lnSpc>
              <a:spcBef>
                <a:spcPts val="0"/>
              </a:spcBef>
              <a:spcAft>
                <a:spcPts val="0"/>
              </a:spcAft>
              <a:buClr>
                <a:srgbClr val="000000"/>
              </a:buClr>
              <a:buSzPts val="1600"/>
              <a:buFont typeface="Arial"/>
              <a:buNone/>
            </a:pPr>
            <a:r>
              <a:rPr b="0" i="0" lang="en" sz="1600" u="none" cap="none" strike="noStrike">
                <a:solidFill>
                  <a:schemeClr val="dk1"/>
                </a:solidFill>
                <a:highlight>
                  <a:srgbClr val="FFFFFE"/>
                </a:highlight>
                <a:latin typeface="Courier New"/>
                <a:ea typeface="Courier New"/>
                <a:cs typeface="Courier New"/>
                <a:sym typeface="Courier New"/>
              </a:rPr>
              <a:t>   String s1=</a:t>
            </a:r>
            <a:r>
              <a:rPr b="0" i="0" lang="en" sz="1600" u="none" cap="none" strike="noStrike">
                <a:solidFill>
                  <a:srgbClr val="A31515"/>
                </a:solidFill>
                <a:highlight>
                  <a:srgbClr val="FFFFFE"/>
                </a:highlight>
                <a:latin typeface="Courier New"/>
                <a:ea typeface="Courier New"/>
                <a:cs typeface="Courier New"/>
                <a:sym typeface="Courier New"/>
              </a:rPr>
              <a:t>"Welcome"</a:t>
            </a:r>
            <a:r>
              <a:rPr b="0" i="0" lang="en" sz="1600" u="none" cap="none" strike="noStrike">
                <a:solidFill>
                  <a:schemeClr val="dk1"/>
                </a:solidFill>
                <a:highlight>
                  <a:srgbClr val="FFFFFE"/>
                </a:highlight>
                <a:latin typeface="Courier New"/>
                <a:ea typeface="Courier New"/>
                <a:cs typeface="Courier New"/>
                <a:sym typeface="Courier New"/>
              </a:rPr>
              <a:t>; </a:t>
            </a:r>
            <a:endParaRPr b="0" i="0" sz="1600" u="none" cap="none" strike="noStrike">
              <a:solidFill>
                <a:schemeClr val="dk1"/>
              </a:solidFill>
              <a:highlight>
                <a:srgbClr val="FFFFFE"/>
              </a:highlight>
              <a:latin typeface="Courier New"/>
              <a:ea typeface="Courier New"/>
              <a:cs typeface="Courier New"/>
              <a:sym typeface="Courier New"/>
            </a:endParaRPr>
          </a:p>
          <a:p>
            <a:pPr indent="0" lvl="0" marL="457200" marR="0" rtl="0" algn="l">
              <a:lnSpc>
                <a:spcPct val="135714"/>
              </a:lnSpc>
              <a:spcBef>
                <a:spcPts val="0"/>
              </a:spcBef>
              <a:spcAft>
                <a:spcPts val="0"/>
              </a:spcAft>
              <a:buClr>
                <a:srgbClr val="000000"/>
              </a:buClr>
              <a:buSzPts val="1600"/>
              <a:buFont typeface="Arial"/>
              <a:buNone/>
            </a:pPr>
            <a:r>
              <a:rPr b="0" i="0" lang="en" sz="1600" u="none" cap="none" strike="noStrike">
                <a:solidFill>
                  <a:schemeClr val="dk1"/>
                </a:solidFill>
                <a:highlight>
                  <a:srgbClr val="FFFFFE"/>
                </a:highlight>
                <a:latin typeface="Courier New"/>
                <a:ea typeface="Courier New"/>
                <a:cs typeface="Courier New"/>
                <a:sym typeface="Courier New"/>
              </a:rPr>
              <a:t>   String s2=</a:t>
            </a:r>
            <a:r>
              <a:rPr b="0" i="0" lang="en" sz="1600" u="none" cap="none" strike="noStrike">
                <a:solidFill>
                  <a:srgbClr val="A31515"/>
                </a:solidFill>
                <a:highlight>
                  <a:srgbClr val="FFFFFE"/>
                </a:highlight>
                <a:latin typeface="Courier New"/>
                <a:ea typeface="Courier New"/>
                <a:cs typeface="Courier New"/>
                <a:sym typeface="Courier New"/>
              </a:rPr>
              <a:t>"Welcome"</a:t>
            </a:r>
            <a:r>
              <a:rPr b="0" i="0" lang="en" sz="1600" u="none" cap="none" strike="noStrike">
                <a:solidFill>
                  <a:schemeClr val="dk1"/>
                </a:solidFill>
                <a:highlight>
                  <a:srgbClr val="FFFFFE"/>
                </a:highlight>
                <a:latin typeface="Courier New"/>
                <a:ea typeface="Courier New"/>
                <a:cs typeface="Courier New"/>
                <a:sym typeface="Courier New"/>
              </a:rPr>
              <a:t>;  </a:t>
            </a:r>
            <a:r>
              <a:rPr b="0" i="0" lang="en" sz="1600" u="none" cap="none" strike="noStrike">
                <a:solidFill>
                  <a:srgbClr val="AAAAAA"/>
                </a:solidFill>
                <a:highlight>
                  <a:srgbClr val="FFFFFE"/>
                </a:highlight>
                <a:latin typeface="Courier New"/>
                <a:ea typeface="Courier New"/>
                <a:cs typeface="Courier New"/>
                <a:sym typeface="Courier New"/>
              </a:rPr>
              <a:t>//It doesn't create a new instance</a:t>
            </a:r>
            <a:endParaRPr b="0" i="0" sz="1600" u="none" cap="none" strike="noStrike">
              <a:solidFill>
                <a:schemeClr val="dk1"/>
              </a:solidFill>
              <a:highlight>
                <a:srgbClr val="FFFFFE"/>
              </a:highlight>
              <a:latin typeface="Courier New"/>
              <a:ea typeface="Courier New"/>
              <a:cs typeface="Courier New"/>
              <a:sym typeface="Courier New"/>
            </a:endParaRPr>
          </a:p>
          <a:p>
            <a:pPr indent="0" lvl="0" marL="457200" marR="0" rtl="0" algn="l">
              <a:lnSpc>
                <a:spcPct val="150000"/>
              </a:lnSpc>
              <a:spcBef>
                <a:spcPts val="0"/>
              </a:spcBef>
              <a:spcAft>
                <a:spcPts val="0"/>
              </a:spcAft>
              <a:buClr>
                <a:srgbClr val="000000"/>
              </a:buClr>
              <a:buSzPts val="1600"/>
              <a:buFont typeface="Arial"/>
              <a:buNone/>
            </a:pPr>
            <a:r>
              <a:rPr b="0" i="0" lang="en" sz="1600" u="none" cap="none" strike="noStrike">
                <a:solidFill>
                  <a:srgbClr val="1C315B"/>
                </a:solidFill>
                <a:latin typeface="Proxima Nova"/>
                <a:ea typeface="Proxima Nova"/>
                <a:cs typeface="Proxima Nova"/>
                <a:sym typeface="Proxima Nova"/>
              </a:rPr>
              <a:t>Using new keyword</a:t>
            </a:r>
            <a:endParaRPr b="0" i="0" sz="1600" u="none" cap="none" strike="noStrike">
              <a:solidFill>
                <a:srgbClr val="1C315B"/>
              </a:solidFill>
              <a:latin typeface="Proxima Nova"/>
              <a:ea typeface="Proxima Nova"/>
              <a:cs typeface="Proxima Nova"/>
              <a:sym typeface="Proxima Nova"/>
            </a:endParaRPr>
          </a:p>
          <a:p>
            <a:pPr indent="0" lvl="0" marL="914400" marR="0" rtl="0" algn="l">
              <a:lnSpc>
                <a:spcPct val="150000"/>
              </a:lnSpc>
              <a:spcBef>
                <a:spcPts val="0"/>
              </a:spcBef>
              <a:spcAft>
                <a:spcPts val="0"/>
              </a:spcAft>
              <a:buClr>
                <a:srgbClr val="000000"/>
              </a:buClr>
              <a:buSzPts val="1600"/>
              <a:buFont typeface="Arial"/>
              <a:buNone/>
            </a:pPr>
            <a:r>
              <a:rPr b="0" i="0" lang="en" sz="1600" u="none" cap="none" strike="noStrike">
                <a:solidFill>
                  <a:srgbClr val="1C315B"/>
                </a:solidFill>
                <a:latin typeface="Proxima Nova"/>
                <a:ea typeface="Proxima Nova"/>
                <a:cs typeface="Proxima Nova"/>
                <a:sym typeface="Proxima Nova"/>
              </a:rPr>
              <a:t>This is the common way to create a String object in java.</a:t>
            </a:r>
            <a:endParaRPr b="0" i="0" sz="1600" u="none" cap="none" strike="noStrike">
              <a:solidFill>
                <a:srgbClr val="1C315B"/>
              </a:solidFill>
              <a:latin typeface="Proxima Nova"/>
              <a:ea typeface="Proxima Nova"/>
              <a:cs typeface="Proxima Nova"/>
              <a:sym typeface="Proxima Nova"/>
            </a:endParaRPr>
          </a:p>
          <a:p>
            <a:pPr indent="0" lvl="0" marL="914400" marR="0" rtl="0" algn="l">
              <a:lnSpc>
                <a:spcPct val="135714"/>
              </a:lnSpc>
              <a:spcBef>
                <a:spcPts val="0"/>
              </a:spcBef>
              <a:spcAft>
                <a:spcPts val="0"/>
              </a:spcAft>
              <a:buClr>
                <a:srgbClr val="000000"/>
              </a:buClr>
              <a:buSzPts val="1600"/>
              <a:buFont typeface="Arial"/>
              <a:buNone/>
            </a:pPr>
            <a:r>
              <a:rPr b="0" i="0" lang="en" sz="1600" u="none" cap="none" strike="noStrike">
                <a:solidFill>
                  <a:schemeClr val="dk1"/>
                </a:solidFill>
                <a:highlight>
                  <a:srgbClr val="FFFFFE"/>
                </a:highlight>
                <a:latin typeface="Courier New"/>
                <a:ea typeface="Courier New"/>
                <a:cs typeface="Courier New"/>
                <a:sym typeface="Courier New"/>
              </a:rPr>
              <a:t>String str1= </a:t>
            </a:r>
            <a:r>
              <a:rPr b="0" i="0" lang="en" sz="1600" u="none" cap="none" strike="noStrike">
                <a:solidFill>
                  <a:srgbClr val="0000FF"/>
                </a:solidFill>
                <a:highlight>
                  <a:srgbClr val="FFFFFE"/>
                </a:highlight>
                <a:latin typeface="Courier New"/>
                <a:ea typeface="Courier New"/>
                <a:cs typeface="Courier New"/>
                <a:sym typeface="Courier New"/>
              </a:rPr>
              <a:t>new</a:t>
            </a:r>
            <a:r>
              <a:rPr b="0" i="0" lang="en" sz="1600" u="none" cap="none" strike="noStrike">
                <a:solidFill>
                  <a:schemeClr val="dk1"/>
                </a:solidFill>
                <a:highlight>
                  <a:srgbClr val="FFFFFE"/>
                </a:highlight>
                <a:latin typeface="Courier New"/>
                <a:ea typeface="Courier New"/>
                <a:cs typeface="Courier New"/>
                <a:sym typeface="Courier New"/>
              </a:rPr>
              <a:t> String(</a:t>
            </a:r>
            <a:r>
              <a:rPr b="0" i="0" lang="en" sz="1600" u="none" cap="none" strike="noStrike">
                <a:solidFill>
                  <a:srgbClr val="A31515"/>
                </a:solidFill>
                <a:highlight>
                  <a:srgbClr val="FFFFFE"/>
                </a:highlight>
                <a:latin typeface="Courier New"/>
                <a:ea typeface="Courier New"/>
                <a:cs typeface="Courier New"/>
                <a:sym typeface="Courier New"/>
              </a:rPr>
              <a:t>"Hello!"</a:t>
            </a:r>
            <a:r>
              <a:rPr b="0" i="0" lang="en" sz="1600" u="none" cap="none" strike="noStrike">
                <a:solidFill>
                  <a:schemeClr val="dk1"/>
                </a:solidFill>
                <a:highlight>
                  <a:srgbClr val="FFFFFE"/>
                </a:highlight>
                <a:latin typeface="Courier New"/>
                <a:ea typeface="Courier New"/>
                <a:cs typeface="Courier New"/>
                <a:sym typeface="Courier New"/>
              </a:rPr>
              <a:t>);</a:t>
            </a:r>
            <a:endParaRPr b="0" i="0" sz="1600" u="none" cap="none" strike="noStrike">
              <a:solidFill>
                <a:schemeClr val="dk1"/>
              </a:solidFill>
              <a:highlight>
                <a:srgbClr val="FFFFFE"/>
              </a:highlight>
              <a:latin typeface="Courier New"/>
              <a:ea typeface="Courier New"/>
              <a:cs typeface="Courier New"/>
              <a:sym typeface="Courier New"/>
            </a:endParaRPr>
          </a:p>
          <a:p>
            <a:pPr indent="0" lvl="0" marL="457200" marR="0" rtl="0" algn="l">
              <a:lnSpc>
                <a:spcPct val="115000"/>
              </a:lnSpc>
              <a:spcBef>
                <a:spcPts val="0"/>
              </a:spcBef>
              <a:spcAft>
                <a:spcPts val="0"/>
              </a:spcAft>
              <a:buClr>
                <a:srgbClr val="000000"/>
              </a:buClr>
              <a:buSzPts val="2000"/>
              <a:buFont typeface="Arial"/>
              <a:buNone/>
            </a:pPr>
            <a:r>
              <a:rPr b="0" i="0" lang="en" sz="2000" u="none" cap="none" strike="noStrike">
                <a:solidFill>
                  <a:schemeClr val="dk1"/>
                </a:solidFill>
                <a:latin typeface="Proxima Nova"/>
                <a:ea typeface="Proxima Nova"/>
                <a:cs typeface="Proxima Nova"/>
                <a:sym typeface="Proxima Nova"/>
              </a:rPr>
              <a:t> </a:t>
            </a:r>
            <a:r>
              <a:rPr b="0" i="0" lang="en" sz="1600" u="none" cap="none" strike="noStrike">
                <a:solidFill>
                  <a:srgbClr val="1C315B"/>
                </a:solidFill>
                <a:latin typeface="Proxima Nova"/>
                <a:ea typeface="Proxima Nova"/>
                <a:cs typeface="Proxima Nova"/>
                <a:sym typeface="Proxima Nova"/>
              </a:rPr>
              <a:t>Using character array:</a:t>
            </a:r>
            <a:endParaRPr b="0" i="0" sz="1600" u="none" cap="none" strike="noStrike">
              <a:solidFill>
                <a:srgbClr val="1C315B"/>
              </a:solidFill>
              <a:latin typeface="Proxima Nova"/>
              <a:ea typeface="Proxima Nova"/>
              <a:cs typeface="Proxima Nova"/>
              <a:sym typeface="Proxima Nova"/>
            </a:endParaRPr>
          </a:p>
          <a:p>
            <a:pPr indent="0" lvl="0" marL="914400" marR="0" rtl="0" algn="l">
              <a:lnSpc>
                <a:spcPct val="115000"/>
              </a:lnSpc>
              <a:spcBef>
                <a:spcPts val="0"/>
              </a:spcBef>
              <a:spcAft>
                <a:spcPts val="0"/>
              </a:spcAft>
              <a:buClr>
                <a:srgbClr val="000000"/>
              </a:buClr>
              <a:buSzPts val="1600"/>
              <a:buFont typeface="Arial"/>
              <a:buNone/>
            </a:pPr>
            <a:r>
              <a:rPr b="0" i="0" lang="en" sz="1600" u="none" cap="none" strike="noStrike">
                <a:solidFill>
                  <a:srgbClr val="1C315B"/>
                </a:solidFill>
                <a:latin typeface="Proxima Nova"/>
                <a:ea typeface="Proxima Nova"/>
                <a:cs typeface="Proxima Nova"/>
                <a:sym typeface="Proxima Nova"/>
              </a:rPr>
              <a:t>You could also convert character array into String here</a:t>
            </a:r>
            <a:endParaRPr b="0" i="0" sz="1600" u="none" cap="none" strike="noStrike">
              <a:solidFill>
                <a:srgbClr val="1C315B"/>
              </a:solidFill>
              <a:latin typeface="Proxima Nova"/>
              <a:ea typeface="Proxima Nova"/>
              <a:cs typeface="Proxima Nova"/>
              <a:sym typeface="Proxima Nova"/>
            </a:endParaRPr>
          </a:p>
          <a:p>
            <a:pPr indent="0" lvl="0" marL="914400" marR="0" rtl="0" algn="l">
              <a:lnSpc>
                <a:spcPct val="115000"/>
              </a:lnSpc>
              <a:spcBef>
                <a:spcPts val="0"/>
              </a:spcBef>
              <a:spcAft>
                <a:spcPts val="0"/>
              </a:spcAft>
              <a:buClr>
                <a:srgbClr val="000000"/>
              </a:buClr>
              <a:buSzPts val="1600"/>
              <a:buFont typeface="Arial"/>
              <a:buNone/>
            </a:pPr>
            <a:r>
              <a:rPr b="0" i="0" lang="en" sz="1600" u="none" cap="none" strike="noStrike">
                <a:solidFill>
                  <a:srgbClr val="0000FF"/>
                </a:solidFill>
                <a:highlight>
                  <a:srgbClr val="FFFFFE"/>
                </a:highlight>
                <a:latin typeface="Courier New"/>
                <a:ea typeface="Courier New"/>
                <a:cs typeface="Courier New"/>
                <a:sym typeface="Courier New"/>
              </a:rPr>
              <a:t>char</a:t>
            </a:r>
            <a:r>
              <a:rPr b="0" i="0" lang="en" sz="1600" u="none" cap="none" strike="noStrike">
                <a:solidFill>
                  <a:schemeClr val="dk1"/>
                </a:solidFill>
                <a:highlight>
                  <a:srgbClr val="FFFFFE"/>
                </a:highlight>
                <a:latin typeface="Courier New"/>
                <a:ea typeface="Courier New"/>
                <a:cs typeface="Courier New"/>
                <a:sym typeface="Courier New"/>
              </a:rPr>
              <a:t> ch[]={ </a:t>
            </a:r>
            <a:r>
              <a:rPr b="0" i="0" lang="en" sz="1600" u="none" cap="none" strike="noStrike">
                <a:solidFill>
                  <a:srgbClr val="A31515"/>
                </a:solidFill>
                <a:highlight>
                  <a:srgbClr val="FFFFFE"/>
                </a:highlight>
                <a:latin typeface="Courier New"/>
                <a:ea typeface="Courier New"/>
                <a:cs typeface="Courier New"/>
                <a:sym typeface="Courier New"/>
              </a:rPr>
              <a:t>'H'</a:t>
            </a:r>
            <a:r>
              <a:rPr b="0" i="0" lang="en" sz="1600" u="none" cap="none" strike="noStrike">
                <a:solidFill>
                  <a:schemeClr val="dk1"/>
                </a:solidFill>
                <a:highlight>
                  <a:srgbClr val="FFFFFE"/>
                </a:highlight>
                <a:latin typeface="Courier New"/>
                <a:ea typeface="Courier New"/>
                <a:cs typeface="Courier New"/>
                <a:sym typeface="Courier New"/>
              </a:rPr>
              <a:t>,</a:t>
            </a:r>
            <a:r>
              <a:rPr b="0" i="0" lang="en" sz="1600" u="none" cap="none" strike="noStrike">
                <a:solidFill>
                  <a:srgbClr val="A31515"/>
                </a:solidFill>
                <a:highlight>
                  <a:srgbClr val="FFFFFE"/>
                </a:highlight>
                <a:latin typeface="Courier New"/>
                <a:ea typeface="Courier New"/>
                <a:cs typeface="Courier New"/>
                <a:sym typeface="Courier New"/>
              </a:rPr>
              <a:t>'e'</a:t>
            </a:r>
            <a:r>
              <a:rPr b="0" i="0" lang="en" sz="1600" u="none" cap="none" strike="noStrike">
                <a:solidFill>
                  <a:schemeClr val="dk1"/>
                </a:solidFill>
                <a:highlight>
                  <a:srgbClr val="FFFFFE"/>
                </a:highlight>
                <a:latin typeface="Courier New"/>
                <a:ea typeface="Courier New"/>
                <a:cs typeface="Courier New"/>
                <a:sym typeface="Courier New"/>
              </a:rPr>
              <a:t>,</a:t>
            </a:r>
            <a:r>
              <a:rPr b="0" i="0" lang="en" sz="1600" u="none" cap="none" strike="noStrike">
                <a:solidFill>
                  <a:srgbClr val="A31515"/>
                </a:solidFill>
                <a:highlight>
                  <a:srgbClr val="FFFFFE"/>
                </a:highlight>
                <a:latin typeface="Courier New"/>
                <a:ea typeface="Courier New"/>
                <a:cs typeface="Courier New"/>
                <a:sym typeface="Courier New"/>
              </a:rPr>
              <a:t>'l'</a:t>
            </a:r>
            <a:r>
              <a:rPr b="0" i="0" lang="en" sz="1600" u="none" cap="none" strike="noStrike">
                <a:solidFill>
                  <a:schemeClr val="dk1"/>
                </a:solidFill>
                <a:highlight>
                  <a:srgbClr val="FFFFFE"/>
                </a:highlight>
                <a:latin typeface="Courier New"/>
                <a:ea typeface="Courier New"/>
                <a:cs typeface="Courier New"/>
                <a:sym typeface="Courier New"/>
              </a:rPr>
              <a:t>,</a:t>
            </a:r>
            <a:r>
              <a:rPr b="0" i="0" lang="en" sz="1600" u="none" cap="none" strike="noStrike">
                <a:solidFill>
                  <a:srgbClr val="A31515"/>
                </a:solidFill>
                <a:highlight>
                  <a:srgbClr val="FFFFFE"/>
                </a:highlight>
                <a:latin typeface="Courier New"/>
                <a:ea typeface="Courier New"/>
                <a:cs typeface="Courier New"/>
                <a:sym typeface="Courier New"/>
              </a:rPr>
              <a:t>'l'</a:t>
            </a:r>
            <a:r>
              <a:rPr b="0" i="0" lang="en" sz="1600" u="none" cap="none" strike="noStrike">
                <a:solidFill>
                  <a:schemeClr val="dk1"/>
                </a:solidFill>
                <a:highlight>
                  <a:srgbClr val="FFFFFE"/>
                </a:highlight>
                <a:latin typeface="Courier New"/>
                <a:ea typeface="Courier New"/>
                <a:cs typeface="Courier New"/>
                <a:sym typeface="Courier New"/>
              </a:rPr>
              <a:t>,</a:t>
            </a:r>
            <a:r>
              <a:rPr b="0" i="0" lang="en" sz="1600" u="none" cap="none" strike="noStrike">
                <a:solidFill>
                  <a:srgbClr val="A31515"/>
                </a:solidFill>
                <a:highlight>
                  <a:srgbClr val="FFFFFE"/>
                </a:highlight>
                <a:latin typeface="Courier New"/>
                <a:ea typeface="Courier New"/>
                <a:cs typeface="Courier New"/>
                <a:sym typeface="Courier New"/>
              </a:rPr>
              <a:t>'o'</a:t>
            </a:r>
            <a:r>
              <a:rPr b="0" i="0" lang="en" sz="1600" u="none" cap="none" strike="noStrike">
                <a:solidFill>
                  <a:schemeClr val="dk1"/>
                </a:solidFill>
                <a:highlight>
                  <a:srgbClr val="FFFFFE"/>
                </a:highlight>
                <a:latin typeface="Courier New"/>
                <a:ea typeface="Courier New"/>
                <a:cs typeface="Courier New"/>
                <a:sym typeface="Courier New"/>
              </a:rPr>
              <a:t>,</a:t>
            </a:r>
            <a:r>
              <a:rPr b="0" i="0" lang="en" sz="1600" u="none" cap="none" strike="noStrike">
                <a:solidFill>
                  <a:srgbClr val="A31515"/>
                </a:solidFill>
                <a:highlight>
                  <a:srgbClr val="FFFFFE"/>
                </a:highlight>
                <a:latin typeface="Courier New"/>
                <a:ea typeface="Courier New"/>
                <a:cs typeface="Courier New"/>
                <a:sym typeface="Courier New"/>
              </a:rPr>
              <a:t>'!'</a:t>
            </a:r>
            <a:r>
              <a:rPr b="0" i="0" lang="en" sz="1600" u="none" cap="none" strike="noStrike">
                <a:solidFill>
                  <a:schemeClr val="dk1"/>
                </a:solidFill>
                <a:highlight>
                  <a:srgbClr val="FFFFFE"/>
                </a:highlight>
                <a:latin typeface="Courier New"/>
                <a:ea typeface="Courier New"/>
                <a:cs typeface="Courier New"/>
                <a:sym typeface="Courier New"/>
              </a:rPr>
              <a:t>};</a:t>
            </a:r>
            <a:endParaRPr b="0" i="0" sz="1600" u="none" cap="none" strike="noStrike">
              <a:solidFill>
                <a:srgbClr val="1C315B"/>
              </a:solidFill>
              <a:highlight>
                <a:srgbClr val="FFFFFE"/>
              </a:highlight>
              <a:latin typeface="Proxima Nova"/>
              <a:ea typeface="Proxima Nova"/>
              <a:cs typeface="Proxima Nova"/>
              <a:sym typeface="Proxima Nova"/>
            </a:endParaRPr>
          </a:p>
        </p:txBody>
      </p:sp>
      <p:pic>
        <p:nvPicPr>
          <p:cNvPr id="266" name="Google Shape;266;p5"/>
          <p:cNvPicPr preferRelativeResize="0"/>
          <p:nvPr/>
        </p:nvPicPr>
        <p:blipFill rotWithShape="1">
          <a:blip r:embed="rId6">
            <a:alphaModFix/>
          </a:blip>
          <a:srcRect b="0" l="0" r="0" t="0"/>
          <a:stretch/>
        </p:blipFill>
        <p:spPr>
          <a:xfrm>
            <a:off x="6741042" y="2877889"/>
            <a:ext cx="2402958" cy="2132260"/>
          </a:xfrm>
          <a:prstGeom prst="rect">
            <a:avLst/>
          </a:prstGeom>
          <a:noFill/>
          <a:ln>
            <a:noFill/>
          </a:ln>
        </p:spPr>
      </p:pic>
    </p:spTree>
  </p:cSld>
  <p:clrMapOvr>
    <a:masterClrMapping/>
  </p:clrMapOvr>
  <p:transition spd="slow">
    <p:push dir="r"/>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70" name="Shape 270"/>
        <p:cNvGrpSpPr/>
        <p:nvPr/>
      </p:nvGrpSpPr>
      <p:grpSpPr>
        <a:xfrm>
          <a:off x="0" y="0"/>
          <a:ext cx="0" cy="0"/>
          <a:chOff x="0" y="0"/>
          <a:chExt cx="0" cy="0"/>
        </a:xfrm>
      </p:grpSpPr>
      <p:pic>
        <p:nvPicPr>
          <p:cNvPr id="271" name="Google Shape;271;p6"/>
          <p:cNvPicPr preferRelativeResize="0"/>
          <p:nvPr/>
        </p:nvPicPr>
        <p:blipFill rotWithShape="1">
          <a:blip r:embed="rId3">
            <a:alphaModFix/>
          </a:blip>
          <a:srcRect b="0" l="0" r="0" t="0"/>
          <a:stretch/>
        </p:blipFill>
        <p:spPr>
          <a:xfrm>
            <a:off x="5696359" y="510382"/>
            <a:ext cx="2340964" cy="225639"/>
          </a:xfrm>
          <a:prstGeom prst="rect">
            <a:avLst/>
          </a:prstGeom>
          <a:noFill/>
          <a:ln>
            <a:noFill/>
          </a:ln>
        </p:spPr>
      </p:pic>
      <p:sp>
        <p:nvSpPr>
          <p:cNvPr id="272" name="Google Shape;272;p6"/>
          <p:cNvSpPr/>
          <p:nvPr/>
        </p:nvSpPr>
        <p:spPr>
          <a:xfrm>
            <a:off x="0" y="385643"/>
            <a:ext cx="4870837" cy="474462"/>
          </a:xfrm>
          <a:prstGeom prst="homePlate">
            <a:avLst>
              <a:gd fmla="val 50000" name="adj"/>
            </a:avLst>
          </a:prstGeom>
          <a:solidFill>
            <a:srgbClr val="1C315B"/>
          </a:solidFill>
          <a:ln>
            <a:noFill/>
          </a:ln>
        </p:spPr>
        <p:txBody>
          <a:bodyPr anchorCtr="0" anchor="ctr" bIns="82925" lIns="81625" spcFirstLastPara="1" rIns="81625" wrap="square" tIns="829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FFFF"/>
                </a:solidFill>
                <a:latin typeface="Proxima Nova"/>
                <a:ea typeface="Proxima Nova"/>
                <a:cs typeface="Proxima Nova"/>
                <a:sym typeface="Proxima Nova"/>
              </a:rPr>
              <a:t>Memory Allocation</a:t>
            </a:r>
            <a:endParaRPr b="0" i="0" sz="1800" u="none" cap="none" strike="noStrike">
              <a:solidFill>
                <a:srgbClr val="000000"/>
              </a:solidFill>
              <a:latin typeface="Arial"/>
              <a:ea typeface="Arial"/>
              <a:cs typeface="Arial"/>
              <a:sym typeface="Arial"/>
            </a:endParaRPr>
          </a:p>
        </p:txBody>
      </p:sp>
      <p:pic>
        <p:nvPicPr>
          <p:cNvPr id="273" name="Google Shape;273;p6"/>
          <p:cNvPicPr preferRelativeResize="0"/>
          <p:nvPr/>
        </p:nvPicPr>
        <p:blipFill rotWithShape="1">
          <a:blip r:embed="rId4">
            <a:alphaModFix/>
          </a:blip>
          <a:srcRect b="0" l="0" r="0" t="0"/>
          <a:stretch/>
        </p:blipFill>
        <p:spPr>
          <a:xfrm>
            <a:off x="8177495" y="129636"/>
            <a:ext cx="812757" cy="986477"/>
          </a:xfrm>
          <a:prstGeom prst="rect">
            <a:avLst/>
          </a:prstGeom>
          <a:noFill/>
          <a:ln>
            <a:noFill/>
          </a:ln>
        </p:spPr>
      </p:pic>
      <p:pic>
        <p:nvPicPr>
          <p:cNvPr id="274" name="Google Shape;274;p6"/>
          <p:cNvPicPr preferRelativeResize="0"/>
          <p:nvPr/>
        </p:nvPicPr>
        <p:blipFill rotWithShape="1">
          <a:blip r:embed="rId5">
            <a:alphaModFix/>
          </a:blip>
          <a:srcRect b="57238" l="8628" r="8618" t="0"/>
          <a:stretch/>
        </p:blipFill>
        <p:spPr>
          <a:xfrm>
            <a:off x="0" y="4507228"/>
            <a:ext cx="2511179" cy="651773"/>
          </a:xfrm>
          <a:prstGeom prst="rect">
            <a:avLst/>
          </a:prstGeom>
          <a:noFill/>
          <a:ln>
            <a:noFill/>
          </a:ln>
        </p:spPr>
      </p:pic>
      <p:sp>
        <p:nvSpPr>
          <p:cNvPr id="275" name="Google Shape;275;p6"/>
          <p:cNvSpPr txBox="1"/>
          <p:nvPr/>
        </p:nvSpPr>
        <p:spPr>
          <a:xfrm>
            <a:off x="29050" y="893575"/>
            <a:ext cx="8008200" cy="1968900"/>
          </a:xfrm>
          <a:prstGeom prst="rect">
            <a:avLst/>
          </a:prstGeom>
          <a:noFill/>
          <a:ln>
            <a:noFill/>
          </a:ln>
        </p:spPr>
        <p:txBody>
          <a:bodyPr anchorCtr="0" anchor="t" bIns="91425" lIns="91425" spcFirstLastPara="1" rIns="91425" wrap="square" tIns="91425">
            <a:noAutofit/>
          </a:bodyPr>
          <a:lstStyle/>
          <a:p>
            <a:pPr indent="0" lvl="0" marL="457200" marR="0" rtl="0" algn="l">
              <a:lnSpc>
                <a:spcPct val="150000"/>
              </a:lnSpc>
              <a:spcBef>
                <a:spcPts val="0"/>
              </a:spcBef>
              <a:spcAft>
                <a:spcPts val="0"/>
              </a:spcAft>
              <a:buClr>
                <a:srgbClr val="000000"/>
              </a:buClr>
              <a:buSzPts val="1600"/>
              <a:buFont typeface="Arial"/>
              <a:buNone/>
            </a:pPr>
            <a:r>
              <a:rPr b="0" i="0" lang="en" sz="1600" u="none" cap="none" strike="noStrike">
                <a:solidFill>
                  <a:srgbClr val="1C315B"/>
                </a:solidFill>
                <a:latin typeface="Roboto"/>
                <a:ea typeface="Roboto"/>
                <a:cs typeface="Roboto"/>
                <a:sym typeface="Roboto"/>
              </a:rPr>
              <a:t>String Object is created, two objects will be created</a:t>
            </a:r>
            <a:endParaRPr b="0" i="0" sz="1600" u="none" cap="none" strike="noStrike">
              <a:solidFill>
                <a:srgbClr val="1C315B"/>
              </a:solidFill>
              <a:latin typeface="Roboto"/>
              <a:ea typeface="Roboto"/>
              <a:cs typeface="Roboto"/>
              <a:sym typeface="Roboto"/>
            </a:endParaRPr>
          </a:p>
          <a:p>
            <a:pPr indent="457200" lvl="0" marL="457200" marR="0" rtl="0" algn="l">
              <a:lnSpc>
                <a:spcPct val="150000"/>
              </a:lnSpc>
              <a:spcBef>
                <a:spcPts val="0"/>
              </a:spcBef>
              <a:spcAft>
                <a:spcPts val="0"/>
              </a:spcAft>
              <a:buClr>
                <a:srgbClr val="000000"/>
              </a:buClr>
              <a:buSzPts val="1600"/>
              <a:buFont typeface="Arial"/>
              <a:buNone/>
            </a:pPr>
            <a:r>
              <a:rPr b="0" i="0" lang="en" sz="1600" u="none" cap="none" strike="noStrike">
                <a:solidFill>
                  <a:srgbClr val="1C315B"/>
                </a:solidFill>
                <a:latin typeface="Roboto"/>
                <a:ea typeface="Roboto"/>
                <a:cs typeface="Roboto"/>
                <a:sym typeface="Roboto"/>
              </a:rPr>
              <a:t>The Heap Area </a:t>
            </a:r>
            <a:endParaRPr b="0" i="0" sz="1600" u="none" cap="none" strike="noStrike">
              <a:solidFill>
                <a:srgbClr val="1C315B"/>
              </a:solidFill>
              <a:latin typeface="Roboto"/>
              <a:ea typeface="Roboto"/>
              <a:cs typeface="Roboto"/>
              <a:sym typeface="Roboto"/>
            </a:endParaRPr>
          </a:p>
          <a:p>
            <a:pPr indent="457200" lvl="0" marL="457200" marR="0" rtl="0" algn="l">
              <a:lnSpc>
                <a:spcPct val="150000"/>
              </a:lnSpc>
              <a:spcBef>
                <a:spcPts val="0"/>
              </a:spcBef>
              <a:spcAft>
                <a:spcPts val="0"/>
              </a:spcAft>
              <a:buClr>
                <a:srgbClr val="000000"/>
              </a:buClr>
              <a:buSzPts val="1600"/>
              <a:buFont typeface="Arial"/>
              <a:buNone/>
            </a:pPr>
            <a:r>
              <a:rPr b="0" i="0" lang="en" sz="1600" u="none" cap="none" strike="noStrike">
                <a:solidFill>
                  <a:srgbClr val="1C315B"/>
                </a:solidFill>
                <a:latin typeface="Roboto"/>
                <a:ea typeface="Roboto"/>
                <a:cs typeface="Roboto"/>
                <a:sym typeface="Roboto"/>
              </a:rPr>
              <a:t>The String constant pool </a:t>
            </a:r>
            <a:endParaRPr b="0" i="0" sz="1600" u="none" cap="none" strike="noStrike">
              <a:solidFill>
                <a:srgbClr val="1C315B"/>
              </a:solidFill>
              <a:latin typeface="Roboto"/>
              <a:ea typeface="Roboto"/>
              <a:cs typeface="Roboto"/>
              <a:sym typeface="Roboto"/>
            </a:endParaRPr>
          </a:p>
          <a:p>
            <a:pPr indent="0" lvl="0" marL="457200" marR="0" rtl="0" algn="l">
              <a:lnSpc>
                <a:spcPct val="150000"/>
              </a:lnSpc>
              <a:spcBef>
                <a:spcPts val="0"/>
              </a:spcBef>
              <a:spcAft>
                <a:spcPts val="0"/>
              </a:spcAft>
              <a:buClr>
                <a:srgbClr val="000000"/>
              </a:buClr>
              <a:buSzPts val="1600"/>
              <a:buFont typeface="Arial"/>
              <a:buNone/>
            </a:pPr>
            <a:r>
              <a:rPr b="0" i="0" lang="en" sz="1600" u="none" cap="none" strike="noStrike">
                <a:solidFill>
                  <a:srgbClr val="1C315B"/>
                </a:solidFill>
                <a:latin typeface="Roboto"/>
                <a:ea typeface="Roboto"/>
                <a:cs typeface="Roboto"/>
                <a:sym typeface="Roboto"/>
              </a:rPr>
              <a:t>The String object reference always points to heap area object.</a:t>
            </a:r>
            <a:endParaRPr b="0" i="0" sz="1600" u="none" cap="none" strike="noStrike">
              <a:solidFill>
                <a:srgbClr val="1C315B"/>
              </a:solidFill>
              <a:latin typeface="Roboto"/>
              <a:ea typeface="Roboto"/>
              <a:cs typeface="Roboto"/>
              <a:sym typeface="Roboto"/>
            </a:endParaRPr>
          </a:p>
          <a:p>
            <a:pPr indent="0" lvl="0" marL="457200" marR="0" rtl="0" algn="l">
              <a:lnSpc>
                <a:spcPct val="150000"/>
              </a:lnSpc>
              <a:spcBef>
                <a:spcPts val="0"/>
              </a:spcBef>
              <a:spcAft>
                <a:spcPts val="0"/>
              </a:spcAft>
              <a:buClr>
                <a:srgbClr val="000000"/>
              </a:buClr>
              <a:buSzPts val="1600"/>
              <a:buFont typeface="Arial"/>
              <a:buNone/>
            </a:pPr>
            <a:r>
              <a:rPr b="0" i="0" lang="en" sz="1600" u="none" cap="none" strike="noStrike">
                <a:solidFill>
                  <a:srgbClr val="1C315B"/>
                </a:solidFill>
                <a:latin typeface="Roboto"/>
                <a:ea typeface="Roboto"/>
                <a:cs typeface="Roboto"/>
                <a:sym typeface="Roboto"/>
              </a:rPr>
              <a:t>Example:  String str = “Ethnus”;</a:t>
            </a:r>
            <a:endParaRPr b="0" i="0" sz="1600" u="none" cap="none" strike="noStrike">
              <a:solidFill>
                <a:srgbClr val="1C315B"/>
              </a:solidFill>
              <a:highlight>
                <a:srgbClr val="FFFFFE"/>
              </a:highlight>
              <a:latin typeface="Roboto"/>
              <a:ea typeface="Roboto"/>
              <a:cs typeface="Roboto"/>
              <a:sym typeface="Roboto"/>
            </a:endParaRPr>
          </a:p>
        </p:txBody>
      </p:sp>
      <p:graphicFrame>
        <p:nvGraphicFramePr>
          <p:cNvPr id="276" name="Google Shape;276;p6"/>
          <p:cNvGraphicFramePr/>
          <p:nvPr/>
        </p:nvGraphicFramePr>
        <p:xfrm>
          <a:off x="1291275" y="3440394"/>
          <a:ext cx="3000000" cy="3000000"/>
        </p:xfrm>
        <a:graphic>
          <a:graphicData uri="http://schemas.openxmlformats.org/drawingml/2006/table">
            <a:tbl>
              <a:tblPr bandRow="1" firstRow="1">
                <a:noFill/>
                <a:tableStyleId>{FAA78D8A-8E1A-411B-8E59-6C378DFF8DBD}</a:tableStyleId>
              </a:tblPr>
              <a:tblGrid>
                <a:gridCol w="919500"/>
                <a:gridCol w="919500"/>
                <a:gridCol w="919500"/>
                <a:gridCol w="919500"/>
                <a:gridCol w="919500"/>
                <a:gridCol w="919500"/>
                <a:gridCol w="919500"/>
              </a:tblGrid>
              <a:tr h="37085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Roboto"/>
                          <a:ea typeface="Roboto"/>
                          <a:cs typeface="Roboto"/>
                          <a:sym typeface="Roboto"/>
                        </a:rPr>
                        <a:t>E</a:t>
                      </a:r>
                      <a:endParaRPr sz="1400" u="none" cap="none" strike="noStrike">
                        <a:latin typeface="Roboto"/>
                        <a:ea typeface="Roboto"/>
                        <a:cs typeface="Roboto"/>
                        <a:sym typeface="Roboto"/>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Roboto"/>
                          <a:ea typeface="Roboto"/>
                          <a:cs typeface="Roboto"/>
                          <a:sym typeface="Roboto"/>
                        </a:rPr>
                        <a:t>t</a:t>
                      </a:r>
                      <a:endParaRPr sz="1400" u="none" cap="none" strike="noStrike">
                        <a:latin typeface="Roboto"/>
                        <a:ea typeface="Roboto"/>
                        <a:cs typeface="Roboto"/>
                        <a:sym typeface="Roboto"/>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Roboto"/>
                          <a:ea typeface="Roboto"/>
                          <a:cs typeface="Roboto"/>
                          <a:sym typeface="Roboto"/>
                        </a:rPr>
                        <a:t>h</a:t>
                      </a:r>
                      <a:endParaRPr sz="1400" u="none" cap="none" strike="noStrike">
                        <a:latin typeface="Roboto"/>
                        <a:ea typeface="Roboto"/>
                        <a:cs typeface="Roboto"/>
                        <a:sym typeface="Roboto"/>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Roboto"/>
                          <a:ea typeface="Roboto"/>
                          <a:cs typeface="Roboto"/>
                          <a:sym typeface="Roboto"/>
                        </a:rPr>
                        <a:t>n</a:t>
                      </a:r>
                      <a:endParaRPr sz="1400" u="none" cap="none" strike="noStrike">
                        <a:latin typeface="Roboto"/>
                        <a:ea typeface="Roboto"/>
                        <a:cs typeface="Roboto"/>
                        <a:sym typeface="Roboto"/>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Roboto"/>
                          <a:ea typeface="Roboto"/>
                          <a:cs typeface="Roboto"/>
                          <a:sym typeface="Roboto"/>
                        </a:rPr>
                        <a:t>u</a:t>
                      </a:r>
                      <a:endParaRPr sz="1400" u="none" cap="none" strike="noStrike">
                        <a:latin typeface="Roboto"/>
                        <a:ea typeface="Roboto"/>
                        <a:cs typeface="Roboto"/>
                        <a:sym typeface="Roboto"/>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Roboto"/>
                          <a:ea typeface="Roboto"/>
                          <a:cs typeface="Roboto"/>
                          <a:sym typeface="Roboto"/>
                        </a:rPr>
                        <a:t>s</a:t>
                      </a:r>
                      <a:endParaRPr sz="1400" u="none" cap="none" strike="noStrike">
                        <a:latin typeface="Roboto"/>
                        <a:ea typeface="Roboto"/>
                        <a:cs typeface="Roboto"/>
                        <a:sym typeface="Roboto"/>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Roboto"/>
                          <a:ea typeface="Roboto"/>
                          <a:cs typeface="Roboto"/>
                          <a:sym typeface="Roboto"/>
                        </a:rPr>
                        <a:t>\0</a:t>
                      </a:r>
                      <a:endParaRPr sz="1400" u="none" cap="none" strike="noStrike">
                        <a:latin typeface="Roboto"/>
                        <a:ea typeface="Roboto"/>
                        <a:cs typeface="Roboto"/>
                        <a:sym typeface="Roboto"/>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7085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Roboto"/>
                          <a:ea typeface="Roboto"/>
                          <a:cs typeface="Roboto"/>
                          <a:sym typeface="Roboto"/>
                        </a:rPr>
                        <a:t>0x23452</a:t>
                      </a:r>
                      <a:endParaRPr sz="1400" u="none" cap="none" strike="noStrike">
                        <a:latin typeface="Roboto"/>
                        <a:ea typeface="Roboto"/>
                        <a:cs typeface="Roboto"/>
                        <a:sym typeface="Roboto"/>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Roboto"/>
                          <a:ea typeface="Roboto"/>
                          <a:cs typeface="Roboto"/>
                          <a:sym typeface="Roboto"/>
                        </a:rPr>
                        <a:t>0x23453</a:t>
                      </a:r>
                      <a:endParaRPr sz="1400" u="none" cap="none" strike="noStrike">
                        <a:latin typeface="Roboto"/>
                        <a:ea typeface="Roboto"/>
                        <a:cs typeface="Roboto"/>
                        <a:sym typeface="Roboto"/>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Roboto"/>
                          <a:ea typeface="Roboto"/>
                          <a:cs typeface="Roboto"/>
                          <a:sym typeface="Roboto"/>
                        </a:rPr>
                        <a:t>0x23454</a:t>
                      </a:r>
                      <a:endParaRPr sz="1400" u="none" cap="none" strike="noStrike">
                        <a:latin typeface="Roboto"/>
                        <a:ea typeface="Roboto"/>
                        <a:cs typeface="Roboto"/>
                        <a:sym typeface="Roboto"/>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Roboto"/>
                          <a:ea typeface="Roboto"/>
                          <a:cs typeface="Roboto"/>
                          <a:sym typeface="Roboto"/>
                        </a:rPr>
                        <a:t>0x23455</a:t>
                      </a:r>
                      <a:endParaRPr sz="1400" u="none" cap="none" strike="noStrike">
                        <a:latin typeface="Roboto"/>
                        <a:ea typeface="Roboto"/>
                        <a:cs typeface="Roboto"/>
                        <a:sym typeface="Roboto"/>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Roboto"/>
                          <a:ea typeface="Roboto"/>
                          <a:cs typeface="Roboto"/>
                          <a:sym typeface="Roboto"/>
                        </a:rPr>
                        <a:t>0x23456</a:t>
                      </a:r>
                      <a:endParaRPr sz="1400" u="none" cap="none" strike="noStrike">
                        <a:latin typeface="Roboto"/>
                        <a:ea typeface="Roboto"/>
                        <a:cs typeface="Roboto"/>
                        <a:sym typeface="Roboto"/>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Roboto"/>
                          <a:ea typeface="Roboto"/>
                          <a:cs typeface="Roboto"/>
                          <a:sym typeface="Roboto"/>
                        </a:rPr>
                        <a:t>0x23457</a:t>
                      </a:r>
                      <a:endParaRPr sz="1400" u="none" cap="none" strike="noStrike">
                        <a:latin typeface="Roboto"/>
                        <a:ea typeface="Roboto"/>
                        <a:cs typeface="Roboto"/>
                        <a:sym typeface="Roboto"/>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Roboto"/>
                          <a:ea typeface="Roboto"/>
                          <a:cs typeface="Roboto"/>
                          <a:sym typeface="Roboto"/>
                        </a:rPr>
                        <a:t>0x23458</a:t>
                      </a:r>
                      <a:endParaRPr sz="1400" u="none" cap="none" strike="noStrike">
                        <a:latin typeface="Roboto"/>
                        <a:ea typeface="Roboto"/>
                        <a:cs typeface="Roboto"/>
                        <a:sym typeface="Roboto"/>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graphicFrame>
        <p:nvGraphicFramePr>
          <p:cNvPr id="277" name="Google Shape;277;p6"/>
          <p:cNvGraphicFramePr/>
          <p:nvPr/>
        </p:nvGraphicFramePr>
        <p:xfrm>
          <a:off x="1654787" y="2989504"/>
          <a:ext cx="3000000" cy="3000000"/>
        </p:xfrm>
        <a:graphic>
          <a:graphicData uri="http://schemas.openxmlformats.org/drawingml/2006/table">
            <a:tbl>
              <a:tblPr>
                <a:noFill/>
                <a:tableStyleId>{DBC2CFFE-80F1-4D13-9234-FEE8EFCA4979}</a:tableStyleId>
              </a:tblPr>
              <a:tblGrid>
                <a:gridCol w="338425"/>
                <a:gridCol w="916000"/>
                <a:gridCol w="916000"/>
                <a:gridCol w="916000"/>
                <a:gridCol w="916000"/>
                <a:gridCol w="916000"/>
                <a:gridCol w="916000"/>
              </a:tblGrid>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Proxima Nova"/>
                          <a:ea typeface="Proxima Nova"/>
                          <a:cs typeface="Proxima Nova"/>
                          <a:sym typeface="Proxima Nova"/>
                        </a:rPr>
                        <a:t>0</a:t>
                      </a:r>
                      <a:endParaRPr sz="1400" u="none" cap="none" strike="noStrike">
                        <a:latin typeface="Proxima Nova"/>
                        <a:ea typeface="Proxima Nova"/>
                        <a:cs typeface="Proxima Nova"/>
                        <a:sym typeface="Proxima Nova"/>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Roboto"/>
                          <a:ea typeface="Roboto"/>
                          <a:cs typeface="Roboto"/>
                          <a:sym typeface="Roboto"/>
                        </a:rPr>
                        <a:t>1</a:t>
                      </a:r>
                      <a:endParaRPr sz="1400" u="none" cap="none" strike="noStrike">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Proxima Nova"/>
                          <a:ea typeface="Proxima Nova"/>
                          <a:cs typeface="Proxima Nova"/>
                          <a:sym typeface="Proxima Nova"/>
                        </a:rPr>
                        <a:t>2</a:t>
                      </a:r>
                      <a:endParaRPr sz="1400" u="none" cap="none" strike="noStrike">
                        <a:latin typeface="Proxima Nova"/>
                        <a:ea typeface="Proxima Nova"/>
                        <a:cs typeface="Proxima Nova"/>
                        <a:sym typeface="Proxima Nova"/>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Proxima Nova"/>
                          <a:ea typeface="Proxima Nova"/>
                          <a:cs typeface="Proxima Nova"/>
                          <a:sym typeface="Proxima Nova"/>
                        </a:rPr>
                        <a:t>3</a:t>
                      </a:r>
                      <a:endParaRPr sz="1400" u="none" cap="none" strike="noStrike">
                        <a:latin typeface="Proxima Nova"/>
                        <a:ea typeface="Proxima Nova"/>
                        <a:cs typeface="Proxima Nova"/>
                        <a:sym typeface="Proxima Nova"/>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Proxima Nova"/>
                          <a:ea typeface="Proxima Nova"/>
                          <a:cs typeface="Proxima Nova"/>
                          <a:sym typeface="Proxima Nova"/>
                        </a:rPr>
                        <a:t>4</a:t>
                      </a:r>
                      <a:endParaRPr sz="1400" u="none" cap="none" strike="noStrike">
                        <a:latin typeface="Proxima Nova"/>
                        <a:ea typeface="Proxima Nova"/>
                        <a:cs typeface="Proxima Nova"/>
                        <a:sym typeface="Proxima Nova"/>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Proxima Nova"/>
                          <a:ea typeface="Proxima Nova"/>
                          <a:cs typeface="Proxima Nova"/>
                          <a:sym typeface="Proxima Nova"/>
                        </a:rPr>
                        <a:t>5</a:t>
                      </a:r>
                      <a:endParaRPr sz="1400" u="none" cap="none" strike="noStrike">
                        <a:latin typeface="Proxima Nova"/>
                        <a:ea typeface="Proxima Nova"/>
                        <a:cs typeface="Proxima Nova"/>
                        <a:sym typeface="Proxima Nova"/>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Proxima Nova"/>
                          <a:ea typeface="Proxima Nova"/>
                          <a:cs typeface="Proxima Nova"/>
                          <a:sym typeface="Proxima Nova"/>
                        </a:rPr>
                        <a:t>6</a:t>
                      </a:r>
                      <a:endParaRPr sz="1400" u="none" cap="none" strike="noStrike">
                        <a:latin typeface="Proxima Nova"/>
                        <a:ea typeface="Proxima Nova"/>
                        <a:cs typeface="Proxima Nova"/>
                        <a:sym typeface="Proxima Nova"/>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transition spd="slow">
    <p:push dir="r"/>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7"/>
          <p:cNvSpPr/>
          <p:nvPr/>
        </p:nvSpPr>
        <p:spPr>
          <a:xfrm>
            <a:off x="0" y="385643"/>
            <a:ext cx="4870800" cy="474600"/>
          </a:xfrm>
          <a:prstGeom prst="homePlate">
            <a:avLst>
              <a:gd fmla="val 50000" name="adj"/>
            </a:avLst>
          </a:prstGeom>
          <a:solidFill>
            <a:srgbClr val="1C315B"/>
          </a:solidFill>
          <a:ln>
            <a:noFill/>
          </a:ln>
        </p:spPr>
        <p:txBody>
          <a:bodyPr anchorCtr="0" anchor="ctr" bIns="82925" lIns="81625" spcFirstLastPara="1" rIns="81625" wrap="square" tIns="82925">
            <a:no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FFFFFF"/>
                </a:solidFill>
                <a:latin typeface="Open Sans"/>
                <a:ea typeface="Open Sans"/>
                <a:cs typeface="Open Sans"/>
                <a:sym typeface="Open Sans"/>
              </a:rPr>
              <a:t>String class constructors</a:t>
            </a:r>
            <a:endParaRPr b="0" i="0" sz="2000" u="none" cap="none" strike="noStrike">
              <a:solidFill>
                <a:srgbClr val="000000"/>
              </a:solidFill>
              <a:latin typeface="Open Sans"/>
              <a:ea typeface="Open Sans"/>
              <a:cs typeface="Open Sans"/>
              <a:sym typeface="Open Sans"/>
            </a:endParaRPr>
          </a:p>
        </p:txBody>
      </p:sp>
      <p:pic>
        <p:nvPicPr>
          <p:cNvPr id="283" name="Google Shape;283;p7"/>
          <p:cNvPicPr preferRelativeResize="0"/>
          <p:nvPr/>
        </p:nvPicPr>
        <p:blipFill rotWithShape="1">
          <a:blip r:embed="rId3">
            <a:alphaModFix/>
          </a:blip>
          <a:srcRect b="0" l="0" r="0" t="0"/>
          <a:stretch/>
        </p:blipFill>
        <p:spPr>
          <a:xfrm>
            <a:off x="8177495" y="129636"/>
            <a:ext cx="812759" cy="986475"/>
          </a:xfrm>
          <a:prstGeom prst="rect">
            <a:avLst/>
          </a:prstGeom>
          <a:noFill/>
          <a:ln>
            <a:noFill/>
          </a:ln>
        </p:spPr>
      </p:pic>
      <p:pic>
        <p:nvPicPr>
          <p:cNvPr id="284" name="Google Shape;284;p7"/>
          <p:cNvPicPr preferRelativeResize="0"/>
          <p:nvPr/>
        </p:nvPicPr>
        <p:blipFill rotWithShape="1">
          <a:blip r:embed="rId4">
            <a:alphaModFix/>
          </a:blip>
          <a:srcRect b="0" l="0" r="0" t="0"/>
          <a:stretch/>
        </p:blipFill>
        <p:spPr>
          <a:xfrm>
            <a:off x="5696359" y="510382"/>
            <a:ext cx="2340965" cy="225639"/>
          </a:xfrm>
          <a:prstGeom prst="rect">
            <a:avLst/>
          </a:prstGeom>
          <a:noFill/>
          <a:ln>
            <a:noFill/>
          </a:ln>
        </p:spPr>
      </p:pic>
      <p:pic>
        <p:nvPicPr>
          <p:cNvPr id="285" name="Google Shape;285;p7"/>
          <p:cNvPicPr preferRelativeResize="0"/>
          <p:nvPr/>
        </p:nvPicPr>
        <p:blipFill rotWithShape="1">
          <a:blip r:embed="rId5">
            <a:alphaModFix/>
          </a:blip>
          <a:srcRect b="57238" l="8631" r="8614" t="0"/>
          <a:stretch/>
        </p:blipFill>
        <p:spPr>
          <a:xfrm>
            <a:off x="0" y="4507228"/>
            <a:ext cx="2511178" cy="651774"/>
          </a:xfrm>
          <a:prstGeom prst="rect">
            <a:avLst/>
          </a:prstGeom>
          <a:noFill/>
          <a:ln>
            <a:noFill/>
          </a:ln>
        </p:spPr>
      </p:pic>
      <p:sp>
        <p:nvSpPr>
          <p:cNvPr id="286" name="Google Shape;286;p7"/>
          <p:cNvSpPr txBox="1"/>
          <p:nvPr/>
        </p:nvSpPr>
        <p:spPr>
          <a:xfrm>
            <a:off x="21800" y="900850"/>
            <a:ext cx="8155800" cy="3748500"/>
          </a:xfrm>
          <a:prstGeom prst="rect">
            <a:avLst/>
          </a:prstGeom>
          <a:noFill/>
          <a:ln>
            <a:noFill/>
          </a:ln>
        </p:spPr>
        <p:txBody>
          <a:bodyPr anchorCtr="0" anchor="t" bIns="91425" lIns="91425" spcFirstLastPara="1" rIns="91425" wrap="square" tIns="91425">
            <a:noAutofit/>
          </a:bodyPr>
          <a:lstStyle/>
          <a:p>
            <a:pPr indent="0" lvl="0" marL="457200" marR="0" rtl="0" algn="l">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a:p>
            <a:pPr indent="-342900" lvl="0" marL="457200" marR="0" rtl="0" algn="l">
              <a:lnSpc>
                <a:spcPct val="150000"/>
              </a:lnSpc>
              <a:spcBef>
                <a:spcPts val="0"/>
              </a:spcBef>
              <a:spcAft>
                <a:spcPts val="0"/>
              </a:spcAft>
              <a:buClr>
                <a:schemeClr val="dk1"/>
              </a:buClr>
              <a:buSzPts val="1800"/>
              <a:buFont typeface="Open Sans"/>
              <a:buAutoNum type="arabicPeriod"/>
            </a:pPr>
            <a:r>
              <a:rPr b="0" i="0" lang="en" sz="1800" u="none" cap="none" strike="noStrike">
                <a:solidFill>
                  <a:schemeClr val="dk1"/>
                </a:solidFill>
                <a:latin typeface="Open Sans"/>
                <a:ea typeface="Open Sans"/>
                <a:cs typeface="Open Sans"/>
                <a:sym typeface="Open Sans"/>
              </a:rPr>
              <a:t>String s1 = new String( );</a:t>
            </a:r>
            <a:endParaRPr b="0" i="0" sz="1800" u="none" cap="none" strike="noStrike">
              <a:solidFill>
                <a:schemeClr val="dk1"/>
              </a:solidFill>
              <a:latin typeface="Open Sans"/>
              <a:ea typeface="Open Sans"/>
              <a:cs typeface="Open Sans"/>
              <a:sym typeface="Open Sans"/>
            </a:endParaRPr>
          </a:p>
          <a:p>
            <a:pPr indent="-342900" lvl="0" marL="457200" marR="0" rtl="0" algn="l">
              <a:lnSpc>
                <a:spcPct val="150000"/>
              </a:lnSpc>
              <a:spcBef>
                <a:spcPts val="0"/>
              </a:spcBef>
              <a:spcAft>
                <a:spcPts val="0"/>
              </a:spcAft>
              <a:buClr>
                <a:schemeClr val="dk1"/>
              </a:buClr>
              <a:buSzPts val="1800"/>
              <a:buFont typeface="Open Sans"/>
              <a:buAutoNum type="arabicPeriod"/>
            </a:pPr>
            <a:r>
              <a:rPr b="0" i="0" lang="en" sz="1800" u="none" cap="none" strike="noStrike">
                <a:solidFill>
                  <a:schemeClr val="dk1"/>
                </a:solidFill>
                <a:latin typeface="Open Sans"/>
                <a:ea typeface="Open Sans"/>
                <a:cs typeface="Open Sans"/>
                <a:sym typeface="Open Sans"/>
              </a:rPr>
              <a:t>String s2 = new String(String literal);</a:t>
            </a:r>
            <a:endParaRPr b="0" i="0" sz="1800" u="none" cap="none" strike="noStrike">
              <a:solidFill>
                <a:schemeClr val="dk1"/>
              </a:solidFill>
              <a:latin typeface="Open Sans"/>
              <a:ea typeface="Open Sans"/>
              <a:cs typeface="Open Sans"/>
              <a:sym typeface="Open Sans"/>
            </a:endParaRPr>
          </a:p>
          <a:p>
            <a:pPr indent="-342900" lvl="0" marL="457200" marR="0" rtl="0" algn="l">
              <a:lnSpc>
                <a:spcPct val="150000"/>
              </a:lnSpc>
              <a:spcBef>
                <a:spcPts val="0"/>
              </a:spcBef>
              <a:spcAft>
                <a:spcPts val="0"/>
              </a:spcAft>
              <a:buClr>
                <a:schemeClr val="dk1"/>
              </a:buClr>
              <a:buSzPts val="1800"/>
              <a:buFont typeface="Open Sans"/>
              <a:buAutoNum type="arabicPeriod"/>
            </a:pPr>
            <a:r>
              <a:rPr b="0" i="0" lang="en" sz="1800" u="none" cap="none" strike="noStrike">
                <a:solidFill>
                  <a:schemeClr val="dk1"/>
                </a:solidFill>
                <a:latin typeface="Open Sans"/>
                <a:ea typeface="Open Sans"/>
                <a:cs typeface="Open Sans"/>
                <a:sym typeface="Open Sans"/>
              </a:rPr>
              <a:t>char[]  ch1 = {‘H’, ‘e’, ‘l’, ‘l’, ‘o’};</a:t>
            </a:r>
            <a:endParaRPr b="0" i="0" sz="1800" u="none" cap="none" strike="noStrike">
              <a:solidFill>
                <a:schemeClr val="dk1"/>
              </a:solidFill>
              <a:latin typeface="Open Sans"/>
              <a:ea typeface="Open Sans"/>
              <a:cs typeface="Open Sans"/>
              <a:sym typeface="Open Sans"/>
            </a:endParaRPr>
          </a:p>
          <a:p>
            <a:pPr indent="0" lvl="0" marL="0" marR="0" rtl="0" algn="l">
              <a:lnSpc>
                <a:spcPct val="150000"/>
              </a:lnSpc>
              <a:spcBef>
                <a:spcPts val="0"/>
              </a:spcBef>
              <a:spcAft>
                <a:spcPts val="0"/>
              </a:spcAft>
              <a:buClr>
                <a:srgbClr val="000000"/>
              </a:buClr>
              <a:buSzPts val="1800"/>
              <a:buFont typeface="Arial"/>
              <a:buNone/>
            </a:pPr>
            <a:r>
              <a:rPr b="0" i="0" lang="en" sz="1800" u="none" cap="none" strike="noStrike">
                <a:solidFill>
                  <a:schemeClr val="dk1"/>
                </a:solidFill>
                <a:latin typeface="Open Sans"/>
                <a:ea typeface="Open Sans"/>
                <a:cs typeface="Open Sans"/>
                <a:sym typeface="Open Sans"/>
              </a:rPr>
              <a:t>         String s3 = new String(ch1);</a:t>
            </a:r>
            <a:endParaRPr b="0" i="0" sz="1800" u="none" cap="none" strike="noStrike">
              <a:solidFill>
                <a:schemeClr val="dk1"/>
              </a:solidFill>
              <a:latin typeface="Open Sans"/>
              <a:ea typeface="Open Sans"/>
              <a:cs typeface="Open Sans"/>
              <a:sym typeface="Open Sans"/>
            </a:endParaRPr>
          </a:p>
          <a:p>
            <a:pPr indent="0" lvl="0" marL="457200" marR="0" rtl="0" algn="l">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Tree>
  </p:cSld>
  <p:clrMapOvr>
    <a:masterClrMapping/>
  </p:clrMapOvr>
  <p:transition spd="slow">
    <p:push dir="r"/>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8"/>
          <p:cNvSpPr txBox="1"/>
          <p:nvPr>
            <p:ph idx="4294967295" type="body"/>
          </p:nvPr>
        </p:nvSpPr>
        <p:spPr>
          <a:xfrm>
            <a:off x="177715" y="763739"/>
            <a:ext cx="8520600" cy="3416400"/>
          </a:xfrm>
          <a:prstGeom prst="rect">
            <a:avLst/>
          </a:prstGeom>
          <a:noFill/>
          <a:ln>
            <a:noFill/>
          </a:ln>
        </p:spPr>
        <p:txBody>
          <a:bodyPr anchorCtr="0" anchor="ctr" bIns="0" lIns="0" spcFirstLastPara="1" rIns="0" wrap="square" tIns="0">
            <a:noAutofit/>
          </a:bodyPr>
          <a:lstStyle/>
          <a:p>
            <a:pPr indent="0" lvl="0" marL="114300" marR="0" rtl="0" algn="l">
              <a:lnSpc>
                <a:spcPct val="100000"/>
              </a:lnSpc>
              <a:spcBef>
                <a:spcPts val="0"/>
              </a:spcBef>
              <a:spcAft>
                <a:spcPts val="0"/>
              </a:spcAft>
              <a:buClr>
                <a:srgbClr val="000000"/>
              </a:buClr>
              <a:buSzPts val="1300"/>
              <a:buFont typeface="Arial"/>
              <a:buNone/>
            </a:pPr>
            <a:r>
              <a:rPr b="1" i="0" lang="en" sz="1600" u="none" cap="none" strike="noStrike">
                <a:solidFill>
                  <a:srgbClr val="F05136"/>
                </a:solidFill>
                <a:latin typeface="Courier New"/>
                <a:ea typeface="Courier New"/>
                <a:cs typeface="Courier New"/>
                <a:sym typeface="Courier New"/>
              </a:rPr>
              <a:t>// Predict the output</a:t>
            </a:r>
            <a:endParaRPr b="1" i="0" sz="1600" u="none" cap="none" strike="noStrike">
              <a:solidFill>
                <a:srgbClr val="F05136"/>
              </a:solidFill>
              <a:latin typeface="Courier New"/>
              <a:ea typeface="Courier New"/>
              <a:cs typeface="Courier New"/>
              <a:sym typeface="Courier New"/>
            </a:endParaRPr>
          </a:p>
          <a:p>
            <a:pPr indent="0" lvl="0" marL="114300" marR="0" rtl="0" algn="l">
              <a:lnSpc>
                <a:spcPct val="100000"/>
              </a:lnSpc>
              <a:spcBef>
                <a:spcPts val="0"/>
              </a:spcBef>
              <a:spcAft>
                <a:spcPts val="0"/>
              </a:spcAft>
              <a:buClr>
                <a:srgbClr val="000000"/>
              </a:buClr>
              <a:buSzPts val="1300"/>
              <a:buFont typeface="Arial"/>
              <a:buNone/>
            </a:pPr>
            <a:r>
              <a:t/>
            </a:r>
            <a:endParaRPr b="1" i="0" sz="1600" u="none" cap="none" strike="noStrike">
              <a:solidFill>
                <a:schemeClr val="dk1"/>
              </a:solidFill>
              <a:latin typeface="Courier New"/>
              <a:ea typeface="Courier New"/>
              <a:cs typeface="Courier New"/>
              <a:sym typeface="Courier New"/>
            </a:endParaRPr>
          </a:p>
          <a:p>
            <a:pPr indent="0" lvl="0" marL="114300" marR="0" rtl="0" algn="l">
              <a:lnSpc>
                <a:spcPct val="100000"/>
              </a:lnSpc>
              <a:spcBef>
                <a:spcPts val="0"/>
              </a:spcBef>
              <a:spcAft>
                <a:spcPts val="0"/>
              </a:spcAft>
              <a:buClr>
                <a:srgbClr val="000000"/>
              </a:buClr>
              <a:buSzPts val="1300"/>
              <a:buFont typeface="Arial"/>
              <a:buNone/>
            </a:pPr>
            <a:r>
              <a:rPr b="1" i="0" lang="en" sz="1600" u="none" cap="none" strike="noStrike">
                <a:solidFill>
                  <a:srgbClr val="8000FF"/>
                </a:solidFill>
                <a:highlight>
                  <a:srgbClr val="FFFFFF"/>
                </a:highlight>
                <a:latin typeface="Courier New"/>
                <a:ea typeface="Courier New"/>
                <a:cs typeface="Courier New"/>
                <a:sym typeface="Courier New"/>
              </a:rPr>
              <a:t>class</a:t>
            </a:r>
            <a:r>
              <a:rPr b="1" i="0" lang="en" sz="1600" u="none" cap="none" strike="noStrike">
                <a:solidFill>
                  <a:srgbClr val="000000"/>
                </a:solidFill>
                <a:highlight>
                  <a:srgbClr val="FFFFFF"/>
                </a:highlight>
                <a:latin typeface="Courier New"/>
                <a:ea typeface="Courier New"/>
                <a:cs typeface="Courier New"/>
                <a:sym typeface="Courier New"/>
              </a:rPr>
              <a:t> Main</a:t>
            </a:r>
            <a:r>
              <a:rPr b="1" i="0" lang="en" sz="1600" u="none" cap="none" strike="noStrike">
                <a:solidFill>
                  <a:srgbClr val="000080"/>
                </a:solidFill>
                <a:highlight>
                  <a:srgbClr val="FFFFFF"/>
                </a:highlight>
                <a:latin typeface="Courier New"/>
                <a:ea typeface="Courier New"/>
                <a:cs typeface="Courier New"/>
                <a:sym typeface="Courier New"/>
              </a:rPr>
              <a:t>{</a:t>
            </a:r>
            <a:endParaRPr b="1" i="0" sz="1600" u="none" cap="none" strike="noStrike">
              <a:solidFill>
                <a:srgbClr val="000000"/>
              </a:solidFill>
              <a:highlight>
                <a:srgbClr val="FFFFFF"/>
              </a:highlight>
              <a:latin typeface="Courier New"/>
              <a:ea typeface="Courier New"/>
              <a:cs typeface="Courier New"/>
              <a:sym typeface="Courier New"/>
            </a:endParaRPr>
          </a:p>
          <a:p>
            <a:pPr indent="0" lvl="0" marL="114300" marR="0" rtl="0" algn="l">
              <a:lnSpc>
                <a:spcPct val="100000"/>
              </a:lnSpc>
              <a:spcBef>
                <a:spcPts val="0"/>
              </a:spcBef>
              <a:spcAft>
                <a:spcPts val="0"/>
              </a:spcAft>
              <a:buClr>
                <a:srgbClr val="000000"/>
              </a:buClr>
              <a:buSzPts val="1300"/>
              <a:buFont typeface="Arial"/>
              <a:buNone/>
            </a:pPr>
            <a:r>
              <a:rPr b="1" i="0" lang="en" sz="1600" u="none" cap="none" strike="noStrike">
                <a:solidFill>
                  <a:srgbClr val="000000"/>
                </a:solidFill>
                <a:highlight>
                  <a:srgbClr val="FFFFFF"/>
                </a:highlight>
                <a:latin typeface="Courier New"/>
                <a:ea typeface="Courier New"/>
                <a:cs typeface="Courier New"/>
                <a:sym typeface="Courier New"/>
              </a:rPr>
              <a:t>    </a:t>
            </a:r>
            <a:r>
              <a:rPr b="1" i="0" lang="en" sz="1600" u="none" cap="none" strike="noStrike">
                <a:solidFill>
                  <a:srgbClr val="8000FF"/>
                </a:solidFill>
                <a:highlight>
                  <a:srgbClr val="FFFFFF"/>
                </a:highlight>
                <a:latin typeface="Courier New"/>
                <a:ea typeface="Courier New"/>
                <a:cs typeface="Courier New"/>
                <a:sym typeface="Courier New"/>
              </a:rPr>
              <a:t>public</a:t>
            </a:r>
            <a:r>
              <a:rPr b="1" i="0" lang="en" sz="1600" u="none" cap="none" strike="noStrike">
                <a:solidFill>
                  <a:srgbClr val="000000"/>
                </a:solidFill>
                <a:highlight>
                  <a:srgbClr val="FFFFFF"/>
                </a:highlight>
                <a:latin typeface="Courier New"/>
                <a:ea typeface="Courier New"/>
                <a:cs typeface="Courier New"/>
                <a:sym typeface="Courier New"/>
              </a:rPr>
              <a:t> </a:t>
            </a:r>
            <a:r>
              <a:rPr b="1" i="0" lang="en" sz="1600" u="none" cap="none" strike="noStrike">
                <a:solidFill>
                  <a:srgbClr val="8000FF"/>
                </a:solidFill>
                <a:highlight>
                  <a:srgbClr val="FFFFFF"/>
                </a:highlight>
                <a:latin typeface="Courier New"/>
                <a:ea typeface="Courier New"/>
                <a:cs typeface="Courier New"/>
                <a:sym typeface="Courier New"/>
              </a:rPr>
              <a:t>static</a:t>
            </a:r>
            <a:r>
              <a:rPr b="1" i="0" lang="en" sz="1600" u="none" cap="none" strike="noStrike">
                <a:solidFill>
                  <a:srgbClr val="000000"/>
                </a:solidFill>
                <a:highlight>
                  <a:srgbClr val="FFFFFF"/>
                </a:highlight>
                <a:latin typeface="Courier New"/>
                <a:ea typeface="Courier New"/>
                <a:cs typeface="Courier New"/>
                <a:sym typeface="Courier New"/>
              </a:rPr>
              <a:t> </a:t>
            </a:r>
            <a:r>
              <a:rPr b="1" i="0" lang="en" sz="1600" u="none" cap="none" strike="noStrike">
                <a:solidFill>
                  <a:srgbClr val="8000FF"/>
                </a:solidFill>
                <a:highlight>
                  <a:srgbClr val="FFFFFF"/>
                </a:highlight>
                <a:latin typeface="Courier New"/>
                <a:ea typeface="Courier New"/>
                <a:cs typeface="Courier New"/>
                <a:sym typeface="Courier New"/>
              </a:rPr>
              <a:t>void</a:t>
            </a:r>
            <a:r>
              <a:rPr b="1" i="0" lang="en" sz="1600" u="none" cap="none" strike="noStrike">
                <a:solidFill>
                  <a:srgbClr val="000000"/>
                </a:solidFill>
                <a:highlight>
                  <a:srgbClr val="FFFFFF"/>
                </a:highlight>
                <a:latin typeface="Courier New"/>
                <a:ea typeface="Courier New"/>
                <a:cs typeface="Courier New"/>
                <a:sym typeface="Courier New"/>
              </a:rPr>
              <a:t> main</a:t>
            </a:r>
            <a:r>
              <a:rPr b="1" i="0" lang="en" sz="1600" u="none" cap="none" strike="noStrike">
                <a:solidFill>
                  <a:srgbClr val="000080"/>
                </a:solidFill>
                <a:highlight>
                  <a:srgbClr val="FFFFFF"/>
                </a:highlight>
                <a:latin typeface="Courier New"/>
                <a:ea typeface="Courier New"/>
                <a:cs typeface="Courier New"/>
                <a:sym typeface="Courier New"/>
              </a:rPr>
              <a:t>(</a:t>
            </a:r>
            <a:r>
              <a:rPr b="1" i="0" lang="en" sz="1600" u="none" cap="none" strike="noStrike">
                <a:solidFill>
                  <a:srgbClr val="000000"/>
                </a:solidFill>
                <a:highlight>
                  <a:srgbClr val="FFFFFF"/>
                </a:highlight>
                <a:latin typeface="Courier New"/>
                <a:ea typeface="Courier New"/>
                <a:cs typeface="Courier New"/>
                <a:sym typeface="Courier New"/>
              </a:rPr>
              <a:t>String args</a:t>
            </a:r>
            <a:r>
              <a:rPr b="1" i="0" lang="en" sz="1600" u="none" cap="none" strike="noStrike">
                <a:solidFill>
                  <a:srgbClr val="000080"/>
                </a:solidFill>
                <a:highlight>
                  <a:srgbClr val="FFFFFF"/>
                </a:highlight>
                <a:latin typeface="Courier New"/>
                <a:ea typeface="Courier New"/>
                <a:cs typeface="Courier New"/>
                <a:sym typeface="Courier New"/>
              </a:rPr>
              <a:t>[]){</a:t>
            </a:r>
            <a:endParaRPr b="1" i="0" sz="1600" u="none" cap="none" strike="noStrike">
              <a:solidFill>
                <a:srgbClr val="000000"/>
              </a:solidFill>
              <a:highlight>
                <a:srgbClr val="FFFFFF"/>
              </a:highlight>
              <a:latin typeface="Courier New"/>
              <a:ea typeface="Courier New"/>
              <a:cs typeface="Courier New"/>
              <a:sym typeface="Courier New"/>
            </a:endParaRPr>
          </a:p>
          <a:p>
            <a:pPr indent="0" lvl="0" marL="114300" marR="0" rtl="0" algn="l">
              <a:lnSpc>
                <a:spcPct val="100000"/>
              </a:lnSpc>
              <a:spcBef>
                <a:spcPts val="0"/>
              </a:spcBef>
              <a:spcAft>
                <a:spcPts val="0"/>
              </a:spcAft>
              <a:buClr>
                <a:srgbClr val="000000"/>
              </a:buClr>
              <a:buSzPts val="1300"/>
              <a:buFont typeface="Arial"/>
              <a:buNone/>
            </a:pPr>
            <a:r>
              <a:rPr b="1" i="0" lang="en" sz="1600" u="none" cap="none" strike="noStrike">
                <a:solidFill>
                  <a:srgbClr val="000000"/>
                </a:solidFill>
                <a:highlight>
                  <a:srgbClr val="FFFFFF"/>
                </a:highlight>
                <a:latin typeface="Courier New"/>
                <a:ea typeface="Courier New"/>
                <a:cs typeface="Courier New"/>
                <a:sym typeface="Courier New"/>
              </a:rPr>
              <a:t>        String str </a:t>
            </a:r>
            <a:r>
              <a:rPr b="1" i="0" lang="en" sz="1600" u="none" cap="none" strike="noStrike">
                <a:solidFill>
                  <a:srgbClr val="000080"/>
                </a:solidFill>
                <a:highlight>
                  <a:srgbClr val="FFFFFF"/>
                </a:highlight>
                <a:latin typeface="Courier New"/>
                <a:ea typeface="Courier New"/>
                <a:cs typeface="Courier New"/>
                <a:sym typeface="Courier New"/>
              </a:rPr>
              <a:t>=</a:t>
            </a:r>
            <a:r>
              <a:rPr b="1" i="0" lang="en" sz="1600" u="none" cap="none" strike="noStrike">
                <a:solidFill>
                  <a:srgbClr val="000000"/>
                </a:solidFill>
                <a:highlight>
                  <a:srgbClr val="FFFFFF"/>
                </a:highlight>
                <a:latin typeface="Courier New"/>
                <a:ea typeface="Courier New"/>
                <a:cs typeface="Courier New"/>
                <a:sym typeface="Courier New"/>
              </a:rPr>
              <a:t> </a:t>
            </a:r>
            <a:r>
              <a:rPr b="1" i="0" lang="en" sz="1600" u="none" cap="none" strike="noStrike">
                <a:solidFill>
                  <a:srgbClr val="C00000"/>
                </a:solidFill>
                <a:highlight>
                  <a:srgbClr val="FFFFFF"/>
                </a:highlight>
                <a:latin typeface="Courier New"/>
                <a:ea typeface="Courier New"/>
                <a:cs typeface="Courier New"/>
                <a:sym typeface="Courier New"/>
              </a:rPr>
              <a:t>"Programming"</a:t>
            </a:r>
            <a:r>
              <a:rPr b="1" i="0" lang="en" sz="1600" u="none" cap="none" strike="noStrike">
                <a:solidFill>
                  <a:srgbClr val="000080"/>
                </a:solidFill>
                <a:highlight>
                  <a:srgbClr val="FFFFFF"/>
                </a:highlight>
                <a:latin typeface="Courier New"/>
                <a:ea typeface="Courier New"/>
                <a:cs typeface="Courier New"/>
                <a:sym typeface="Courier New"/>
              </a:rPr>
              <a:t>;</a:t>
            </a:r>
            <a:endParaRPr b="1" i="0" sz="1600" u="none" cap="none" strike="noStrike">
              <a:solidFill>
                <a:srgbClr val="000000"/>
              </a:solidFill>
              <a:highlight>
                <a:srgbClr val="FFFFFF"/>
              </a:highlight>
              <a:latin typeface="Courier New"/>
              <a:ea typeface="Courier New"/>
              <a:cs typeface="Courier New"/>
              <a:sym typeface="Courier New"/>
            </a:endParaRPr>
          </a:p>
          <a:p>
            <a:pPr indent="0" lvl="0" marL="114300" marR="0" rtl="0" algn="l">
              <a:lnSpc>
                <a:spcPct val="100000"/>
              </a:lnSpc>
              <a:spcBef>
                <a:spcPts val="0"/>
              </a:spcBef>
              <a:spcAft>
                <a:spcPts val="0"/>
              </a:spcAft>
              <a:buClr>
                <a:srgbClr val="000000"/>
              </a:buClr>
              <a:buSzPts val="1300"/>
              <a:buFont typeface="Arial"/>
              <a:buNone/>
            </a:pPr>
            <a:r>
              <a:rPr b="1" i="0" lang="en" sz="1600" u="none" cap="none" strike="noStrike">
                <a:solidFill>
                  <a:srgbClr val="000000"/>
                </a:solidFill>
                <a:highlight>
                  <a:srgbClr val="FFFFFF"/>
                </a:highlight>
                <a:latin typeface="Courier New"/>
                <a:ea typeface="Courier New"/>
                <a:cs typeface="Courier New"/>
                <a:sym typeface="Courier New"/>
              </a:rPr>
              <a:t>        String s </a:t>
            </a:r>
            <a:r>
              <a:rPr b="1" i="0" lang="en" sz="1600" u="none" cap="none" strike="noStrike">
                <a:solidFill>
                  <a:srgbClr val="000080"/>
                </a:solidFill>
                <a:highlight>
                  <a:srgbClr val="FFFFFF"/>
                </a:highlight>
                <a:latin typeface="Courier New"/>
                <a:ea typeface="Courier New"/>
                <a:cs typeface="Courier New"/>
                <a:sym typeface="Courier New"/>
              </a:rPr>
              <a:t>=</a:t>
            </a:r>
            <a:r>
              <a:rPr b="1" i="0" lang="en" sz="1600" u="none" cap="none" strike="noStrike">
                <a:solidFill>
                  <a:srgbClr val="000000"/>
                </a:solidFill>
                <a:highlight>
                  <a:srgbClr val="FFFFFF"/>
                </a:highlight>
                <a:latin typeface="Courier New"/>
                <a:ea typeface="Courier New"/>
                <a:cs typeface="Courier New"/>
                <a:sym typeface="Courier New"/>
              </a:rPr>
              <a:t> </a:t>
            </a:r>
            <a:r>
              <a:rPr b="1" i="0" lang="en" sz="1600" u="none" cap="none" strike="noStrike">
                <a:solidFill>
                  <a:srgbClr val="0000FF"/>
                </a:solidFill>
                <a:highlight>
                  <a:srgbClr val="FFFFFF"/>
                </a:highlight>
                <a:latin typeface="Courier New"/>
                <a:ea typeface="Courier New"/>
                <a:cs typeface="Courier New"/>
                <a:sym typeface="Courier New"/>
              </a:rPr>
              <a:t>new</a:t>
            </a:r>
            <a:r>
              <a:rPr b="1" i="0" lang="en" sz="1600" u="none" cap="none" strike="noStrike">
                <a:solidFill>
                  <a:srgbClr val="000000"/>
                </a:solidFill>
                <a:highlight>
                  <a:srgbClr val="FFFFFF"/>
                </a:highlight>
                <a:latin typeface="Courier New"/>
                <a:ea typeface="Courier New"/>
                <a:cs typeface="Courier New"/>
                <a:sym typeface="Courier New"/>
              </a:rPr>
              <a:t> String</a:t>
            </a:r>
            <a:r>
              <a:rPr b="1" i="0" lang="en" sz="1600" u="none" cap="none" strike="noStrike">
                <a:solidFill>
                  <a:srgbClr val="000080"/>
                </a:solidFill>
                <a:highlight>
                  <a:srgbClr val="FFFFFF"/>
                </a:highlight>
                <a:latin typeface="Courier New"/>
                <a:ea typeface="Courier New"/>
                <a:cs typeface="Courier New"/>
                <a:sym typeface="Courier New"/>
              </a:rPr>
              <a:t>(</a:t>
            </a:r>
            <a:r>
              <a:rPr b="1" i="0" lang="en" sz="1600" u="none" cap="none" strike="noStrike">
                <a:solidFill>
                  <a:srgbClr val="C00000"/>
                </a:solidFill>
                <a:highlight>
                  <a:srgbClr val="FFFFFF"/>
                </a:highlight>
                <a:latin typeface="Courier New"/>
                <a:ea typeface="Courier New"/>
                <a:cs typeface="Courier New"/>
                <a:sym typeface="Courier New"/>
              </a:rPr>
              <a:t>"World"</a:t>
            </a:r>
            <a:r>
              <a:rPr b="1" i="0" lang="en" sz="1600" u="none" cap="none" strike="noStrike">
                <a:solidFill>
                  <a:srgbClr val="000080"/>
                </a:solidFill>
                <a:highlight>
                  <a:srgbClr val="FFFFFF"/>
                </a:highlight>
                <a:latin typeface="Courier New"/>
                <a:ea typeface="Courier New"/>
                <a:cs typeface="Courier New"/>
                <a:sym typeface="Courier New"/>
              </a:rPr>
              <a:t>);</a:t>
            </a:r>
            <a:endParaRPr b="1" i="0" sz="1600" u="none" cap="none" strike="noStrike">
              <a:solidFill>
                <a:srgbClr val="000000"/>
              </a:solidFill>
              <a:highlight>
                <a:srgbClr val="FFFFFF"/>
              </a:highlight>
              <a:latin typeface="Courier New"/>
              <a:ea typeface="Courier New"/>
              <a:cs typeface="Courier New"/>
              <a:sym typeface="Courier New"/>
            </a:endParaRPr>
          </a:p>
          <a:p>
            <a:pPr indent="0" lvl="0" marL="114300" marR="0" rtl="0" algn="l">
              <a:lnSpc>
                <a:spcPct val="100000"/>
              </a:lnSpc>
              <a:spcBef>
                <a:spcPts val="0"/>
              </a:spcBef>
              <a:spcAft>
                <a:spcPts val="0"/>
              </a:spcAft>
              <a:buClr>
                <a:srgbClr val="000000"/>
              </a:buClr>
              <a:buSzPts val="1300"/>
              <a:buFont typeface="Arial"/>
              <a:buNone/>
            </a:pPr>
            <a:r>
              <a:rPr b="1" i="0" lang="en" sz="1600" u="none" cap="none" strike="noStrike">
                <a:solidFill>
                  <a:srgbClr val="000000"/>
                </a:solidFill>
                <a:highlight>
                  <a:srgbClr val="FFFFFF"/>
                </a:highlight>
                <a:latin typeface="Courier New"/>
                <a:ea typeface="Courier New"/>
                <a:cs typeface="Courier New"/>
                <a:sym typeface="Courier New"/>
              </a:rPr>
              <a:t>        System</a:t>
            </a:r>
            <a:r>
              <a:rPr b="1" i="0" lang="en" sz="1600" u="none" cap="none" strike="noStrike">
                <a:solidFill>
                  <a:srgbClr val="000080"/>
                </a:solidFill>
                <a:highlight>
                  <a:srgbClr val="FFFFFF"/>
                </a:highlight>
                <a:latin typeface="Courier New"/>
                <a:ea typeface="Courier New"/>
                <a:cs typeface="Courier New"/>
                <a:sym typeface="Courier New"/>
              </a:rPr>
              <a:t>.</a:t>
            </a:r>
            <a:r>
              <a:rPr b="1" i="0" lang="en" sz="1600" u="none" cap="none" strike="noStrike">
                <a:solidFill>
                  <a:srgbClr val="000000"/>
                </a:solidFill>
                <a:highlight>
                  <a:srgbClr val="FFFFFF"/>
                </a:highlight>
                <a:latin typeface="Courier New"/>
                <a:ea typeface="Courier New"/>
                <a:cs typeface="Courier New"/>
                <a:sym typeface="Courier New"/>
              </a:rPr>
              <a:t>out</a:t>
            </a:r>
            <a:r>
              <a:rPr b="1" i="0" lang="en" sz="1600" u="none" cap="none" strike="noStrike">
                <a:solidFill>
                  <a:srgbClr val="000080"/>
                </a:solidFill>
                <a:highlight>
                  <a:srgbClr val="FFFFFF"/>
                </a:highlight>
                <a:latin typeface="Courier New"/>
                <a:ea typeface="Courier New"/>
                <a:cs typeface="Courier New"/>
                <a:sym typeface="Courier New"/>
              </a:rPr>
              <a:t>.</a:t>
            </a:r>
            <a:r>
              <a:rPr b="1" i="0" lang="en" sz="1600" u="none" cap="none" strike="noStrike">
                <a:solidFill>
                  <a:srgbClr val="000000"/>
                </a:solidFill>
                <a:highlight>
                  <a:srgbClr val="FFFFFF"/>
                </a:highlight>
                <a:latin typeface="Courier New"/>
                <a:ea typeface="Courier New"/>
                <a:cs typeface="Courier New"/>
                <a:sym typeface="Courier New"/>
              </a:rPr>
              <a:t>println</a:t>
            </a:r>
            <a:r>
              <a:rPr b="1" i="0" lang="en" sz="1600" u="none" cap="none" strike="noStrike">
                <a:solidFill>
                  <a:srgbClr val="000080"/>
                </a:solidFill>
                <a:highlight>
                  <a:srgbClr val="FFFFFF"/>
                </a:highlight>
                <a:latin typeface="Courier New"/>
                <a:ea typeface="Courier New"/>
                <a:cs typeface="Courier New"/>
                <a:sym typeface="Courier New"/>
              </a:rPr>
              <a:t>(</a:t>
            </a:r>
            <a:r>
              <a:rPr b="1" i="0" lang="en" sz="1600" u="none" cap="none" strike="noStrike">
                <a:solidFill>
                  <a:srgbClr val="000000"/>
                </a:solidFill>
                <a:highlight>
                  <a:srgbClr val="FFFFFF"/>
                </a:highlight>
                <a:latin typeface="Courier New"/>
                <a:ea typeface="Courier New"/>
                <a:cs typeface="Courier New"/>
                <a:sym typeface="Courier New"/>
              </a:rPr>
              <a:t>str</a:t>
            </a:r>
            <a:r>
              <a:rPr b="1" i="0" lang="en" sz="1600" u="none" cap="none" strike="noStrike">
                <a:solidFill>
                  <a:srgbClr val="000080"/>
                </a:solidFill>
                <a:highlight>
                  <a:srgbClr val="FFFFFF"/>
                </a:highlight>
                <a:latin typeface="Courier New"/>
                <a:ea typeface="Courier New"/>
                <a:cs typeface="Courier New"/>
                <a:sym typeface="Courier New"/>
              </a:rPr>
              <a:t>);</a:t>
            </a:r>
            <a:endParaRPr b="1" i="0" sz="1600" u="none" cap="none" strike="noStrike">
              <a:solidFill>
                <a:srgbClr val="000000"/>
              </a:solidFill>
              <a:highlight>
                <a:srgbClr val="FFFFFF"/>
              </a:highlight>
              <a:latin typeface="Courier New"/>
              <a:ea typeface="Courier New"/>
              <a:cs typeface="Courier New"/>
              <a:sym typeface="Courier New"/>
            </a:endParaRPr>
          </a:p>
          <a:p>
            <a:pPr indent="0" lvl="0" marL="114300" marR="0" rtl="0" algn="l">
              <a:lnSpc>
                <a:spcPct val="100000"/>
              </a:lnSpc>
              <a:spcBef>
                <a:spcPts val="0"/>
              </a:spcBef>
              <a:spcAft>
                <a:spcPts val="0"/>
              </a:spcAft>
              <a:buClr>
                <a:srgbClr val="000000"/>
              </a:buClr>
              <a:buSzPts val="1300"/>
              <a:buFont typeface="Arial"/>
              <a:buNone/>
            </a:pPr>
            <a:r>
              <a:rPr b="1" i="0" lang="en" sz="1600" u="none" cap="none" strike="noStrike">
                <a:solidFill>
                  <a:srgbClr val="000000"/>
                </a:solidFill>
                <a:highlight>
                  <a:srgbClr val="FFFFFF"/>
                </a:highlight>
                <a:latin typeface="Courier New"/>
                <a:ea typeface="Courier New"/>
                <a:cs typeface="Courier New"/>
                <a:sym typeface="Courier New"/>
              </a:rPr>
              <a:t>        System</a:t>
            </a:r>
            <a:r>
              <a:rPr b="1" i="0" lang="en" sz="1600" u="none" cap="none" strike="noStrike">
                <a:solidFill>
                  <a:srgbClr val="000080"/>
                </a:solidFill>
                <a:highlight>
                  <a:srgbClr val="FFFFFF"/>
                </a:highlight>
                <a:latin typeface="Courier New"/>
                <a:ea typeface="Courier New"/>
                <a:cs typeface="Courier New"/>
                <a:sym typeface="Courier New"/>
              </a:rPr>
              <a:t>.</a:t>
            </a:r>
            <a:r>
              <a:rPr b="1" i="0" lang="en" sz="1600" u="none" cap="none" strike="noStrike">
                <a:solidFill>
                  <a:srgbClr val="000000"/>
                </a:solidFill>
                <a:highlight>
                  <a:srgbClr val="FFFFFF"/>
                </a:highlight>
                <a:latin typeface="Courier New"/>
                <a:ea typeface="Courier New"/>
                <a:cs typeface="Courier New"/>
                <a:sym typeface="Courier New"/>
              </a:rPr>
              <a:t>out</a:t>
            </a:r>
            <a:r>
              <a:rPr b="1" i="0" lang="en" sz="1600" u="none" cap="none" strike="noStrike">
                <a:solidFill>
                  <a:srgbClr val="000080"/>
                </a:solidFill>
                <a:highlight>
                  <a:srgbClr val="FFFFFF"/>
                </a:highlight>
                <a:latin typeface="Courier New"/>
                <a:ea typeface="Courier New"/>
                <a:cs typeface="Courier New"/>
                <a:sym typeface="Courier New"/>
              </a:rPr>
              <a:t>.</a:t>
            </a:r>
            <a:r>
              <a:rPr b="1" i="0" lang="en" sz="1600" u="none" cap="none" strike="noStrike">
                <a:solidFill>
                  <a:srgbClr val="000000"/>
                </a:solidFill>
                <a:highlight>
                  <a:srgbClr val="FFFFFF"/>
                </a:highlight>
                <a:latin typeface="Courier New"/>
                <a:ea typeface="Courier New"/>
                <a:cs typeface="Courier New"/>
                <a:sym typeface="Courier New"/>
              </a:rPr>
              <a:t>println</a:t>
            </a:r>
            <a:r>
              <a:rPr b="1" i="0" lang="en" sz="1600" u="none" cap="none" strike="noStrike">
                <a:solidFill>
                  <a:srgbClr val="000080"/>
                </a:solidFill>
                <a:highlight>
                  <a:srgbClr val="FFFFFF"/>
                </a:highlight>
                <a:latin typeface="Courier New"/>
                <a:ea typeface="Courier New"/>
                <a:cs typeface="Courier New"/>
                <a:sym typeface="Courier New"/>
              </a:rPr>
              <a:t>(</a:t>
            </a:r>
            <a:r>
              <a:rPr b="1" i="0" lang="en" sz="1600" u="none" cap="none" strike="noStrike">
                <a:solidFill>
                  <a:srgbClr val="000000"/>
                </a:solidFill>
                <a:highlight>
                  <a:srgbClr val="FFFFFF"/>
                </a:highlight>
                <a:latin typeface="Courier New"/>
                <a:ea typeface="Courier New"/>
                <a:cs typeface="Courier New"/>
                <a:sym typeface="Courier New"/>
              </a:rPr>
              <a:t>s</a:t>
            </a:r>
            <a:r>
              <a:rPr b="1" i="0" lang="en" sz="1600" u="none" cap="none" strike="noStrike">
                <a:solidFill>
                  <a:srgbClr val="000080"/>
                </a:solidFill>
                <a:highlight>
                  <a:srgbClr val="FFFFFF"/>
                </a:highlight>
                <a:latin typeface="Courier New"/>
                <a:ea typeface="Courier New"/>
                <a:cs typeface="Courier New"/>
                <a:sym typeface="Courier New"/>
              </a:rPr>
              <a:t>);</a:t>
            </a:r>
            <a:endParaRPr b="1" i="0" sz="1600" u="none" cap="none" strike="noStrike">
              <a:solidFill>
                <a:srgbClr val="000000"/>
              </a:solidFill>
              <a:highlight>
                <a:srgbClr val="FFFFFF"/>
              </a:highlight>
              <a:latin typeface="Courier New"/>
              <a:ea typeface="Courier New"/>
              <a:cs typeface="Courier New"/>
              <a:sym typeface="Courier New"/>
            </a:endParaRPr>
          </a:p>
          <a:p>
            <a:pPr indent="0" lvl="0" marL="114300" marR="0" rtl="0" algn="l">
              <a:lnSpc>
                <a:spcPct val="100000"/>
              </a:lnSpc>
              <a:spcBef>
                <a:spcPts val="0"/>
              </a:spcBef>
              <a:spcAft>
                <a:spcPts val="0"/>
              </a:spcAft>
              <a:buClr>
                <a:srgbClr val="000000"/>
              </a:buClr>
              <a:buSzPts val="1300"/>
              <a:buFont typeface="Arial"/>
              <a:buNone/>
            </a:pPr>
            <a:r>
              <a:rPr b="1" i="0" lang="en" sz="1600" u="none" cap="none" strike="noStrike">
                <a:solidFill>
                  <a:srgbClr val="000000"/>
                </a:solidFill>
                <a:highlight>
                  <a:srgbClr val="FFFFFF"/>
                </a:highlight>
                <a:latin typeface="Courier New"/>
                <a:ea typeface="Courier New"/>
                <a:cs typeface="Courier New"/>
                <a:sym typeface="Courier New"/>
              </a:rPr>
              <a:t>    </a:t>
            </a:r>
            <a:r>
              <a:rPr b="1" i="0" lang="en" sz="1600" u="none" cap="none" strike="noStrike">
                <a:solidFill>
                  <a:srgbClr val="000080"/>
                </a:solidFill>
                <a:highlight>
                  <a:srgbClr val="FFFFFF"/>
                </a:highlight>
                <a:latin typeface="Courier New"/>
                <a:ea typeface="Courier New"/>
                <a:cs typeface="Courier New"/>
                <a:sym typeface="Courier New"/>
              </a:rPr>
              <a:t>}</a:t>
            </a:r>
            <a:endParaRPr b="1" i="0" sz="1600" u="none" cap="none" strike="noStrike">
              <a:solidFill>
                <a:srgbClr val="000000"/>
              </a:solidFill>
              <a:highlight>
                <a:srgbClr val="FFFFFF"/>
              </a:highlight>
              <a:latin typeface="Courier New"/>
              <a:ea typeface="Courier New"/>
              <a:cs typeface="Courier New"/>
              <a:sym typeface="Courier New"/>
            </a:endParaRPr>
          </a:p>
          <a:p>
            <a:pPr indent="0" lvl="0" marL="114300" marR="0" rtl="0" algn="l">
              <a:lnSpc>
                <a:spcPct val="100000"/>
              </a:lnSpc>
              <a:spcBef>
                <a:spcPts val="0"/>
              </a:spcBef>
              <a:spcAft>
                <a:spcPts val="0"/>
              </a:spcAft>
              <a:buClr>
                <a:srgbClr val="000000"/>
              </a:buClr>
              <a:buSzPts val="1300"/>
              <a:buFont typeface="Arial"/>
              <a:buNone/>
            </a:pPr>
            <a:r>
              <a:rPr b="1" i="0" lang="en" sz="1600" u="none" cap="none" strike="noStrike">
                <a:solidFill>
                  <a:srgbClr val="000080"/>
                </a:solidFill>
                <a:highlight>
                  <a:srgbClr val="FFFFFF"/>
                </a:highlight>
                <a:latin typeface="Courier New"/>
                <a:ea typeface="Courier New"/>
                <a:cs typeface="Courier New"/>
                <a:sym typeface="Courier New"/>
              </a:rPr>
              <a:t>}</a:t>
            </a:r>
            <a:endParaRPr b="1" i="0" sz="1600" u="none" cap="none" strike="noStrike">
              <a:solidFill>
                <a:srgbClr val="000000"/>
              </a:solidFill>
              <a:highlight>
                <a:srgbClr val="FFFFFF"/>
              </a:highlight>
              <a:latin typeface="Courier New"/>
              <a:ea typeface="Courier New"/>
              <a:cs typeface="Courier New"/>
              <a:sym typeface="Courier New"/>
            </a:endParaRPr>
          </a:p>
          <a:p>
            <a:pPr indent="0" lvl="0" marL="114300" marR="0" rtl="0" algn="l">
              <a:lnSpc>
                <a:spcPct val="100000"/>
              </a:lnSpc>
              <a:spcBef>
                <a:spcPts val="0"/>
              </a:spcBef>
              <a:spcAft>
                <a:spcPts val="0"/>
              </a:spcAft>
              <a:buClr>
                <a:srgbClr val="000000"/>
              </a:buClr>
              <a:buSzPts val="1300"/>
              <a:buFont typeface="Arial"/>
              <a:buNone/>
            </a:pPr>
            <a:r>
              <a:t/>
            </a:r>
            <a:endParaRPr b="0" i="0" sz="1600" u="none" cap="none" strike="noStrike">
              <a:solidFill>
                <a:schemeClr val="dk1"/>
              </a:solidFill>
              <a:latin typeface="Arial"/>
              <a:ea typeface="Arial"/>
              <a:cs typeface="Arial"/>
              <a:sym typeface="Arial"/>
            </a:endParaRPr>
          </a:p>
        </p:txBody>
      </p:sp>
      <p:sp>
        <p:nvSpPr>
          <p:cNvPr id="292" name="Google Shape;292;p8"/>
          <p:cNvSpPr/>
          <p:nvPr/>
        </p:nvSpPr>
        <p:spPr>
          <a:xfrm>
            <a:off x="9581816"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93" name="Google Shape;293;p8"/>
          <p:cNvSpPr/>
          <p:nvPr/>
        </p:nvSpPr>
        <p:spPr>
          <a:xfrm>
            <a:off x="12856" y="122369"/>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i="0" sz="1800" u="none" cap="none" strike="noStrike">
              <a:solidFill>
                <a:schemeClr val="lt1"/>
              </a:solidFill>
              <a:latin typeface="Roboto"/>
              <a:ea typeface="Roboto"/>
              <a:cs typeface="Roboto"/>
              <a:sym typeface="Roboto"/>
            </a:endParaRPr>
          </a:p>
        </p:txBody>
      </p:sp>
      <p:pic>
        <p:nvPicPr>
          <p:cNvPr id="294" name="Google Shape;294;p8"/>
          <p:cNvPicPr preferRelativeResize="0"/>
          <p:nvPr/>
        </p:nvPicPr>
        <p:blipFill rotWithShape="1">
          <a:blip r:embed="rId3">
            <a:alphaModFix/>
          </a:blip>
          <a:srcRect b="51126" l="41240" r="-23986" t="9528"/>
          <a:stretch/>
        </p:blipFill>
        <p:spPr>
          <a:xfrm>
            <a:off x="12856" y="4538830"/>
            <a:ext cx="2512194" cy="600547"/>
          </a:xfrm>
          <a:prstGeom prst="rect">
            <a:avLst/>
          </a:prstGeom>
          <a:noFill/>
          <a:ln>
            <a:noFill/>
          </a:ln>
        </p:spPr>
      </p:pic>
      <p:pic>
        <p:nvPicPr>
          <p:cNvPr id="295" name="Google Shape;295;p8"/>
          <p:cNvPicPr preferRelativeResize="0"/>
          <p:nvPr/>
        </p:nvPicPr>
        <p:blipFill rotWithShape="1">
          <a:blip r:embed="rId4">
            <a:alphaModFix/>
          </a:blip>
          <a:srcRect b="0" l="0" r="60688" t="0"/>
          <a:stretch/>
        </p:blipFill>
        <p:spPr>
          <a:xfrm>
            <a:off x="8616228" y="79410"/>
            <a:ext cx="481263" cy="518159"/>
          </a:xfrm>
          <a:prstGeom prst="rect">
            <a:avLst/>
          </a:prstGeom>
          <a:noFill/>
          <a:ln>
            <a:noFill/>
          </a:ln>
        </p:spPr>
      </p:pic>
    </p:spTree>
  </p:cSld>
  <p:clrMapOvr>
    <a:masterClrMapping/>
  </p:clrMapOvr>
  <p:transition>
    <p:fade/>
  </p:transition>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Ramya</dc:creator>
</cp:coreProperties>
</file>