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31"/>
  </p:notesMasterIdLst>
  <p:handoutMasterIdLst>
    <p:handoutMasterId r:id="rId32"/>
  </p:handoutMasterIdLst>
  <p:sldIdLst>
    <p:sldId id="257" r:id="rId3"/>
    <p:sldId id="291" r:id="rId4"/>
    <p:sldId id="292" r:id="rId5"/>
    <p:sldId id="294" r:id="rId6"/>
    <p:sldId id="296" r:id="rId7"/>
    <p:sldId id="297" r:id="rId8"/>
    <p:sldId id="307" r:id="rId9"/>
    <p:sldId id="285" r:id="rId10"/>
    <p:sldId id="286" r:id="rId11"/>
    <p:sldId id="288" r:id="rId12"/>
    <p:sldId id="289" r:id="rId13"/>
    <p:sldId id="290" r:id="rId14"/>
    <p:sldId id="258" r:id="rId15"/>
    <p:sldId id="273" r:id="rId16"/>
    <p:sldId id="274" r:id="rId17"/>
    <p:sldId id="277" r:id="rId18"/>
    <p:sldId id="276" r:id="rId19"/>
    <p:sldId id="281" r:id="rId20"/>
    <p:sldId id="282" r:id="rId21"/>
    <p:sldId id="284" r:id="rId22"/>
    <p:sldId id="325" r:id="rId23"/>
    <p:sldId id="326" r:id="rId24"/>
    <p:sldId id="328" r:id="rId25"/>
    <p:sldId id="329" r:id="rId26"/>
    <p:sldId id="330" r:id="rId27"/>
    <p:sldId id="331" r:id="rId28"/>
    <p:sldId id="327" r:id="rId29"/>
    <p:sldId id="332" r:id="rId3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5878" autoAdjust="0"/>
  </p:normalViewPr>
  <p:slideViewPr>
    <p:cSldViewPr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E9AFB-0460-421F-B28B-18FE3213FC0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51BF9A-1335-4326-AB97-445FEC5AA7CC}">
      <dgm:prSet phldrT="[Text]" custT="1"/>
      <dgm:spPr/>
      <dgm:t>
        <a:bodyPr/>
        <a:lstStyle/>
        <a:p>
          <a:r>
            <a:rPr lang="en-IN" sz="1200" b="1" dirty="0" smtClean="0"/>
            <a:t>Inputs</a:t>
          </a:r>
          <a:endParaRPr lang="en-IN" sz="1200" b="1" dirty="0"/>
        </a:p>
      </dgm:t>
    </dgm:pt>
    <dgm:pt modelId="{606FDA52-95AE-4E2D-A8B8-97F51CA409FD}" type="parTrans" cxnId="{F96F9E49-DB73-4966-9911-906003BE2D3B}">
      <dgm:prSet/>
      <dgm:spPr/>
      <dgm:t>
        <a:bodyPr/>
        <a:lstStyle/>
        <a:p>
          <a:endParaRPr lang="en-IN"/>
        </a:p>
      </dgm:t>
    </dgm:pt>
    <dgm:pt modelId="{B2ABD5E4-0994-48B3-80DC-9C19B865DD9C}" type="sibTrans" cxnId="{F96F9E49-DB73-4966-9911-906003BE2D3B}">
      <dgm:prSet/>
      <dgm:spPr/>
      <dgm:t>
        <a:bodyPr/>
        <a:lstStyle/>
        <a:p>
          <a:endParaRPr lang="en-IN"/>
        </a:p>
      </dgm:t>
    </dgm:pt>
    <dgm:pt modelId="{95F74708-473D-4755-A6E5-DA55C95CE22D}">
      <dgm:prSet phldrT="[Text]" custT="1"/>
      <dgm:spPr/>
      <dgm:t>
        <a:bodyPr/>
        <a:lstStyle/>
        <a:p>
          <a:r>
            <a:rPr lang="en-IN" sz="1200" b="1" dirty="0" smtClean="0"/>
            <a:t>Outputs</a:t>
          </a:r>
        </a:p>
      </dgm:t>
    </dgm:pt>
    <dgm:pt modelId="{51212159-98BD-48A4-BAE8-B961183D402B}" type="parTrans" cxnId="{E02E87CD-C1FF-43E0-A854-74CC7CE6F620}">
      <dgm:prSet/>
      <dgm:spPr/>
      <dgm:t>
        <a:bodyPr/>
        <a:lstStyle/>
        <a:p>
          <a:endParaRPr lang="en-IN"/>
        </a:p>
      </dgm:t>
    </dgm:pt>
    <dgm:pt modelId="{D96F10DB-8CD6-4FD0-A1A7-F960EB5AE94B}" type="sibTrans" cxnId="{E02E87CD-C1FF-43E0-A854-74CC7CE6F620}">
      <dgm:prSet/>
      <dgm:spPr/>
      <dgm:t>
        <a:bodyPr/>
        <a:lstStyle/>
        <a:p>
          <a:endParaRPr lang="en-IN"/>
        </a:p>
      </dgm:t>
    </dgm:pt>
    <dgm:pt modelId="{1CB5D6E1-4A39-40F4-BAE8-EC10D8217204}">
      <dgm:prSet phldrT="[Text]" custT="1"/>
      <dgm:spPr/>
      <dgm:t>
        <a:bodyPr/>
        <a:lstStyle/>
        <a:p>
          <a:r>
            <a:rPr lang="en-IN" sz="1200" b="1" dirty="0" smtClean="0"/>
            <a:t>Enquiries</a:t>
          </a:r>
          <a:endParaRPr lang="en-IN" sz="1200" b="1" dirty="0"/>
        </a:p>
      </dgm:t>
    </dgm:pt>
    <dgm:pt modelId="{C84F1983-580E-4FD3-A25E-087E95287421}" type="parTrans" cxnId="{866F36EB-9930-4EA6-B018-C4A9096EB087}">
      <dgm:prSet/>
      <dgm:spPr/>
      <dgm:t>
        <a:bodyPr/>
        <a:lstStyle/>
        <a:p>
          <a:endParaRPr lang="en-IN"/>
        </a:p>
      </dgm:t>
    </dgm:pt>
    <dgm:pt modelId="{76BD3577-015A-4B66-A1FF-EABA91D0AC71}" type="sibTrans" cxnId="{866F36EB-9930-4EA6-B018-C4A9096EB087}">
      <dgm:prSet/>
      <dgm:spPr/>
      <dgm:t>
        <a:bodyPr/>
        <a:lstStyle/>
        <a:p>
          <a:endParaRPr lang="en-IN"/>
        </a:p>
      </dgm:t>
    </dgm:pt>
    <dgm:pt modelId="{13C38576-0341-43C0-9DDB-8274D59D3668}">
      <dgm:prSet phldrT="[Text]" custT="1"/>
      <dgm:spPr/>
      <dgm:t>
        <a:bodyPr/>
        <a:lstStyle/>
        <a:p>
          <a:r>
            <a:rPr lang="en-IN" sz="1200" b="1" dirty="0" smtClean="0"/>
            <a:t>Internal Logical Files</a:t>
          </a:r>
          <a:endParaRPr lang="en-IN" sz="1200" b="1" dirty="0"/>
        </a:p>
      </dgm:t>
    </dgm:pt>
    <dgm:pt modelId="{6948F91B-195F-4352-B464-60A8D96AA8EB}" type="parTrans" cxnId="{C718B9B8-2956-4D04-A389-CE8917FCCD4B}">
      <dgm:prSet/>
      <dgm:spPr/>
      <dgm:t>
        <a:bodyPr/>
        <a:lstStyle/>
        <a:p>
          <a:endParaRPr lang="en-IN"/>
        </a:p>
      </dgm:t>
    </dgm:pt>
    <dgm:pt modelId="{FA6AF925-0EFE-44CE-8737-CD62EB66CA60}" type="sibTrans" cxnId="{C718B9B8-2956-4D04-A389-CE8917FCCD4B}">
      <dgm:prSet/>
      <dgm:spPr/>
      <dgm:t>
        <a:bodyPr/>
        <a:lstStyle/>
        <a:p>
          <a:endParaRPr lang="en-IN"/>
        </a:p>
      </dgm:t>
    </dgm:pt>
    <dgm:pt modelId="{58ACE25F-D718-4373-8B4C-F19D8270318E}">
      <dgm:prSet phldrT="[Text]" custT="1"/>
      <dgm:spPr/>
      <dgm:t>
        <a:bodyPr/>
        <a:lstStyle/>
        <a:p>
          <a:r>
            <a:rPr lang="en-IN" sz="1200" b="1" dirty="0" smtClean="0"/>
            <a:t>External Interface Files</a:t>
          </a:r>
          <a:endParaRPr lang="en-IN" sz="1200" b="1" dirty="0"/>
        </a:p>
      </dgm:t>
    </dgm:pt>
    <dgm:pt modelId="{C2D2F84F-FE24-44C4-B2D1-D04402F1D965}" type="parTrans" cxnId="{3EE7D13D-30A1-40BD-9862-C71188800587}">
      <dgm:prSet/>
      <dgm:spPr/>
      <dgm:t>
        <a:bodyPr/>
        <a:lstStyle/>
        <a:p>
          <a:endParaRPr lang="en-IN"/>
        </a:p>
      </dgm:t>
    </dgm:pt>
    <dgm:pt modelId="{8EBDE203-74AB-44A1-9A2D-E83A1EA0E23E}" type="sibTrans" cxnId="{3EE7D13D-30A1-40BD-9862-C71188800587}">
      <dgm:prSet/>
      <dgm:spPr/>
      <dgm:t>
        <a:bodyPr/>
        <a:lstStyle/>
        <a:p>
          <a:endParaRPr lang="en-IN"/>
        </a:p>
      </dgm:t>
    </dgm:pt>
    <dgm:pt modelId="{6949390D-B192-4E83-BA8D-0908513C62C0}" type="pres">
      <dgm:prSet presAssocID="{182E9AFB-0460-421F-B28B-18FE3213FC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3DEBC1-A58F-4C98-A781-B154ED992494}" type="pres">
      <dgm:prSet presAssocID="{6851BF9A-1335-4326-AB97-445FEC5AA7CC}" presName="Name5" presStyleLbl="vennNode1" presStyleIdx="0" presStyleCnt="5" custLinFactX="-79188" custLinFactNeighborX="-100000" custLinFactNeighborY="-59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DF2A38-FA89-41F3-9CB8-45072ACEA62B}" type="pres">
      <dgm:prSet presAssocID="{B2ABD5E4-0994-48B3-80DC-9C19B865DD9C}" presName="space" presStyleCnt="0"/>
      <dgm:spPr/>
    </dgm:pt>
    <dgm:pt modelId="{59AF875B-46A1-43BB-B687-4437AD4238FE}" type="pres">
      <dgm:prSet presAssocID="{95F74708-473D-4755-A6E5-DA55C95CE22D}" presName="Name5" presStyleLbl="vennNode1" presStyleIdx="1" presStyleCnt="5" custScaleX="133407" custLinFactX="-29223" custLinFactNeighborX="-100000" custLinFactNeighborY="-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40E60-0768-4E8E-B0A9-33F622004CEE}" type="pres">
      <dgm:prSet presAssocID="{D96F10DB-8CD6-4FD0-A1A7-F960EB5AE94B}" presName="space" presStyleCnt="0"/>
      <dgm:spPr/>
    </dgm:pt>
    <dgm:pt modelId="{F49E4A6C-0FC0-4333-AE46-E45FEB732D76}" type="pres">
      <dgm:prSet presAssocID="{1CB5D6E1-4A39-40F4-BAE8-EC10D8217204}" presName="Name5" presStyleLbl="vennNode1" presStyleIdx="2" presStyleCnt="5" custScaleX="133407" custLinFactNeighborX="20603" custLinFactNeighborY="-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8A9E9C-AAAD-47DA-B168-B4800CC267C5}" type="pres">
      <dgm:prSet presAssocID="{76BD3577-015A-4B66-A1FF-EABA91D0AC71}" presName="space" presStyleCnt="0"/>
      <dgm:spPr/>
    </dgm:pt>
    <dgm:pt modelId="{130FB0B9-E6A4-4616-97F5-9A1B0C77E92F}" type="pres">
      <dgm:prSet presAssocID="{13C38576-0341-43C0-9DDB-8274D59D3668}" presName="Name5" presStyleLbl="vennNode1" presStyleIdx="3" presStyleCnt="5" custScaleX="132790" custLinFactX="35395" custLinFactNeighborX="100000" custLinFactNeighborY="-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E1CC8-71EE-4ECC-93F9-95F0075A79E2}" type="pres">
      <dgm:prSet presAssocID="{FA6AF925-0EFE-44CE-8737-CD62EB66CA60}" presName="space" presStyleCnt="0"/>
      <dgm:spPr/>
    </dgm:pt>
    <dgm:pt modelId="{D59C2C81-7FBE-41A2-BE9B-8DC82F204875}" type="pres">
      <dgm:prSet presAssocID="{58ACE25F-D718-4373-8B4C-F19D8270318E}" presName="Name5" presStyleLbl="vennNode1" presStyleIdx="4" presStyleCnt="5" custScaleX="124157" custLinFactX="79070" custLinFactNeighborX="100000" custLinFactNeighborY="-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2CF6E8-2C75-406A-BEEF-3E5536602070}" type="presOf" srcId="{95F74708-473D-4755-A6E5-DA55C95CE22D}" destId="{59AF875B-46A1-43BB-B687-4437AD4238FE}" srcOrd="0" destOrd="0" presId="urn:microsoft.com/office/officeart/2005/8/layout/venn3"/>
    <dgm:cxn modelId="{5B4B243E-3648-4C83-83EA-1A663F8A8598}" type="presOf" srcId="{13C38576-0341-43C0-9DDB-8274D59D3668}" destId="{130FB0B9-E6A4-4616-97F5-9A1B0C77E92F}" srcOrd="0" destOrd="0" presId="urn:microsoft.com/office/officeart/2005/8/layout/venn3"/>
    <dgm:cxn modelId="{C718B9B8-2956-4D04-A389-CE8917FCCD4B}" srcId="{182E9AFB-0460-421F-B28B-18FE3213FC00}" destId="{13C38576-0341-43C0-9DDB-8274D59D3668}" srcOrd="3" destOrd="0" parTransId="{6948F91B-195F-4352-B464-60A8D96AA8EB}" sibTransId="{FA6AF925-0EFE-44CE-8737-CD62EB66CA60}"/>
    <dgm:cxn modelId="{FBB7F364-8ACD-48BD-8930-0BCB3FB30BEB}" type="presOf" srcId="{58ACE25F-D718-4373-8B4C-F19D8270318E}" destId="{D59C2C81-7FBE-41A2-BE9B-8DC82F204875}" srcOrd="0" destOrd="0" presId="urn:microsoft.com/office/officeart/2005/8/layout/venn3"/>
    <dgm:cxn modelId="{9C22665B-28C4-4D38-B3FB-4B3E3D570A64}" type="presOf" srcId="{182E9AFB-0460-421F-B28B-18FE3213FC00}" destId="{6949390D-B192-4E83-BA8D-0908513C62C0}" srcOrd="0" destOrd="0" presId="urn:microsoft.com/office/officeart/2005/8/layout/venn3"/>
    <dgm:cxn modelId="{D4A435CF-9E20-4145-9571-C745D0405567}" type="presOf" srcId="{6851BF9A-1335-4326-AB97-445FEC5AA7CC}" destId="{023DEBC1-A58F-4C98-A781-B154ED992494}" srcOrd="0" destOrd="0" presId="urn:microsoft.com/office/officeart/2005/8/layout/venn3"/>
    <dgm:cxn modelId="{F96F9E49-DB73-4966-9911-906003BE2D3B}" srcId="{182E9AFB-0460-421F-B28B-18FE3213FC00}" destId="{6851BF9A-1335-4326-AB97-445FEC5AA7CC}" srcOrd="0" destOrd="0" parTransId="{606FDA52-95AE-4E2D-A8B8-97F51CA409FD}" sibTransId="{B2ABD5E4-0994-48B3-80DC-9C19B865DD9C}"/>
    <dgm:cxn modelId="{8B3987CE-AEFB-42E3-BC29-81D7824DB8AF}" type="presOf" srcId="{1CB5D6E1-4A39-40F4-BAE8-EC10D8217204}" destId="{F49E4A6C-0FC0-4333-AE46-E45FEB732D76}" srcOrd="0" destOrd="0" presId="urn:microsoft.com/office/officeart/2005/8/layout/venn3"/>
    <dgm:cxn modelId="{866F36EB-9930-4EA6-B018-C4A9096EB087}" srcId="{182E9AFB-0460-421F-B28B-18FE3213FC00}" destId="{1CB5D6E1-4A39-40F4-BAE8-EC10D8217204}" srcOrd="2" destOrd="0" parTransId="{C84F1983-580E-4FD3-A25E-087E95287421}" sibTransId="{76BD3577-015A-4B66-A1FF-EABA91D0AC71}"/>
    <dgm:cxn modelId="{E02E87CD-C1FF-43E0-A854-74CC7CE6F620}" srcId="{182E9AFB-0460-421F-B28B-18FE3213FC00}" destId="{95F74708-473D-4755-A6E5-DA55C95CE22D}" srcOrd="1" destOrd="0" parTransId="{51212159-98BD-48A4-BAE8-B961183D402B}" sibTransId="{D96F10DB-8CD6-4FD0-A1A7-F960EB5AE94B}"/>
    <dgm:cxn modelId="{3EE7D13D-30A1-40BD-9862-C71188800587}" srcId="{182E9AFB-0460-421F-B28B-18FE3213FC00}" destId="{58ACE25F-D718-4373-8B4C-F19D8270318E}" srcOrd="4" destOrd="0" parTransId="{C2D2F84F-FE24-44C4-B2D1-D04402F1D965}" sibTransId="{8EBDE203-74AB-44A1-9A2D-E83A1EA0E23E}"/>
    <dgm:cxn modelId="{D28CD6E2-CC25-4322-9DA5-E5B1DE39E860}" type="presParOf" srcId="{6949390D-B192-4E83-BA8D-0908513C62C0}" destId="{023DEBC1-A58F-4C98-A781-B154ED992494}" srcOrd="0" destOrd="0" presId="urn:microsoft.com/office/officeart/2005/8/layout/venn3"/>
    <dgm:cxn modelId="{40E64226-4119-45CC-81FD-26B45FEFCC3B}" type="presParOf" srcId="{6949390D-B192-4E83-BA8D-0908513C62C0}" destId="{46DF2A38-FA89-41F3-9CB8-45072ACEA62B}" srcOrd="1" destOrd="0" presId="urn:microsoft.com/office/officeart/2005/8/layout/venn3"/>
    <dgm:cxn modelId="{56EA06C4-0454-4F69-8A61-4954DA2C05EB}" type="presParOf" srcId="{6949390D-B192-4E83-BA8D-0908513C62C0}" destId="{59AF875B-46A1-43BB-B687-4437AD4238FE}" srcOrd="2" destOrd="0" presId="urn:microsoft.com/office/officeart/2005/8/layout/venn3"/>
    <dgm:cxn modelId="{3DD11764-9593-46F1-AEDB-81B91D40D3AB}" type="presParOf" srcId="{6949390D-B192-4E83-BA8D-0908513C62C0}" destId="{DDC40E60-0768-4E8E-B0A9-33F622004CEE}" srcOrd="3" destOrd="0" presId="urn:microsoft.com/office/officeart/2005/8/layout/venn3"/>
    <dgm:cxn modelId="{FB5D354B-103D-4852-9DAB-B9178BB54296}" type="presParOf" srcId="{6949390D-B192-4E83-BA8D-0908513C62C0}" destId="{F49E4A6C-0FC0-4333-AE46-E45FEB732D76}" srcOrd="4" destOrd="0" presId="urn:microsoft.com/office/officeart/2005/8/layout/venn3"/>
    <dgm:cxn modelId="{A7ABC6DF-6932-4E9C-82A7-C912909DCB0E}" type="presParOf" srcId="{6949390D-B192-4E83-BA8D-0908513C62C0}" destId="{298A9E9C-AAAD-47DA-B168-B4800CC267C5}" srcOrd="5" destOrd="0" presId="urn:microsoft.com/office/officeart/2005/8/layout/venn3"/>
    <dgm:cxn modelId="{262A0654-F5D0-4326-9451-847FE4D585A1}" type="presParOf" srcId="{6949390D-B192-4E83-BA8D-0908513C62C0}" destId="{130FB0B9-E6A4-4616-97F5-9A1B0C77E92F}" srcOrd="6" destOrd="0" presId="urn:microsoft.com/office/officeart/2005/8/layout/venn3"/>
    <dgm:cxn modelId="{DDE635A7-74A8-48C5-BFC2-AA9C05059EC3}" type="presParOf" srcId="{6949390D-B192-4E83-BA8D-0908513C62C0}" destId="{5DDE1CC8-71EE-4ECC-93F9-95F0075A79E2}" srcOrd="7" destOrd="0" presId="urn:microsoft.com/office/officeart/2005/8/layout/venn3"/>
    <dgm:cxn modelId="{6A3DA407-33A6-4647-98D3-6A5542BD5A5F}" type="presParOf" srcId="{6949390D-B192-4E83-BA8D-0908513C62C0}" destId="{D59C2C81-7FBE-41A2-BE9B-8DC82F204875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57699-68B1-40B7-9C6C-2AB59F6AA6DC}" type="doc">
      <dgm:prSet loTypeId="urn:microsoft.com/office/officeart/2005/8/layout/venn3" loCatId="relationship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3786A3EF-AF20-4962-B4E0-C6A16FC5D358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Very Low</a:t>
          </a:r>
          <a:endParaRPr lang="en-IN" sz="1800" dirty="0">
            <a:latin typeface="Aharoni" pitchFamily="2" charset="-79"/>
            <a:cs typeface="Aharoni" pitchFamily="2" charset="-79"/>
          </a:endParaRPr>
        </a:p>
      </dgm:t>
    </dgm:pt>
    <dgm:pt modelId="{69E5BD9C-F0BC-4EDE-A9B4-BD976EDC7E47}" type="parTrans" cxnId="{00CF13EE-3F0C-4882-987F-8D306E55AA2E}">
      <dgm:prSet/>
      <dgm:spPr/>
      <dgm:t>
        <a:bodyPr/>
        <a:lstStyle/>
        <a:p>
          <a:endParaRPr lang="en-IN"/>
        </a:p>
      </dgm:t>
    </dgm:pt>
    <dgm:pt modelId="{4572895A-A722-48CA-9C06-0D9E3115ED85}" type="sibTrans" cxnId="{00CF13EE-3F0C-4882-987F-8D306E55AA2E}">
      <dgm:prSet/>
      <dgm:spPr/>
      <dgm:t>
        <a:bodyPr/>
        <a:lstStyle/>
        <a:p>
          <a:endParaRPr lang="en-IN"/>
        </a:p>
      </dgm:t>
    </dgm:pt>
    <dgm:pt modelId="{570B4F06-653B-4BA4-BDA7-5B48931BD3A0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Low</a:t>
          </a:r>
        </a:p>
      </dgm:t>
    </dgm:pt>
    <dgm:pt modelId="{F33F7839-4502-475F-9A60-746123381C26}" type="parTrans" cxnId="{B9C6ADFE-88F5-4C9A-A6CD-97485C50B80C}">
      <dgm:prSet/>
      <dgm:spPr/>
      <dgm:t>
        <a:bodyPr/>
        <a:lstStyle/>
        <a:p>
          <a:endParaRPr lang="en-IN"/>
        </a:p>
      </dgm:t>
    </dgm:pt>
    <dgm:pt modelId="{A72AA059-F81F-4499-B3C4-EBC0E8E9167E}" type="sibTrans" cxnId="{B9C6ADFE-88F5-4C9A-A6CD-97485C50B80C}">
      <dgm:prSet/>
      <dgm:spPr/>
      <dgm:t>
        <a:bodyPr/>
        <a:lstStyle/>
        <a:p>
          <a:endParaRPr lang="en-IN"/>
        </a:p>
      </dgm:t>
    </dgm:pt>
    <dgm:pt modelId="{DD21C140-0047-43CF-97A8-13D61DE5E89C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Nominal</a:t>
          </a:r>
          <a:endParaRPr lang="en-IN" sz="1200" dirty="0"/>
        </a:p>
      </dgm:t>
    </dgm:pt>
    <dgm:pt modelId="{C70EEFE5-B28B-46F3-A880-EDE7F774C083}" type="parTrans" cxnId="{DEDEC7F5-467D-4390-A928-DB8E716F7CAC}">
      <dgm:prSet/>
      <dgm:spPr/>
      <dgm:t>
        <a:bodyPr/>
        <a:lstStyle/>
        <a:p>
          <a:endParaRPr lang="en-IN"/>
        </a:p>
      </dgm:t>
    </dgm:pt>
    <dgm:pt modelId="{22DAFCD3-E0C8-4D83-9821-407546043E3D}" type="sibTrans" cxnId="{DEDEC7F5-467D-4390-A928-DB8E716F7CAC}">
      <dgm:prSet/>
      <dgm:spPr/>
      <dgm:t>
        <a:bodyPr/>
        <a:lstStyle/>
        <a:p>
          <a:endParaRPr lang="en-IN"/>
        </a:p>
      </dgm:t>
    </dgm:pt>
    <dgm:pt modelId="{B2E2F6C5-303E-4B90-BA89-2B94C3034691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High</a:t>
          </a:r>
        </a:p>
      </dgm:t>
    </dgm:pt>
    <dgm:pt modelId="{E3862282-A22D-4176-A802-D4BB433F7F3E}" type="parTrans" cxnId="{DF63DFC5-0080-4458-9276-CEDF76377824}">
      <dgm:prSet/>
      <dgm:spPr/>
      <dgm:t>
        <a:bodyPr/>
        <a:lstStyle/>
        <a:p>
          <a:endParaRPr lang="en-IN"/>
        </a:p>
      </dgm:t>
    </dgm:pt>
    <dgm:pt modelId="{914EB009-B4A2-45C8-88FA-C5332C4B2A90}" type="sibTrans" cxnId="{DF63DFC5-0080-4458-9276-CEDF76377824}">
      <dgm:prSet/>
      <dgm:spPr/>
      <dgm:t>
        <a:bodyPr/>
        <a:lstStyle/>
        <a:p>
          <a:endParaRPr lang="en-IN"/>
        </a:p>
      </dgm:t>
    </dgm:pt>
    <dgm:pt modelId="{BF124289-DF6B-45A7-A7F9-08768A2C2082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Very High</a:t>
          </a:r>
        </a:p>
      </dgm:t>
    </dgm:pt>
    <dgm:pt modelId="{B113DBEC-DB96-45DD-8106-70AD554E3359}" type="parTrans" cxnId="{CC1A820C-9993-4038-8856-475A71B4ECB0}">
      <dgm:prSet/>
      <dgm:spPr/>
      <dgm:t>
        <a:bodyPr/>
        <a:lstStyle/>
        <a:p>
          <a:endParaRPr lang="en-IN"/>
        </a:p>
      </dgm:t>
    </dgm:pt>
    <dgm:pt modelId="{34FAA7BD-1A2C-49A8-AD46-B8DC87EC87E9}" type="sibTrans" cxnId="{CC1A820C-9993-4038-8856-475A71B4ECB0}">
      <dgm:prSet/>
      <dgm:spPr/>
      <dgm:t>
        <a:bodyPr/>
        <a:lstStyle/>
        <a:p>
          <a:endParaRPr lang="en-IN"/>
        </a:p>
      </dgm:t>
    </dgm:pt>
    <dgm:pt modelId="{1329869F-1355-486C-A4E3-A6A28CE1FD68}">
      <dgm:prSet phldrT="[Text]" custT="1"/>
      <dgm:spPr/>
      <dgm:t>
        <a:bodyPr/>
        <a:lstStyle/>
        <a:p>
          <a:r>
            <a:rPr lang="en-IN" sz="1800" dirty="0" smtClean="0">
              <a:latin typeface="Aharoni" pitchFamily="2" charset="-79"/>
              <a:cs typeface="Aharoni" pitchFamily="2" charset="-79"/>
            </a:rPr>
            <a:t>Extra High</a:t>
          </a:r>
        </a:p>
      </dgm:t>
    </dgm:pt>
    <dgm:pt modelId="{77273683-752C-4D2D-AB49-2123692FFB41}" type="parTrans" cxnId="{EE16AE3A-C361-44C4-96BE-3C2FA2DE0091}">
      <dgm:prSet/>
      <dgm:spPr/>
      <dgm:t>
        <a:bodyPr/>
        <a:lstStyle/>
        <a:p>
          <a:endParaRPr lang="en-IN"/>
        </a:p>
      </dgm:t>
    </dgm:pt>
    <dgm:pt modelId="{8FEB6C58-D5F0-4925-8318-7D74372161CA}" type="sibTrans" cxnId="{EE16AE3A-C361-44C4-96BE-3C2FA2DE0091}">
      <dgm:prSet/>
      <dgm:spPr/>
      <dgm:t>
        <a:bodyPr/>
        <a:lstStyle/>
        <a:p>
          <a:endParaRPr lang="en-IN"/>
        </a:p>
      </dgm:t>
    </dgm:pt>
    <dgm:pt modelId="{49FB5FBF-4273-4926-8FE8-3B61C392F40A}" type="pres">
      <dgm:prSet presAssocID="{58457699-68B1-40B7-9C6C-2AB59F6AA6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0428FF-7072-4E56-8CB4-5286B9802947}" type="pres">
      <dgm:prSet presAssocID="{3786A3EF-AF20-4962-B4E0-C6A16FC5D358}" presName="Name5" presStyleLbl="vennNode1" presStyleIdx="0" presStyleCnt="6" custLinFactX="-100000" custLinFactNeighborX="-132156" custLinFactNeighborY="75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8B18CB-F853-4DFC-9207-489B3DFE0A86}" type="pres">
      <dgm:prSet presAssocID="{4572895A-A722-48CA-9C06-0D9E3115ED85}" presName="space" presStyleCnt="0"/>
      <dgm:spPr/>
    </dgm:pt>
    <dgm:pt modelId="{E2EFEE73-8195-4794-A21E-5FBFF1C80EDA}" type="pres">
      <dgm:prSet presAssocID="{570B4F06-653B-4BA4-BDA7-5B48931BD3A0}" presName="Name5" presStyleLbl="vennNode1" presStyleIdx="1" presStyleCnt="6" custLinFactX="-65359" custLinFactNeighborX="-100000" custLinFactNeighborY="-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E8CFAC-DC4D-4F67-AEB6-E8D9C1E9B0B1}" type="pres">
      <dgm:prSet presAssocID="{A72AA059-F81F-4499-B3C4-EBC0E8E9167E}" presName="space" presStyleCnt="0"/>
      <dgm:spPr/>
    </dgm:pt>
    <dgm:pt modelId="{1DEE69EF-D5C8-48AA-9FE2-2AA88D3D0417}" type="pres">
      <dgm:prSet presAssocID="{DD21C140-0047-43CF-97A8-13D61DE5E89C}" presName="Name5" presStyleLbl="vennNode1" presStyleIdx="2" presStyleCnt="6" custScaleX="157277" custLinFactX="-24287" custLinFactNeighborX="-100000" custLinFactNeighborY="-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4FDEBA-BDD2-459D-BE64-23E2D283A997}" type="pres">
      <dgm:prSet presAssocID="{22DAFCD3-E0C8-4D83-9821-407546043E3D}" presName="space" presStyleCnt="0"/>
      <dgm:spPr/>
    </dgm:pt>
    <dgm:pt modelId="{D71DEFF0-95D5-4315-BF66-B407FD24DF8A}" type="pres">
      <dgm:prSet presAssocID="{B2E2F6C5-303E-4B90-BA89-2B94C3034691}" presName="Name5" presStyleLbl="vennNode1" presStyleIdx="3" presStyleCnt="6" custLinFactNeighborX="13612" custLinFactNeighborY="-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C0A2E-57ED-417D-85D3-25C5D9644EC4}" type="pres">
      <dgm:prSet presAssocID="{914EB009-B4A2-45C8-88FA-C5332C4B2A90}" presName="space" presStyleCnt="0"/>
      <dgm:spPr/>
    </dgm:pt>
    <dgm:pt modelId="{240EC7BB-ECDD-4757-BD09-8A2EDCB9077A}" type="pres">
      <dgm:prSet presAssocID="{BF124289-DF6B-45A7-A7F9-08768A2C2082}" presName="Name5" presStyleLbl="vennNode1" presStyleIdx="4" presStyleCnt="6" custLinFactX="31361" custLinFactNeighborX="100000" custLinFactNeighborY="-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3E158C-F943-436C-973A-1833F6BB788D}" type="pres">
      <dgm:prSet presAssocID="{34FAA7BD-1A2C-49A8-AD46-B8DC87EC87E9}" presName="space" presStyleCnt="0"/>
      <dgm:spPr/>
    </dgm:pt>
    <dgm:pt modelId="{529E403B-FBC2-4D22-A199-722CD99A13D1}" type="pres">
      <dgm:prSet presAssocID="{1329869F-1355-486C-A4E3-A6A28CE1FD68}" presName="Name5" presStyleLbl="vennNode1" presStyleIdx="5" presStyleCnt="6" custScaleX="118393" custLinFactX="80000" custLinFactNeighborX="100000" custLinFactNeighborY="-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16AE3A-C361-44C4-96BE-3C2FA2DE0091}" srcId="{58457699-68B1-40B7-9C6C-2AB59F6AA6DC}" destId="{1329869F-1355-486C-A4E3-A6A28CE1FD68}" srcOrd="5" destOrd="0" parTransId="{77273683-752C-4D2D-AB49-2123692FFB41}" sibTransId="{8FEB6C58-D5F0-4925-8318-7D74372161CA}"/>
    <dgm:cxn modelId="{57ED0CA0-815F-4999-950E-19FE89F4555D}" type="presOf" srcId="{BF124289-DF6B-45A7-A7F9-08768A2C2082}" destId="{240EC7BB-ECDD-4757-BD09-8A2EDCB9077A}" srcOrd="0" destOrd="0" presId="urn:microsoft.com/office/officeart/2005/8/layout/venn3"/>
    <dgm:cxn modelId="{977331FE-FFBB-4093-AAB1-6E8912B0D9B6}" type="presOf" srcId="{DD21C140-0047-43CF-97A8-13D61DE5E89C}" destId="{1DEE69EF-D5C8-48AA-9FE2-2AA88D3D0417}" srcOrd="0" destOrd="0" presId="urn:microsoft.com/office/officeart/2005/8/layout/venn3"/>
    <dgm:cxn modelId="{9D5A4F7D-C7F6-4A9B-B0DF-09B2781B4BAF}" type="presOf" srcId="{570B4F06-653B-4BA4-BDA7-5B48931BD3A0}" destId="{E2EFEE73-8195-4794-A21E-5FBFF1C80EDA}" srcOrd="0" destOrd="0" presId="urn:microsoft.com/office/officeart/2005/8/layout/venn3"/>
    <dgm:cxn modelId="{CFEF8BB3-5409-4D56-9756-ECD94A3A085D}" type="presOf" srcId="{B2E2F6C5-303E-4B90-BA89-2B94C3034691}" destId="{D71DEFF0-95D5-4315-BF66-B407FD24DF8A}" srcOrd="0" destOrd="0" presId="urn:microsoft.com/office/officeart/2005/8/layout/venn3"/>
    <dgm:cxn modelId="{9787A801-6D56-4964-80AB-C0C45C3A7873}" type="presOf" srcId="{1329869F-1355-486C-A4E3-A6A28CE1FD68}" destId="{529E403B-FBC2-4D22-A199-722CD99A13D1}" srcOrd="0" destOrd="0" presId="urn:microsoft.com/office/officeart/2005/8/layout/venn3"/>
    <dgm:cxn modelId="{CC1A820C-9993-4038-8856-475A71B4ECB0}" srcId="{58457699-68B1-40B7-9C6C-2AB59F6AA6DC}" destId="{BF124289-DF6B-45A7-A7F9-08768A2C2082}" srcOrd="4" destOrd="0" parTransId="{B113DBEC-DB96-45DD-8106-70AD554E3359}" sibTransId="{34FAA7BD-1A2C-49A8-AD46-B8DC87EC87E9}"/>
    <dgm:cxn modelId="{DEDEC7F5-467D-4390-A928-DB8E716F7CAC}" srcId="{58457699-68B1-40B7-9C6C-2AB59F6AA6DC}" destId="{DD21C140-0047-43CF-97A8-13D61DE5E89C}" srcOrd="2" destOrd="0" parTransId="{C70EEFE5-B28B-46F3-A880-EDE7F774C083}" sibTransId="{22DAFCD3-E0C8-4D83-9821-407546043E3D}"/>
    <dgm:cxn modelId="{B9C6ADFE-88F5-4C9A-A6CD-97485C50B80C}" srcId="{58457699-68B1-40B7-9C6C-2AB59F6AA6DC}" destId="{570B4F06-653B-4BA4-BDA7-5B48931BD3A0}" srcOrd="1" destOrd="0" parTransId="{F33F7839-4502-475F-9A60-746123381C26}" sibTransId="{A72AA059-F81F-4499-B3C4-EBC0E8E9167E}"/>
    <dgm:cxn modelId="{30152CD3-FD33-437D-A8DE-494F47C69DC1}" type="presOf" srcId="{3786A3EF-AF20-4962-B4E0-C6A16FC5D358}" destId="{160428FF-7072-4E56-8CB4-5286B9802947}" srcOrd="0" destOrd="0" presId="urn:microsoft.com/office/officeart/2005/8/layout/venn3"/>
    <dgm:cxn modelId="{00CF13EE-3F0C-4882-987F-8D306E55AA2E}" srcId="{58457699-68B1-40B7-9C6C-2AB59F6AA6DC}" destId="{3786A3EF-AF20-4962-B4E0-C6A16FC5D358}" srcOrd="0" destOrd="0" parTransId="{69E5BD9C-F0BC-4EDE-A9B4-BD976EDC7E47}" sibTransId="{4572895A-A722-48CA-9C06-0D9E3115ED85}"/>
    <dgm:cxn modelId="{DF63DFC5-0080-4458-9276-CEDF76377824}" srcId="{58457699-68B1-40B7-9C6C-2AB59F6AA6DC}" destId="{B2E2F6C5-303E-4B90-BA89-2B94C3034691}" srcOrd="3" destOrd="0" parTransId="{E3862282-A22D-4176-A802-D4BB433F7F3E}" sibTransId="{914EB009-B4A2-45C8-88FA-C5332C4B2A90}"/>
    <dgm:cxn modelId="{F3CC51AB-3E69-4AFE-9E60-E0735C8142BD}" type="presOf" srcId="{58457699-68B1-40B7-9C6C-2AB59F6AA6DC}" destId="{49FB5FBF-4273-4926-8FE8-3B61C392F40A}" srcOrd="0" destOrd="0" presId="urn:microsoft.com/office/officeart/2005/8/layout/venn3"/>
    <dgm:cxn modelId="{CA148DF6-8FEB-4EB4-9C61-F2BAEC229ED8}" type="presParOf" srcId="{49FB5FBF-4273-4926-8FE8-3B61C392F40A}" destId="{160428FF-7072-4E56-8CB4-5286B9802947}" srcOrd="0" destOrd="0" presId="urn:microsoft.com/office/officeart/2005/8/layout/venn3"/>
    <dgm:cxn modelId="{75A567CC-A3C7-41D4-B6EB-5B85070CD78B}" type="presParOf" srcId="{49FB5FBF-4273-4926-8FE8-3B61C392F40A}" destId="{1C8B18CB-F853-4DFC-9207-489B3DFE0A86}" srcOrd="1" destOrd="0" presId="urn:microsoft.com/office/officeart/2005/8/layout/venn3"/>
    <dgm:cxn modelId="{F8368556-5E99-4910-B4E2-BB3BE2443DDD}" type="presParOf" srcId="{49FB5FBF-4273-4926-8FE8-3B61C392F40A}" destId="{E2EFEE73-8195-4794-A21E-5FBFF1C80EDA}" srcOrd="2" destOrd="0" presId="urn:microsoft.com/office/officeart/2005/8/layout/venn3"/>
    <dgm:cxn modelId="{D0867721-F191-4A4D-87E4-933122C1339E}" type="presParOf" srcId="{49FB5FBF-4273-4926-8FE8-3B61C392F40A}" destId="{8FE8CFAC-DC4D-4F67-AEB6-E8D9C1E9B0B1}" srcOrd="3" destOrd="0" presId="urn:microsoft.com/office/officeart/2005/8/layout/venn3"/>
    <dgm:cxn modelId="{54F77B68-DEFE-424D-BC31-BB3F9D4FB1FA}" type="presParOf" srcId="{49FB5FBF-4273-4926-8FE8-3B61C392F40A}" destId="{1DEE69EF-D5C8-48AA-9FE2-2AA88D3D0417}" srcOrd="4" destOrd="0" presId="urn:microsoft.com/office/officeart/2005/8/layout/venn3"/>
    <dgm:cxn modelId="{CE1F763B-033C-4D66-B425-BBE8F42837C7}" type="presParOf" srcId="{49FB5FBF-4273-4926-8FE8-3B61C392F40A}" destId="{D14FDEBA-BDD2-459D-BE64-23E2D283A997}" srcOrd="5" destOrd="0" presId="urn:microsoft.com/office/officeart/2005/8/layout/venn3"/>
    <dgm:cxn modelId="{AEA0B774-4368-41B9-88CB-90D84DEC61E2}" type="presParOf" srcId="{49FB5FBF-4273-4926-8FE8-3B61C392F40A}" destId="{D71DEFF0-95D5-4315-BF66-B407FD24DF8A}" srcOrd="6" destOrd="0" presId="urn:microsoft.com/office/officeart/2005/8/layout/venn3"/>
    <dgm:cxn modelId="{AE720021-F939-40F2-B1B4-98C8E8C0FBC7}" type="presParOf" srcId="{49FB5FBF-4273-4926-8FE8-3B61C392F40A}" destId="{859C0A2E-57ED-417D-85D3-25C5D9644EC4}" srcOrd="7" destOrd="0" presId="urn:microsoft.com/office/officeart/2005/8/layout/venn3"/>
    <dgm:cxn modelId="{36F00171-4A57-4FF5-A0DA-521886BE800D}" type="presParOf" srcId="{49FB5FBF-4273-4926-8FE8-3B61C392F40A}" destId="{240EC7BB-ECDD-4757-BD09-8A2EDCB9077A}" srcOrd="8" destOrd="0" presId="urn:microsoft.com/office/officeart/2005/8/layout/venn3"/>
    <dgm:cxn modelId="{7E55B5AB-0BFE-4160-85A0-E6DB4E6327E5}" type="presParOf" srcId="{49FB5FBF-4273-4926-8FE8-3B61C392F40A}" destId="{BC3E158C-F943-436C-973A-1833F6BB788D}" srcOrd="9" destOrd="0" presId="urn:microsoft.com/office/officeart/2005/8/layout/venn3"/>
    <dgm:cxn modelId="{12D84591-C2AE-4436-8C0F-DB201FE99917}" type="presParOf" srcId="{49FB5FBF-4273-4926-8FE8-3B61C392F40A}" destId="{529E403B-FBC2-4D22-A199-722CD99A13D1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D02513-CF9B-405B-BD10-D1866691384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CB9212-C028-41B6-A5F0-02760393B6A9}">
      <dgm:prSet phldrT="[Text]"/>
      <dgm:spPr/>
      <dgm:t>
        <a:bodyPr/>
        <a:lstStyle/>
        <a:p>
          <a:r>
            <a:rPr lang="en-IN" dirty="0" smtClean="0"/>
            <a:t>Product Attributes</a:t>
          </a:r>
          <a:endParaRPr lang="en-IN" dirty="0"/>
        </a:p>
      </dgm:t>
    </dgm:pt>
    <dgm:pt modelId="{D4AA3531-F352-450C-A524-69CD69C5CF9E}" type="parTrans" cxnId="{DFA7FBA3-FCEF-416F-9425-1049935219EA}">
      <dgm:prSet/>
      <dgm:spPr/>
      <dgm:t>
        <a:bodyPr/>
        <a:lstStyle/>
        <a:p>
          <a:endParaRPr lang="en-IN"/>
        </a:p>
      </dgm:t>
    </dgm:pt>
    <dgm:pt modelId="{2BB72254-9203-464C-B12F-792CAAE10A5D}" type="sibTrans" cxnId="{DFA7FBA3-FCEF-416F-9425-1049935219EA}">
      <dgm:prSet/>
      <dgm:spPr/>
      <dgm:t>
        <a:bodyPr/>
        <a:lstStyle/>
        <a:p>
          <a:endParaRPr lang="en-IN"/>
        </a:p>
      </dgm:t>
    </dgm:pt>
    <dgm:pt modelId="{18C5D87F-F808-47A9-84E5-8482581E9726}">
      <dgm:prSet phldrT="[Text]" custT="1"/>
      <dgm:spPr/>
      <dgm:t>
        <a:bodyPr/>
        <a:lstStyle/>
        <a:p>
          <a:r>
            <a:rPr lang="en-IN" sz="1600" dirty="0" smtClean="0"/>
            <a:t>Required Software Reliability (RELY)</a:t>
          </a:r>
          <a:endParaRPr lang="en-IN" sz="1600" dirty="0"/>
        </a:p>
      </dgm:t>
    </dgm:pt>
    <dgm:pt modelId="{52A24F39-FEBD-495B-808A-B633CE9D1164}" type="parTrans" cxnId="{18B1D583-168A-4FFD-9D15-3FE38BF1D44D}">
      <dgm:prSet/>
      <dgm:spPr/>
      <dgm:t>
        <a:bodyPr/>
        <a:lstStyle/>
        <a:p>
          <a:endParaRPr lang="en-IN"/>
        </a:p>
      </dgm:t>
    </dgm:pt>
    <dgm:pt modelId="{06EC0C37-49C8-4D90-9701-8D3844D8C580}" type="sibTrans" cxnId="{18B1D583-168A-4FFD-9D15-3FE38BF1D44D}">
      <dgm:prSet/>
      <dgm:spPr/>
      <dgm:t>
        <a:bodyPr/>
        <a:lstStyle/>
        <a:p>
          <a:endParaRPr lang="en-IN"/>
        </a:p>
      </dgm:t>
    </dgm:pt>
    <dgm:pt modelId="{395DBA95-DE29-4EA0-BA13-B73D3786E7B3}">
      <dgm:prSet phldrT="[Text]"/>
      <dgm:spPr/>
      <dgm:t>
        <a:bodyPr/>
        <a:lstStyle/>
        <a:p>
          <a:r>
            <a:rPr lang="en-IN" dirty="0" smtClean="0"/>
            <a:t>Personnel Attributes</a:t>
          </a:r>
          <a:endParaRPr lang="en-IN" dirty="0"/>
        </a:p>
      </dgm:t>
    </dgm:pt>
    <dgm:pt modelId="{15687568-D153-419C-820A-331262368013}" type="parTrans" cxnId="{291B5696-2C70-479A-9173-7A874CA73D2B}">
      <dgm:prSet/>
      <dgm:spPr/>
      <dgm:t>
        <a:bodyPr/>
        <a:lstStyle/>
        <a:p>
          <a:endParaRPr lang="en-IN"/>
        </a:p>
      </dgm:t>
    </dgm:pt>
    <dgm:pt modelId="{9F56985C-D67B-4C0D-A7F0-E9517641B11E}" type="sibTrans" cxnId="{291B5696-2C70-479A-9173-7A874CA73D2B}">
      <dgm:prSet/>
      <dgm:spPr/>
      <dgm:t>
        <a:bodyPr/>
        <a:lstStyle/>
        <a:p>
          <a:endParaRPr lang="en-IN"/>
        </a:p>
      </dgm:t>
    </dgm:pt>
    <dgm:pt modelId="{CE1EC990-0322-4732-908F-B0DDD389CAEF}">
      <dgm:prSet phldrT="[Text]" custT="1"/>
      <dgm:spPr/>
      <dgm:t>
        <a:bodyPr/>
        <a:lstStyle/>
        <a:p>
          <a:r>
            <a:rPr lang="en-IN" sz="1600" dirty="0" smtClean="0"/>
            <a:t>Analyst Capability (ACAP)</a:t>
          </a:r>
        </a:p>
      </dgm:t>
    </dgm:pt>
    <dgm:pt modelId="{40554874-C094-4934-8533-21F3FA5BA40A}" type="parTrans" cxnId="{C34BAEDE-CA4C-4A6B-9767-D3236E0B1A90}">
      <dgm:prSet/>
      <dgm:spPr/>
      <dgm:t>
        <a:bodyPr/>
        <a:lstStyle/>
        <a:p>
          <a:endParaRPr lang="en-IN"/>
        </a:p>
      </dgm:t>
    </dgm:pt>
    <dgm:pt modelId="{F9417C7B-947F-4A9C-A15E-551F0E8D1E87}" type="sibTrans" cxnId="{C34BAEDE-CA4C-4A6B-9767-D3236E0B1A90}">
      <dgm:prSet/>
      <dgm:spPr/>
      <dgm:t>
        <a:bodyPr/>
        <a:lstStyle/>
        <a:p>
          <a:endParaRPr lang="en-IN"/>
        </a:p>
      </dgm:t>
    </dgm:pt>
    <dgm:pt modelId="{89AFE577-1E0F-45D8-859E-3ADD96C91CE6}">
      <dgm:prSet phldrT="[Text]" custT="1"/>
      <dgm:spPr/>
      <dgm:t>
        <a:bodyPr/>
        <a:lstStyle/>
        <a:p>
          <a:r>
            <a:rPr lang="en-IN" sz="1600" dirty="0" smtClean="0"/>
            <a:t>Application Experience (AEXP)</a:t>
          </a:r>
        </a:p>
      </dgm:t>
    </dgm:pt>
    <dgm:pt modelId="{2BFB0307-FBD1-460C-A8B1-B63B2DF80D58}" type="parTrans" cxnId="{4E8B81BD-F8D6-46F4-8798-D99F1404E832}">
      <dgm:prSet/>
      <dgm:spPr/>
      <dgm:t>
        <a:bodyPr/>
        <a:lstStyle/>
        <a:p>
          <a:endParaRPr lang="en-IN"/>
        </a:p>
      </dgm:t>
    </dgm:pt>
    <dgm:pt modelId="{9A5D80D2-EE07-41AE-B2FF-DB17211C0BF8}" type="sibTrans" cxnId="{4E8B81BD-F8D6-46F4-8798-D99F1404E832}">
      <dgm:prSet/>
      <dgm:spPr/>
      <dgm:t>
        <a:bodyPr/>
        <a:lstStyle/>
        <a:p>
          <a:endParaRPr lang="en-IN"/>
        </a:p>
      </dgm:t>
    </dgm:pt>
    <dgm:pt modelId="{BCCE0130-16FD-4FB4-B934-0FA3AD2CB517}">
      <dgm:prSet phldrT="[Text]" custT="1"/>
      <dgm:spPr/>
      <dgm:t>
        <a:bodyPr/>
        <a:lstStyle/>
        <a:p>
          <a:r>
            <a:rPr lang="en-IN" sz="1600" dirty="0" smtClean="0"/>
            <a:t>Database Size (DATA)</a:t>
          </a:r>
          <a:endParaRPr lang="en-IN" sz="1600" dirty="0"/>
        </a:p>
      </dgm:t>
    </dgm:pt>
    <dgm:pt modelId="{12EE452E-DB1C-4633-8E4A-519DB3DF52CD}" type="parTrans" cxnId="{E89604D8-3ED1-4E3F-B7EC-FC88ADB9DF3E}">
      <dgm:prSet/>
      <dgm:spPr/>
      <dgm:t>
        <a:bodyPr/>
        <a:lstStyle/>
        <a:p>
          <a:endParaRPr lang="en-IN"/>
        </a:p>
      </dgm:t>
    </dgm:pt>
    <dgm:pt modelId="{9522F149-F89E-4A19-BFBA-1502EC427ECF}" type="sibTrans" cxnId="{E89604D8-3ED1-4E3F-B7EC-FC88ADB9DF3E}">
      <dgm:prSet/>
      <dgm:spPr/>
      <dgm:t>
        <a:bodyPr/>
        <a:lstStyle/>
        <a:p>
          <a:endParaRPr lang="en-IN"/>
        </a:p>
      </dgm:t>
    </dgm:pt>
    <dgm:pt modelId="{8DEBAC19-760B-4651-9114-77A5475CD82B}">
      <dgm:prSet phldrT="[Text]"/>
      <dgm:spPr/>
      <dgm:t>
        <a:bodyPr/>
        <a:lstStyle/>
        <a:p>
          <a:r>
            <a:rPr lang="en-IN" dirty="0" smtClean="0"/>
            <a:t>Project Attributes</a:t>
          </a:r>
          <a:endParaRPr lang="en-IN" dirty="0"/>
        </a:p>
      </dgm:t>
    </dgm:pt>
    <dgm:pt modelId="{8C8F59B5-9A74-4486-9E29-39230575F84D}" type="parTrans" cxnId="{24DBF50B-D37D-492B-9167-A7CCB1707EE2}">
      <dgm:prSet/>
      <dgm:spPr/>
      <dgm:t>
        <a:bodyPr/>
        <a:lstStyle/>
        <a:p>
          <a:endParaRPr lang="en-IN"/>
        </a:p>
      </dgm:t>
    </dgm:pt>
    <dgm:pt modelId="{B46536C7-7BA1-4BE3-BBEF-237DC0DFF27F}" type="sibTrans" cxnId="{24DBF50B-D37D-492B-9167-A7CCB1707EE2}">
      <dgm:prSet/>
      <dgm:spPr/>
      <dgm:t>
        <a:bodyPr/>
        <a:lstStyle/>
        <a:p>
          <a:endParaRPr lang="en-IN"/>
        </a:p>
      </dgm:t>
    </dgm:pt>
    <dgm:pt modelId="{A31E8E3F-1CB9-4460-9FA3-05C4FFCBA841}">
      <dgm:prSet phldrT="[Text]" custT="1"/>
      <dgm:spPr/>
      <dgm:t>
        <a:bodyPr/>
        <a:lstStyle/>
        <a:p>
          <a:r>
            <a:rPr lang="en-IN" sz="1600" dirty="0" smtClean="0"/>
            <a:t>Modern programming practices (MODP)</a:t>
          </a:r>
        </a:p>
      </dgm:t>
    </dgm:pt>
    <dgm:pt modelId="{34B9F407-60EF-472F-A3B2-27BAB018E848}" type="parTrans" cxnId="{79591879-BC3A-4230-AAB2-B44A417A750D}">
      <dgm:prSet/>
      <dgm:spPr/>
      <dgm:t>
        <a:bodyPr/>
        <a:lstStyle/>
        <a:p>
          <a:endParaRPr lang="en-IN"/>
        </a:p>
      </dgm:t>
    </dgm:pt>
    <dgm:pt modelId="{D2524732-DB96-4FBD-94D7-3149126769DE}" type="sibTrans" cxnId="{79591879-BC3A-4230-AAB2-B44A417A750D}">
      <dgm:prSet/>
      <dgm:spPr/>
      <dgm:t>
        <a:bodyPr/>
        <a:lstStyle/>
        <a:p>
          <a:endParaRPr lang="en-IN"/>
        </a:p>
      </dgm:t>
    </dgm:pt>
    <dgm:pt modelId="{B8CF8A01-B0B2-4107-B71A-357B3021498E}">
      <dgm:prSet phldrT="[Text]" custT="1"/>
      <dgm:spPr/>
      <dgm:t>
        <a:bodyPr/>
        <a:lstStyle/>
        <a:p>
          <a:r>
            <a:rPr lang="en-IN" sz="1600" dirty="0" smtClean="0"/>
            <a:t>Use of Software tools (TOOL)</a:t>
          </a:r>
        </a:p>
      </dgm:t>
    </dgm:pt>
    <dgm:pt modelId="{DD2E8DC9-8441-4C40-816C-BC4975301B14}" type="parTrans" cxnId="{646DF6E4-F127-4F57-91D4-76675B1064F2}">
      <dgm:prSet/>
      <dgm:spPr/>
      <dgm:t>
        <a:bodyPr/>
        <a:lstStyle/>
        <a:p>
          <a:endParaRPr lang="en-IN"/>
        </a:p>
      </dgm:t>
    </dgm:pt>
    <dgm:pt modelId="{B2335BBD-EAA3-4687-B770-96E4678562AF}" type="sibTrans" cxnId="{646DF6E4-F127-4F57-91D4-76675B1064F2}">
      <dgm:prSet/>
      <dgm:spPr/>
      <dgm:t>
        <a:bodyPr/>
        <a:lstStyle/>
        <a:p>
          <a:endParaRPr lang="en-IN"/>
        </a:p>
      </dgm:t>
    </dgm:pt>
    <dgm:pt modelId="{A8A43B89-8FFE-4312-9383-298A8CAE0DD7}">
      <dgm:prSet phldrT="[Text]" custT="1"/>
      <dgm:spPr/>
      <dgm:t>
        <a:bodyPr/>
        <a:lstStyle/>
        <a:p>
          <a:r>
            <a:rPr lang="en-IN" sz="1600" dirty="0" smtClean="0"/>
            <a:t>Computer turnaround time (TURN)</a:t>
          </a:r>
        </a:p>
      </dgm:t>
    </dgm:pt>
    <dgm:pt modelId="{9A1D308A-54D0-4493-B6E8-B41CAEEB3CA0}" type="sibTrans" cxnId="{3595D4BC-30B9-4780-A922-357482A13AA8}">
      <dgm:prSet/>
      <dgm:spPr/>
      <dgm:t>
        <a:bodyPr/>
        <a:lstStyle/>
        <a:p>
          <a:endParaRPr lang="en-IN"/>
        </a:p>
      </dgm:t>
    </dgm:pt>
    <dgm:pt modelId="{358019BD-7F89-493A-9CF5-4E45799651EB}" type="parTrans" cxnId="{3595D4BC-30B9-4780-A922-357482A13AA8}">
      <dgm:prSet/>
      <dgm:spPr/>
      <dgm:t>
        <a:bodyPr/>
        <a:lstStyle/>
        <a:p>
          <a:endParaRPr lang="en-IN"/>
        </a:p>
      </dgm:t>
    </dgm:pt>
    <dgm:pt modelId="{F8FC08A8-9A00-4FBB-BF3C-D53A17B92D12}">
      <dgm:prSet phldrT="[Text]" custT="1"/>
      <dgm:spPr/>
      <dgm:t>
        <a:bodyPr/>
        <a:lstStyle/>
        <a:p>
          <a:r>
            <a:rPr lang="en-IN" sz="1600" dirty="0" smtClean="0"/>
            <a:t>Execution Time Constraint (TIME)</a:t>
          </a:r>
        </a:p>
      </dgm:t>
    </dgm:pt>
    <dgm:pt modelId="{9FD86A40-6C1D-45C9-8503-2194AF12E43C}" type="sibTrans" cxnId="{C1FF72C9-8D4A-45B6-99B7-F11352EF5810}">
      <dgm:prSet/>
      <dgm:spPr/>
      <dgm:t>
        <a:bodyPr/>
        <a:lstStyle/>
        <a:p>
          <a:endParaRPr lang="en-IN"/>
        </a:p>
      </dgm:t>
    </dgm:pt>
    <dgm:pt modelId="{5488DCD8-CA05-4EEB-990F-0D612E826044}" type="parTrans" cxnId="{C1FF72C9-8D4A-45B6-99B7-F11352EF5810}">
      <dgm:prSet/>
      <dgm:spPr/>
      <dgm:t>
        <a:bodyPr/>
        <a:lstStyle/>
        <a:p>
          <a:endParaRPr lang="en-IN"/>
        </a:p>
      </dgm:t>
    </dgm:pt>
    <dgm:pt modelId="{541AEF38-768B-4C49-B302-C6776CDB2409}">
      <dgm:prSet phldrT="[Text]"/>
      <dgm:spPr/>
      <dgm:t>
        <a:bodyPr/>
        <a:lstStyle/>
        <a:p>
          <a:r>
            <a:rPr lang="en-IN" dirty="0" smtClean="0"/>
            <a:t>Computer Attributes</a:t>
          </a:r>
          <a:endParaRPr lang="en-IN" dirty="0"/>
        </a:p>
      </dgm:t>
    </dgm:pt>
    <dgm:pt modelId="{27A1FE55-F4D1-480E-A06C-21EC60516924}" type="sibTrans" cxnId="{10D65F1F-7096-40E7-9CC0-3BD14CA44371}">
      <dgm:prSet/>
      <dgm:spPr/>
      <dgm:t>
        <a:bodyPr/>
        <a:lstStyle/>
        <a:p>
          <a:endParaRPr lang="en-IN"/>
        </a:p>
      </dgm:t>
    </dgm:pt>
    <dgm:pt modelId="{5A89CEA7-6267-4C89-BBEE-8F5C7DD89256}" type="parTrans" cxnId="{10D65F1F-7096-40E7-9CC0-3BD14CA44371}">
      <dgm:prSet/>
      <dgm:spPr/>
      <dgm:t>
        <a:bodyPr/>
        <a:lstStyle/>
        <a:p>
          <a:endParaRPr lang="en-IN"/>
        </a:p>
      </dgm:t>
    </dgm:pt>
    <dgm:pt modelId="{0CD191BA-7A79-4C77-86F8-757F222B6151}">
      <dgm:prSet phldrT="[Text]" custT="1"/>
      <dgm:spPr/>
      <dgm:t>
        <a:bodyPr/>
        <a:lstStyle/>
        <a:p>
          <a:r>
            <a:rPr lang="en-IN" sz="1600" dirty="0" smtClean="0"/>
            <a:t>Product Complexity (CPLX)</a:t>
          </a:r>
          <a:endParaRPr lang="en-IN" sz="1600" dirty="0"/>
        </a:p>
      </dgm:t>
    </dgm:pt>
    <dgm:pt modelId="{26925B1D-CA7A-4D58-B779-ACB26699E09E}" type="parTrans" cxnId="{C28B48A7-0C54-4167-95A9-151741CE2629}">
      <dgm:prSet/>
      <dgm:spPr/>
      <dgm:t>
        <a:bodyPr/>
        <a:lstStyle/>
        <a:p>
          <a:endParaRPr lang="en-IN"/>
        </a:p>
      </dgm:t>
    </dgm:pt>
    <dgm:pt modelId="{CA766623-3046-4C03-8D48-343A3FB2218F}" type="sibTrans" cxnId="{C28B48A7-0C54-4167-95A9-151741CE2629}">
      <dgm:prSet/>
      <dgm:spPr/>
      <dgm:t>
        <a:bodyPr/>
        <a:lstStyle/>
        <a:p>
          <a:endParaRPr lang="en-IN"/>
        </a:p>
      </dgm:t>
    </dgm:pt>
    <dgm:pt modelId="{DB926C88-DBC4-4C2F-9301-B8D2B2A01A22}">
      <dgm:prSet phldrT="[Text]" custT="1"/>
      <dgm:spPr/>
      <dgm:t>
        <a:bodyPr/>
        <a:lstStyle/>
        <a:p>
          <a:r>
            <a:rPr lang="en-IN" sz="1600" dirty="0" smtClean="0"/>
            <a:t>Main Storage constraint (STOR)</a:t>
          </a:r>
        </a:p>
      </dgm:t>
    </dgm:pt>
    <dgm:pt modelId="{3C4C9B09-046C-48BD-956F-29FAC8464533}" type="parTrans" cxnId="{306219BF-6E40-43A3-968B-C7C506289467}">
      <dgm:prSet/>
      <dgm:spPr/>
      <dgm:t>
        <a:bodyPr/>
        <a:lstStyle/>
        <a:p>
          <a:endParaRPr lang="en-IN"/>
        </a:p>
      </dgm:t>
    </dgm:pt>
    <dgm:pt modelId="{1E22819E-1611-47AC-9F98-F549E238CA5C}" type="sibTrans" cxnId="{306219BF-6E40-43A3-968B-C7C506289467}">
      <dgm:prSet/>
      <dgm:spPr/>
      <dgm:t>
        <a:bodyPr/>
        <a:lstStyle/>
        <a:p>
          <a:endParaRPr lang="en-IN"/>
        </a:p>
      </dgm:t>
    </dgm:pt>
    <dgm:pt modelId="{F8B7F9BE-C9AF-46C2-9518-D05CE36467CE}">
      <dgm:prSet phldrT="[Text]" custT="1"/>
      <dgm:spPr/>
      <dgm:t>
        <a:bodyPr/>
        <a:lstStyle/>
        <a:p>
          <a:r>
            <a:rPr lang="en-IN" sz="1600" dirty="0" smtClean="0"/>
            <a:t>Virtual Machine volatility (VIRT)</a:t>
          </a:r>
        </a:p>
      </dgm:t>
    </dgm:pt>
    <dgm:pt modelId="{6EC21AB8-739C-4ACA-92A5-B7ECFCF5BE46}" type="parTrans" cxnId="{2883772F-C2B5-497E-8D27-8F450508C0EA}">
      <dgm:prSet/>
      <dgm:spPr/>
      <dgm:t>
        <a:bodyPr/>
        <a:lstStyle/>
        <a:p>
          <a:endParaRPr lang="en-IN"/>
        </a:p>
      </dgm:t>
    </dgm:pt>
    <dgm:pt modelId="{A3D79F09-1ED1-497E-BB93-EF35E58EFF1E}" type="sibTrans" cxnId="{2883772F-C2B5-497E-8D27-8F450508C0EA}">
      <dgm:prSet/>
      <dgm:spPr/>
      <dgm:t>
        <a:bodyPr/>
        <a:lstStyle/>
        <a:p>
          <a:endParaRPr lang="en-IN"/>
        </a:p>
      </dgm:t>
    </dgm:pt>
    <dgm:pt modelId="{D21D4BBF-9129-40E9-BAC1-62A3D0A62595}">
      <dgm:prSet phldrT="[Text]" custT="1"/>
      <dgm:spPr/>
      <dgm:t>
        <a:bodyPr/>
        <a:lstStyle/>
        <a:p>
          <a:r>
            <a:rPr lang="en-IN" sz="1600" dirty="0" smtClean="0"/>
            <a:t>Programmer Capability (PCAP)</a:t>
          </a:r>
        </a:p>
      </dgm:t>
    </dgm:pt>
    <dgm:pt modelId="{83AE3561-C71A-4ACE-AF8F-F8276B542982}" type="parTrans" cxnId="{4284E4D8-B868-41A4-A8BA-C4B0B76AEC51}">
      <dgm:prSet/>
      <dgm:spPr/>
      <dgm:t>
        <a:bodyPr/>
        <a:lstStyle/>
        <a:p>
          <a:endParaRPr lang="en-IN"/>
        </a:p>
      </dgm:t>
    </dgm:pt>
    <dgm:pt modelId="{0353B7D6-C4B9-49AE-8A24-D418ECC11249}" type="sibTrans" cxnId="{4284E4D8-B868-41A4-A8BA-C4B0B76AEC51}">
      <dgm:prSet/>
      <dgm:spPr/>
      <dgm:t>
        <a:bodyPr/>
        <a:lstStyle/>
        <a:p>
          <a:endParaRPr lang="en-IN"/>
        </a:p>
      </dgm:t>
    </dgm:pt>
    <dgm:pt modelId="{FA8B94B5-9018-4BB9-A998-0971CA854C5A}">
      <dgm:prSet phldrT="[Text]" custT="1"/>
      <dgm:spPr/>
      <dgm:t>
        <a:bodyPr/>
        <a:lstStyle/>
        <a:p>
          <a:r>
            <a:rPr lang="en-IN" sz="1600" dirty="0" smtClean="0"/>
            <a:t>Virtual Machine Experience (VEXP)</a:t>
          </a:r>
        </a:p>
      </dgm:t>
    </dgm:pt>
    <dgm:pt modelId="{62B0DBFE-8DF7-4681-AABD-4646980C4A2E}" type="parTrans" cxnId="{E6BF6F59-B716-4920-938F-A77FEE5C0B99}">
      <dgm:prSet/>
      <dgm:spPr/>
      <dgm:t>
        <a:bodyPr/>
        <a:lstStyle/>
        <a:p>
          <a:endParaRPr lang="en-IN"/>
        </a:p>
      </dgm:t>
    </dgm:pt>
    <dgm:pt modelId="{B7155F5B-1BD3-43CD-87F0-7DAC3CB94A70}" type="sibTrans" cxnId="{E6BF6F59-B716-4920-938F-A77FEE5C0B99}">
      <dgm:prSet/>
      <dgm:spPr/>
      <dgm:t>
        <a:bodyPr/>
        <a:lstStyle/>
        <a:p>
          <a:endParaRPr lang="en-IN"/>
        </a:p>
      </dgm:t>
    </dgm:pt>
    <dgm:pt modelId="{0902C063-5142-4CDE-B652-31BC387412E8}">
      <dgm:prSet phldrT="[Text]" custT="1"/>
      <dgm:spPr/>
      <dgm:t>
        <a:bodyPr/>
        <a:lstStyle/>
        <a:p>
          <a:r>
            <a:rPr lang="en-IN" sz="1600" dirty="0" smtClean="0"/>
            <a:t>Programming language Experience (LEXP)</a:t>
          </a:r>
        </a:p>
      </dgm:t>
    </dgm:pt>
    <dgm:pt modelId="{476E4A97-CDC0-432E-87F2-F306F2B5EDC7}" type="parTrans" cxnId="{BF861527-8DBB-4E03-B94C-482A32B99C94}">
      <dgm:prSet/>
      <dgm:spPr/>
      <dgm:t>
        <a:bodyPr/>
        <a:lstStyle/>
        <a:p>
          <a:endParaRPr lang="en-IN"/>
        </a:p>
      </dgm:t>
    </dgm:pt>
    <dgm:pt modelId="{13BB3A46-EE53-4204-9974-1BBFEF0C936A}" type="sibTrans" cxnId="{BF861527-8DBB-4E03-B94C-482A32B99C94}">
      <dgm:prSet/>
      <dgm:spPr/>
      <dgm:t>
        <a:bodyPr/>
        <a:lstStyle/>
        <a:p>
          <a:endParaRPr lang="en-IN"/>
        </a:p>
      </dgm:t>
    </dgm:pt>
    <dgm:pt modelId="{A4FD3562-E3D1-4644-B0E0-4F3BAC42E38E}">
      <dgm:prSet phldrT="[Text]" custT="1"/>
      <dgm:spPr/>
      <dgm:t>
        <a:bodyPr/>
        <a:lstStyle/>
        <a:p>
          <a:r>
            <a:rPr lang="en-IN" sz="1600" dirty="0" smtClean="0"/>
            <a:t>Required development schedule (SCED)</a:t>
          </a:r>
        </a:p>
      </dgm:t>
    </dgm:pt>
    <dgm:pt modelId="{AD6E545E-6326-4FC1-842B-B07D99DCBED5}" type="parTrans" cxnId="{8E43733D-7128-4166-A855-0AA3BDB926F8}">
      <dgm:prSet/>
      <dgm:spPr/>
    </dgm:pt>
    <dgm:pt modelId="{FC37AD8B-60BF-4FF8-AEDB-C584447F14F4}" type="sibTrans" cxnId="{8E43733D-7128-4166-A855-0AA3BDB926F8}">
      <dgm:prSet/>
      <dgm:spPr/>
    </dgm:pt>
    <dgm:pt modelId="{F8DFE5B2-C47E-4C70-A3C7-91C04DE6A32F}" type="pres">
      <dgm:prSet presAssocID="{14D02513-CF9B-405B-BD10-D18666913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19B893-DDF0-4279-A9AC-006CC8F37251}" type="pres">
      <dgm:prSet presAssocID="{50CB9212-C028-41B6-A5F0-02760393B6A9}" presName="linNode" presStyleCnt="0"/>
      <dgm:spPr/>
    </dgm:pt>
    <dgm:pt modelId="{CE8F5E1C-6DB3-43DE-9AEC-08A4A931AB6A}" type="pres">
      <dgm:prSet presAssocID="{50CB9212-C028-41B6-A5F0-02760393B6A9}" presName="parentText" presStyleLbl="node1" presStyleIdx="0" presStyleCnt="4" custScaleX="86303" custScaleY="86043" custLinFactNeighborX="845" custLinFactNeighborY="22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1CB78E-0B88-45B5-BDE7-1B79EAD0D185}" type="pres">
      <dgm:prSet presAssocID="{50CB9212-C028-41B6-A5F0-02760393B6A9}" presName="descendantText" presStyleLbl="alignAccFollowNode1" presStyleIdx="0" presStyleCnt="4" custLinFactNeighborX="1502" custLinFactNeighborY="27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45571C-0B7F-426A-AEA1-98C9EEAE4B2B}" type="pres">
      <dgm:prSet presAssocID="{2BB72254-9203-464C-B12F-792CAAE10A5D}" presName="sp" presStyleCnt="0"/>
      <dgm:spPr/>
    </dgm:pt>
    <dgm:pt modelId="{1B101723-2DE8-43B5-89EC-425378246F6F}" type="pres">
      <dgm:prSet presAssocID="{541AEF38-768B-4C49-B302-C6776CDB2409}" presName="linNode" presStyleCnt="0"/>
      <dgm:spPr/>
    </dgm:pt>
    <dgm:pt modelId="{57F7546F-0735-4859-A86A-9627CE4C8737}" type="pres">
      <dgm:prSet presAssocID="{541AEF38-768B-4C49-B302-C6776CDB2409}" presName="parentText" presStyleLbl="node1" presStyleIdx="1" presStyleCnt="4" custScaleX="8976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3930A7-A7D2-4E95-9BCA-6B0279277DED}" type="pres">
      <dgm:prSet presAssocID="{541AEF38-768B-4C49-B302-C6776CDB2409}" presName="descendantText" presStyleLbl="alignAccFollowNode1" presStyleIdx="1" presStyleCnt="4" custLinFactNeighborX="-229" custLinFactNeighborY="11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173A2D-A48D-4A33-BB98-499F9B6C5217}" type="pres">
      <dgm:prSet presAssocID="{27A1FE55-F4D1-480E-A06C-21EC60516924}" presName="sp" presStyleCnt="0"/>
      <dgm:spPr/>
    </dgm:pt>
    <dgm:pt modelId="{D82F1F41-0591-4ADF-A127-27ACCA9A4D1B}" type="pres">
      <dgm:prSet presAssocID="{395DBA95-DE29-4EA0-BA13-B73D3786E7B3}" presName="linNode" presStyleCnt="0"/>
      <dgm:spPr/>
    </dgm:pt>
    <dgm:pt modelId="{279DDA6D-1D59-4ACA-AA69-5EE5B6BD06E0}" type="pres">
      <dgm:prSet presAssocID="{395DBA95-DE29-4EA0-BA13-B73D3786E7B3}" presName="parentText" presStyleLbl="node1" presStyleIdx="2" presStyleCnt="4" custScaleX="89308" custScaleY="10966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85F139-9000-428D-AF6C-7C2DB347D229}" type="pres">
      <dgm:prSet presAssocID="{395DBA95-DE29-4EA0-BA13-B73D3786E7B3}" presName="descendantText" presStyleLbl="alignAccFollowNode1" presStyleIdx="2" presStyleCnt="4" custScaleY="120651" custLinFactNeighborX="316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02D99-CCE5-4AF9-9373-C446006C0ABA}" type="pres">
      <dgm:prSet presAssocID="{9F56985C-D67B-4C0D-A7F0-E9517641B11E}" presName="sp" presStyleCnt="0"/>
      <dgm:spPr/>
    </dgm:pt>
    <dgm:pt modelId="{EEDCCB3A-1E6A-4FCA-BE9C-642AED27FC9D}" type="pres">
      <dgm:prSet presAssocID="{8DEBAC19-760B-4651-9114-77A5475CD82B}" presName="linNode" presStyleCnt="0"/>
      <dgm:spPr/>
    </dgm:pt>
    <dgm:pt modelId="{2C87CC42-D3BF-4C00-AE99-6991F56FC454}" type="pres">
      <dgm:prSet presAssocID="{8DEBAC19-760B-4651-9114-77A5475CD82B}" presName="parentText" presStyleLbl="node1" presStyleIdx="3" presStyleCnt="4" custScaleX="86303" custLinFactNeighborX="845" custLinFactNeighborY="22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DF130-7ACD-4C24-BBDB-612C3943A33A}" type="pres">
      <dgm:prSet presAssocID="{8DEBAC19-760B-4651-9114-77A5475CD82B}" presName="descendantText" presStyleLbl="alignAccFollowNode1" presStyleIdx="3" presStyleCnt="4" custLinFactNeighborX="1502" custLinFactNeighborY="27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53C026-0410-44E2-BB9B-431356BC5E58}" type="presOf" srcId="{CE1EC990-0322-4732-908F-B0DDD389CAEF}" destId="{6385F139-9000-428D-AF6C-7C2DB347D229}" srcOrd="0" destOrd="0" presId="urn:microsoft.com/office/officeart/2005/8/layout/vList5"/>
    <dgm:cxn modelId="{10D65F1F-7096-40E7-9CC0-3BD14CA44371}" srcId="{14D02513-CF9B-405B-BD10-D18666913840}" destId="{541AEF38-768B-4C49-B302-C6776CDB2409}" srcOrd="1" destOrd="0" parTransId="{5A89CEA7-6267-4C89-BBEE-8F5C7DD89256}" sibTransId="{27A1FE55-F4D1-480E-A06C-21EC60516924}"/>
    <dgm:cxn modelId="{CBFBD10C-DA5B-43E9-BE16-8872092BADE6}" type="presOf" srcId="{0902C063-5142-4CDE-B652-31BC387412E8}" destId="{6385F139-9000-428D-AF6C-7C2DB347D229}" srcOrd="0" destOrd="4" presId="urn:microsoft.com/office/officeart/2005/8/layout/vList5"/>
    <dgm:cxn modelId="{306219BF-6E40-43A3-968B-C7C506289467}" srcId="{541AEF38-768B-4C49-B302-C6776CDB2409}" destId="{DB926C88-DBC4-4C2F-9301-B8D2B2A01A22}" srcOrd="1" destOrd="0" parTransId="{3C4C9B09-046C-48BD-956F-29FAC8464533}" sibTransId="{1E22819E-1611-47AC-9F98-F549E238CA5C}"/>
    <dgm:cxn modelId="{24DBF50B-D37D-492B-9167-A7CCB1707EE2}" srcId="{14D02513-CF9B-405B-BD10-D18666913840}" destId="{8DEBAC19-760B-4651-9114-77A5475CD82B}" srcOrd="3" destOrd="0" parTransId="{8C8F59B5-9A74-4486-9E29-39230575F84D}" sibTransId="{B46536C7-7BA1-4BE3-BBEF-237DC0DFF27F}"/>
    <dgm:cxn modelId="{0BA6CA3E-34F9-4C83-BA09-8ADE284D7FDF}" type="presOf" srcId="{14D02513-CF9B-405B-BD10-D18666913840}" destId="{F8DFE5B2-C47E-4C70-A3C7-91C04DE6A32F}" srcOrd="0" destOrd="0" presId="urn:microsoft.com/office/officeart/2005/8/layout/vList5"/>
    <dgm:cxn modelId="{487BDFDF-6B36-4201-B1F9-C70B874E720D}" type="presOf" srcId="{0CD191BA-7A79-4C77-86F8-757F222B6151}" destId="{FE1CB78E-0B88-45B5-BDE7-1B79EAD0D185}" srcOrd="0" destOrd="2" presId="urn:microsoft.com/office/officeart/2005/8/layout/vList5"/>
    <dgm:cxn modelId="{C73A1216-F872-486A-9E39-DC8F55E5A9FC}" type="presOf" srcId="{B8CF8A01-B0B2-4107-B71A-357B3021498E}" destId="{464DF130-7ACD-4C24-BBDB-612C3943A33A}" srcOrd="0" destOrd="1" presId="urn:microsoft.com/office/officeart/2005/8/layout/vList5"/>
    <dgm:cxn modelId="{0938B588-5086-4C7C-AA6B-09CC0516F464}" type="presOf" srcId="{DB926C88-DBC4-4C2F-9301-B8D2B2A01A22}" destId="{B13930A7-A7D2-4E95-9BCA-6B0279277DED}" srcOrd="0" destOrd="1" presId="urn:microsoft.com/office/officeart/2005/8/layout/vList5"/>
    <dgm:cxn modelId="{C1FF72C9-8D4A-45B6-99B7-F11352EF5810}" srcId="{541AEF38-768B-4C49-B302-C6776CDB2409}" destId="{F8FC08A8-9A00-4FBB-BF3C-D53A17B92D12}" srcOrd="0" destOrd="0" parTransId="{5488DCD8-CA05-4EEB-990F-0D612E826044}" sibTransId="{9FD86A40-6C1D-45C9-8503-2194AF12E43C}"/>
    <dgm:cxn modelId="{C28B48A7-0C54-4167-95A9-151741CE2629}" srcId="{50CB9212-C028-41B6-A5F0-02760393B6A9}" destId="{0CD191BA-7A79-4C77-86F8-757F222B6151}" srcOrd="2" destOrd="0" parTransId="{26925B1D-CA7A-4D58-B779-ACB26699E09E}" sibTransId="{CA766623-3046-4C03-8D48-343A3FB2218F}"/>
    <dgm:cxn modelId="{D8CE24A8-884A-4C92-B5DD-D77103C71A66}" type="presOf" srcId="{89AFE577-1E0F-45D8-859E-3ADD96C91CE6}" destId="{6385F139-9000-428D-AF6C-7C2DB347D229}" srcOrd="0" destOrd="1" presId="urn:microsoft.com/office/officeart/2005/8/layout/vList5"/>
    <dgm:cxn modelId="{E89604D8-3ED1-4E3F-B7EC-FC88ADB9DF3E}" srcId="{50CB9212-C028-41B6-A5F0-02760393B6A9}" destId="{BCCE0130-16FD-4FB4-B934-0FA3AD2CB517}" srcOrd="1" destOrd="0" parTransId="{12EE452E-DB1C-4633-8E4A-519DB3DF52CD}" sibTransId="{9522F149-F89E-4A19-BFBA-1502EC427ECF}"/>
    <dgm:cxn modelId="{8E43733D-7128-4166-A855-0AA3BDB926F8}" srcId="{8DEBAC19-760B-4651-9114-77A5475CD82B}" destId="{A4FD3562-E3D1-4644-B0E0-4F3BAC42E38E}" srcOrd="2" destOrd="0" parTransId="{AD6E545E-6326-4FC1-842B-B07D99DCBED5}" sibTransId="{FC37AD8B-60BF-4FF8-AEDB-C584447F14F4}"/>
    <dgm:cxn modelId="{AA774385-CEA0-4B86-8FA4-96E87ACF5720}" type="presOf" srcId="{D21D4BBF-9129-40E9-BAC1-62A3D0A62595}" destId="{6385F139-9000-428D-AF6C-7C2DB347D229}" srcOrd="0" destOrd="2" presId="urn:microsoft.com/office/officeart/2005/8/layout/vList5"/>
    <dgm:cxn modelId="{5CE1866E-388C-40FB-B40D-3341CDC4623E}" type="presOf" srcId="{50CB9212-C028-41B6-A5F0-02760393B6A9}" destId="{CE8F5E1C-6DB3-43DE-9AEC-08A4A931AB6A}" srcOrd="0" destOrd="0" presId="urn:microsoft.com/office/officeart/2005/8/layout/vList5"/>
    <dgm:cxn modelId="{4E8B81BD-F8D6-46F4-8798-D99F1404E832}" srcId="{395DBA95-DE29-4EA0-BA13-B73D3786E7B3}" destId="{89AFE577-1E0F-45D8-859E-3ADD96C91CE6}" srcOrd="1" destOrd="0" parTransId="{2BFB0307-FBD1-460C-A8B1-B63B2DF80D58}" sibTransId="{9A5D80D2-EE07-41AE-B2FF-DB17211C0BF8}"/>
    <dgm:cxn modelId="{E6BF6F59-B716-4920-938F-A77FEE5C0B99}" srcId="{395DBA95-DE29-4EA0-BA13-B73D3786E7B3}" destId="{FA8B94B5-9018-4BB9-A998-0971CA854C5A}" srcOrd="3" destOrd="0" parTransId="{62B0DBFE-8DF7-4681-AABD-4646980C4A2E}" sibTransId="{B7155F5B-1BD3-43CD-87F0-7DAC3CB94A70}"/>
    <dgm:cxn modelId="{7C303BF2-B6B2-4999-A4A0-425B5D67B9FA}" type="presOf" srcId="{A8A43B89-8FFE-4312-9383-298A8CAE0DD7}" destId="{B13930A7-A7D2-4E95-9BCA-6B0279277DED}" srcOrd="0" destOrd="3" presId="urn:microsoft.com/office/officeart/2005/8/layout/vList5"/>
    <dgm:cxn modelId="{646DF6E4-F127-4F57-91D4-76675B1064F2}" srcId="{8DEBAC19-760B-4651-9114-77A5475CD82B}" destId="{B8CF8A01-B0B2-4107-B71A-357B3021498E}" srcOrd="1" destOrd="0" parTransId="{DD2E8DC9-8441-4C40-816C-BC4975301B14}" sibTransId="{B2335BBD-EAA3-4687-B770-96E4678562AF}"/>
    <dgm:cxn modelId="{ADFDF5DE-58FA-430E-AF0B-3B76ABF44002}" type="presOf" srcId="{8DEBAC19-760B-4651-9114-77A5475CD82B}" destId="{2C87CC42-D3BF-4C00-AE99-6991F56FC454}" srcOrd="0" destOrd="0" presId="urn:microsoft.com/office/officeart/2005/8/layout/vList5"/>
    <dgm:cxn modelId="{DFA7FBA3-FCEF-416F-9425-1049935219EA}" srcId="{14D02513-CF9B-405B-BD10-D18666913840}" destId="{50CB9212-C028-41B6-A5F0-02760393B6A9}" srcOrd="0" destOrd="0" parTransId="{D4AA3531-F352-450C-A524-69CD69C5CF9E}" sibTransId="{2BB72254-9203-464C-B12F-792CAAE10A5D}"/>
    <dgm:cxn modelId="{4284E4D8-B868-41A4-A8BA-C4B0B76AEC51}" srcId="{395DBA95-DE29-4EA0-BA13-B73D3786E7B3}" destId="{D21D4BBF-9129-40E9-BAC1-62A3D0A62595}" srcOrd="2" destOrd="0" parTransId="{83AE3561-C71A-4ACE-AF8F-F8276B542982}" sibTransId="{0353B7D6-C4B9-49AE-8A24-D418ECC11249}"/>
    <dgm:cxn modelId="{3595D4BC-30B9-4780-A922-357482A13AA8}" srcId="{541AEF38-768B-4C49-B302-C6776CDB2409}" destId="{A8A43B89-8FFE-4312-9383-298A8CAE0DD7}" srcOrd="3" destOrd="0" parTransId="{358019BD-7F89-493A-9CF5-4E45799651EB}" sibTransId="{9A1D308A-54D0-4493-B6E8-B41CAEEB3CA0}"/>
    <dgm:cxn modelId="{23D1347B-BD73-43ED-918A-FD17056759C0}" type="presOf" srcId="{A31E8E3F-1CB9-4460-9FA3-05C4FFCBA841}" destId="{464DF130-7ACD-4C24-BBDB-612C3943A33A}" srcOrd="0" destOrd="0" presId="urn:microsoft.com/office/officeart/2005/8/layout/vList5"/>
    <dgm:cxn modelId="{2A54B438-9001-4508-BD0F-A65E76A3B056}" type="presOf" srcId="{541AEF38-768B-4C49-B302-C6776CDB2409}" destId="{57F7546F-0735-4859-A86A-9627CE4C8737}" srcOrd="0" destOrd="0" presId="urn:microsoft.com/office/officeart/2005/8/layout/vList5"/>
    <dgm:cxn modelId="{CD269C0D-B317-4B05-8378-C9C765278B66}" type="presOf" srcId="{18C5D87F-F808-47A9-84E5-8482581E9726}" destId="{FE1CB78E-0B88-45B5-BDE7-1B79EAD0D185}" srcOrd="0" destOrd="0" presId="urn:microsoft.com/office/officeart/2005/8/layout/vList5"/>
    <dgm:cxn modelId="{A883396A-B436-4E0C-960A-AA01236F6447}" type="presOf" srcId="{395DBA95-DE29-4EA0-BA13-B73D3786E7B3}" destId="{279DDA6D-1D59-4ACA-AA69-5EE5B6BD06E0}" srcOrd="0" destOrd="0" presId="urn:microsoft.com/office/officeart/2005/8/layout/vList5"/>
    <dgm:cxn modelId="{BBB4ABCC-E68B-4CF0-8402-97C5DFA2BC60}" type="presOf" srcId="{BCCE0130-16FD-4FB4-B934-0FA3AD2CB517}" destId="{FE1CB78E-0B88-45B5-BDE7-1B79EAD0D185}" srcOrd="0" destOrd="1" presId="urn:microsoft.com/office/officeart/2005/8/layout/vList5"/>
    <dgm:cxn modelId="{555B2F4C-ECF0-4B36-B8EC-283B08CC2C1D}" type="presOf" srcId="{FA8B94B5-9018-4BB9-A998-0971CA854C5A}" destId="{6385F139-9000-428D-AF6C-7C2DB347D229}" srcOrd="0" destOrd="3" presId="urn:microsoft.com/office/officeart/2005/8/layout/vList5"/>
    <dgm:cxn modelId="{291B5696-2C70-479A-9173-7A874CA73D2B}" srcId="{14D02513-CF9B-405B-BD10-D18666913840}" destId="{395DBA95-DE29-4EA0-BA13-B73D3786E7B3}" srcOrd="2" destOrd="0" parTransId="{15687568-D153-419C-820A-331262368013}" sibTransId="{9F56985C-D67B-4C0D-A7F0-E9517641B11E}"/>
    <dgm:cxn modelId="{79591879-BC3A-4230-AAB2-B44A417A750D}" srcId="{8DEBAC19-760B-4651-9114-77A5475CD82B}" destId="{A31E8E3F-1CB9-4460-9FA3-05C4FFCBA841}" srcOrd="0" destOrd="0" parTransId="{34B9F407-60EF-472F-A3B2-27BAB018E848}" sibTransId="{D2524732-DB96-4FBD-94D7-3149126769DE}"/>
    <dgm:cxn modelId="{2A3EDD4E-5777-40A0-963A-E88BF1365619}" type="presOf" srcId="{F8B7F9BE-C9AF-46C2-9518-D05CE36467CE}" destId="{B13930A7-A7D2-4E95-9BCA-6B0279277DED}" srcOrd="0" destOrd="2" presId="urn:microsoft.com/office/officeart/2005/8/layout/vList5"/>
    <dgm:cxn modelId="{46D2D34A-0713-4159-BA2B-22DF746A18DB}" type="presOf" srcId="{F8FC08A8-9A00-4FBB-BF3C-D53A17B92D12}" destId="{B13930A7-A7D2-4E95-9BCA-6B0279277DED}" srcOrd="0" destOrd="0" presId="urn:microsoft.com/office/officeart/2005/8/layout/vList5"/>
    <dgm:cxn modelId="{45185A8E-EF00-41ED-BCE8-09745E7A3DBE}" type="presOf" srcId="{A4FD3562-E3D1-4644-B0E0-4F3BAC42E38E}" destId="{464DF130-7ACD-4C24-BBDB-612C3943A33A}" srcOrd="0" destOrd="2" presId="urn:microsoft.com/office/officeart/2005/8/layout/vList5"/>
    <dgm:cxn modelId="{18B1D583-168A-4FFD-9D15-3FE38BF1D44D}" srcId="{50CB9212-C028-41B6-A5F0-02760393B6A9}" destId="{18C5D87F-F808-47A9-84E5-8482581E9726}" srcOrd="0" destOrd="0" parTransId="{52A24F39-FEBD-495B-808A-B633CE9D1164}" sibTransId="{06EC0C37-49C8-4D90-9701-8D3844D8C580}"/>
    <dgm:cxn modelId="{2883772F-C2B5-497E-8D27-8F450508C0EA}" srcId="{541AEF38-768B-4C49-B302-C6776CDB2409}" destId="{F8B7F9BE-C9AF-46C2-9518-D05CE36467CE}" srcOrd="2" destOrd="0" parTransId="{6EC21AB8-739C-4ACA-92A5-B7ECFCF5BE46}" sibTransId="{A3D79F09-1ED1-497E-BB93-EF35E58EFF1E}"/>
    <dgm:cxn modelId="{BF861527-8DBB-4E03-B94C-482A32B99C94}" srcId="{395DBA95-DE29-4EA0-BA13-B73D3786E7B3}" destId="{0902C063-5142-4CDE-B652-31BC387412E8}" srcOrd="4" destOrd="0" parTransId="{476E4A97-CDC0-432E-87F2-F306F2B5EDC7}" sibTransId="{13BB3A46-EE53-4204-9974-1BBFEF0C936A}"/>
    <dgm:cxn modelId="{C34BAEDE-CA4C-4A6B-9767-D3236E0B1A90}" srcId="{395DBA95-DE29-4EA0-BA13-B73D3786E7B3}" destId="{CE1EC990-0322-4732-908F-B0DDD389CAEF}" srcOrd="0" destOrd="0" parTransId="{40554874-C094-4934-8533-21F3FA5BA40A}" sibTransId="{F9417C7B-947F-4A9C-A15E-551F0E8D1E87}"/>
    <dgm:cxn modelId="{F1A7FE52-A665-4984-BBEF-42BAEF76EA7A}" type="presParOf" srcId="{F8DFE5B2-C47E-4C70-A3C7-91C04DE6A32F}" destId="{8A19B893-DDF0-4279-A9AC-006CC8F37251}" srcOrd="0" destOrd="0" presId="urn:microsoft.com/office/officeart/2005/8/layout/vList5"/>
    <dgm:cxn modelId="{9EB725D0-E4E2-49DF-A926-174A50DF4407}" type="presParOf" srcId="{8A19B893-DDF0-4279-A9AC-006CC8F37251}" destId="{CE8F5E1C-6DB3-43DE-9AEC-08A4A931AB6A}" srcOrd="0" destOrd="0" presId="urn:microsoft.com/office/officeart/2005/8/layout/vList5"/>
    <dgm:cxn modelId="{7D01029A-9D03-4809-B1BC-340418395E02}" type="presParOf" srcId="{8A19B893-DDF0-4279-A9AC-006CC8F37251}" destId="{FE1CB78E-0B88-45B5-BDE7-1B79EAD0D185}" srcOrd="1" destOrd="0" presId="urn:microsoft.com/office/officeart/2005/8/layout/vList5"/>
    <dgm:cxn modelId="{C604B8AF-3226-4E93-8E11-3B539DD3395A}" type="presParOf" srcId="{F8DFE5B2-C47E-4C70-A3C7-91C04DE6A32F}" destId="{4C45571C-0B7F-426A-AEA1-98C9EEAE4B2B}" srcOrd="1" destOrd="0" presId="urn:microsoft.com/office/officeart/2005/8/layout/vList5"/>
    <dgm:cxn modelId="{7C1310BA-45FA-434C-AF11-0A44D8E7D68A}" type="presParOf" srcId="{F8DFE5B2-C47E-4C70-A3C7-91C04DE6A32F}" destId="{1B101723-2DE8-43B5-89EC-425378246F6F}" srcOrd="2" destOrd="0" presId="urn:microsoft.com/office/officeart/2005/8/layout/vList5"/>
    <dgm:cxn modelId="{B4CBD40D-AAD5-41E3-94D9-1A25431CBE53}" type="presParOf" srcId="{1B101723-2DE8-43B5-89EC-425378246F6F}" destId="{57F7546F-0735-4859-A86A-9627CE4C8737}" srcOrd="0" destOrd="0" presId="urn:microsoft.com/office/officeart/2005/8/layout/vList5"/>
    <dgm:cxn modelId="{FD7C7CD9-067E-4589-A95A-06175E60FBBE}" type="presParOf" srcId="{1B101723-2DE8-43B5-89EC-425378246F6F}" destId="{B13930A7-A7D2-4E95-9BCA-6B0279277DED}" srcOrd="1" destOrd="0" presId="urn:microsoft.com/office/officeart/2005/8/layout/vList5"/>
    <dgm:cxn modelId="{3A021258-3F78-4A85-9971-8788ABA30800}" type="presParOf" srcId="{F8DFE5B2-C47E-4C70-A3C7-91C04DE6A32F}" destId="{AA173A2D-A48D-4A33-BB98-499F9B6C5217}" srcOrd="3" destOrd="0" presId="urn:microsoft.com/office/officeart/2005/8/layout/vList5"/>
    <dgm:cxn modelId="{1853910E-F9FD-426D-8A68-5662B563B616}" type="presParOf" srcId="{F8DFE5B2-C47E-4C70-A3C7-91C04DE6A32F}" destId="{D82F1F41-0591-4ADF-A127-27ACCA9A4D1B}" srcOrd="4" destOrd="0" presId="urn:microsoft.com/office/officeart/2005/8/layout/vList5"/>
    <dgm:cxn modelId="{CD4D7E0F-F7E4-4D80-8E12-D1F776D8A283}" type="presParOf" srcId="{D82F1F41-0591-4ADF-A127-27ACCA9A4D1B}" destId="{279DDA6D-1D59-4ACA-AA69-5EE5B6BD06E0}" srcOrd="0" destOrd="0" presId="urn:microsoft.com/office/officeart/2005/8/layout/vList5"/>
    <dgm:cxn modelId="{F9D3FCDB-5AD8-499C-B63F-943E97BF898C}" type="presParOf" srcId="{D82F1F41-0591-4ADF-A127-27ACCA9A4D1B}" destId="{6385F139-9000-428D-AF6C-7C2DB347D229}" srcOrd="1" destOrd="0" presId="urn:microsoft.com/office/officeart/2005/8/layout/vList5"/>
    <dgm:cxn modelId="{503AA806-30AB-4578-BF17-F91F715825BC}" type="presParOf" srcId="{F8DFE5B2-C47E-4C70-A3C7-91C04DE6A32F}" destId="{5A602D99-CCE5-4AF9-9373-C446006C0ABA}" srcOrd="5" destOrd="0" presId="urn:microsoft.com/office/officeart/2005/8/layout/vList5"/>
    <dgm:cxn modelId="{F9C0B754-20A7-4EF7-B2F4-2FA25D936F6E}" type="presParOf" srcId="{F8DFE5B2-C47E-4C70-A3C7-91C04DE6A32F}" destId="{EEDCCB3A-1E6A-4FCA-BE9C-642AED27FC9D}" srcOrd="6" destOrd="0" presId="urn:microsoft.com/office/officeart/2005/8/layout/vList5"/>
    <dgm:cxn modelId="{7669762F-9B19-40E8-9339-7E773D61FD7B}" type="presParOf" srcId="{EEDCCB3A-1E6A-4FCA-BE9C-642AED27FC9D}" destId="{2C87CC42-D3BF-4C00-AE99-6991F56FC454}" srcOrd="0" destOrd="0" presId="urn:microsoft.com/office/officeart/2005/8/layout/vList5"/>
    <dgm:cxn modelId="{7794FFC8-F34D-41DF-8C80-2DE11A71EEBB}" type="presParOf" srcId="{EEDCCB3A-1E6A-4FCA-BE9C-642AED27FC9D}" destId="{464DF130-7ACD-4C24-BBDB-612C3943A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EBC1-A58F-4C98-A781-B154ED992494}">
      <dsp:nvSpPr>
        <dsp:cNvPr id="0" name=""/>
        <dsp:cNvSpPr/>
      </dsp:nvSpPr>
      <dsp:spPr>
        <a:xfrm>
          <a:off x="538810" y="0"/>
          <a:ext cx="863885" cy="863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542" tIns="15240" rIns="4754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Inputs</a:t>
          </a:r>
          <a:endParaRPr lang="en-IN" sz="1200" b="1" kern="1200" dirty="0"/>
        </a:p>
      </dsp:txBody>
      <dsp:txXfrm>
        <a:off x="665323" y="126513"/>
        <a:ext cx="610859" cy="610859"/>
      </dsp:txXfrm>
    </dsp:sp>
    <dsp:sp modelId="{59AF875B-46A1-43BB-B687-4437AD4238FE}">
      <dsp:nvSpPr>
        <dsp:cNvPr id="0" name=""/>
        <dsp:cNvSpPr/>
      </dsp:nvSpPr>
      <dsp:spPr>
        <a:xfrm>
          <a:off x="1661558" y="0"/>
          <a:ext cx="1152483" cy="863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542" tIns="15240" rIns="4754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Outputs</a:t>
          </a:r>
        </a:p>
      </dsp:txBody>
      <dsp:txXfrm>
        <a:off x="1830335" y="126513"/>
        <a:ext cx="814929" cy="610859"/>
      </dsp:txXfrm>
    </dsp:sp>
    <dsp:sp modelId="{F49E4A6C-0FC0-4333-AE46-E45FEB732D76}">
      <dsp:nvSpPr>
        <dsp:cNvPr id="0" name=""/>
        <dsp:cNvSpPr/>
      </dsp:nvSpPr>
      <dsp:spPr>
        <a:xfrm>
          <a:off x="3102092" y="0"/>
          <a:ext cx="1152483" cy="863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542" tIns="15240" rIns="4754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Enquiries</a:t>
          </a:r>
          <a:endParaRPr lang="en-IN" sz="1200" b="1" kern="1200" dirty="0"/>
        </a:p>
      </dsp:txBody>
      <dsp:txXfrm>
        <a:off x="3270869" y="126513"/>
        <a:ext cx="814929" cy="610859"/>
      </dsp:txXfrm>
    </dsp:sp>
    <dsp:sp modelId="{130FB0B9-E6A4-4616-97F5-9A1B0C77E92F}">
      <dsp:nvSpPr>
        <dsp:cNvPr id="0" name=""/>
        <dsp:cNvSpPr/>
      </dsp:nvSpPr>
      <dsp:spPr>
        <a:xfrm>
          <a:off x="4524750" y="0"/>
          <a:ext cx="1147152" cy="863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542" tIns="15240" rIns="4754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Internal Logical Files</a:t>
          </a:r>
          <a:endParaRPr lang="en-IN" sz="1200" b="1" kern="1200" dirty="0"/>
        </a:p>
      </dsp:txBody>
      <dsp:txXfrm>
        <a:off x="4692747" y="126513"/>
        <a:ext cx="811158" cy="610859"/>
      </dsp:txXfrm>
    </dsp:sp>
    <dsp:sp modelId="{D59C2C81-7FBE-41A2-BE9B-8DC82F204875}">
      <dsp:nvSpPr>
        <dsp:cNvPr id="0" name=""/>
        <dsp:cNvSpPr/>
      </dsp:nvSpPr>
      <dsp:spPr>
        <a:xfrm>
          <a:off x="5876428" y="0"/>
          <a:ext cx="1072573" cy="863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542" tIns="15240" rIns="4754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External Interface Files</a:t>
          </a:r>
          <a:endParaRPr lang="en-IN" sz="1200" b="1" kern="1200" dirty="0"/>
        </a:p>
      </dsp:txBody>
      <dsp:txXfrm>
        <a:off x="6033503" y="126513"/>
        <a:ext cx="758423" cy="6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428FF-7072-4E56-8CB4-5286B9802947}">
      <dsp:nvSpPr>
        <dsp:cNvPr id="0" name=""/>
        <dsp:cNvSpPr/>
      </dsp:nvSpPr>
      <dsp:spPr>
        <a:xfrm>
          <a:off x="72007" y="273"/>
          <a:ext cx="951606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Very Low</a:t>
          </a:r>
          <a:endParaRPr lang="en-IN" sz="1800" kern="1200" dirty="0">
            <a:latin typeface="Aharoni" pitchFamily="2" charset="-79"/>
            <a:cs typeface="Aharoni" pitchFamily="2" charset="-79"/>
          </a:endParaRPr>
        </a:p>
      </dsp:txBody>
      <dsp:txXfrm>
        <a:off x="211366" y="139632"/>
        <a:ext cx="672888" cy="672888"/>
      </dsp:txXfrm>
    </dsp:sp>
    <dsp:sp modelId="{E2EFEE73-8195-4794-A21E-5FBFF1C80EDA}">
      <dsp:nvSpPr>
        <dsp:cNvPr id="0" name=""/>
        <dsp:cNvSpPr/>
      </dsp:nvSpPr>
      <dsp:spPr>
        <a:xfrm>
          <a:off x="1224138" y="3"/>
          <a:ext cx="951606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113"/>
                <a:satOff val="1182"/>
                <a:lumOff val="1012"/>
                <a:alphaOff val="-600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113"/>
                <a:satOff val="1182"/>
                <a:lumOff val="1012"/>
                <a:alphaOff val="-600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113"/>
                <a:satOff val="1182"/>
                <a:lumOff val="1012"/>
                <a:alphaOff val="-600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113"/>
                <a:satOff val="1182"/>
                <a:lumOff val="1012"/>
                <a:alphaOff val="-600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Low</a:t>
          </a:r>
        </a:p>
      </dsp:txBody>
      <dsp:txXfrm>
        <a:off x="1363497" y="139362"/>
        <a:ext cx="672888" cy="672888"/>
      </dsp:txXfrm>
    </dsp:sp>
    <dsp:sp modelId="{1DEE69EF-D5C8-48AA-9FE2-2AA88D3D0417}">
      <dsp:nvSpPr>
        <dsp:cNvPr id="0" name=""/>
        <dsp:cNvSpPr/>
      </dsp:nvSpPr>
      <dsp:spPr>
        <a:xfrm>
          <a:off x="2376267" y="3"/>
          <a:ext cx="1496658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27"/>
                <a:satOff val="2364"/>
                <a:lumOff val="2024"/>
                <a:alphaOff val="-1200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227"/>
                <a:satOff val="2364"/>
                <a:lumOff val="2024"/>
                <a:alphaOff val="-1200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227"/>
                <a:satOff val="2364"/>
                <a:lumOff val="2024"/>
                <a:alphaOff val="-1200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227"/>
                <a:satOff val="2364"/>
                <a:lumOff val="2024"/>
                <a:alphaOff val="-1200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Nominal</a:t>
          </a:r>
          <a:endParaRPr lang="en-IN" sz="1200" kern="1200" dirty="0"/>
        </a:p>
      </dsp:txBody>
      <dsp:txXfrm>
        <a:off x="2595447" y="139362"/>
        <a:ext cx="1058298" cy="672888"/>
      </dsp:txXfrm>
    </dsp:sp>
    <dsp:sp modelId="{D71DEFF0-95D5-4315-BF66-B407FD24DF8A}">
      <dsp:nvSpPr>
        <dsp:cNvPr id="0" name=""/>
        <dsp:cNvSpPr/>
      </dsp:nvSpPr>
      <dsp:spPr>
        <a:xfrm>
          <a:off x="4129949" y="3"/>
          <a:ext cx="951606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340"/>
                <a:satOff val="3545"/>
                <a:lumOff val="3036"/>
                <a:alphaOff val="-1800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340"/>
                <a:satOff val="3545"/>
                <a:lumOff val="3036"/>
                <a:alphaOff val="-1800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340"/>
                <a:satOff val="3545"/>
                <a:lumOff val="3036"/>
                <a:alphaOff val="-1800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340"/>
                <a:satOff val="3545"/>
                <a:lumOff val="3036"/>
                <a:alphaOff val="-1800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High</a:t>
          </a:r>
        </a:p>
      </dsp:txBody>
      <dsp:txXfrm>
        <a:off x="4269308" y="139362"/>
        <a:ext cx="672888" cy="672888"/>
      </dsp:txXfrm>
    </dsp:sp>
    <dsp:sp modelId="{240EC7BB-ECDD-4757-BD09-8A2EDCB9077A}">
      <dsp:nvSpPr>
        <dsp:cNvPr id="0" name=""/>
        <dsp:cNvSpPr/>
      </dsp:nvSpPr>
      <dsp:spPr>
        <a:xfrm>
          <a:off x="5354082" y="3"/>
          <a:ext cx="951606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454"/>
                <a:satOff val="4727"/>
                <a:lumOff val="4048"/>
                <a:alphaOff val="-2400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454"/>
                <a:satOff val="4727"/>
                <a:lumOff val="4048"/>
                <a:alphaOff val="-2400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454"/>
                <a:satOff val="4727"/>
                <a:lumOff val="4048"/>
                <a:alphaOff val="-2400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454"/>
                <a:satOff val="4727"/>
                <a:lumOff val="4048"/>
                <a:alphaOff val="-2400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Very High</a:t>
          </a:r>
        </a:p>
      </dsp:txBody>
      <dsp:txXfrm>
        <a:off x="5493441" y="139362"/>
        <a:ext cx="672888" cy="672888"/>
      </dsp:txXfrm>
    </dsp:sp>
    <dsp:sp modelId="{529E403B-FBC2-4D22-A199-722CD99A13D1}">
      <dsp:nvSpPr>
        <dsp:cNvPr id="0" name=""/>
        <dsp:cNvSpPr/>
      </dsp:nvSpPr>
      <dsp:spPr>
        <a:xfrm>
          <a:off x="6578219" y="3"/>
          <a:ext cx="1126635" cy="95160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567"/>
                <a:satOff val="5909"/>
                <a:lumOff val="5060"/>
                <a:alphaOff val="-30000"/>
                <a:tint val="35000"/>
                <a:satMod val="253000"/>
              </a:schemeClr>
            </a:gs>
            <a:gs pos="50000">
              <a:schemeClr val="accent2">
                <a:shade val="80000"/>
                <a:alpha val="50000"/>
                <a:hueOff val="567"/>
                <a:satOff val="5909"/>
                <a:lumOff val="5060"/>
                <a:alphaOff val="-30000"/>
                <a:tint val="42000"/>
                <a:satMod val="255000"/>
              </a:schemeClr>
            </a:gs>
            <a:gs pos="97000">
              <a:schemeClr val="accent2">
                <a:shade val="80000"/>
                <a:alpha val="50000"/>
                <a:hueOff val="567"/>
                <a:satOff val="5909"/>
                <a:lumOff val="5060"/>
                <a:alphaOff val="-30000"/>
                <a:tint val="53000"/>
                <a:satMod val="260000"/>
              </a:schemeClr>
            </a:gs>
            <a:gs pos="100000">
              <a:schemeClr val="accent2">
                <a:shade val="80000"/>
                <a:alpha val="50000"/>
                <a:hueOff val="567"/>
                <a:satOff val="5909"/>
                <a:lumOff val="5060"/>
                <a:alphaOff val="-3000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370" tIns="22860" rIns="5237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haroni" pitchFamily="2" charset="-79"/>
              <a:cs typeface="Aharoni" pitchFamily="2" charset="-79"/>
            </a:rPr>
            <a:t>Extra High</a:t>
          </a:r>
        </a:p>
      </dsp:txBody>
      <dsp:txXfrm>
        <a:off x="6743211" y="139362"/>
        <a:ext cx="796651" cy="672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CB78E-0B88-45B5-BDE7-1B79EAD0D185}">
      <dsp:nvSpPr>
        <dsp:cNvPr id="0" name=""/>
        <dsp:cNvSpPr/>
      </dsp:nvSpPr>
      <dsp:spPr>
        <a:xfrm rot="5400000">
          <a:off x="4591756" y="-1906253"/>
          <a:ext cx="1051640" cy="50040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Required Software Reliability (RELY)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Database Size (DATA)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Product Complexity (CPLX)</a:t>
          </a:r>
          <a:endParaRPr lang="en-IN" sz="1600" kern="1200" dirty="0"/>
        </a:p>
      </dsp:txBody>
      <dsp:txXfrm rot="-5400000">
        <a:off x="2615550" y="121290"/>
        <a:ext cx="4952716" cy="948966"/>
      </dsp:txXfrm>
    </dsp:sp>
    <dsp:sp modelId="{CE8F5E1C-6DB3-43DE-9AEC-08A4A931AB6A}">
      <dsp:nvSpPr>
        <dsp:cNvPr id="0" name=""/>
        <dsp:cNvSpPr/>
      </dsp:nvSpPr>
      <dsp:spPr>
        <a:xfrm>
          <a:off x="186316" y="30231"/>
          <a:ext cx="2429239" cy="113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Product Attributes</a:t>
          </a:r>
          <a:endParaRPr lang="en-IN" sz="3300" kern="1200" dirty="0"/>
        </a:p>
      </dsp:txBody>
      <dsp:txXfrm>
        <a:off x="241531" y="85446"/>
        <a:ext cx="2318809" cy="1020648"/>
      </dsp:txXfrm>
    </dsp:sp>
    <dsp:sp modelId="{B13930A7-A7D2-4E95-9BCA-6B0279277DED}">
      <dsp:nvSpPr>
        <dsp:cNvPr id="0" name=""/>
        <dsp:cNvSpPr/>
      </dsp:nvSpPr>
      <dsp:spPr>
        <a:xfrm rot="5400000">
          <a:off x="4640508" y="-635295"/>
          <a:ext cx="1051640" cy="50040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Execution Time Constraint (TIME)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Main Storage constraint (STOR)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Virtual Machine volatility (VIRT)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Computer turnaround time (TURN)</a:t>
          </a:r>
        </a:p>
      </dsp:txBody>
      <dsp:txXfrm rot="-5400000">
        <a:off x="2664302" y="1392248"/>
        <a:ext cx="4952716" cy="948966"/>
      </dsp:txXfrm>
    </dsp:sp>
    <dsp:sp modelId="{57F7546F-0735-4859-A86A-9627CE4C8737}">
      <dsp:nvSpPr>
        <dsp:cNvPr id="0" name=""/>
        <dsp:cNvSpPr/>
      </dsp:nvSpPr>
      <dsp:spPr>
        <a:xfrm>
          <a:off x="144032" y="1197604"/>
          <a:ext cx="2526715" cy="1314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Computer Attributes</a:t>
          </a:r>
          <a:endParaRPr lang="en-IN" sz="3300" kern="1200" dirty="0"/>
        </a:p>
      </dsp:txBody>
      <dsp:txXfrm>
        <a:off x="208203" y="1261775"/>
        <a:ext cx="2398373" cy="1186208"/>
      </dsp:txXfrm>
    </dsp:sp>
    <dsp:sp modelId="{6385F139-9000-428D-AF6C-7C2DB347D229}">
      <dsp:nvSpPr>
        <dsp:cNvPr id="0" name=""/>
        <dsp:cNvSpPr/>
      </dsp:nvSpPr>
      <dsp:spPr>
        <a:xfrm rot="5400000">
          <a:off x="4529463" y="799119"/>
          <a:ext cx="1268814" cy="49991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Analyst Capability (ACAP)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Application Experience (AEXP)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Programmer Capability (PCAP)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Virtual Machine Experience (VEXP)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Programming language Experience (LEXP)</a:t>
          </a:r>
        </a:p>
      </dsp:txBody>
      <dsp:txXfrm rot="-5400000">
        <a:off x="2664287" y="2726233"/>
        <a:ext cx="4937228" cy="1144938"/>
      </dsp:txXfrm>
    </dsp:sp>
    <dsp:sp modelId="{279DDA6D-1D59-4ACA-AA69-5EE5B6BD06E0}">
      <dsp:nvSpPr>
        <dsp:cNvPr id="0" name=""/>
        <dsp:cNvSpPr/>
      </dsp:nvSpPr>
      <dsp:spPr>
        <a:xfrm>
          <a:off x="144032" y="2577882"/>
          <a:ext cx="2511369" cy="14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Personnel Attributes</a:t>
          </a:r>
          <a:endParaRPr lang="en-IN" sz="3300" kern="1200" dirty="0"/>
        </a:p>
      </dsp:txBody>
      <dsp:txXfrm>
        <a:off x="214407" y="2648257"/>
        <a:ext cx="2370619" cy="1300891"/>
      </dsp:txXfrm>
    </dsp:sp>
    <dsp:sp modelId="{464DF130-7ACD-4C24-BBDB-612C3943A33A}">
      <dsp:nvSpPr>
        <dsp:cNvPr id="0" name=""/>
        <dsp:cNvSpPr/>
      </dsp:nvSpPr>
      <dsp:spPr>
        <a:xfrm rot="5400000">
          <a:off x="4591756" y="2269934"/>
          <a:ext cx="1051640" cy="50040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Modern programming practices (MODP)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Use of Software tools (TOOL)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Required development schedule (SCED)</a:t>
          </a:r>
        </a:p>
      </dsp:txBody>
      <dsp:txXfrm rot="-5400000">
        <a:off x="2615550" y="4297478"/>
        <a:ext cx="4952716" cy="948966"/>
      </dsp:txXfrm>
    </dsp:sp>
    <dsp:sp modelId="{2C87CC42-D3BF-4C00-AE99-6991F56FC454}">
      <dsp:nvSpPr>
        <dsp:cNvPr id="0" name=""/>
        <dsp:cNvSpPr/>
      </dsp:nvSpPr>
      <dsp:spPr>
        <a:xfrm>
          <a:off x="186316" y="4086049"/>
          <a:ext cx="2429239" cy="1314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Project Attributes</a:t>
          </a:r>
          <a:endParaRPr lang="en-IN" sz="3300" kern="1200" dirty="0"/>
        </a:p>
      </dsp:txBody>
      <dsp:txXfrm>
        <a:off x="250487" y="4150220"/>
        <a:ext cx="2300897" cy="1186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7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2A56-8B99-4539-8553-1DDB070FE2EC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12/5/2022</a:t>
            </a:fld>
            <a:endParaRPr lang="en-US" sz="10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7776864" cy="1472184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3">
                    <a:lumMod val="75000"/>
                  </a:schemeClr>
                </a:solidFill>
              </a:rPr>
              <a:t>LOC, COCOMO I &amp; COCOMO II</a:t>
            </a:r>
            <a:endParaRPr lang="en-US" sz="4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604448" y="515719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25962"/>
          </a:xfrm>
        </p:spPr>
        <p:txBody>
          <a:bodyPr>
            <a:normAutofit/>
          </a:bodyPr>
          <a:lstStyle/>
          <a:p>
            <a:r>
              <a:rPr lang="en-IN" sz="3600" u="sng" dirty="0" smtClean="0">
                <a:latin typeface="Elephant" pitchFamily="18" charset="0"/>
              </a:rPr>
              <a:t>Basic COCOMO Model</a:t>
            </a:r>
            <a:endParaRPr lang="en-IN" sz="3600" u="sng" dirty="0"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7481910" cy="4786346"/>
          </a:xfrm>
        </p:spPr>
        <p:txBody>
          <a:bodyPr>
            <a:normAutofit fontScale="77500" lnSpcReduction="20000"/>
          </a:bodyPr>
          <a:lstStyle/>
          <a:p>
            <a:pPr>
              <a:buClrTx/>
            </a:pPr>
            <a:endParaRPr lang="en-IN" dirty="0" smtClean="0"/>
          </a:p>
          <a:p>
            <a:pPr>
              <a:buClrTx/>
              <a:buFont typeface="Wingdings" pitchFamily="2" charset="2"/>
              <a:buChar char="Ø"/>
            </a:pPr>
            <a:r>
              <a:rPr lang="en-IN" dirty="0" smtClean="0"/>
              <a:t>It take the form:</a:t>
            </a:r>
          </a:p>
          <a:p>
            <a:pPr>
              <a:buClrTx/>
            </a:pPr>
            <a:r>
              <a:rPr lang="en-IN" dirty="0" smtClean="0"/>
              <a:t>	</a:t>
            </a:r>
            <a:r>
              <a:rPr lang="en-IN" b="1" dirty="0" smtClean="0"/>
              <a:t>Effort(E) = a</a:t>
            </a:r>
            <a:r>
              <a:rPr lang="en-IN" b="1" baseline="-25000" dirty="0" smtClean="0"/>
              <a:t>b</a:t>
            </a:r>
            <a:r>
              <a:rPr lang="en-IN" b="1" dirty="0" smtClean="0"/>
              <a:t> * (KLOC)</a:t>
            </a:r>
            <a:r>
              <a:rPr lang="en-IN" b="1" baseline="30000" dirty="0" smtClean="0"/>
              <a:t>b</a:t>
            </a:r>
            <a:r>
              <a:rPr lang="en-IN" b="1" baseline="-25000" dirty="0" smtClean="0"/>
              <a:t>b</a:t>
            </a:r>
            <a:r>
              <a:rPr lang="en-IN" dirty="0" smtClean="0"/>
              <a:t>(in Person-months)</a:t>
            </a:r>
          </a:p>
          <a:p>
            <a:pPr>
              <a:buClrTx/>
            </a:pPr>
            <a:r>
              <a:rPr lang="en-IN" dirty="0" smtClean="0"/>
              <a:t>	</a:t>
            </a:r>
          </a:p>
          <a:p>
            <a:pPr>
              <a:buClrTx/>
            </a:pPr>
            <a:r>
              <a:rPr lang="en-IN" dirty="0" smtClean="0"/>
              <a:t>	</a:t>
            </a:r>
            <a:r>
              <a:rPr lang="en-IN" b="1" dirty="0" smtClean="0"/>
              <a:t>DevelopmentTime(D) = c</a:t>
            </a:r>
            <a:r>
              <a:rPr lang="en-IN" b="1" baseline="-25000" dirty="0" smtClean="0"/>
              <a:t>b</a:t>
            </a:r>
            <a:r>
              <a:rPr lang="en-IN" b="1" dirty="0" smtClean="0"/>
              <a:t> * (E) </a:t>
            </a:r>
            <a:r>
              <a:rPr lang="en-IN" b="1" baseline="30000" dirty="0" smtClean="0"/>
              <a:t>d</a:t>
            </a:r>
            <a:r>
              <a:rPr lang="en-IN" b="1" baseline="-25000" dirty="0" smtClean="0"/>
              <a:t>b</a:t>
            </a:r>
            <a:r>
              <a:rPr lang="en-IN" b="1" dirty="0" smtClean="0"/>
              <a:t> </a:t>
            </a:r>
            <a:r>
              <a:rPr lang="en-IN" dirty="0" smtClean="0"/>
              <a:t>(in month)</a:t>
            </a:r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r>
              <a:rPr lang="en-IN" dirty="0" smtClean="0"/>
              <a:t>	</a:t>
            </a:r>
            <a:r>
              <a:rPr lang="en-IN" b="1" dirty="0" smtClean="0"/>
              <a:t>Average staff size(SS) = E/D</a:t>
            </a:r>
            <a:r>
              <a:rPr lang="en-IN" dirty="0" smtClean="0"/>
              <a:t> (in Person)</a:t>
            </a:r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r>
              <a:rPr lang="en-IN" dirty="0" smtClean="0"/>
              <a:t>	</a:t>
            </a:r>
            <a:r>
              <a:rPr lang="en-IN" b="1" dirty="0" smtClean="0"/>
              <a:t>Productivity(P) = KLOC / E</a:t>
            </a:r>
            <a:r>
              <a:rPr lang="en-IN" dirty="0" smtClean="0"/>
              <a:t> (in KLOC/Person-month)</a:t>
            </a:r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endParaRPr lang="en-IN" dirty="0" smtClean="0"/>
          </a:p>
          <a:p>
            <a:pPr>
              <a:buClrTx/>
            </a:pPr>
            <a:r>
              <a:rPr lang="en-IN" dirty="0" smtClean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632" y="4221088"/>
          <a:ext cx="7500989" cy="167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347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r>
                        <a:rPr lang="en-IN" baseline="-25000" dirty="0" smtClean="0"/>
                        <a:t>b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baseline="-25000" dirty="0" smtClean="0"/>
                        <a:t>b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r>
                        <a:rPr lang="en-IN" baseline="-25000" dirty="0" smtClean="0"/>
                        <a:t>b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r>
                        <a:rPr lang="en-IN" baseline="-25000" dirty="0" smtClean="0"/>
                        <a:t>b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32">
                <a:tc>
                  <a:txBody>
                    <a:bodyPr/>
                    <a:lstStyle/>
                    <a:p>
                      <a:r>
                        <a:rPr lang="en-IN" dirty="0" smtClean="0"/>
                        <a:t>Organic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r>
                        <a:rPr lang="en-IN" dirty="0" smtClean="0"/>
                        <a:t>Semidetached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76">
                <a:tc>
                  <a:txBody>
                    <a:bodyPr/>
                    <a:lstStyle/>
                    <a:p>
                      <a:r>
                        <a:rPr lang="en-IN" dirty="0" smtClean="0"/>
                        <a:t>Embedded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Elephant" pitchFamily="18" charset="0"/>
              </a:rPr>
              <a:t>Person-Months</a:t>
            </a:r>
            <a:r>
              <a:rPr lang="en-US" sz="2000" dirty="0" smtClean="0">
                <a:latin typeface="Elephant" pitchFamily="18" charset="0"/>
              </a:rPr>
              <a:t>	</a:t>
            </a:r>
            <a:endParaRPr lang="en-US" sz="20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What is Person-Months ?</a:t>
            </a:r>
            <a:br>
              <a:rPr lang="en-US" sz="2400" dirty="0" smtClean="0"/>
            </a:br>
            <a:r>
              <a:rPr lang="en-US" sz="2400" dirty="0" smtClean="0"/>
              <a:t>The area under the curve</a:t>
            </a:r>
          </a:p>
        </p:txBody>
      </p:sp>
      <p:pic>
        <p:nvPicPr>
          <p:cNvPr id="7" name="Picture 6" descr="person-mn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916832"/>
            <a:ext cx="6336704" cy="426891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u="sng" dirty="0" smtClean="0">
                <a:latin typeface="Elephant" pitchFamily="18" charset="0"/>
              </a:rPr>
              <a:t>Basic cocomo: Example</a:t>
            </a: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14422"/>
            <a:ext cx="7406640" cy="5143536"/>
          </a:xfrm>
        </p:spPr>
        <p:txBody>
          <a:bodyPr>
            <a:normAutofit fontScale="925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2400" dirty="0" smtClean="0"/>
              <a:t>A project size of 200KLOC is to be developed.S/W development team has average experience on similar type of projects.The project schedule is not very tight.Calculate the effort and development time of the project.</a:t>
            </a:r>
          </a:p>
          <a:p>
            <a:r>
              <a:rPr lang="en-IN" sz="2400" u="sng" dirty="0" smtClean="0"/>
              <a:t>Ans</a:t>
            </a:r>
            <a:r>
              <a:rPr lang="en-IN" sz="2400" dirty="0" smtClean="0"/>
              <a:t>:   200 KLOC implies semi-detached mode.</a:t>
            </a:r>
          </a:p>
          <a:p>
            <a:r>
              <a:rPr lang="en-IN" sz="2400" dirty="0" smtClean="0"/>
              <a:t>	Hence, E= 3.0 * (200)</a:t>
            </a:r>
            <a:r>
              <a:rPr lang="en-IN" sz="2400" baseline="30000" dirty="0" smtClean="0"/>
              <a:t>1.12</a:t>
            </a:r>
            <a:r>
              <a:rPr lang="en-IN" sz="2400" dirty="0" smtClean="0"/>
              <a:t> = 1133.12 PM</a:t>
            </a:r>
          </a:p>
          <a:p>
            <a:r>
              <a:rPr lang="en-IN" sz="2400" dirty="0" smtClean="0"/>
              <a:t>	D=2.5 * (1133.12)</a:t>
            </a:r>
            <a:r>
              <a:rPr lang="en-IN" sz="2400" baseline="30000" dirty="0" smtClean="0"/>
              <a:t>0.35</a:t>
            </a:r>
            <a:r>
              <a:rPr lang="en-IN" sz="2400" dirty="0" smtClean="0"/>
              <a:t> = 29.3 M</a:t>
            </a:r>
          </a:p>
          <a:p>
            <a:r>
              <a:rPr lang="en-IN" sz="2400" dirty="0" smtClean="0"/>
              <a:t>	Avg. staff size(SS) = E/D</a:t>
            </a:r>
          </a:p>
          <a:p>
            <a:r>
              <a:rPr lang="en-IN" sz="2400" dirty="0" smtClean="0"/>
              <a:t>			= 1133.12/29.3=38.67 Persons.</a:t>
            </a:r>
          </a:p>
          <a:p>
            <a:r>
              <a:rPr lang="en-IN" sz="2400" dirty="0" smtClean="0"/>
              <a:t>	Productivity (P) = KLOC/E</a:t>
            </a:r>
          </a:p>
          <a:p>
            <a:r>
              <a:rPr lang="en-IN" sz="2400" dirty="0" smtClean="0"/>
              <a:t>			= 200/1133.12=0.1765 KLOC/PM.</a:t>
            </a:r>
          </a:p>
          <a:p>
            <a:r>
              <a:rPr lang="en-IN" sz="2000" dirty="0" smtClean="0"/>
              <a:t>	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lephant" pitchFamily="18" charset="0"/>
              </a:rPr>
              <a:t>Intermediate COCOMO</a:t>
            </a:r>
            <a:endParaRPr lang="en-US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56166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Extension of Basic COCOMO</a:t>
            </a:r>
          </a:p>
          <a:p>
            <a:r>
              <a:rPr lang="en-US" sz="2200" dirty="0" smtClean="0"/>
              <a:t>Why Use ?</a:t>
            </a:r>
          </a:p>
          <a:p>
            <a:pPr>
              <a:buNone/>
            </a:pPr>
            <a:r>
              <a:rPr lang="en-US" sz="2200" dirty="0" smtClean="0"/>
              <a:t>		Basic model lacks accuracy</a:t>
            </a:r>
          </a:p>
          <a:p>
            <a:r>
              <a:rPr lang="en-US" sz="2200" dirty="0" smtClean="0"/>
              <a:t>Computes software development effort as a function of  program size and set of 15 Cost Drivers</a:t>
            </a:r>
          </a:p>
          <a:p>
            <a:r>
              <a:rPr lang="en-US" sz="2200" dirty="0" smtClean="0"/>
              <a:t>Cost Driver:  A multiplicative factor that determines the effort required to complete the software project.</a:t>
            </a:r>
          </a:p>
          <a:p>
            <a:r>
              <a:rPr lang="en-US" sz="2200" dirty="0" smtClean="0"/>
              <a:t>Why Cost Drivers?</a:t>
            </a:r>
          </a:p>
          <a:p>
            <a:pPr>
              <a:buNone/>
            </a:pPr>
            <a:r>
              <a:rPr lang="en-US" sz="2200" dirty="0" smtClean="0"/>
              <a:t>		Adjust the nominal cost of a project to the actual project Environment.</a:t>
            </a:r>
          </a:p>
          <a:p>
            <a:r>
              <a:rPr lang="en-US" sz="2200" dirty="0" smtClean="0"/>
              <a:t>For each Characteristics, Estimator decides the scale factor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85096769"/>
              </p:ext>
            </p:extLst>
          </p:nvPr>
        </p:nvGraphicFramePr>
        <p:xfrm>
          <a:off x="1115616" y="5737759"/>
          <a:ext cx="8028384" cy="95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Elephant" pitchFamily="18" charset="0"/>
              </a:rPr>
              <a:t>Cost Drivers</a:t>
            </a:r>
            <a:endParaRPr lang="en-US" sz="2400" dirty="0">
              <a:latin typeface="Elephant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1115616" y="908720"/>
          <a:ext cx="781883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lephant" pitchFamily="18" charset="0"/>
              </a:rPr>
              <a:t>The Calculation</a:t>
            </a:r>
            <a:endParaRPr lang="en-US" dirty="0">
              <a:latin typeface="Elephant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340768"/>
            <a:ext cx="792088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Multiply all 15 Cost Drivers to get </a:t>
            </a:r>
            <a:r>
              <a:rPr lang="en-IN" sz="2200" b="1" dirty="0" smtClean="0"/>
              <a:t>Effort Adjustment Factor</a:t>
            </a:r>
            <a:r>
              <a:rPr lang="en-IN" sz="1600" b="1" dirty="0" smtClean="0"/>
              <a:t>(EAF)</a:t>
            </a:r>
          </a:p>
          <a:p>
            <a:r>
              <a:rPr lang="en-IN" sz="2200" b="1" dirty="0" smtClean="0"/>
              <a:t>E(Effort) = </a:t>
            </a:r>
            <a:r>
              <a:rPr lang="en-IN" sz="2200" b="1" dirty="0" err="1" smtClean="0"/>
              <a:t>a</a:t>
            </a:r>
            <a:r>
              <a:rPr lang="en-IN" sz="2200" b="1" baseline="-25000" dirty="0" err="1" smtClean="0"/>
              <a:t>b</a:t>
            </a:r>
            <a:r>
              <a:rPr lang="en-IN" sz="2200" b="1" dirty="0" smtClean="0"/>
              <a:t>(KLOC)</a:t>
            </a:r>
            <a:r>
              <a:rPr lang="en-IN" sz="2200" b="1" baseline="30000" dirty="0" smtClean="0"/>
              <a:t>b</a:t>
            </a:r>
            <a:r>
              <a:rPr lang="en-IN" sz="2200" b="1" baseline="-6000" dirty="0" smtClean="0"/>
              <a:t>b </a:t>
            </a:r>
            <a:r>
              <a:rPr lang="en-IN" sz="2200" b="1" dirty="0" smtClean="0"/>
              <a:t>* EAF</a:t>
            </a:r>
            <a:r>
              <a:rPr lang="en-IN" sz="1600" dirty="0" smtClean="0"/>
              <a:t>(in Person-Month)</a:t>
            </a:r>
          </a:p>
          <a:p>
            <a:r>
              <a:rPr lang="en-IN" sz="2200" b="1" dirty="0" smtClean="0"/>
              <a:t>D(Development Time) = </a:t>
            </a:r>
            <a:r>
              <a:rPr lang="en-IN" sz="2200" b="1" dirty="0" err="1" smtClean="0"/>
              <a:t>c</a:t>
            </a:r>
            <a:r>
              <a:rPr lang="en-IN" sz="2200" b="1" baseline="-25000" dirty="0" err="1" smtClean="0"/>
              <a:t>b</a:t>
            </a:r>
            <a:r>
              <a:rPr lang="en-IN" sz="2200" b="1" dirty="0" smtClean="0"/>
              <a:t>(E)</a:t>
            </a:r>
            <a:r>
              <a:rPr lang="en-IN" sz="2200" b="1" baseline="30000" dirty="0" smtClean="0"/>
              <a:t>d</a:t>
            </a:r>
            <a:r>
              <a:rPr lang="en-IN" sz="2200" b="1" baseline="-6000" dirty="0" smtClean="0"/>
              <a:t>b </a:t>
            </a:r>
            <a:r>
              <a:rPr lang="en-IN" sz="1600" dirty="0" smtClean="0"/>
              <a:t>(in month)</a:t>
            </a:r>
          </a:p>
          <a:p>
            <a:r>
              <a:rPr lang="en-IN" sz="2200" b="1" dirty="0" smtClean="0"/>
              <a:t>SS (</a:t>
            </a:r>
            <a:r>
              <a:rPr lang="en-IN" sz="2200" b="1" dirty="0" err="1" smtClean="0"/>
              <a:t>Avg</a:t>
            </a:r>
            <a:r>
              <a:rPr lang="en-IN" sz="2200" b="1" dirty="0" smtClean="0"/>
              <a:t> Staff Size) = E/D </a:t>
            </a:r>
            <a:r>
              <a:rPr lang="en-IN" sz="1600" dirty="0" smtClean="0"/>
              <a:t>(in persons)</a:t>
            </a:r>
          </a:p>
          <a:p>
            <a:r>
              <a:rPr lang="en-IN" sz="2200" b="1" dirty="0" smtClean="0"/>
              <a:t>P (Productivity) = KLOC/E </a:t>
            </a:r>
            <a:r>
              <a:rPr lang="en-IN" sz="1600" dirty="0" smtClean="0"/>
              <a:t>(in KLOC/Person-month)</a:t>
            </a:r>
          </a:p>
          <a:p>
            <a:pPr>
              <a:buNone/>
            </a:pPr>
            <a:endParaRPr lang="en-IN" sz="2200" b="1" baseline="-6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03648" y="4005064"/>
          <a:ext cx="7416825" cy="188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Project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a</a:t>
                      </a:r>
                      <a:r>
                        <a:rPr lang="en-IN" sz="2400" baseline="-25000" dirty="0" err="1" smtClean="0"/>
                        <a:t>b</a:t>
                      </a:r>
                      <a:endParaRPr lang="en-IN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r>
                        <a:rPr lang="en-IN" sz="2400" baseline="-25000" dirty="0" smtClean="0"/>
                        <a:t>b</a:t>
                      </a:r>
                      <a:endParaRPr lang="en-IN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c</a:t>
                      </a:r>
                      <a:r>
                        <a:rPr lang="en-IN" sz="2400" baseline="-25000" dirty="0" err="1" smtClean="0"/>
                        <a:t>b</a:t>
                      </a:r>
                      <a:endParaRPr lang="en-IN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r>
                        <a:rPr lang="en-IN" sz="2400" baseline="-25000" dirty="0" smtClean="0"/>
                        <a:t>b</a:t>
                      </a:r>
                      <a:endParaRPr lang="en-IN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Organic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1.05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0.38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Semidetached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1.12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0.35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Embedded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2.8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1.20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dirty="0" smtClean="0"/>
                        <a:t>0.32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lephant" pitchFamily="18" charset="0"/>
              </a:rPr>
              <a:t>Intermediate COCOMO : Example</a:t>
            </a:r>
            <a:endParaRPr lang="en-US" sz="20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043608" y="1052736"/>
            <a:ext cx="8100392" cy="58052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A new project with estimated 400 KLOC embedded system has to be developed. Project manager hires developers of low quality but a lot of  experience in programming language. Calculate the Effort, Development time, Staff size &amp; Productivity.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EAF = 1.29 * 0.95 = 1.22</a:t>
            </a:r>
          </a:p>
          <a:p>
            <a:pPr>
              <a:buNone/>
            </a:pPr>
            <a:r>
              <a:rPr lang="en-US" sz="2000" dirty="0" smtClean="0"/>
              <a:t>	400 LOC implies Embedded System</a:t>
            </a:r>
          </a:p>
          <a:p>
            <a:pPr>
              <a:buNone/>
            </a:pPr>
            <a:r>
              <a:rPr lang="en-US" sz="2000" dirty="0" smtClean="0"/>
              <a:t>	Effort = 2.8*(400)</a:t>
            </a:r>
            <a:r>
              <a:rPr lang="en-US" sz="2000" baseline="30000" dirty="0" smtClean="0"/>
              <a:t>1.20   </a:t>
            </a:r>
            <a:r>
              <a:rPr lang="en-US" sz="2000" dirty="0" smtClean="0"/>
              <a:t>* 1.225 = 3712 * 1.22 = 4528 person-months</a:t>
            </a:r>
          </a:p>
          <a:p>
            <a:pPr>
              <a:buNone/>
            </a:pPr>
            <a:r>
              <a:rPr lang="en-US" sz="2000" dirty="0" smtClean="0"/>
              <a:t>	Development Time = 2.5 * (4528)</a:t>
            </a:r>
            <a:r>
              <a:rPr lang="en-US" sz="2000" baseline="30000" dirty="0" smtClean="0"/>
              <a:t>0.32</a:t>
            </a:r>
            <a:r>
              <a:rPr lang="en-US" sz="2000" dirty="0" smtClean="0"/>
              <a:t> = 2.5 * 14.78 = 36.9 months</a:t>
            </a:r>
          </a:p>
          <a:p>
            <a:pPr>
              <a:buNone/>
            </a:pPr>
            <a:r>
              <a:rPr lang="en-US" sz="2000" dirty="0" smtClean="0"/>
              <a:t>	Avg. Staff Size = E/D = 4528/36.9 = 122 persons</a:t>
            </a:r>
          </a:p>
          <a:p>
            <a:pPr>
              <a:buNone/>
            </a:pPr>
            <a:r>
              <a:rPr lang="en-US" sz="2000" dirty="0" smtClean="0"/>
              <a:t>	Productivity = KLOC/Effort = 400/4528 = 0.0884 KLOC/person-month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8019"/>
              </p:ext>
            </p:extLst>
          </p:nvPr>
        </p:nvGraphicFramePr>
        <p:xfrm>
          <a:off x="1403648" y="2420888"/>
          <a:ext cx="74888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6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Cost Drivers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</a:t>
                      </a:r>
                      <a:r>
                        <a:rPr lang="en-IN" baseline="0" dirty="0" smtClean="0"/>
                        <a:t> 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Nominal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Extra 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AEXP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1.29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LEXP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0.95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971600" y="234888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lephant" pitchFamily="18" charset="0"/>
              </a:rPr>
              <a:t>Detailed COCOMO</a:t>
            </a:r>
            <a:endParaRPr lang="en-US" sz="20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518457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Detailed COCOMO = Intermediate COCOMO + 			assessment of Cost Drivers impact on each phase.</a:t>
            </a:r>
          </a:p>
          <a:p>
            <a:r>
              <a:rPr lang="en-US" sz="2200" dirty="0" smtClean="0"/>
              <a:t>Phases</a:t>
            </a:r>
          </a:p>
          <a:p>
            <a:pPr marL="813816" lvl="1" indent="-457200">
              <a:buFont typeface="+mj-lt"/>
              <a:buAutoNum type="arabicParenR"/>
            </a:pPr>
            <a:r>
              <a:rPr lang="en-US" sz="1800" dirty="0" smtClean="0"/>
              <a:t>Plans and requirements</a:t>
            </a:r>
          </a:p>
          <a:p>
            <a:pPr marL="813816" lvl="1" indent="-457200">
              <a:buFont typeface="+mj-lt"/>
              <a:buAutoNum type="arabicParenR"/>
            </a:pPr>
            <a:r>
              <a:rPr lang="en-US" sz="1800" dirty="0" smtClean="0"/>
              <a:t>System Design</a:t>
            </a:r>
          </a:p>
          <a:p>
            <a:pPr marL="813816" lvl="1" indent="-457200">
              <a:buFont typeface="+mj-lt"/>
              <a:buAutoNum type="arabicParenR"/>
            </a:pPr>
            <a:r>
              <a:rPr lang="en-US" sz="1800" dirty="0" smtClean="0"/>
              <a:t>Detailed Design</a:t>
            </a:r>
          </a:p>
          <a:p>
            <a:pPr marL="813816" lvl="1" indent="-457200">
              <a:buFont typeface="+mj-lt"/>
              <a:buAutoNum type="arabicParenR"/>
            </a:pPr>
            <a:r>
              <a:rPr lang="en-US" sz="1800" dirty="0" smtClean="0"/>
              <a:t>Module code and test</a:t>
            </a:r>
          </a:p>
          <a:p>
            <a:pPr marL="813816" lvl="1" indent="-457200">
              <a:buFont typeface="+mj-lt"/>
              <a:buAutoNum type="arabicParenR"/>
            </a:pPr>
            <a:r>
              <a:rPr lang="en-US" sz="1800" dirty="0" smtClean="0"/>
              <a:t>Integrate and test</a:t>
            </a:r>
          </a:p>
          <a:p>
            <a:pPr marL="539496" indent="-457200">
              <a:buFont typeface="Arial" pitchFamily="34" charset="0"/>
              <a:buChar char="•"/>
            </a:pPr>
            <a:r>
              <a:rPr lang="en-US" sz="2200" dirty="0" smtClean="0"/>
              <a:t>Cost of each subsystem is estimated separately. This reduces the margin of error.</a:t>
            </a:r>
          </a:p>
          <a:p>
            <a:pPr marL="813816" lvl="1" indent="-457200"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lephant" pitchFamily="18" charset="0"/>
              </a:rPr>
              <a:t>The Calculation</a:t>
            </a:r>
            <a:endParaRPr lang="en-US" sz="20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518457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Multiply all 15 Cost Drivers to get </a:t>
            </a:r>
            <a:r>
              <a:rPr lang="en-IN" sz="2200" b="1" dirty="0" smtClean="0"/>
              <a:t>Effort Adjustment Factor</a:t>
            </a:r>
            <a:r>
              <a:rPr lang="en-IN" sz="1600" b="1" dirty="0" smtClean="0"/>
              <a:t>(EAF)</a:t>
            </a:r>
          </a:p>
          <a:p>
            <a:r>
              <a:rPr lang="en-IN" sz="2200" b="1" dirty="0" smtClean="0"/>
              <a:t>E(Effort) = </a:t>
            </a:r>
            <a:r>
              <a:rPr lang="en-IN" sz="2200" b="1" dirty="0" err="1" smtClean="0"/>
              <a:t>a</a:t>
            </a:r>
            <a:r>
              <a:rPr lang="en-IN" sz="2200" b="1" baseline="-25000" dirty="0" err="1" smtClean="0"/>
              <a:t>b</a:t>
            </a:r>
            <a:r>
              <a:rPr lang="en-IN" sz="2200" b="1" dirty="0" smtClean="0"/>
              <a:t>(KLOC)</a:t>
            </a:r>
            <a:r>
              <a:rPr lang="en-IN" sz="2200" b="1" baseline="30000" dirty="0" smtClean="0"/>
              <a:t>b</a:t>
            </a:r>
            <a:r>
              <a:rPr lang="en-IN" sz="2200" b="1" baseline="-6000" dirty="0" smtClean="0"/>
              <a:t>b </a:t>
            </a:r>
            <a:r>
              <a:rPr lang="en-IN" sz="2200" b="1" dirty="0" smtClean="0"/>
              <a:t>* EAF</a:t>
            </a:r>
            <a:r>
              <a:rPr lang="en-IN" sz="1600" dirty="0" smtClean="0"/>
              <a:t>(in Person-Month)</a:t>
            </a:r>
          </a:p>
          <a:p>
            <a:r>
              <a:rPr lang="en-IN" sz="2200" b="1" dirty="0" smtClean="0"/>
              <a:t>D(Development Time) = </a:t>
            </a:r>
            <a:r>
              <a:rPr lang="en-IN" sz="2200" b="1" dirty="0" err="1" smtClean="0"/>
              <a:t>c</a:t>
            </a:r>
            <a:r>
              <a:rPr lang="en-IN" sz="2200" b="1" baseline="-25000" dirty="0" err="1" smtClean="0"/>
              <a:t>b</a:t>
            </a:r>
            <a:r>
              <a:rPr lang="en-IN" sz="2200" b="1" dirty="0" smtClean="0"/>
              <a:t>(E)</a:t>
            </a:r>
            <a:r>
              <a:rPr lang="en-IN" sz="2200" b="1" baseline="30000" dirty="0" smtClean="0"/>
              <a:t>d</a:t>
            </a:r>
            <a:r>
              <a:rPr lang="en-IN" sz="2200" b="1" baseline="-6000" dirty="0" smtClean="0"/>
              <a:t>b </a:t>
            </a:r>
            <a:r>
              <a:rPr lang="en-IN" sz="1600" dirty="0" smtClean="0"/>
              <a:t>(in month)</a:t>
            </a:r>
          </a:p>
          <a:p>
            <a:pPr>
              <a:lnSpc>
                <a:spcPct val="150000"/>
              </a:lnSpc>
            </a:pPr>
            <a:r>
              <a:rPr lang="en-IN" sz="2200" b="1" dirty="0" err="1" smtClean="0"/>
              <a:t>E</a:t>
            </a:r>
            <a:r>
              <a:rPr lang="en-IN" sz="2200" b="1" baseline="-25000" dirty="0" err="1" smtClean="0"/>
              <a:t>p</a:t>
            </a:r>
            <a:r>
              <a:rPr lang="en-IN" sz="2200" b="1" dirty="0" smtClean="0"/>
              <a:t> (Total Effort) = µ</a:t>
            </a:r>
            <a:r>
              <a:rPr lang="en-IN" sz="2200" b="1" baseline="-25000" dirty="0" smtClean="0"/>
              <a:t>p</a:t>
            </a:r>
            <a:r>
              <a:rPr lang="en-IN" sz="2200" b="1" dirty="0" smtClean="0"/>
              <a:t> * E </a:t>
            </a:r>
            <a:r>
              <a:rPr lang="en-IN" sz="1600" dirty="0" smtClean="0"/>
              <a:t>(in Person-Month)</a:t>
            </a:r>
          </a:p>
          <a:p>
            <a:r>
              <a:rPr lang="en-IN" sz="2200" b="1" dirty="0" err="1" smtClean="0"/>
              <a:t>D</a:t>
            </a:r>
            <a:r>
              <a:rPr lang="en-IN" sz="2200" b="1" baseline="-25000" dirty="0" err="1" smtClean="0"/>
              <a:t>p</a:t>
            </a:r>
            <a:r>
              <a:rPr lang="en-IN" sz="2200" b="1" dirty="0" smtClean="0"/>
              <a:t> (Total Development Time) =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τ</a:t>
            </a:r>
            <a:r>
              <a:rPr lang="en-GB" sz="2200" b="1" baseline="-25000" dirty="0" err="1" smtClean="0"/>
              <a:t>p</a:t>
            </a:r>
            <a:r>
              <a:rPr lang="en-GB" sz="2200" b="1" dirty="0" smtClean="0"/>
              <a:t> * D</a:t>
            </a:r>
            <a:r>
              <a:rPr lang="en-IN" sz="2200" b="1" dirty="0" smtClean="0"/>
              <a:t> </a:t>
            </a:r>
            <a:r>
              <a:rPr lang="en-IN" sz="1600" dirty="0" smtClean="0"/>
              <a:t>(in month)</a:t>
            </a:r>
          </a:p>
          <a:p>
            <a:pPr marL="813816" lvl="1" indent="-457200"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51112" y="6525345"/>
            <a:ext cx="7813376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Ref: Software Engineering By </a:t>
            </a:r>
            <a:r>
              <a:rPr lang="en-US" sz="1200" dirty="0" err="1" smtClean="0"/>
              <a:t>K.K.Aggarwal</a:t>
            </a:r>
            <a:r>
              <a:rPr lang="en-US" sz="1200" dirty="0" smtClean="0"/>
              <a:t> &amp; Y. Singh			    Created by: Kalyan Mondal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20880" cy="86409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Elephant" pitchFamily="18" charset="0"/>
              </a:rPr>
              <a:t>Detailed COCOMO : Example</a:t>
            </a:r>
            <a:endParaRPr lang="en-US" sz="32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949280"/>
          </a:xfrm>
        </p:spPr>
        <p:txBody>
          <a:bodyPr>
            <a:normAutofit lnSpcReduction="10000"/>
          </a:bodyPr>
          <a:lstStyle/>
          <a:p>
            <a:pPr marL="813816" lvl="1" indent="-457200"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Consider a project to develop a full screen editor. The major components identified and their sizes are (</a:t>
            </a:r>
            <a:r>
              <a:rPr lang="en-US" sz="2000" dirty="0" err="1" smtClean="0"/>
              <a:t>i</a:t>
            </a:r>
            <a:r>
              <a:rPr lang="en-US" sz="2000" dirty="0" smtClean="0"/>
              <a:t>) Screen Edit – 4K (ii) Command Lang Interpreter – 2K (iii) File Input and Output – 1K (iv) Cursor movement – 2K (v) Screen Movement – 3K. Assume the Required software reliability is high, product complexity is high, analyst capability is high &amp; programming language experience is low. Use COCOMO model to estimate cost and time for different phases.</a:t>
            </a:r>
          </a:p>
          <a:p>
            <a:pPr marL="813816" lvl="1" indent="-457200">
              <a:buNone/>
            </a:pPr>
            <a:r>
              <a:rPr lang="en-US" sz="2000" dirty="0" smtClean="0"/>
              <a:t>	Size of modules : 4 + 2 + 1 + 2 + 3 = 13 KLOC   </a:t>
            </a:r>
            <a:r>
              <a:rPr lang="en-US" sz="2000" b="1" dirty="0" smtClean="0"/>
              <a:t>[Organic]</a:t>
            </a:r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endParaRPr lang="en-US" sz="2000" dirty="0" smtClean="0"/>
          </a:p>
          <a:p>
            <a:pPr marL="813816" lvl="1" indent="-457200">
              <a:buNone/>
            </a:pPr>
            <a:r>
              <a:rPr lang="en-US" sz="2000" dirty="0" smtClean="0"/>
              <a:t>	EAF = 1.15 * 1.15 * 0.86 * 1.07 = 1.2169</a:t>
            </a:r>
          </a:p>
          <a:p>
            <a:pPr marL="813816" lvl="1" indent="-457200">
              <a:buNone/>
            </a:pPr>
            <a:r>
              <a:rPr lang="en-US" sz="2000" dirty="0" smtClean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3573016"/>
          <a:ext cx="74888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6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Cost Drivers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</a:t>
                      </a:r>
                      <a:r>
                        <a:rPr lang="en-IN" baseline="0" dirty="0" smtClean="0"/>
                        <a:t> 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Nominal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Extra 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1.15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CPLX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1.15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0.86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LEXP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1.07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51112" y="6525345"/>
            <a:ext cx="7813376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Ref: Software Engineering By </a:t>
            </a:r>
            <a:r>
              <a:rPr lang="en-US" sz="1200" dirty="0" err="1" smtClean="0"/>
              <a:t>K.K.Aggarwal</a:t>
            </a:r>
            <a:r>
              <a:rPr lang="en-US" sz="1200" dirty="0" smtClean="0"/>
              <a:t> &amp; Y. Singh			    Created by: Kalyan Mondal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71600" y="3140968"/>
            <a:ext cx="810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PLANNING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429434"/>
            <a:ext cx="778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planning begins before technical work starts, continues as the software</a:t>
            </a:r>
          </a:p>
          <a:p>
            <a:r>
              <a:rPr lang="en-US" dirty="0" smtClean="0"/>
              <a:t>Evolves from concept to reality, and culminates only when the software is retired.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2" y="2167718"/>
            <a:ext cx="7818446" cy="3667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2611" y="6019800"/>
            <a:ext cx="45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Fig:- Activities during software project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82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20880" cy="86409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Elephant" pitchFamily="18" charset="0"/>
              </a:rPr>
              <a:t>Example (Contd.)</a:t>
            </a:r>
            <a:endParaRPr lang="en-US" sz="3200" dirty="0">
              <a:latin typeface="Elephant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4560" y="908720"/>
            <a:ext cx="8389440" cy="5949280"/>
          </a:xfrm>
        </p:spPr>
        <p:txBody>
          <a:bodyPr>
            <a:normAutofit/>
          </a:bodyPr>
          <a:lstStyle/>
          <a:p>
            <a:pPr marL="813816" lvl="1" indent="-457200">
              <a:buNone/>
            </a:pPr>
            <a:r>
              <a:rPr lang="en-US" sz="2000" b="1" dirty="0" smtClean="0"/>
              <a:t>Initial Effort (E)  </a:t>
            </a:r>
            <a:r>
              <a:rPr lang="en-IN" sz="2000" b="1" dirty="0" smtClean="0"/>
              <a:t>= </a:t>
            </a:r>
            <a:r>
              <a:rPr lang="en-IN" sz="2000" b="1" dirty="0" err="1" smtClean="0"/>
              <a:t>a</a:t>
            </a:r>
            <a:r>
              <a:rPr lang="en-IN" sz="2000" b="1" baseline="-25000" dirty="0" err="1" smtClean="0"/>
              <a:t>b</a:t>
            </a:r>
            <a:r>
              <a:rPr lang="en-IN" sz="2000" b="1" dirty="0" smtClean="0"/>
              <a:t>(KLOC)</a:t>
            </a:r>
            <a:r>
              <a:rPr lang="en-IN" sz="2000" b="1" baseline="30000" dirty="0" smtClean="0"/>
              <a:t>b</a:t>
            </a:r>
            <a:r>
              <a:rPr lang="en-IN" sz="2000" b="1" baseline="-6000" dirty="0" smtClean="0"/>
              <a:t>b </a:t>
            </a:r>
            <a:r>
              <a:rPr lang="en-IN" sz="2000" b="1" dirty="0" smtClean="0"/>
              <a:t>* EAF = 3.2*(12)</a:t>
            </a:r>
            <a:r>
              <a:rPr lang="en-IN" sz="2000" b="1" baseline="30000" dirty="0" smtClean="0"/>
              <a:t>1.05</a:t>
            </a:r>
            <a:r>
              <a:rPr lang="en-IN" sz="2000" b="1" dirty="0" smtClean="0"/>
              <a:t> * 1.2169 </a:t>
            </a:r>
            <a:br>
              <a:rPr lang="en-IN" sz="2000" b="1" dirty="0" smtClean="0"/>
            </a:br>
            <a:r>
              <a:rPr lang="en-IN" sz="2000" b="1" dirty="0" smtClean="0"/>
              <a:t>=  52.9 person-months</a:t>
            </a:r>
          </a:p>
          <a:p>
            <a:pPr marL="813816" lvl="1" indent="-457200">
              <a:buNone/>
            </a:pPr>
            <a:r>
              <a:rPr lang="en-IN" sz="2000" b="1" dirty="0" smtClean="0"/>
              <a:t>Initial Development Time = </a:t>
            </a:r>
            <a:r>
              <a:rPr lang="en-IN" sz="2000" b="1" dirty="0" err="1" smtClean="0"/>
              <a:t>c</a:t>
            </a:r>
            <a:r>
              <a:rPr lang="en-IN" sz="2000" b="1" baseline="-25000" dirty="0" err="1" smtClean="0"/>
              <a:t>b</a:t>
            </a:r>
            <a:r>
              <a:rPr lang="en-IN" sz="2000" b="1" dirty="0" smtClean="0"/>
              <a:t>(E)</a:t>
            </a:r>
            <a:r>
              <a:rPr lang="en-IN" sz="2000" b="1" baseline="30000" dirty="0" smtClean="0"/>
              <a:t>d</a:t>
            </a:r>
            <a:r>
              <a:rPr lang="en-IN" sz="2000" b="1" baseline="-6000" dirty="0" smtClean="0"/>
              <a:t>b </a:t>
            </a:r>
            <a:r>
              <a:rPr lang="en-IN" sz="2000" b="1" dirty="0" smtClean="0"/>
              <a:t>=2.5*(52.9)</a:t>
            </a:r>
            <a:r>
              <a:rPr lang="en-IN" sz="2000" b="1" baseline="30000" dirty="0" smtClean="0"/>
              <a:t>0.38</a:t>
            </a:r>
            <a:r>
              <a:rPr lang="en-IN" sz="2000" b="1" dirty="0" smtClean="0"/>
              <a:t> = 11.29 months</a:t>
            </a:r>
          </a:p>
          <a:p>
            <a:pPr marL="813816" lvl="1" indent="-457200">
              <a:buNone/>
            </a:pPr>
            <a:r>
              <a:rPr lang="en-IN" sz="2000" b="1" dirty="0" smtClean="0"/>
              <a:t>Phase value of µ</a:t>
            </a:r>
            <a:r>
              <a:rPr lang="en-IN" sz="2000" b="1" baseline="-25000" dirty="0" smtClean="0"/>
              <a:t>p </a:t>
            </a:r>
            <a:r>
              <a:rPr lang="en-IN" sz="2000" b="1" dirty="0" smtClean="0"/>
              <a:t>and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τ</a:t>
            </a:r>
            <a:r>
              <a:rPr lang="en-GB" sz="2000" b="1" baseline="-25000" dirty="0" err="1" smtClean="0"/>
              <a:t>p</a:t>
            </a:r>
            <a:endParaRPr lang="en-GB" sz="2000" b="1" baseline="-25000" dirty="0" smtClean="0"/>
          </a:p>
          <a:p>
            <a:pPr marL="813816" lvl="1" indent="-457200">
              <a:buNone/>
            </a:pPr>
            <a:endParaRPr lang="en-GB" sz="2000" b="1" baseline="-25000" dirty="0" smtClean="0"/>
          </a:p>
          <a:p>
            <a:pPr marL="813816" lvl="1" indent="-457200">
              <a:buNone/>
            </a:pPr>
            <a:endParaRPr lang="en-GB" sz="2000" b="1" baseline="-25000" dirty="0" smtClean="0"/>
          </a:p>
          <a:p>
            <a:pPr marL="813816" lvl="1" indent="-457200">
              <a:buNone/>
            </a:pPr>
            <a:endParaRPr lang="en-GB" sz="2000" b="1" baseline="-25000" dirty="0" smtClean="0"/>
          </a:p>
          <a:p>
            <a:pPr marL="813816" lvl="1" indent="-457200">
              <a:buNone/>
            </a:pPr>
            <a:endParaRPr lang="en-GB" sz="2000" b="1" baseline="-25000" dirty="0" smtClean="0"/>
          </a:p>
          <a:p>
            <a:pPr marL="813816" lvl="1" indent="-457200">
              <a:buNone/>
            </a:pPr>
            <a:endParaRPr lang="en-GB" sz="2000" b="1" baseline="-25000" dirty="0" smtClean="0"/>
          </a:p>
          <a:p>
            <a:pPr marL="813816" lvl="1" indent="-457200">
              <a:buNone/>
            </a:pPr>
            <a:r>
              <a:rPr lang="en-GB" sz="2000" b="1" dirty="0" smtClean="0"/>
              <a:t>Phase wise effort &amp; development time distribution</a:t>
            </a:r>
          </a:p>
          <a:p>
            <a:pPr marL="813816" lvl="1" indent="-457200">
              <a:buNone/>
            </a:pPr>
            <a:endParaRPr lang="en-IN" sz="2000" b="1" dirty="0" smtClean="0"/>
          </a:p>
          <a:p>
            <a:pPr marL="813816" lvl="1" indent="-457200">
              <a:buNone/>
            </a:pPr>
            <a:r>
              <a:rPr lang="en-IN" sz="2000" b="1" dirty="0" smtClean="0"/>
              <a:t> 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3608" y="2420888"/>
          <a:ext cx="79208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Plan &amp; Req</a:t>
                      </a:r>
                      <a:r>
                        <a:rPr lang="en-IN" baseline="30000" dirty="0" smtClean="0"/>
                        <a:t>r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Detail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r>
                        <a:rPr lang="en-IN" baseline="0" dirty="0" smtClean="0"/>
                        <a:t> code &amp;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Integration &amp;</a:t>
                      </a:r>
                      <a:r>
                        <a:rPr lang="en-IN" baseline="0" dirty="0" smtClean="0"/>
                        <a:t> 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Organic Small </a:t>
                      </a:r>
                      <a:r>
                        <a:rPr lang="en-IN" sz="1800" b="1" dirty="0" smtClean="0"/>
                        <a:t>µ</a:t>
                      </a:r>
                      <a:r>
                        <a:rPr lang="en-IN" sz="1800" b="1" baseline="-25000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Organic Small </a:t>
                      </a:r>
                      <a:r>
                        <a:rPr lang="en-GB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τ</a:t>
                      </a:r>
                      <a:r>
                        <a:rPr lang="en-GB" sz="1800" b="1" baseline="-25000" dirty="0" err="1" smtClean="0"/>
                        <a:t>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1112" y="6525345"/>
            <a:ext cx="7813376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Ref: Software Engineering By </a:t>
            </a:r>
            <a:r>
              <a:rPr lang="en-US" sz="1200" dirty="0" err="1" smtClean="0"/>
              <a:t>K.K.Aggarwal</a:t>
            </a:r>
            <a:r>
              <a:rPr lang="en-US" sz="1200" dirty="0" smtClean="0"/>
              <a:t> &amp; Y. Singh			    Created by: Kalyan Mondal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59632" y="4221088"/>
          <a:ext cx="756084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Ep</a:t>
                      </a:r>
                      <a:r>
                        <a:rPr lang="en-IN" dirty="0" smtClean="0"/>
                        <a:t> </a:t>
                      </a:r>
                      <a:r>
                        <a:rPr lang="en-IN" sz="1200" dirty="0" smtClean="0"/>
                        <a:t>(in person-months)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Dp</a:t>
                      </a:r>
                      <a:r>
                        <a:rPr lang="en-IN" dirty="0" smtClean="0"/>
                        <a:t> </a:t>
                      </a:r>
                      <a:r>
                        <a:rPr kumimoji="0" lang="en-I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 months)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Plan &amp; Requirement</a:t>
                      </a:r>
                      <a:endParaRPr lang="en-IN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0.06*52.9 = 3.17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0.10*11.29=1.12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0.16*52.9=8.46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0.19*11.29=2.14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Detail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0.26*52.9=13.74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0.24*11.29=2.70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 code &amp;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0.42*52.9=22.21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0.39*11.29=4.40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Integration &amp;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0.16*52.9=8.46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0.18*11.29=2.03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COCOMO-II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 The changes in s/w development techniques included a move away from mainframe overnight batch processing to desktop-based real-time turnaround.</a:t>
            </a:r>
          </a:p>
          <a:p>
            <a:r>
              <a:rPr lang="en-US" sz="2200" dirty="0" smtClean="0"/>
              <a:t>These </a:t>
            </a:r>
            <a:r>
              <a:rPr lang="en-US" sz="2200" dirty="0"/>
              <a:t>changes and others began to make applying the original </a:t>
            </a:r>
            <a:r>
              <a:rPr lang="en-US" sz="2200" dirty="0" smtClean="0"/>
              <a:t>COCOMO </a:t>
            </a:r>
            <a:r>
              <a:rPr lang="en-US" sz="2200" dirty="0"/>
              <a:t>model </a:t>
            </a:r>
            <a:r>
              <a:rPr lang="en-US" sz="2200" dirty="0" smtClean="0"/>
              <a:t>problematic.</a:t>
            </a:r>
          </a:p>
          <a:p>
            <a:r>
              <a:rPr lang="en-US" sz="2200" dirty="0" smtClean="0"/>
              <a:t>The model is tuned to the life cycle practices of the 21st century.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3918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Categories Identified By Cocomo II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498080" cy="5328592"/>
          </a:xfrm>
        </p:spPr>
        <p:txBody>
          <a:bodyPr>
            <a:normAutofit/>
          </a:bodyPr>
          <a:lstStyle/>
          <a:p>
            <a:r>
              <a:rPr lang="en-US" sz="2800" b="1" dirty="0"/>
              <a:t>End User </a:t>
            </a:r>
            <a:r>
              <a:rPr lang="en-US" sz="2800" b="1" dirty="0" smtClean="0"/>
              <a:t>Programming</a:t>
            </a:r>
            <a:endParaRPr lang="en-US" sz="2800" dirty="0"/>
          </a:p>
          <a:p>
            <a:r>
              <a:rPr lang="en-US" sz="2800" b="1" dirty="0"/>
              <a:t>Infrastructure </a:t>
            </a:r>
            <a:r>
              <a:rPr lang="en-US" sz="2800" b="1" dirty="0" smtClean="0"/>
              <a:t>Sector</a:t>
            </a:r>
            <a:endParaRPr lang="en-US" sz="2800" dirty="0" smtClean="0"/>
          </a:p>
          <a:p>
            <a:r>
              <a:rPr lang="en-US" sz="2800" b="1" dirty="0" smtClean="0"/>
              <a:t>Intermediate Sectors</a:t>
            </a:r>
            <a:endParaRPr lang="en-US" sz="2800" dirty="0"/>
          </a:p>
          <a:p>
            <a:pPr marL="978408" lvl="2" indent="-457200">
              <a:buFont typeface="+mj-lt"/>
              <a:buAutoNum type="arabicPeriod"/>
            </a:pPr>
            <a:r>
              <a:rPr lang="en-US" sz="2000" dirty="0" smtClean="0"/>
              <a:t>Application </a:t>
            </a:r>
            <a:r>
              <a:rPr lang="en-US" sz="2000" dirty="0"/>
              <a:t>Generators And Composition </a:t>
            </a:r>
            <a:r>
              <a:rPr lang="en-US" sz="2000" dirty="0" smtClean="0"/>
              <a:t>Aids</a:t>
            </a:r>
          </a:p>
          <a:p>
            <a:pPr marL="978408" lvl="2" indent="-457200">
              <a:buFont typeface="+mj-lt"/>
              <a:buAutoNum type="arabicPeriod"/>
            </a:pPr>
            <a:r>
              <a:rPr lang="en-US" sz="2000" dirty="0" smtClean="0"/>
              <a:t>Application </a:t>
            </a:r>
            <a:r>
              <a:rPr lang="en-US" sz="2000" dirty="0"/>
              <a:t>Composition Sector</a:t>
            </a:r>
          </a:p>
          <a:p>
            <a:pPr marL="978408" lvl="2" indent="-457200">
              <a:buFont typeface="+mj-lt"/>
              <a:buAutoNum type="arabicPeriod"/>
            </a:pPr>
            <a:r>
              <a:rPr lang="en-US" sz="2000" dirty="0" smtClean="0"/>
              <a:t>System </a:t>
            </a:r>
            <a:r>
              <a:rPr lang="en-US" sz="2000" dirty="0"/>
              <a:t>Integration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Stages Of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Cocomo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-II</a:t>
            </a:r>
          </a:p>
          <a:p>
            <a:pPr marL="0" indent="0"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Composition</a:t>
            </a:r>
          </a:p>
          <a:p>
            <a:pPr marL="0" indent="0"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Earlier Design</a:t>
            </a:r>
          </a:p>
          <a:p>
            <a:pPr marL="0" indent="0"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Architecture</a:t>
            </a:r>
          </a:p>
          <a:p>
            <a:pPr marL="0" indent="0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758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S</a:t>
            </a:r>
            <a:r>
              <a:rPr lang="en-IN" dirty="0" smtClean="0">
                <a:effectLst/>
              </a:rPr>
              <a:t>ub-models</a:t>
            </a:r>
            <a:endParaRPr lang="en-IN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33670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41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End User Programming: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Application generators are used in this sub-model. End user write the code by using these application generators.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Example –</a:t>
            </a:r>
            <a:r>
              <a:rPr lang="en-US" dirty="0"/>
              <a:t> Spreadsheets, report generator, etc</a:t>
            </a:r>
            <a:r>
              <a:rPr lang="en-US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2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(a). Application Generators and Composition Aids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/>
            </a:r>
            <a:br>
              <a:rPr lang="en-US" dirty="0">
                <a:solidFill>
                  <a:srgbClr val="273239"/>
                </a:solidFill>
                <a:latin typeface="urw-din"/>
              </a:rPr>
            </a:br>
            <a:r>
              <a:rPr lang="en-US" dirty="0">
                <a:solidFill>
                  <a:srgbClr val="273239"/>
                </a:solidFill>
                <a:latin typeface="urw-din"/>
              </a:rPr>
              <a:t>This category will create largely prepackaged capabilities for user programming. Their product will have many reusable components. Typical firms operating in this sector are Microsoft, Lotus,</a:t>
            </a:r>
            <a:br>
              <a:rPr lang="en-US" dirty="0">
                <a:solidFill>
                  <a:srgbClr val="273239"/>
                </a:solidFill>
                <a:latin typeface="urw-din"/>
              </a:rPr>
            </a:br>
            <a:r>
              <a:rPr lang="en-US" dirty="0">
                <a:solidFill>
                  <a:srgbClr val="273239"/>
                </a:solidFill>
                <a:latin typeface="urw-din"/>
              </a:rPr>
              <a:t>Oracle, IBM, Borland, Novell.</a:t>
            </a:r>
          </a:p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(b). Application Composition Sector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/>
            </a:r>
            <a:br>
              <a:rPr lang="en-US" dirty="0">
                <a:solidFill>
                  <a:srgbClr val="273239"/>
                </a:solidFill>
                <a:latin typeface="urw-din"/>
              </a:rPr>
            </a:br>
            <a:r>
              <a:rPr lang="en-US" dirty="0">
                <a:solidFill>
                  <a:srgbClr val="273239"/>
                </a:solidFill>
                <a:latin typeface="urw-din"/>
              </a:rPr>
              <a:t>This category is too diversified and to be handled by prepackaged solutions. It includes GUI, Databases, domain specific components such as financial, medical or industrial process control packages.</a:t>
            </a:r>
          </a:p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(c). System Integration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/>
            </a:r>
            <a:br>
              <a:rPr lang="en-US" dirty="0">
                <a:solidFill>
                  <a:srgbClr val="273239"/>
                </a:solidFill>
                <a:latin typeface="urw-din"/>
              </a:rPr>
            </a:br>
            <a:r>
              <a:rPr lang="en-US" dirty="0">
                <a:solidFill>
                  <a:srgbClr val="273239"/>
                </a:solidFill>
                <a:latin typeface="urw-din"/>
              </a:rPr>
              <a:t>This category deals with large scale and highly embedded systems.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40466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urw-din"/>
              </a:rPr>
              <a:t>2. Intermediate Sector: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530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b="1" dirty="0"/>
              <a:t>3. Infrastructure Sector: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category provides infrastructure for the software development like Operating System, Database Management System, User Interface Management System, Networking System,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43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Stage-I</a:t>
            </a:r>
            <a:r>
              <a:rPr lang="en-US" b="1" dirty="0" smtClean="0"/>
              <a:t>:</a:t>
            </a:r>
          </a:p>
          <a:p>
            <a:pPr marL="82296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It supports estimation of prototyping. For this it uses </a:t>
            </a:r>
            <a:r>
              <a:rPr lang="en-US" i="1" dirty="0"/>
              <a:t>Application Composition Estimation Model</a:t>
            </a:r>
            <a:r>
              <a:rPr lang="en-US" dirty="0"/>
              <a:t>. This model is used for the prototyping stage of application generator and system integration</a:t>
            </a:r>
            <a:r>
              <a:rPr lang="en-US" dirty="0" smtClean="0"/>
              <a:t>.</a:t>
            </a:r>
          </a:p>
          <a:p>
            <a:pPr marL="82296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Stage-II</a:t>
            </a:r>
            <a:r>
              <a:rPr lang="en-US" b="1" dirty="0" smtClean="0"/>
              <a:t>:</a:t>
            </a:r>
          </a:p>
          <a:p>
            <a:pPr marL="82296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It supports estimation in the early design stage of the project, when we less know about it. For this it uses </a:t>
            </a:r>
            <a:r>
              <a:rPr lang="en-US" i="1" dirty="0"/>
              <a:t>Early Design Estimation Model</a:t>
            </a:r>
            <a:r>
              <a:rPr lang="en-US" dirty="0"/>
              <a:t>. This model is used in early design stage of application generators, infrastructure, system integration</a:t>
            </a:r>
            <a:r>
              <a:rPr lang="en-US" dirty="0" smtClean="0"/>
              <a:t>.</a:t>
            </a:r>
          </a:p>
          <a:p>
            <a:pPr marL="82296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Stage-III</a:t>
            </a:r>
            <a:r>
              <a:rPr lang="en-US" b="1" dirty="0" smtClean="0"/>
              <a:t>:</a:t>
            </a:r>
          </a:p>
          <a:p>
            <a:pPr marL="82296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It supports estimation in the post architecture stage of a project. For this it uses </a:t>
            </a:r>
            <a:r>
              <a:rPr lang="en-US" i="1" dirty="0"/>
              <a:t>Post Architecture Estimation Model</a:t>
            </a:r>
            <a:r>
              <a:rPr lang="en-US" dirty="0"/>
              <a:t>. This model is used after the completion of the detailed architecture of application generator, infrastructure, system integration.</a:t>
            </a:r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88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56610"/>
              </p:ext>
            </p:extLst>
          </p:nvPr>
        </p:nvGraphicFramePr>
        <p:xfrm>
          <a:off x="1043608" y="476672"/>
          <a:ext cx="7920880" cy="610814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4113833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46788390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</a:rPr>
                        <a:t>COCOMO I</a:t>
                      </a:r>
                      <a:endParaRPr lang="en-IN" sz="1400" b="0">
                        <a:effectLst/>
                      </a:endParaRPr>
                    </a:p>
                  </a:txBody>
                  <a:tcPr marL="81866" marR="81866" marT="81866" marB="8186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</a:rPr>
                        <a:t>COCOMO II</a:t>
                      </a:r>
                      <a:endParaRPr lang="en-IN" sz="1400" b="0">
                        <a:effectLst/>
                      </a:endParaRPr>
                    </a:p>
                  </a:txBody>
                  <a:tcPr marL="81866" marR="81866" marT="81866" marB="81866" anchor="ctr"/>
                </a:tc>
                <a:extLst>
                  <a:ext uri="{0D108BD9-81ED-4DB2-BD59-A6C34878D82A}">
                    <a16:rowId xmlns:a16="http://schemas.microsoft.com/office/drawing/2014/main" val="953064237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COCOMO I is useful in the waterfall models of the software development cycle.</a:t>
                      </a:r>
                      <a:endParaRPr lang="en-US" sz="1400" b="0" dirty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COCOMO II is useful in non-sequential, rapid development and reuse models of software.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630474586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It provides estimates of effort and schedule.</a:t>
                      </a:r>
                      <a:endParaRPr lang="en-US" sz="1400" b="0" dirty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It provides estimates that represent one standard deviation around the most likely estimate.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1835343441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This model is based upon the linear reuse formula.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This model is based upon the non linear reuse formula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603545996"/>
                  </a:ext>
                </a:extLst>
              </a:tr>
              <a:tr h="8567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This model is also based upon the assumption of reasonably stable requirements.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This model is also based upon reuse model which looks at effort needed to understand and estimate.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445229541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Effort equation’s exponent is determined by 3 development modes.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Effort equation’s exponent is determined by 5 scale factors.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410329707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Development begins with the requirements assigned to the software.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It follows a spiral type of development.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3530030211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Number of submodels in COCOMO I is 3 and 15 cost drivers are assigned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In COCOMO II, Number of </a:t>
                      </a:r>
                      <a:r>
                        <a:rPr lang="en-US" sz="1400" dirty="0" err="1" smtClean="0">
                          <a:effectLst/>
                        </a:rPr>
                        <a:t>submodels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are </a:t>
                      </a:r>
                      <a:r>
                        <a:rPr lang="en-US" sz="1400" dirty="0" smtClean="0">
                          <a:effectLst/>
                        </a:rPr>
                        <a:t>more </a:t>
                      </a:r>
                      <a:r>
                        <a:rPr lang="en-US" sz="1400" dirty="0">
                          <a:effectLst/>
                        </a:rPr>
                        <a:t>and 17 cost drivers are assigned</a:t>
                      </a:r>
                      <a:endParaRPr lang="en-US" sz="1400" b="0" dirty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2495464982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Size of software stated in terms of Lines of code</a:t>
                      </a:r>
                      <a:endParaRPr lang="en-US" sz="1400" b="0">
                        <a:effectLst/>
                      </a:endParaRPr>
                    </a:p>
                  </a:txBody>
                  <a:tcPr marL="81866" marR="81866" marT="114612" marB="1146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Size of software stated in terms of Object points, function points and lines of code</a:t>
                      </a:r>
                      <a:endParaRPr lang="en-US" sz="1400" b="0" dirty="0">
                        <a:effectLst/>
                      </a:endParaRPr>
                    </a:p>
                  </a:txBody>
                  <a:tcPr marL="81866" marR="81866" marT="114612" marB="114612" anchor="ctr"/>
                </a:tc>
                <a:extLst>
                  <a:ext uri="{0D108BD9-81ED-4DB2-BD59-A6C34878D82A}">
                    <a16:rowId xmlns:a16="http://schemas.microsoft.com/office/drawing/2014/main" val="26383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47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LINES OF CODE(LOC)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133600"/>
            <a:ext cx="7931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Line  of code is any line of  program  text that is not  a comment or  blank  line, regardless of the number of statements or fragments on the line.  This specifically includes all lines containing program header, declarations, and executable and non-executable  statements.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81501" y="3657600"/>
            <a:ext cx="794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While line of codes have their uses, their usefulness is limited for other tasks like functionality,  complexity,  efficiency,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457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1" y="1340768"/>
            <a:ext cx="81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 point measures functionality which is a solution to the size measurement problem.</a:t>
            </a:r>
          </a:p>
          <a:p>
            <a:r>
              <a:rPr lang="en-US" sz="2000" dirty="0" smtClean="0"/>
              <a:t>It is decomposed into following functional units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92855310"/>
              </p:ext>
            </p:extLst>
          </p:nvPr>
        </p:nvGraphicFramePr>
        <p:xfrm>
          <a:off x="1043608" y="2420888"/>
          <a:ext cx="7488832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7681200" cy="28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9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632"/>
            <a:ext cx="80772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FUNCTIONAL UNITS WITH WEIGHTING FACTORS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61674"/>
              </p:ext>
            </p:extLst>
          </p:nvPr>
        </p:nvGraphicFramePr>
        <p:xfrm>
          <a:off x="1563237" y="1052736"/>
          <a:ext cx="7086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Inquiries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logical files (ILF)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interface files (EIF)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0" y="3501008"/>
                <a:ext cx="8079475" cy="307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procedure for the calculation of UFP in mathematical form is given below</a:t>
                </a:r>
              </a:p>
              <a:p>
                <a:r>
                  <a:rPr lang="en-US" sz="2000" dirty="0" smtClean="0"/>
                  <a:t>	           5     3</a:t>
                </a:r>
              </a:p>
              <a:p>
                <a:r>
                  <a:rPr lang="en-US" sz="2000" dirty="0" smtClean="0"/>
                  <a:t>UFP = ∑    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Wij</m:t>
                    </m:r>
                  </m:oMath>
                </a14:m>
                <a:r>
                  <a:rPr lang="en-US" sz="2000" dirty="0"/>
                  <a:t>UFP : Unadjusted Function </a:t>
                </a:r>
                <a:r>
                  <a:rPr lang="en-US" sz="2000" dirty="0" smtClean="0"/>
                  <a:t>Point	         i=1   j=1</a:t>
                </a:r>
              </a:p>
              <a:p>
                <a:r>
                  <a:rPr lang="en-US" dirty="0" smtClean="0"/>
                  <a:t>Where i indicates the row and j indicates the column of table.</a:t>
                </a:r>
              </a:p>
              <a:p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: It is the entry of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column of the table. </a:t>
                </a:r>
              </a:p>
              <a:p>
                <a:r>
                  <a:rPr lang="en-US" dirty="0" err="1" smtClean="0"/>
                  <a:t>Z</a:t>
                </a:r>
                <a:r>
                  <a:rPr lang="en-US" baseline="-25000" dirty="0" err="1"/>
                  <a:t>ij</a:t>
                </a:r>
                <a:r>
                  <a:rPr lang="en-US" dirty="0" smtClean="0"/>
                  <a:t>: It is the count of the number of functional unit of type i that have been classified as having the complexity corresponding to column j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501008"/>
                <a:ext cx="8079475" cy="307167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55" t="-992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892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73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8377" y="990600"/>
            <a:ext cx="748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project with the following functional units: 50 user inputs,40 user outputs,	35 user enquiries,6 user files,4 external interfaces.</a:t>
            </a:r>
          </a:p>
          <a:p>
            <a:r>
              <a:rPr lang="en-US" dirty="0" smtClean="0"/>
              <a:t> Assume all complexity adjustment factors and weighting factors are average.</a:t>
            </a:r>
          </a:p>
          <a:p>
            <a:r>
              <a:rPr lang="en-US" dirty="0" smtClean="0"/>
              <a:t>Compute the function points for the project.  </a:t>
            </a:r>
            <a:r>
              <a:rPr lang="en-IN" dirty="0" smtClean="0"/>
              <a:t>Suppose that program needs 70 LOC per FP. Find out the size of complete project.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2367" y="2507085"/>
                <a:ext cx="7086600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Solution:</a:t>
                </a:r>
              </a:p>
              <a:p>
                <a:r>
                  <a:rPr lang="en-US" dirty="0"/>
                  <a:t>5     3</a:t>
                </a:r>
              </a:p>
              <a:p>
                <a:r>
                  <a:rPr lang="en-US" dirty="0"/>
                  <a:t>		UFP = ∑    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Wij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         i=1   </a:t>
                </a:r>
                <a:r>
                  <a:rPr lang="en-US" dirty="0" smtClean="0"/>
                  <a:t>j=1</a:t>
                </a:r>
              </a:p>
              <a:p>
                <a:r>
                  <a:rPr lang="en-US" dirty="0" smtClean="0"/>
                  <a:t>	UFP= 50 * 4 + 40 * 5 + 35 * 4 + 6 * 10 + 4 * 7</a:t>
                </a:r>
              </a:p>
              <a:p>
                <a:r>
                  <a:rPr lang="en-US" dirty="0" smtClean="0"/>
                  <a:t>	      = 200+200+140+60+28 = 628</a:t>
                </a:r>
              </a:p>
              <a:p>
                <a:r>
                  <a:rPr lang="en-US" dirty="0" smtClean="0"/>
                  <a:t>	CAF= (0.65 + 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 smtClean="0"/>
                  <a:t>			=(0.65 + 0.01 (14 * 3 )) = 1.07</a:t>
                </a:r>
              </a:p>
              <a:p>
                <a:r>
                  <a:rPr lang="en-US" dirty="0" smtClean="0"/>
                  <a:t>	FP= UFP * CAF</a:t>
                </a:r>
              </a:p>
              <a:p>
                <a:r>
                  <a:rPr lang="en-US" dirty="0" smtClean="0"/>
                  <a:t>		=628 * 1.07 = 672</a:t>
                </a:r>
              </a:p>
              <a:p>
                <a:r>
                  <a:rPr lang="en-US" dirty="0" smtClean="0"/>
                  <a:t>	Size = FP * (LOC per FP) = 672 * 70 = 47040 LOC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67" y="2507085"/>
                <a:ext cx="7086600" cy="316163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75" t="-963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79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n-IN" sz="2400" dirty="0" smtClean="0"/>
              <a:t>Approximate judgement of the costs for a project. It should be done throughout the entire life cycle.</a:t>
            </a:r>
          </a:p>
          <a:p>
            <a:r>
              <a:rPr lang="en-IN" sz="2400" dirty="0" smtClean="0"/>
              <a:t>Why we need?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  To determine how much effort and time a software 	project requires.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IN" sz="2400" dirty="0" smtClean="0"/>
              <a:t>Important for making good management decisions.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IN" sz="2400" dirty="0" smtClean="0"/>
              <a:t>It  facilitates competitive contract bids.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IN" sz="2400" dirty="0" smtClean="0"/>
              <a:t>It affect the planning and budgeting of a project</a:t>
            </a:r>
            <a:r>
              <a:rPr lang="en-IN" dirty="0" smtClean="0"/>
              <a:t>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67662" cy="785794"/>
          </a:xfrm>
        </p:spPr>
        <p:txBody>
          <a:bodyPr>
            <a:noAutofit/>
          </a:bodyPr>
          <a:lstStyle/>
          <a:p>
            <a:r>
              <a:rPr lang="en-IN" sz="3200" u="sng" dirty="0" smtClean="0">
                <a:latin typeface="Elephant" pitchFamily="18" charset="0"/>
              </a:rPr>
              <a:t>Development Mode of S/W Projects</a:t>
            </a:r>
            <a:endParaRPr lang="en-IN" sz="3200" u="sng" dirty="0">
              <a:latin typeface="Elephant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836712"/>
          <a:ext cx="7632849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072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Project</a:t>
                      </a:r>
                    </a:p>
                    <a:p>
                      <a:r>
                        <a:rPr lang="en-IN" sz="1600" dirty="0" smtClean="0"/>
                        <a:t>Size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Nature of Project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Innovation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Deadline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73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Organic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Typically</a:t>
                      </a:r>
                    </a:p>
                    <a:p>
                      <a:r>
                        <a:rPr lang="en-IN" sz="1800" dirty="0" smtClean="0"/>
                        <a:t>2-50 KLOC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Small size project, Experienced developers.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Little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Not Tight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82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Semi Detached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Typically</a:t>
                      </a:r>
                    </a:p>
                    <a:p>
                      <a:r>
                        <a:rPr lang="en-IN" sz="1800" dirty="0" smtClean="0"/>
                        <a:t>50-300KLOC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Medium size project</a:t>
                      </a:r>
                      <a:r>
                        <a:rPr lang="en-IN" sz="1800" baseline="0" dirty="0" smtClean="0"/>
                        <a:t> and team.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Medium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Medium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341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Embedded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Typically over 300KLOC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Large project, Real-time</a:t>
                      </a:r>
                      <a:r>
                        <a:rPr lang="en-IN" sz="1800" baseline="0" dirty="0" smtClean="0"/>
                        <a:t> systems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Significant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Tight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9215502" cy="1143000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latin typeface="Algerian" pitchFamily="82" charset="0"/>
              </a:rPr>
              <a:t> </a:t>
            </a:r>
            <a:r>
              <a:rPr lang="en-IN" sz="4000" u="sng" dirty="0" smtClean="0">
                <a:latin typeface="Elephant" pitchFamily="18" charset="0"/>
              </a:rPr>
              <a:t>Constructive Cost Model(COCOMO )</a:t>
            </a:r>
            <a:endParaRPr lang="en-IN" sz="4000" u="sng" dirty="0">
              <a:latin typeface="Elephan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2400" dirty="0" smtClean="0"/>
              <a:t> The COCOMO model is a single variable  software cost estimation model developed by Barry Boehm in 1981.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sz="2400" dirty="0" smtClean="0"/>
              <a:t>The model uses a basic regression formula, with parameters that are derived from historical project data and current project characteristics</a:t>
            </a:r>
            <a:r>
              <a:rPr lang="en-IN" sz="2800" dirty="0" smtClean="0"/>
              <a:t>.</a:t>
            </a:r>
          </a:p>
          <a:p>
            <a:pPr>
              <a:buClrTx/>
              <a:buNone/>
            </a:pPr>
            <a:r>
              <a:rPr lang="en-IN" sz="2800" u="sng" dirty="0" smtClean="0"/>
              <a:t>Hierarchy of </a:t>
            </a:r>
            <a:r>
              <a:rPr lang="en-IN" sz="2800" u="sng" dirty="0" err="1" smtClean="0"/>
              <a:t>Cocomo</a:t>
            </a:r>
            <a:r>
              <a:rPr lang="en-IN" sz="2800" u="sng" dirty="0" smtClean="0"/>
              <a:t> Model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 smtClean="0"/>
              <a:t>Basic COCOMO model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 smtClean="0"/>
              <a:t>Intermediate COCOMO model	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 smtClean="0"/>
              <a:t>Detailed COCOMO model</a:t>
            </a:r>
          </a:p>
          <a:p>
            <a:pPr>
              <a:buClrTx/>
              <a:buNone/>
            </a:pPr>
            <a:endParaRPr lang="en-IN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1169</Words>
  <Application>Microsoft Office PowerPoint</Application>
  <PresentationFormat>On-screen Show (4:3)</PresentationFormat>
  <Paragraphs>433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Aharoni</vt:lpstr>
      <vt:lpstr>Algerian</vt:lpstr>
      <vt:lpstr>Arial</vt:lpstr>
      <vt:lpstr>Calibri</vt:lpstr>
      <vt:lpstr>Cambria Math</vt:lpstr>
      <vt:lpstr>Courier New</vt:lpstr>
      <vt:lpstr>Elephant</vt:lpstr>
      <vt:lpstr>Gill Sans MT</vt:lpstr>
      <vt:lpstr>Times New Roman</vt:lpstr>
      <vt:lpstr>Trebuchet MS</vt:lpstr>
      <vt:lpstr>urw-din</vt:lpstr>
      <vt:lpstr>Verdana</vt:lpstr>
      <vt:lpstr>Wingdings</vt:lpstr>
      <vt:lpstr>Wingdings 2</vt:lpstr>
      <vt:lpstr>QuizShow</vt:lpstr>
      <vt:lpstr>Solstice</vt:lpstr>
      <vt:lpstr>LOC, COCOMO I &amp; COCOMO II</vt:lpstr>
      <vt:lpstr>SOFTWARE PLANNING</vt:lpstr>
      <vt:lpstr>LINES OF CODE(LOC)</vt:lpstr>
      <vt:lpstr>FUNCTION POINT</vt:lpstr>
      <vt:lpstr>FUNCTIONAL UNITS WITH WEIGHTING FACTORS</vt:lpstr>
      <vt:lpstr>An example </vt:lpstr>
      <vt:lpstr>Cost Estimation</vt:lpstr>
      <vt:lpstr>Development Mode of S/W Projects</vt:lpstr>
      <vt:lpstr> Constructive Cost Model(COCOMO )</vt:lpstr>
      <vt:lpstr>Basic COCOMO Model</vt:lpstr>
      <vt:lpstr>Person-Months </vt:lpstr>
      <vt:lpstr>Basic cocomo: Example </vt:lpstr>
      <vt:lpstr>Intermediate COCOMO</vt:lpstr>
      <vt:lpstr>Cost Drivers</vt:lpstr>
      <vt:lpstr>The Calculation</vt:lpstr>
      <vt:lpstr>Intermediate COCOMO : Example</vt:lpstr>
      <vt:lpstr>Detailed COCOMO</vt:lpstr>
      <vt:lpstr>The Calculation</vt:lpstr>
      <vt:lpstr>Detailed COCOMO : Example</vt:lpstr>
      <vt:lpstr>Example (Contd.)</vt:lpstr>
      <vt:lpstr>WHY COCOMO-II ?</vt:lpstr>
      <vt:lpstr>Categories Identified By Cocomo II </vt:lpstr>
      <vt:lpstr>Sub-models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2014-01-30T16:50:59Z</dcterms:created>
  <dcterms:modified xsi:type="dcterms:W3CDTF">2022-12-05T11:24:56Z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