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66" r:id="rId11"/>
    <p:sldId id="270" r:id="rId12"/>
    <p:sldId id="271" r:id="rId13"/>
    <p:sldId id="262" r:id="rId14"/>
    <p:sldId id="263" r:id="rId15"/>
    <p:sldId id="265" r:id="rId16"/>
    <p:sldId id="264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73239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Code Reuse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Documentation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845D5-A61F-9628-84DE-9CA4C91D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8" y="0"/>
            <a:ext cx="10551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8B67-92F5-21EB-112D-611D1376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reuse-oriented software engineering?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9F64-D67D-BE3E-1EAD-25FAFE86F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Requirement specification:</a:t>
            </a:r>
            <a:r>
              <a:rPr lang="en-US" dirty="0"/>
              <a:t>	First of all, specify the requirements. This will help to decide that we have some existing software components for the development of software or not.</a:t>
            </a:r>
          </a:p>
          <a:p>
            <a:endParaRPr lang="en-US" dirty="0"/>
          </a:p>
          <a:p>
            <a:r>
              <a:rPr lang="en-US" b="1" dirty="0"/>
              <a:t>Component analysis: </a:t>
            </a:r>
            <a:r>
              <a:rPr lang="en-US" dirty="0"/>
              <a:t>Helps to decide that which component can be reused where.</a:t>
            </a:r>
          </a:p>
          <a:p>
            <a:endParaRPr lang="en-US" dirty="0"/>
          </a:p>
          <a:p>
            <a:r>
              <a:rPr lang="en-US" b="1" dirty="0"/>
              <a:t>Requirement </a:t>
            </a:r>
            <a:r>
              <a:rPr lang="en-US" b="1" dirty="0" err="1"/>
              <a:t>updations</a:t>
            </a:r>
            <a:r>
              <a:rPr lang="en-US" b="1" dirty="0"/>
              <a:t> / modifications: </a:t>
            </a:r>
            <a:r>
              <a:rPr lang="en-US" dirty="0"/>
              <a:t>If the requirements are changed by the customer, then still existing components are helpful for reuse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4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570A-5079-B830-957B-DF214301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951" y="318499"/>
            <a:ext cx="11055849" cy="5858464"/>
          </a:xfrm>
        </p:spPr>
        <p:txBody>
          <a:bodyPr>
            <a:normAutofit/>
          </a:bodyPr>
          <a:lstStyle/>
          <a:p>
            <a:r>
              <a:rPr lang="en-US" b="1" dirty="0"/>
              <a:t>Reuse System design: </a:t>
            </a:r>
            <a:r>
              <a:rPr lang="en-US" dirty="0"/>
              <a:t>If the requirements are changed by the customer, then still existing system designs are helpful for reuse or not.</a:t>
            </a:r>
          </a:p>
          <a:p>
            <a:endParaRPr lang="en-US" dirty="0"/>
          </a:p>
          <a:p>
            <a:r>
              <a:rPr lang="en-US" b="1" dirty="0"/>
              <a:t>Development: </a:t>
            </a:r>
            <a:r>
              <a:rPr lang="en-US" dirty="0"/>
              <a:t>Existing components are matching with new software or not.</a:t>
            </a:r>
          </a:p>
          <a:p>
            <a:endParaRPr lang="en-US" dirty="0"/>
          </a:p>
          <a:p>
            <a:r>
              <a:rPr lang="en-US" b="1" dirty="0"/>
              <a:t>Integration: </a:t>
            </a:r>
            <a:r>
              <a:rPr lang="en-US" dirty="0"/>
              <a:t>Can we integrate the new systems with existing components?</a:t>
            </a:r>
          </a:p>
          <a:p>
            <a:endParaRPr lang="en-US" dirty="0"/>
          </a:p>
          <a:p>
            <a:r>
              <a:rPr lang="en-US" b="1" dirty="0"/>
              <a:t>System validation: </a:t>
            </a:r>
            <a:r>
              <a:rPr lang="en-US" dirty="0"/>
              <a:t>To validate the system that it can be accepted by the customer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93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Documentation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Documentation is the information that describes the product to its users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consists of the product technical manuals and online information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Earlier programmers and developers were doing documentation but no technical writers are required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Types</a:t>
            </a:r>
            <a:endParaRPr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System Documentation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requirements document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software architecture documentation or design document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source code document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quality assurance documentation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User Documentation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release notes and installation guides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training manuals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user manuals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Online help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F653-DDB7-1A83-61F0-B17CD6F3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53" y="380144"/>
            <a:ext cx="10778447" cy="5796819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User Manual Vs Training Manual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user manual </a:t>
            </a:r>
            <a:r>
              <a:rPr lang="en-US" dirty="0"/>
              <a:t>generally is used by our customers to find out what features/functions are available and how to use them. generally, user manuals explain each screen and field.</a:t>
            </a:r>
          </a:p>
          <a:p>
            <a:r>
              <a:rPr lang="en-US" dirty="0"/>
              <a:t>A </a:t>
            </a:r>
            <a:r>
              <a:rPr lang="en-US" b="1" dirty="0"/>
              <a:t>training manual </a:t>
            </a:r>
            <a:r>
              <a:rPr lang="en-US" dirty="0"/>
              <a:t>is written a bit different and may have exercises for the user to complete. Training manuals are often given out when a customer attends a training session. Also, there is usually room to make notes, etc. A training manual walks the user through specific part of the system, step-by-step, but may not explain all of the functionality/features of the system. Training manuals traditionally contain more screen shots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14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Documentation Standards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Documentation standards</a:t>
            </a:r>
            <a:r>
              <a:rPr lang="en-US" dirty="0"/>
              <a:t> are rules and guidelines for creating, formatting, revising all documents on behalf of an organization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IEEE standards for system documentation and user documentation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C067A-6CB1-8006-DA6D-83324DFB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67" y="164386"/>
            <a:ext cx="9829265" cy="56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0205-FD2D-27C2-753B-EDECEFBC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52322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Go through the </a:t>
            </a:r>
            <a:r>
              <a:rPr lang="en-IN" b="1" dirty="0"/>
              <a:t>IEEE-standard-for-user documentation PDF</a:t>
            </a:r>
          </a:p>
        </p:txBody>
      </p:sp>
    </p:spTree>
    <p:extLst>
      <p:ext uri="{BB962C8B-B14F-4D97-AF65-F5344CB8AC3E}">
        <p14:creationId xmlns:p14="http://schemas.microsoft.com/office/powerpoint/2010/main" val="12986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7059" y="779930"/>
            <a:ext cx="7732059" cy="505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?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Code reuse is the practice of using existing code for a new function or software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Code reusability defines the methodology you can use to use similar code, without having to re-write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E.g</a:t>
            </a:r>
            <a:r>
              <a:rPr lang="en-US" dirty="0"/>
              <a:t> Open Source Lib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?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Easily extended and adapted for the new application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Ported to different hardware if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is free from defects or problems that affect the reliability, safety, or security of the new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2516-A4BE-C613-52DE-75224B3C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8E0D-3AA2-9510-6C1C-931957FE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094" y="1366463"/>
            <a:ext cx="10675706" cy="4810500"/>
          </a:xfrm>
        </p:spPr>
        <p:txBody>
          <a:bodyPr/>
          <a:lstStyle/>
          <a:p>
            <a:r>
              <a:rPr lang="en-US" b="1" dirty="0"/>
              <a:t>Less effort: </a:t>
            </a:r>
            <a:r>
              <a:rPr lang="en-US" dirty="0"/>
              <a:t>Software reuse requires less effort because many components use in the system are ready made components.</a:t>
            </a:r>
          </a:p>
          <a:p>
            <a:r>
              <a:rPr lang="en-US" b="1" dirty="0"/>
              <a:t>Time-saving:</a:t>
            </a:r>
            <a:r>
              <a:rPr lang="en-US" dirty="0"/>
              <a:t> Re-using the ready made components is time saving for the software team.</a:t>
            </a:r>
          </a:p>
          <a:p>
            <a:r>
              <a:rPr lang="en-US" b="1" dirty="0"/>
              <a:t>Reduce cost: </a:t>
            </a:r>
            <a:r>
              <a:rPr lang="en-US" dirty="0"/>
              <a:t>Less effort, and time saving leads to the overall cost reduction.</a:t>
            </a:r>
          </a:p>
          <a:p>
            <a:r>
              <a:rPr lang="en-US" b="1" dirty="0"/>
              <a:t>Increase software productivity: </a:t>
            </a:r>
            <a:r>
              <a:rPr lang="en-US" dirty="0"/>
              <a:t>when you are provided with ready made components, then you can focus on the new components that are not available just like ready made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16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FE41-326C-5419-E940-FBD6B14E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982" y="595901"/>
            <a:ext cx="10829818" cy="5581062"/>
          </a:xfrm>
        </p:spPr>
        <p:txBody>
          <a:bodyPr/>
          <a:lstStyle/>
          <a:p>
            <a:r>
              <a:rPr lang="en-US" b="1" dirty="0"/>
              <a:t>Utilize fewer resources: </a:t>
            </a:r>
            <a:r>
              <a:rPr lang="en-US" dirty="0"/>
              <a:t>Software reuse save many sources just like effort, time, money etc.</a:t>
            </a:r>
          </a:p>
          <a:p>
            <a:r>
              <a:rPr lang="en-US" b="1" dirty="0"/>
              <a:t>Leads to a better quality software:</a:t>
            </a:r>
            <a:r>
              <a:rPr lang="en-US" dirty="0"/>
              <a:t> Software reuse save our time and we can consume our more time on maintaining software quality and assurance.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8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F478-BC28-3234-5BE3-502B83A3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Commercial-off-the-shelf and Commercial-off-the-shelf components?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6235-9593-48F0-E587-9D8E7E781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Commercial-off-the-shelf is ready-made software. </a:t>
            </a:r>
          </a:p>
          <a:p>
            <a:r>
              <a:rPr lang="en-US" dirty="0"/>
              <a:t>Commercial-off-the-shelf software components are ready-made components that can be reused for a new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97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Approaches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Inheritance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 the base class's functions and members in other classes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Similar functions are reused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Function calls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create small code blocks of an algorithm or logic-based source code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ensure that every logic is written once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Libraries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Dynamic Link Libraries (DLL)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set of compiled programs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libraries can be linked to your executable code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framework allows support of using and creating third-party libraries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Forking (</a:t>
            </a:r>
            <a:r>
              <a:rPr lang="en-US" b="1" dirty="0" err="1"/>
              <a:t>Github</a:t>
            </a:r>
            <a:r>
              <a:rPr lang="en-US" b="1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forking is a process of using someone else's source code and making changes to it to fit your own needs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Component based design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694</Words>
  <Application>Microsoft Office PowerPoint</Application>
  <PresentationFormat>Widescreen</PresentationFormat>
  <Paragraphs>76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Code Reuse &amp; Documentation</vt:lpstr>
      <vt:lpstr>PowerPoint Presentation</vt:lpstr>
      <vt:lpstr>What ?</vt:lpstr>
      <vt:lpstr>When ?</vt:lpstr>
      <vt:lpstr>Advantages</vt:lpstr>
      <vt:lpstr>PowerPoint Presentation</vt:lpstr>
      <vt:lpstr>Commercial-off-the-shelf and Commercial-off-the-shelf components?</vt:lpstr>
      <vt:lpstr>Approaches</vt:lpstr>
      <vt:lpstr>PowerPoint Presentation</vt:lpstr>
      <vt:lpstr>PowerPoint Presentation</vt:lpstr>
      <vt:lpstr>Stages of reuse-oriented software engineering?</vt:lpstr>
      <vt:lpstr>PowerPoint Presentation</vt:lpstr>
      <vt:lpstr>Documentation</vt:lpstr>
      <vt:lpstr>Types</vt:lpstr>
      <vt:lpstr>PowerPoint Presentation</vt:lpstr>
      <vt:lpstr>Documentation Standards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Reuse &amp; Documentation</dc:title>
  <cp:lastModifiedBy>BILAL AHMED</cp:lastModifiedBy>
  <cp:revision>7</cp:revision>
  <dcterms:modified xsi:type="dcterms:W3CDTF">2022-11-03T03:49:22Z</dcterms:modified>
</cp:coreProperties>
</file>