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0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3" Type="http://schemas.openxmlformats.org/officeDocument/2006/relationships/tableStyles" Target="tableStyles.xml"/>  <Relationship Id="rId12" Type="http://schemas.openxmlformats.org/officeDocument/2006/relationships/theme" Target="theme/theme1.xml"/>  <Relationship Id="rId11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821161"/>
            <a:ext cx="12185650" cy="52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93848"/>
            <a:ext cx="12185650" cy="54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93848"/>
            <a:ext cx="12185650" cy="54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93848"/>
            <a:ext cx="12185650" cy="54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93848"/>
            <a:ext cx="12185650" cy="54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93848"/>
            <a:ext cx="12185650" cy="54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93848"/>
            <a:ext cx="12185650" cy="54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93848"/>
            <a:ext cx="12185650" cy="54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