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F92B6-0A3F-40C5-9A78-CCD90C77BB35}" v="80" dt="2022-10-19T17:02:01.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Ragu" userId="cc372c9e-9ae4-4619-a720-77bfbf4afa25" providerId="ADAL" clId="{540F92B6-0A3F-40C5-9A78-CCD90C77BB35}"/>
    <pc:docChg chg="undo custSel addSld delSld modSld modMainMaster">
      <pc:chgData name="Arun Kumar Ragu" userId="cc372c9e-9ae4-4619-a720-77bfbf4afa25" providerId="ADAL" clId="{540F92B6-0A3F-40C5-9A78-CCD90C77BB35}" dt="2022-10-19T17:04:54.575" v="506" actId="14734"/>
      <pc:docMkLst>
        <pc:docMk/>
      </pc:docMkLst>
      <pc:sldChg chg="addSp delSp modSp mod setBg setClrOvrMap delDesignElem">
        <pc:chgData name="Arun Kumar Ragu" userId="cc372c9e-9ae4-4619-a720-77bfbf4afa25" providerId="ADAL" clId="{540F92B6-0A3F-40C5-9A78-CCD90C77BB35}" dt="2022-10-19T17:01:50.579" v="482" actId="27636"/>
        <pc:sldMkLst>
          <pc:docMk/>
          <pc:sldMk cId="260721838" sldId="256"/>
        </pc:sldMkLst>
        <pc:spChg chg="mod">
          <ac:chgData name="Arun Kumar Ragu" userId="cc372c9e-9ae4-4619-a720-77bfbf4afa25" providerId="ADAL" clId="{540F92B6-0A3F-40C5-9A78-CCD90C77BB35}" dt="2022-10-19T16:53:49.025" v="388" actId="26606"/>
          <ac:spMkLst>
            <pc:docMk/>
            <pc:sldMk cId="260721838" sldId="256"/>
            <ac:spMk id="2" creationId="{246E6747-C210-4FAF-8CA7-91C14638A563}"/>
          </ac:spMkLst>
        </pc:spChg>
        <pc:spChg chg="mod">
          <ac:chgData name="Arun Kumar Ragu" userId="cc372c9e-9ae4-4619-a720-77bfbf4afa25" providerId="ADAL" clId="{540F92B6-0A3F-40C5-9A78-CCD90C77BB35}" dt="2022-10-19T17:01:50.579" v="482" actId="27636"/>
          <ac:spMkLst>
            <pc:docMk/>
            <pc:sldMk cId="260721838" sldId="256"/>
            <ac:spMk id="3" creationId="{7EC474A9-73A8-4A1E-B6E4-9ECB64C5DFB5}"/>
          </ac:spMkLst>
        </pc:spChg>
        <pc:spChg chg="add del">
          <ac:chgData name="Arun Kumar Ragu" userId="cc372c9e-9ae4-4619-a720-77bfbf4afa25" providerId="ADAL" clId="{540F92B6-0A3F-40C5-9A78-CCD90C77BB35}" dt="2022-10-19T16:53:49.025" v="388" actId="26606"/>
          <ac:spMkLst>
            <pc:docMk/>
            <pc:sldMk cId="260721838" sldId="256"/>
            <ac:spMk id="1028" creationId="{47942995-B07F-4636-9A06-C6A104B260A8}"/>
          </ac:spMkLst>
        </pc:spChg>
        <pc:spChg chg="add del">
          <ac:chgData name="Arun Kumar Ragu" userId="cc372c9e-9ae4-4619-a720-77bfbf4afa25" providerId="ADAL" clId="{540F92B6-0A3F-40C5-9A78-CCD90C77BB35}" dt="2022-10-19T16:47:10.473" v="310" actId="26606"/>
          <ac:spMkLst>
            <pc:docMk/>
            <pc:sldMk cId="260721838" sldId="256"/>
            <ac:spMk id="1031" creationId="{23D09407-53BC-485E-B4CE-BC5E4FC4B25B}"/>
          </ac:spMkLst>
        </pc:spChg>
        <pc:spChg chg="add del">
          <ac:chgData name="Arun Kumar Ragu" userId="cc372c9e-9ae4-4619-a720-77bfbf4afa25" providerId="ADAL" clId="{540F92B6-0A3F-40C5-9A78-CCD90C77BB35}" dt="2022-10-19T16:53:49.025" v="388" actId="26606"/>
          <ac:spMkLst>
            <pc:docMk/>
            <pc:sldMk cId="260721838" sldId="256"/>
            <ac:spMk id="1032" creationId="{19C9EAEA-39D0-4B0E-A0EB-51E7B26740B1}"/>
          </ac:spMkLst>
        </pc:spChg>
        <pc:spChg chg="add del">
          <ac:chgData name="Arun Kumar Ragu" userId="cc372c9e-9ae4-4619-a720-77bfbf4afa25" providerId="ADAL" clId="{540F92B6-0A3F-40C5-9A78-CCD90C77BB35}" dt="2022-10-19T16:47:10.473" v="310" actId="26606"/>
          <ac:spMkLst>
            <pc:docMk/>
            <pc:sldMk cId="260721838" sldId="256"/>
            <ac:spMk id="1033" creationId="{921DB988-49FC-4608-B0A2-E2F3A4019041}"/>
          </ac:spMkLst>
        </pc:spChg>
        <pc:spChg chg="add del">
          <ac:chgData name="Arun Kumar Ragu" userId="cc372c9e-9ae4-4619-a720-77bfbf4afa25" providerId="ADAL" clId="{540F92B6-0A3F-40C5-9A78-CCD90C77BB35}" dt="2022-10-19T16:53:49.025" v="388" actId="26606"/>
          <ac:spMkLst>
            <pc:docMk/>
            <pc:sldMk cId="260721838" sldId="256"/>
            <ac:spMk id="1038" creationId="{B81933D1-5615-42C7-9C0B-4EB7105CCE2D}"/>
          </ac:spMkLst>
        </pc:spChg>
        <pc:spChg chg="add del">
          <ac:chgData name="Arun Kumar Ragu" userId="cc372c9e-9ae4-4619-a720-77bfbf4afa25" providerId="ADAL" clId="{540F92B6-0A3F-40C5-9A78-CCD90C77BB35}" dt="2022-10-19T16:47:17.571" v="312" actId="26606"/>
          <ac:spMkLst>
            <pc:docMk/>
            <pc:sldMk cId="260721838" sldId="256"/>
            <ac:spMk id="1040" creationId="{19C9EAEA-39D0-4B0E-A0EB-51E7B26740B1}"/>
          </ac:spMkLst>
        </pc:spChg>
        <pc:spChg chg="add del">
          <ac:chgData name="Arun Kumar Ragu" userId="cc372c9e-9ae4-4619-a720-77bfbf4afa25" providerId="ADAL" clId="{540F92B6-0A3F-40C5-9A78-CCD90C77BB35}" dt="2022-10-19T16:53:47.254" v="386" actId="26606"/>
          <ac:spMkLst>
            <pc:docMk/>
            <pc:sldMk cId="260721838" sldId="256"/>
            <ac:spMk id="1042" creationId="{F78796AF-79A0-47AC-BEFD-BFFC00F968C4}"/>
          </ac:spMkLst>
        </pc:spChg>
        <pc:spChg chg="add del">
          <ac:chgData name="Arun Kumar Ragu" userId="cc372c9e-9ae4-4619-a720-77bfbf4afa25" providerId="ADAL" clId="{540F92B6-0A3F-40C5-9A78-CCD90C77BB35}" dt="2022-10-19T16:53:47.254" v="386" actId="26606"/>
          <ac:spMkLst>
            <pc:docMk/>
            <pc:sldMk cId="260721838" sldId="256"/>
            <ac:spMk id="1043" creationId="{0DE6A193-4755-479A-BC6F-A7EBCA73BE1A}"/>
          </ac:spMkLst>
        </pc:spChg>
        <pc:spChg chg="add del">
          <ac:chgData name="Arun Kumar Ragu" userId="cc372c9e-9ae4-4619-a720-77bfbf4afa25" providerId="ADAL" clId="{540F92B6-0A3F-40C5-9A78-CCD90C77BB35}" dt="2022-10-19T16:53:47.254" v="386" actId="26606"/>
          <ac:spMkLst>
            <pc:docMk/>
            <pc:sldMk cId="260721838" sldId="256"/>
            <ac:spMk id="1045" creationId="{5A55B759-31A7-423C-9BC2-A8BC09FE98B9}"/>
          </ac:spMkLst>
        </pc:spChg>
        <pc:spChg chg="add del">
          <ac:chgData name="Arun Kumar Ragu" userId="cc372c9e-9ae4-4619-a720-77bfbf4afa25" providerId="ADAL" clId="{540F92B6-0A3F-40C5-9A78-CCD90C77BB35}" dt="2022-10-19T16:47:17.571" v="312" actId="26606"/>
          <ac:spMkLst>
            <pc:docMk/>
            <pc:sldMk cId="260721838" sldId="256"/>
            <ac:spMk id="1047" creationId="{47942995-B07F-4636-9A06-C6A104B260A8}"/>
          </ac:spMkLst>
        </pc:spChg>
        <pc:spChg chg="add del">
          <ac:chgData name="Arun Kumar Ragu" userId="cc372c9e-9ae4-4619-a720-77bfbf4afa25" providerId="ADAL" clId="{540F92B6-0A3F-40C5-9A78-CCD90C77BB35}" dt="2022-10-19T16:47:17.571" v="312" actId="26606"/>
          <ac:spMkLst>
            <pc:docMk/>
            <pc:sldMk cId="260721838" sldId="256"/>
            <ac:spMk id="1051" creationId="{B81933D1-5615-42C7-9C0B-4EB7105CCE2D}"/>
          </ac:spMkLst>
        </pc:spChg>
        <pc:grpChg chg="add del">
          <ac:chgData name="Arun Kumar Ragu" userId="cc372c9e-9ae4-4619-a720-77bfbf4afa25" providerId="ADAL" clId="{540F92B6-0A3F-40C5-9A78-CCD90C77BB35}" dt="2022-10-19T16:53:49.025" v="388" actId="26606"/>
          <ac:grpSpMkLst>
            <pc:docMk/>
            <pc:sldMk cId="260721838" sldId="256"/>
            <ac:grpSpMk id="1029" creationId="{032D8612-31EB-44CF-A1D0-14FD4C705424}"/>
          </ac:grpSpMkLst>
        </pc:grpChg>
        <pc:grpChg chg="add del">
          <ac:chgData name="Arun Kumar Ragu" userId="cc372c9e-9ae4-4619-a720-77bfbf4afa25" providerId="ADAL" clId="{540F92B6-0A3F-40C5-9A78-CCD90C77BB35}" dt="2022-10-19T16:47:10.473" v="310" actId="26606"/>
          <ac:grpSpMkLst>
            <pc:docMk/>
            <pc:sldMk cId="260721838" sldId="256"/>
            <ac:grpSpMk id="1035" creationId="{E9B930FD-8671-4C4C-ADCF-73AC1D0CD417}"/>
          </ac:grpSpMkLst>
        </pc:grpChg>
        <pc:grpChg chg="add del">
          <ac:chgData name="Arun Kumar Ragu" userId="cc372c9e-9ae4-4619-a720-77bfbf4afa25" providerId="ADAL" clId="{540F92B6-0A3F-40C5-9A78-CCD90C77BB35}" dt="2022-10-19T16:47:10.473" v="310" actId="26606"/>
          <ac:grpSpMkLst>
            <pc:docMk/>
            <pc:sldMk cId="260721838" sldId="256"/>
            <ac:grpSpMk id="1041" creationId="{383C2651-AE0C-4AE4-8725-E2F9414FE219}"/>
          </ac:grpSpMkLst>
        </pc:grpChg>
        <pc:grpChg chg="add del">
          <ac:chgData name="Arun Kumar Ragu" userId="cc372c9e-9ae4-4619-a720-77bfbf4afa25" providerId="ADAL" clId="{540F92B6-0A3F-40C5-9A78-CCD90C77BB35}" dt="2022-10-19T16:47:17.571" v="312" actId="26606"/>
          <ac:grpSpMkLst>
            <pc:docMk/>
            <pc:sldMk cId="260721838" sldId="256"/>
            <ac:grpSpMk id="1048" creationId="{032D8612-31EB-44CF-A1D0-14FD4C705424}"/>
          </ac:grpSpMkLst>
        </pc:grpChg>
        <pc:picChg chg="add mod ord">
          <ac:chgData name="Arun Kumar Ragu" userId="cc372c9e-9ae4-4619-a720-77bfbf4afa25" providerId="ADAL" clId="{540F92B6-0A3F-40C5-9A78-CCD90C77BB35}" dt="2022-10-19T16:53:49.025" v="388" actId="26606"/>
          <ac:picMkLst>
            <pc:docMk/>
            <pc:sldMk cId="260721838" sldId="256"/>
            <ac:picMk id="1026" creationId="{28F1545F-97C0-4076-A784-907EC7A53133}"/>
          </ac:picMkLst>
        </pc:picChg>
      </pc:sldChg>
      <pc:sldChg chg="addSp delSp modSp mod setBg modClrScheme setClrOvrMap delDesignElem chgLayout">
        <pc:chgData name="Arun Kumar Ragu" userId="cc372c9e-9ae4-4619-a720-77bfbf4afa25" providerId="ADAL" clId="{540F92B6-0A3F-40C5-9A78-CCD90C77BB35}" dt="2022-10-19T17:00:44.975" v="472"/>
        <pc:sldMkLst>
          <pc:docMk/>
          <pc:sldMk cId="1562835759" sldId="257"/>
        </pc:sldMkLst>
        <pc:spChg chg="mod ord">
          <ac:chgData name="Arun Kumar Ragu" userId="cc372c9e-9ae4-4619-a720-77bfbf4afa25" providerId="ADAL" clId="{540F92B6-0A3F-40C5-9A78-CCD90C77BB35}" dt="2022-10-19T17:00:28.783" v="469" actId="26606"/>
          <ac:spMkLst>
            <pc:docMk/>
            <pc:sldMk cId="1562835759" sldId="257"/>
            <ac:spMk id="2" creationId="{B99ED48A-0F3D-473F-9C62-F137F4B8ADA7}"/>
          </ac:spMkLst>
        </pc:spChg>
        <pc:spChg chg="mod ord">
          <ac:chgData name="Arun Kumar Ragu" userId="cc372c9e-9ae4-4619-a720-77bfbf4afa25" providerId="ADAL" clId="{540F92B6-0A3F-40C5-9A78-CCD90C77BB35}" dt="2022-10-19T17:00:28.783" v="469" actId="26606"/>
          <ac:spMkLst>
            <pc:docMk/>
            <pc:sldMk cId="1562835759" sldId="257"/>
            <ac:spMk id="3" creationId="{2BD2DB68-D263-4C81-9862-F8E707264338}"/>
          </ac:spMkLst>
        </pc:spChg>
        <pc:spChg chg="add mod ord">
          <ac:chgData name="Arun Kumar Ragu" userId="cc372c9e-9ae4-4619-a720-77bfbf4afa25" providerId="ADAL" clId="{540F92B6-0A3F-40C5-9A78-CCD90C77BB35}" dt="2022-10-19T17:00:28.783" v="469" actId="26606"/>
          <ac:spMkLst>
            <pc:docMk/>
            <pc:sldMk cId="1562835759" sldId="257"/>
            <ac:spMk id="4" creationId="{6FC84B2A-4A0C-43BD-918B-7FF4BCB94B58}"/>
          </ac:spMkLst>
        </pc:spChg>
        <pc:spChg chg="add del">
          <ac:chgData name="Arun Kumar Ragu" userId="cc372c9e-9ae4-4619-a720-77bfbf4afa25" providerId="ADAL" clId="{540F92B6-0A3F-40C5-9A78-CCD90C77BB35}" dt="2022-10-19T16:55:03.699" v="405"/>
          <ac:spMkLst>
            <pc:docMk/>
            <pc:sldMk cId="1562835759" sldId="257"/>
            <ac:spMk id="6" creationId="{9F7D788E-2C1B-4EF4-8719-12613771FF98}"/>
          </ac:spMkLst>
        </pc:spChg>
        <pc:spChg chg="add del">
          <ac:chgData name="Arun Kumar Ragu" userId="cc372c9e-9ae4-4619-a720-77bfbf4afa25" providerId="ADAL" clId="{540F92B6-0A3F-40C5-9A78-CCD90C77BB35}" dt="2022-10-19T16:55:03.699" v="405"/>
          <ac:spMkLst>
            <pc:docMk/>
            <pc:sldMk cId="1562835759" sldId="257"/>
            <ac:spMk id="7" creationId="{7C54E824-C0F4-480B-BC88-689F50C45FBD}"/>
          </ac:spMkLst>
        </pc:spChg>
        <pc:spChg chg="add del">
          <ac:chgData name="Arun Kumar Ragu" userId="cc372c9e-9ae4-4619-a720-77bfbf4afa25" providerId="ADAL" clId="{540F92B6-0A3F-40C5-9A78-CCD90C77BB35}" dt="2022-10-19T16:55:03.699" v="405"/>
          <ac:spMkLst>
            <pc:docMk/>
            <pc:sldMk cId="1562835759" sldId="257"/>
            <ac:spMk id="8" creationId="{58DEA6A1-FC5C-4E6E-BBBF-7E472949B394}"/>
          </ac:spMkLst>
        </pc:spChg>
        <pc:spChg chg="add del">
          <ac:chgData name="Arun Kumar Ragu" userId="cc372c9e-9ae4-4619-a720-77bfbf4afa25" providerId="ADAL" clId="{540F92B6-0A3F-40C5-9A78-CCD90C77BB35}" dt="2022-10-19T16:45:29.307" v="298" actId="26606"/>
          <ac:spMkLst>
            <pc:docMk/>
            <pc:sldMk cId="1562835759" sldId="257"/>
            <ac:spMk id="9" creationId="{4C608BEB-860E-4094-8511-78603564A75E}"/>
          </ac:spMkLst>
        </pc:spChg>
        <pc:spChg chg="add del">
          <ac:chgData name="Arun Kumar Ragu" userId="cc372c9e-9ae4-4619-a720-77bfbf4afa25" providerId="ADAL" clId="{540F92B6-0A3F-40C5-9A78-CCD90C77BB35}" dt="2022-10-19T16:55:03.699" v="405"/>
          <ac:spMkLst>
            <pc:docMk/>
            <pc:sldMk cId="1562835759" sldId="257"/>
            <ac:spMk id="10" creationId="{96AAAC3B-1954-46B7-BBAC-27DFF5B5295F}"/>
          </ac:spMkLst>
        </pc:spChg>
        <pc:spChg chg="add del">
          <ac:chgData name="Arun Kumar Ragu" userId="cc372c9e-9ae4-4619-a720-77bfbf4afa25" providerId="ADAL" clId="{540F92B6-0A3F-40C5-9A78-CCD90C77BB35}" dt="2022-10-19T16:55:03.699" v="405"/>
          <ac:spMkLst>
            <pc:docMk/>
            <pc:sldMk cId="1562835759" sldId="257"/>
            <ac:spMk id="12" creationId="{A5AD6500-BB62-4AAC-9D2F-C10DDC90CBB1}"/>
          </ac:spMkLst>
        </pc:spChg>
        <pc:spChg chg="add del">
          <ac:chgData name="Arun Kumar Ragu" userId="cc372c9e-9ae4-4619-a720-77bfbf4afa25" providerId="ADAL" clId="{540F92B6-0A3F-40C5-9A78-CCD90C77BB35}" dt="2022-10-19T16:45:30.611" v="300" actId="26606"/>
          <ac:spMkLst>
            <pc:docMk/>
            <pc:sldMk cId="1562835759" sldId="257"/>
            <ac:spMk id="13" creationId="{1E214AA7-F028-4A0D-8698-61AEC754D1BC}"/>
          </ac:spMkLst>
        </pc:spChg>
        <pc:spChg chg="add del">
          <ac:chgData name="Arun Kumar Ragu" userId="cc372c9e-9ae4-4619-a720-77bfbf4afa25" providerId="ADAL" clId="{540F92B6-0A3F-40C5-9A78-CCD90C77BB35}" dt="2022-10-19T16:45:47.469" v="303"/>
          <ac:spMkLst>
            <pc:docMk/>
            <pc:sldMk cId="1562835759" sldId="257"/>
            <ac:spMk id="15" creationId="{96AAAC3B-1954-46B7-BBAC-27DFF5B5295F}"/>
          </ac:spMkLst>
        </pc:spChg>
        <pc:spChg chg="add del">
          <ac:chgData name="Arun Kumar Ragu" userId="cc372c9e-9ae4-4619-a720-77bfbf4afa25" providerId="ADAL" clId="{540F92B6-0A3F-40C5-9A78-CCD90C77BB35}" dt="2022-10-19T16:45:47.469" v="303"/>
          <ac:spMkLst>
            <pc:docMk/>
            <pc:sldMk cId="1562835759" sldId="257"/>
            <ac:spMk id="16" creationId="{9F7D788E-2C1B-4EF4-8719-12613771FF98}"/>
          </ac:spMkLst>
        </pc:spChg>
        <pc:spChg chg="add del">
          <ac:chgData name="Arun Kumar Ragu" userId="cc372c9e-9ae4-4619-a720-77bfbf4afa25" providerId="ADAL" clId="{540F92B6-0A3F-40C5-9A78-CCD90C77BB35}" dt="2022-10-19T16:45:47.469" v="303"/>
          <ac:spMkLst>
            <pc:docMk/>
            <pc:sldMk cId="1562835759" sldId="257"/>
            <ac:spMk id="17" creationId="{A5AD6500-BB62-4AAC-9D2F-C10DDC90CBB1}"/>
          </ac:spMkLst>
        </pc:spChg>
        <pc:spChg chg="add del">
          <ac:chgData name="Arun Kumar Ragu" userId="cc372c9e-9ae4-4619-a720-77bfbf4afa25" providerId="ADAL" clId="{540F92B6-0A3F-40C5-9A78-CCD90C77BB35}" dt="2022-10-19T16:45:47.469" v="303"/>
          <ac:spMkLst>
            <pc:docMk/>
            <pc:sldMk cId="1562835759" sldId="257"/>
            <ac:spMk id="18" creationId="{7C54E824-C0F4-480B-BC88-689F50C45FBD}"/>
          </ac:spMkLst>
        </pc:spChg>
        <pc:spChg chg="add del">
          <ac:chgData name="Arun Kumar Ragu" userId="cc372c9e-9ae4-4619-a720-77bfbf4afa25" providerId="ADAL" clId="{540F92B6-0A3F-40C5-9A78-CCD90C77BB35}" dt="2022-10-19T16:45:47.469" v="303"/>
          <ac:spMkLst>
            <pc:docMk/>
            <pc:sldMk cId="1562835759" sldId="257"/>
            <ac:spMk id="19" creationId="{58DEA6A1-FC5C-4E6E-BBBF-7E472949B394}"/>
          </ac:spMkLst>
        </pc:spChg>
        <pc:spChg chg="add del">
          <ac:chgData name="Arun Kumar Ragu" userId="cc372c9e-9ae4-4619-a720-77bfbf4afa25" providerId="ADAL" clId="{540F92B6-0A3F-40C5-9A78-CCD90C77BB35}" dt="2022-10-19T16:48:43.042" v="320" actId="26606"/>
          <ac:spMkLst>
            <pc:docMk/>
            <pc:sldMk cId="1562835759" sldId="257"/>
            <ac:spMk id="20" creationId="{21739CA5-F0F5-48E1-8E8C-F24B71827E46}"/>
          </ac:spMkLst>
        </pc:spChg>
        <pc:spChg chg="add del">
          <ac:chgData name="Arun Kumar Ragu" userId="cc372c9e-9ae4-4619-a720-77bfbf4afa25" providerId="ADAL" clId="{540F92B6-0A3F-40C5-9A78-CCD90C77BB35}" dt="2022-10-19T16:48:43.042" v="320" actId="26606"/>
          <ac:spMkLst>
            <pc:docMk/>
            <pc:sldMk cId="1562835759" sldId="257"/>
            <ac:spMk id="21" creationId="{3EAD2937-F230-41D4-B9C5-975B129BFC20}"/>
          </ac:spMkLst>
        </pc:spChg>
        <pc:spChg chg="add del">
          <ac:chgData name="Arun Kumar Ragu" userId="cc372c9e-9ae4-4619-a720-77bfbf4afa25" providerId="ADAL" clId="{540F92B6-0A3F-40C5-9A78-CCD90C77BB35}" dt="2022-10-19T16:48:43.042" v="320" actId="26606"/>
          <ac:spMkLst>
            <pc:docMk/>
            <pc:sldMk cId="1562835759" sldId="257"/>
            <ac:spMk id="22" creationId="{CCD444A3-C338-4886-B7F1-4BA2AF46EB64}"/>
          </ac:spMkLst>
        </pc:spChg>
        <pc:spChg chg="add del">
          <ac:chgData name="Arun Kumar Ragu" userId="cc372c9e-9ae4-4619-a720-77bfbf4afa25" providerId="ADAL" clId="{540F92B6-0A3F-40C5-9A78-CCD90C77BB35}" dt="2022-10-19T16:58:41.100" v="458" actId="26606"/>
          <ac:spMkLst>
            <pc:docMk/>
            <pc:sldMk cId="1562835759" sldId="257"/>
            <ac:spMk id="23" creationId="{4C608BEB-860E-4094-8511-78603564A75E}"/>
          </ac:spMkLst>
        </pc:spChg>
        <pc:spChg chg="add del">
          <ac:chgData name="Arun Kumar Ragu" userId="cc372c9e-9ae4-4619-a720-77bfbf4afa25" providerId="ADAL" clId="{540F92B6-0A3F-40C5-9A78-CCD90C77BB35}" dt="2022-10-19T16:48:46.029" v="322" actId="26606"/>
          <ac:spMkLst>
            <pc:docMk/>
            <pc:sldMk cId="1562835759" sldId="257"/>
            <ac:spMk id="24" creationId="{8CA06CD6-90CA-4C45-856C-6771339E1E22}"/>
          </ac:spMkLst>
        </pc:spChg>
        <pc:spChg chg="add del">
          <ac:chgData name="Arun Kumar Ragu" userId="cc372c9e-9ae4-4619-a720-77bfbf4afa25" providerId="ADAL" clId="{540F92B6-0A3F-40C5-9A78-CCD90C77BB35}" dt="2022-10-19T16:53:48.313" v="387" actId="26606"/>
          <ac:spMkLst>
            <pc:docMk/>
            <pc:sldMk cId="1562835759" sldId="257"/>
            <ac:spMk id="27" creationId="{1DE7243B-5109-444B-8FAF-7437C66BC0E9}"/>
          </ac:spMkLst>
        </pc:spChg>
        <pc:spChg chg="add del">
          <ac:chgData name="Arun Kumar Ragu" userId="cc372c9e-9ae4-4619-a720-77bfbf4afa25" providerId="ADAL" clId="{540F92B6-0A3F-40C5-9A78-CCD90C77BB35}" dt="2022-10-19T16:53:48.313" v="387" actId="26606"/>
          <ac:spMkLst>
            <pc:docMk/>
            <pc:sldMk cId="1562835759" sldId="257"/>
            <ac:spMk id="28" creationId="{4C5D6221-DA7B-4611-AA26-7D8E349FDE96}"/>
          </ac:spMkLst>
        </pc:spChg>
        <pc:spChg chg="add del">
          <ac:chgData name="Arun Kumar Ragu" userId="cc372c9e-9ae4-4619-a720-77bfbf4afa25" providerId="ADAL" clId="{540F92B6-0A3F-40C5-9A78-CCD90C77BB35}" dt="2022-10-19T17:00:28.783" v="470" actId="26606"/>
          <ac:spMkLst>
            <pc:docMk/>
            <pc:sldMk cId="1562835759" sldId="257"/>
            <ac:spMk id="29" creationId="{8CA06CD6-90CA-4C45-856C-6771339E1E22}"/>
          </ac:spMkLst>
        </pc:spChg>
        <pc:spChg chg="add del">
          <ac:chgData name="Arun Kumar Ragu" userId="cc372c9e-9ae4-4619-a720-77bfbf4afa25" providerId="ADAL" clId="{540F92B6-0A3F-40C5-9A78-CCD90C77BB35}" dt="2022-10-19T17:00:28.783" v="469" actId="26606"/>
          <ac:spMkLst>
            <pc:docMk/>
            <pc:sldMk cId="1562835759" sldId="257"/>
            <ac:spMk id="35" creationId="{9F7D788E-2C1B-4EF4-8719-12613771FF98}"/>
          </ac:spMkLst>
        </pc:spChg>
        <pc:spChg chg="add del">
          <ac:chgData name="Arun Kumar Ragu" userId="cc372c9e-9ae4-4619-a720-77bfbf4afa25" providerId="ADAL" clId="{540F92B6-0A3F-40C5-9A78-CCD90C77BB35}" dt="2022-10-19T17:00:28.783" v="469" actId="26606"/>
          <ac:spMkLst>
            <pc:docMk/>
            <pc:sldMk cId="1562835759" sldId="257"/>
            <ac:spMk id="37" creationId="{7C54E824-C0F4-480B-BC88-689F50C45FBD}"/>
          </ac:spMkLst>
        </pc:spChg>
        <pc:spChg chg="add del">
          <ac:chgData name="Arun Kumar Ragu" userId="cc372c9e-9ae4-4619-a720-77bfbf4afa25" providerId="ADAL" clId="{540F92B6-0A3F-40C5-9A78-CCD90C77BB35}" dt="2022-10-19T17:00:28.783" v="469" actId="26606"/>
          <ac:spMkLst>
            <pc:docMk/>
            <pc:sldMk cId="1562835759" sldId="257"/>
            <ac:spMk id="39" creationId="{58DEA6A1-FC5C-4E6E-BBBF-7E472949B394}"/>
          </ac:spMkLst>
        </pc:spChg>
        <pc:spChg chg="add del">
          <ac:chgData name="Arun Kumar Ragu" userId="cc372c9e-9ae4-4619-a720-77bfbf4afa25" providerId="ADAL" clId="{540F92B6-0A3F-40C5-9A78-CCD90C77BB35}" dt="2022-10-19T17:00:28.783" v="469" actId="26606"/>
          <ac:spMkLst>
            <pc:docMk/>
            <pc:sldMk cId="1562835759" sldId="257"/>
            <ac:spMk id="41" creationId="{96AAAC3B-1954-46B7-BBAC-27DFF5B5295F}"/>
          </ac:spMkLst>
        </pc:spChg>
        <pc:spChg chg="add del">
          <ac:chgData name="Arun Kumar Ragu" userId="cc372c9e-9ae4-4619-a720-77bfbf4afa25" providerId="ADAL" clId="{540F92B6-0A3F-40C5-9A78-CCD90C77BB35}" dt="2022-10-19T17:00:28.783" v="469" actId="26606"/>
          <ac:spMkLst>
            <pc:docMk/>
            <pc:sldMk cId="1562835759" sldId="257"/>
            <ac:spMk id="43" creationId="{A5AD6500-BB62-4AAC-9D2F-C10DDC90CBB1}"/>
          </ac:spMkLst>
        </pc:spChg>
        <pc:spChg chg="add del">
          <ac:chgData name="Arun Kumar Ragu" userId="cc372c9e-9ae4-4619-a720-77bfbf4afa25" providerId="ADAL" clId="{540F92B6-0A3F-40C5-9A78-CCD90C77BB35}" dt="2022-10-19T17:00:44.975" v="472"/>
          <ac:spMkLst>
            <pc:docMk/>
            <pc:sldMk cId="1562835759" sldId="257"/>
            <ac:spMk id="45" creationId="{8CA06CD6-90CA-4C45-856C-6771339E1E22}"/>
          </ac:spMkLst>
        </pc:spChg>
        <pc:cxnChg chg="add del">
          <ac:chgData name="Arun Kumar Ragu" userId="cc372c9e-9ae4-4619-a720-77bfbf4afa25" providerId="ADAL" clId="{540F92B6-0A3F-40C5-9A78-CCD90C77BB35}" dt="2022-10-19T16:45:29.307" v="298" actId="26606"/>
          <ac:cxnSpMkLst>
            <pc:docMk/>
            <pc:sldMk cId="1562835759" sldId="257"/>
            <ac:cxnSpMk id="11" creationId="{1F16A8D4-FE87-4604-88B2-394B5D1EB437}"/>
          </ac:cxnSpMkLst>
        </pc:cxnChg>
        <pc:cxnChg chg="add del">
          <ac:chgData name="Arun Kumar Ragu" userId="cc372c9e-9ae4-4619-a720-77bfbf4afa25" providerId="ADAL" clId="{540F92B6-0A3F-40C5-9A78-CCD90C77BB35}" dt="2022-10-19T16:45:30.611" v="300" actId="26606"/>
          <ac:cxnSpMkLst>
            <pc:docMk/>
            <pc:sldMk cId="1562835759" sldId="257"/>
            <ac:cxnSpMk id="14" creationId="{D6206FDC-2777-4D7F-AF9C-73413DA664C9}"/>
          </ac:cxnSpMkLst>
        </pc:cxnChg>
        <pc:cxnChg chg="add del">
          <ac:chgData name="Arun Kumar Ragu" userId="cc372c9e-9ae4-4619-a720-77bfbf4afa25" providerId="ADAL" clId="{540F92B6-0A3F-40C5-9A78-CCD90C77BB35}" dt="2022-10-19T16:48:46.029" v="322" actId="26606"/>
          <ac:cxnSpMkLst>
            <pc:docMk/>
            <pc:sldMk cId="1562835759" sldId="257"/>
            <ac:cxnSpMk id="25" creationId="{5021601D-2758-4B15-A31C-FDA184C51B3A}"/>
          </ac:cxnSpMkLst>
        </pc:cxnChg>
        <pc:cxnChg chg="add del">
          <ac:chgData name="Arun Kumar Ragu" userId="cc372c9e-9ae4-4619-a720-77bfbf4afa25" providerId="ADAL" clId="{540F92B6-0A3F-40C5-9A78-CCD90C77BB35}" dt="2022-10-19T16:58:41.100" v="458" actId="26606"/>
          <ac:cxnSpMkLst>
            <pc:docMk/>
            <pc:sldMk cId="1562835759" sldId="257"/>
            <ac:cxnSpMk id="26" creationId="{1F16A8D4-FE87-4604-88B2-394B5D1EB437}"/>
          </ac:cxnSpMkLst>
        </pc:cxnChg>
        <pc:cxnChg chg="add del">
          <ac:chgData name="Arun Kumar Ragu" userId="cc372c9e-9ae4-4619-a720-77bfbf4afa25" providerId="ADAL" clId="{540F92B6-0A3F-40C5-9A78-CCD90C77BB35}" dt="2022-10-19T17:00:28.783" v="470" actId="26606"/>
          <ac:cxnSpMkLst>
            <pc:docMk/>
            <pc:sldMk cId="1562835759" sldId="257"/>
            <ac:cxnSpMk id="30" creationId="{5021601D-2758-4B15-A31C-FDA184C51B3A}"/>
          </ac:cxnSpMkLst>
        </pc:cxnChg>
        <pc:cxnChg chg="add del">
          <ac:chgData name="Arun Kumar Ragu" userId="cc372c9e-9ae4-4619-a720-77bfbf4afa25" providerId="ADAL" clId="{540F92B6-0A3F-40C5-9A78-CCD90C77BB35}" dt="2022-10-19T17:00:44.975" v="472"/>
          <ac:cxnSpMkLst>
            <pc:docMk/>
            <pc:sldMk cId="1562835759" sldId="257"/>
            <ac:cxnSpMk id="46" creationId="{5021601D-2758-4B15-A31C-FDA184C51B3A}"/>
          </ac:cxnSpMkLst>
        </pc:cxnChg>
      </pc:sldChg>
      <pc:sldChg chg="addSp delSp modSp mod">
        <pc:chgData name="Arun Kumar Ragu" userId="cc372c9e-9ae4-4619-a720-77bfbf4afa25" providerId="ADAL" clId="{540F92B6-0A3F-40C5-9A78-CCD90C77BB35}" dt="2022-10-19T17:01:50.613" v="483" actId="27636"/>
        <pc:sldMkLst>
          <pc:docMk/>
          <pc:sldMk cId="3916169077" sldId="258"/>
        </pc:sldMkLst>
        <pc:spChg chg="mod">
          <ac:chgData name="Arun Kumar Ragu" userId="cc372c9e-9ae4-4619-a720-77bfbf4afa25" providerId="ADAL" clId="{540F92B6-0A3F-40C5-9A78-CCD90C77BB35}" dt="2022-10-19T17:01:50.613" v="483" actId="27636"/>
          <ac:spMkLst>
            <pc:docMk/>
            <pc:sldMk cId="3916169077" sldId="258"/>
            <ac:spMk id="2" creationId="{27A0D273-9B1D-45B2-A300-7BA7C606E2F7}"/>
          </ac:spMkLst>
        </pc:spChg>
        <pc:spChg chg="mod">
          <ac:chgData name="Arun Kumar Ragu" userId="cc372c9e-9ae4-4619-a720-77bfbf4afa25" providerId="ADAL" clId="{540F92B6-0A3F-40C5-9A78-CCD90C77BB35}" dt="2022-10-19T16:41:16.093" v="201" actId="255"/>
          <ac:spMkLst>
            <pc:docMk/>
            <pc:sldMk cId="3916169077" sldId="258"/>
            <ac:spMk id="4" creationId="{7B91E36C-4C99-4C71-B220-E7F05B97288A}"/>
          </ac:spMkLst>
        </pc:spChg>
        <pc:spChg chg="mod">
          <ac:chgData name="Arun Kumar Ragu" userId="cc372c9e-9ae4-4619-a720-77bfbf4afa25" providerId="ADAL" clId="{540F92B6-0A3F-40C5-9A78-CCD90C77BB35}" dt="2022-10-19T16:41:45.449" v="206" actId="207"/>
          <ac:spMkLst>
            <pc:docMk/>
            <pc:sldMk cId="3916169077" sldId="258"/>
            <ac:spMk id="11" creationId="{55C6ED58-FF21-4EE0-B48C-7070C6E5DE34}"/>
          </ac:spMkLst>
        </pc:spChg>
        <pc:graphicFrameChg chg="add del mod modGraphic">
          <ac:chgData name="Arun Kumar Ragu" userId="cc372c9e-9ae4-4619-a720-77bfbf4afa25" providerId="ADAL" clId="{540F92B6-0A3F-40C5-9A78-CCD90C77BB35}" dt="2022-10-19T13:28:19.060" v="16" actId="21"/>
          <ac:graphicFrameMkLst>
            <pc:docMk/>
            <pc:sldMk cId="3916169077" sldId="258"/>
            <ac:graphicFrameMk id="3" creationId="{022F5DD2-620A-432E-9B47-0A3FA7E7B2F4}"/>
          </ac:graphicFrameMkLst>
        </pc:graphicFrameChg>
        <pc:graphicFrameChg chg="add del mod modGraphic">
          <ac:chgData name="Arun Kumar Ragu" userId="cc372c9e-9ae4-4619-a720-77bfbf4afa25" providerId="ADAL" clId="{540F92B6-0A3F-40C5-9A78-CCD90C77BB35}" dt="2022-10-19T12:53:26.723" v="11" actId="478"/>
          <ac:graphicFrameMkLst>
            <pc:docMk/>
            <pc:sldMk cId="3916169077" sldId="258"/>
            <ac:graphicFrameMk id="3" creationId="{F340C229-8B49-4E6A-9D9D-912B12D48C41}"/>
          </ac:graphicFrameMkLst>
        </pc:graphicFrameChg>
        <pc:graphicFrameChg chg="modGraphic">
          <ac:chgData name="Arun Kumar Ragu" userId="cc372c9e-9ae4-4619-a720-77bfbf4afa25" providerId="ADAL" clId="{540F92B6-0A3F-40C5-9A78-CCD90C77BB35}" dt="2022-10-19T16:41:40.668" v="205" actId="207"/>
          <ac:graphicFrameMkLst>
            <pc:docMk/>
            <pc:sldMk cId="3916169077" sldId="258"/>
            <ac:graphicFrameMk id="6" creationId="{DBB65CC4-AD97-4BFA-977E-C18A4F7D7B76}"/>
          </ac:graphicFrameMkLst>
        </pc:graphicFrameChg>
        <pc:graphicFrameChg chg="modGraphic">
          <ac:chgData name="Arun Kumar Ragu" userId="cc372c9e-9ae4-4619-a720-77bfbf4afa25" providerId="ADAL" clId="{540F92B6-0A3F-40C5-9A78-CCD90C77BB35}" dt="2022-10-19T16:41:30.958" v="204" actId="207"/>
          <ac:graphicFrameMkLst>
            <pc:docMk/>
            <pc:sldMk cId="3916169077" sldId="258"/>
            <ac:graphicFrameMk id="7" creationId="{EAAB4656-642A-48F7-BD10-65C841E9CE65}"/>
          </ac:graphicFrameMkLst>
        </pc:graphicFrameChg>
        <pc:graphicFrameChg chg="modGraphic">
          <ac:chgData name="Arun Kumar Ragu" userId="cc372c9e-9ae4-4619-a720-77bfbf4afa25" providerId="ADAL" clId="{540F92B6-0A3F-40C5-9A78-CCD90C77BB35}" dt="2022-10-19T16:41:52.871" v="209" actId="113"/>
          <ac:graphicFrameMkLst>
            <pc:docMk/>
            <pc:sldMk cId="3916169077" sldId="258"/>
            <ac:graphicFrameMk id="9" creationId="{D5750732-672D-45E7-897B-3B70A9E72B41}"/>
          </ac:graphicFrameMkLst>
        </pc:graphicFrameChg>
        <pc:graphicFrameChg chg="modGraphic">
          <ac:chgData name="Arun Kumar Ragu" userId="cc372c9e-9ae4-4619-a720-77bfbf4afa25" providerId="ADAL" clId="{540F92B6-0A3F-40C5-9A78-CCD90C77BB35}" dt="2022-10-19T16:42:00.132" v="213" actId="113"/>
          <ac:graphicFrameMkLst>
            <pc:docMk/>
            <pc:sldMk cId="3916169077" sldId="258"/>
            <ac:graphicFrameMk id="10" creationId="{426E174E-543A-40B9-B126-F97CC1FC2B00}"/>
          </ac:graphicFrameMkLst>
        </pc:graphicFrameChg>
        <pc:cxnChg chg="mod">
          <ac:chgData name="Arun Kumar Ragu" userId="cc372c9e-9ae4-4619-a720-77bfbf4afa25" providerId="ADAL" clId="{540F92B6-0A3F-40C5-9A78-CCD90C77BB35}" dt="2022-10-19T16:33:48.192" v="133" actId="1076"/>
          <ac:cxnSpMkLst>
            <pc:docMk/>
            <pc:sldMk cId="3916169077" sldId="258"/>
            <ac:cxnSpMk id="17" creationId="{3DDA0FEB-5102-415F-91F0-F21C66304B9E}"/>
          </ac:cxnSpMkLst>
        </pc:cxnChg>
      </pc:sldChg>
      <pc:sldChg chg="addSp delSp modSp mod chgLayout">
        <pc:chgData name="Arun Kumar Ragu" userId="cc372c9e-9ae4-4619-a720-77bfbf4afa25" providerId="ADAL" clId="{540F92B6-0A3F-40C5-9A78-CCD90C77BB35}" dt="2022-10-19T17:03:43.216" v="496" actId="14734"/>
        <pc:sldMkLst>
          <pc:docMk/>
          <pc:sldMk cId="2465162965" sldId="259"/>
        </pc:sldMkLst>
        <pc:spChg chg="mod ord">
          <ac:chgData name="Arun Kumar Ragu" userId="cc372c9e-9ae4-4619-a720-77bfbf4afa25" providerId="ADAL" clId="{540F92B6-0A3F-40C5-9A78-CCD90C77BB35}" dt="2022-10-19T17:01:32.297" v="479" actId="27636"/>
          <ac:spMkLst>
            <pc:docMk/>
            <pc:sldMk cId="2465162965" sldId="259"/>
            <ac:spMk id="2" creationId="{C82EBAC0-1190-4AB8-9A32-13C7E6E8DDE5}"/>
          </ac:spMkLst>
        </pc:spChg>
        <pc:spChg chg="del mod">
          <ac:chgData name="Arun Kumar Ragu" userId="cc372c9e-9ae4-4619-a720-77bfbf4afa25" providerId="ADAL" clId="{540F92B6-0A3F-40C5-9A78-CCD90C77BB35}" dt="2022-10-19T16:46:40.708" v="306" actId="26606"/>
          <ac:spMkLst>
            <pc:docMk/>
            <pc:sldMk cId="2465162965" sldId="259"/>
            <ac:spMk id="3" creationId="{238C61FE-A135-4409-95FA-3FA3ADBAAFC7}"/>
          </ac:spMkLst>
        </pc:spChg>
        <pc:spChg chg="add del mod">
          <ac:chgData name="Arun Kumar Ragu" userId="cc372c9e-9ae4-4619-a720-77bfbf4afa25" providerId="ADAL" clId="{540F92B6-0A3F-40C5-9A78-CCD90C77BB35}" dt="2022-10-19T16:56:35.230" v="416" actId="478"/>
          <ac:spMkLst>
            <pc:docMk/>
            <pc:sldMk cId="2465162965" sldId="259"/>
            <ac:spMk id="9" creationId="{5977CFA8-6B9F-450C-89F8-0CC60E1209FF}"/>
          </ac:spMkLst>
        </pc:spChg>
        <pc:spChg chg="add mod">
          <ac:chgData name="Arun Kumar Ragu" userId="cc372c9e-9ae4-4619-a720-77bfbf4afa25" providerId="ADAL" clId="{540F92B6-0A3F-40C5-9A78-CCD90C77BB35}" dt="2022-10-19T17:03:38.188" v="495" actId="1076"/>
          <ac:spMkLst>
            <pc:docMk/>
            <pc:sldMk cId="2465162965" sldId="259"/>
            <ac:spMk id="12" creationId="{7FFE327E-CF78-4DE4-90ED-9C32571A23DA}"/>
          </ac:spMkLst>
        </pc:spChg>
        <pc:graphicFrameChg chg="mod modGraphic">
          <ac:chgData name="Arun Kumar Ragu" userId="cc372c9e-9ae4-4619-a720-77bfbf4afa25" providerId="ADAL" clId="{540F92B6-0A3F-40C5-9A78-CCD90C77BB35}" dt="2022-10-19T16:51:08.310" v="346"/>
          <ac:graphicFrameMkLst>
            <pc:docMk/>
            <pc:sldMk cId="2465162965" sldId="259"/>
            <ac:graphicFrameMk id="5" creationId="{FCFAB4E4-B19C-461C-B1EE-88F9B59F4A44}"/>
          </ac:graphicFrameMkLst>
        </pc:graphicFrameChg>
        <pc:graphicFrameChg chg="modGraphic">
          <ac:chgData name="Arun Kumar Ragu" userId="cc372c9e-9ae4-4619-a720-77bfbf4afa25" providerId="ADAL" clId="{540F92B6-0A3F-40C5-9A78-CCD90C77BB35}" dt="2022-10-19T16:39:42.054" v="184" actId="113"/>
          <ac:graphicFrameMkLst>
            <pc:docMk/>
            <pc:sldMk cId="2465162965" sldId="259"/>
            <ac:graphicFrameMk id="6" creationId="{C5502FA3-F654-46F0-987B-C66521402D50}"/>
          </ac:graphicFrameMkLst>
        </pc:graphicFrameChg>
        <pc:graphicFrameChg chg="modGraphic">
          <ac:chgData name="Arun Kumar Ragu" userId="cc372c9e-9ae4-4619-a720-77bfbf4afa25" providerId="ADAL" clId="{540F92B6-0A3F-40C5-9A78-CCD90C77BB35}" dt="2022-10-19T16:39:17.140" v="178" actId="207"/>
          <ac:graphicFrameMkLst>
            <pc:docMk/>
            <pc:sldMk cId="2465162965" sldId="259"/>
            <ac:graphicFrameMk id="7" creationId="{B593C523-BF9A-4A72-AD0E-8A5FDB6A0BA5}"/>
          </ac:graphicFrameMkLst>
        </pc:graphicFrameChg>
        <pc:graphicFrameChg chg="mod modGraphic">
          <ac:chgData name="Arun Kumar Ragu" userId="cc372c9e-9ae4-4619-a720-77bfbf4afa25" providerId="ADAL" clId="{540F92B6-0A3F-40C5-9A78-CCD90C77BB35}" dt="2022-10-19T17:03:43.216" v="496" actId="14734"/>
          <ac:graphicFrameMkLst>
            <pc:docMk/>
            <pc:sldMk cId="2465162965" sldId="259"/>
            <ac:graphicFrameMk id="8" creationId="{E1514282-D573-4F62-A961-B5E2B5E66258}"/>
          </ac:graphicFrameMkLst>
        </pc:graphicFrameChg>
        <pc:graphicFrameChg chg="mod modGraphic">
          <ac:chgData name="Arun Kumar Ragu" userId="cc372c9e-9ae4-4619-a720-77bfbf4afa25" providerId="ADAL" clId="{540F92B6-0A3F-40C5-9A78-CCD90C77BB35}" dt="2022-10-19T16:51:08.310" v="346"/>
          <ac:graphicFrameMkLst>
            <pc:docMk/>
            <pc:sldMk cId="2465162965" sldId="259"/>
            <ac:graphicFrameMk id="14" creationId="{CB053FE2-5A17-40E1-94D5-5DFD944F0A7E}"/>
          </ac:graphicFrameMkLst>
        </pc:graphicFrameChg>
        <pc:graphicFrameChg chg="add del mod ord modGraphic">
          <ac:chgData name="Arun Kumar Ragu" userId="cc372c9e-9ae4-4619-a720-77bfbf4afa25" providerId="ADAL" clId="{540F92B6-0A3F-40C5-9A78-CCD90C77BB35}" dt="2022-10-19T16:57:06.704" v="425" actId="478"/>
          <ac:graphicFrameMkLst>
            <pc:docMk/>
            <pc:sldMk cId="2465162965" sldId="259"/>
            <ac:graphicFrameMk id="1034" creationId="{A45B7E37-0427-1E92-9513-4CBEFCF641A1}"/>
          </ac:graphicFrameMkLst>
        </pc:graphicFrameChg>
        <pc:picChg chg="mod ord">
          <ac:chgData name="Arun Kumar Ragu" userId="cc372c9e-9ae4-4619-a720-77bfbf4afa25" providerId="ADAL" clId="{540F92B6-0A3F-40C5-9A78-CCD90C77BB35}" dt="2022-10-19T16:56:48.309" v="421" actId="700"/>
          <ac:picMkLst>
            <pc:docMk/>
            <pc:sldMk cId="2465162965" sldId="259"/>
            <ac:picMk id="1026" creationId="{D24B9FA9-2BB7-4FDB-9EF1-F6ED326BE103}"/>
          </ac:picMkLst>
        </pc:picChg>
        <pc:cxnChg chg="mod">
          <ac:chgData name="Arun Kumar Ragu" userId="cc372c9e-9ae4-4619-a720-77bfbf4afa25" providerId="ADAL" clId="{540F92B6-0A3F-40C5-9A78-CCD90C77BB35}" dt="2022-10-19T17:03:12.115" v="492" actId="1076"/>
          <ac:cxnSpMkLst>
            <pc:docMk/>
            <pc:sldMk cId="2465162965" sldId="259"/>
            <ac:cxnSpMk id="11" creationId="{8BC793DA-3951-4C37-98F3-21B438D58215}"/>
          </ac:cxnSpMkLst>
        </pc:cxnChg>
      </pc:sldChg>
      <pc:sldChg chg="addSp delSp modSp mod">
        <pc:chgData name="Arun Kumar Ragu" userId="cc372c9e-9ae4-4619-a720-77bfbf4afa25" providerId="ADAL" clId="{540F92B6-0A3F-40C5-9A78-CCD90C77BB35}" dt="2022-10-19T17:04:54.575" v="506" actId="14734"/>
        <pc:sldMkLst>
          <pc:docMk/>
          <pc:sldMk cId="678561100" sldId="260"/>
        </pc:sldMkLst>
        <pc:spChg chg="mod">
          <ac:chgData name="Arun Kumar Ragu" userId="cc372c9e-9ae4-4619-a720-77bfbf4afa25" providerId="ADAL" clId="{540F92B6-0A3F-40C5-9A78-CCD90C77BB35}" dt="2022-10-19T17:01:28.225" v="477" actId="27636"/>
          <ac:spMkLst>
            <pc:docMk/>
            <pc:sldMk cId="678561100" sldId="260"/>
            <ac:spMk id="2" creationId="{A9C2BC54-7DBF-4C46-8E8D-FFE19AE193F5}"/>
          </ac:spMkLst>
        </pc:spChg>
        <pc:spChg chg="mod">
          <ac:chgData name="Arun Kumar Ragu" userId="cc372c9e-9ae4-4619-a720-77bfbf4afa25" providerId="ADAL" clId="{540F92B6-0A3F-40C5-9A78-CCD90C77BB35}" dt="2022-10-19T16:42:35.737" v="221" actId="20577"/>
          <ac:spMkLst>
            <pc:docMk/>
            <pc:sldMk cId="678561100" sldId="260"/>
            <ac:spMk id="3" creationId="{10DE3A8F-8722-4F30-8340-3B1501939C98}"/>
          </ac:spMkLst>
        </pc:spChg>
        <pc:graphicFrameChg chg="add mod modGraphic">
          <ac:chgData name="Arun Kumar Ragu" userId="cc372c9e-9ae4-4619-a720-77bfbf4afa25" providerId="ADAL" clId="{540F92B6-0A3F-40C5-9A78-CCD90C77BB35}" dt="2022-10-19T16:42:53.969" v="224" actId="207"/>
          <ac:graphicFrameMkLst>
            <pc:docMk/>
            <pc:sldMk cId="678561100" sldId="260"/>
            <ac:graphicFrameMk id="4" creationId="{A12D334F-D12E-42D6-80A1-114CCC90FCC8}"/>
          </ac:graphicFrameMkLst>
        </pc:graphicFrameChg>
        <pc:graphicFrameChg chg="mod modGraphic">
          <ac:chgData name="Arun Kumar Ragu" userId="cc372c9e-9ae4-4619-a720-77bfbf4afa25" providerId="ADAL" clId="{540F92B6-0A3F-40C5-9A78-CCD90C77BB35}" dt="2022-10-19T17:04:50.792" v="505" actId="14734"/>
          <ac:graphicFrameMkLst>
            <pc:docMk/>
            <pc:sldMk cId="678561100" sldId="260"/>
            <ac:graphicFrameMk id="5" creationId="{E3212924-2790-4518-8C79-6F6835B3A3D9}"/>
          </ac:graphicFrameMkLst>
        </pc:graphicFrameChg>
        <pc:graphicFrameChg chg="mod modGraphic">
          <ac:chgData name="Arun Kumar Ragu" userId="cc372c9e-9ae4-4619-a720-77bfbf4afa25" providerId="ADAL" clId="{540F92B6-0A3F-40C5-9A78-CCD90C77BB35}" dt="2022-10-19T17:04:54.575" v="506" actId="14734"/>
          <ac:graphicFrameMkLst>
            <pc:docMk/>
            <pc:sldMk cId="678561100" sldId="260"/>
            <ac:graphicFrameMk id="6" creationId="{28127E6C-29F1-4663-A2A5-406A392C274C}"/>
          </ac:graphicFrameMkLst>
        </pc:graphicFrameChg>
        <pc:graphicFrameChg chg="add mod modGraphic">
          <ac:chgData name="Arun Kumar Ragu" userId="cc372c9e-9ae4-4619-a720-77bfbf4afa25" providerId="ADAL" clId="{540F92B6-0A3F-40C5-9A78-CCD90C77BB35}" dt="2022-10-19T16:43:04.422" v="225" actId="207"/>
          <ac:graphicFrameMkLst>
            <pc:docMk/>
            <pc:sldMk cId="678561100" sldId="260"/>
            <ac:graphicFrameMk id="7" creationId="{4AE599C5-79DB-4EBB-AC9E-4B9BE37522D4}"/>
          </ac:graphicFrameMkLst>
        </pc:graphicFrameChg>
        <pc:graphicFrameChg chg="add del mod">
          <ac:chgData name="Arun Kumar Ragu" userId="cc372c9e-9ae4-4619-a720-77bfbf4afa25" providerId="ADAL" clId="{540F92B6-0A3F-40C5-9A78-CCD90C77BB35}" dt="2022-10-19T16:34:07.288" v="137"/>
          <ac:graphicFrameMkLst>
            <pc:docMk/>
            <pc:sldMk cId="678561100" sldId="260"/>
            <ac:graphicFrameMk id="13" creationId="{4E43A14B-10B3-4667-9F74-3BA651CEF4E6}"/>
          </ac:graphicFrameMkLst>
        </pc:graphicFrameChg>
        <pc:picChg chg="add mod">
          <ac:chgData name="Arun Kumar Ragu" userId="cc372c9e-9ae4-4619-a720-77bfbf4afa25" providerId="ADAL" clId="{540F92B6-0A3F-40C5-9A78-CCD90C77BB35}" dt="2022-10-19T16:33:18.422" v="128"/>
          <ac:picMkLst>
            <pc:docMk/>
            <pc:sldMk cId="678561100" sldId="260"/>
            <ac:picMk id="9" creationId="{C51373CC-C9E1-48DB-855F-76202843C290}"/>
          </ac:picMkLst>
        </pc:picChg>
        <pc:picChg chg="add mod">
          <ac:chgData name="Arun Kumar Ragu" userId="cc372c9e-9ae4-4619-a720-77bfbf4afa25" providerId="ADAL" clId="{540F92B6-0A3F-40C5-9A78-CCD90C77BB35}" dt="2022-10-19T16:33:33.298" v="130" actId="1076"/>
          <ac:picMkLst>
            <pc:docMk/>
            <pc:sldMk cId="678561100" sldId="260"/>
            <ac:picMk id="10" creationId="{11D2DCDD-92B1-4E3B-AC0F-88EF0EB12220}"/>
          </ac:picMkLst>
        </pc:picChg>
        <pc:picChg chg="add mod">
          <ac:chgData name="Arun Kumar Ragu" userId="cc372c9e-9ae4-4619-a720-77bfbf4afa25" providerId="ADAL" clId="{540F92B6-0A3F-40C5-9A78-CCD90C77BB35}" dt="2022-10-19T16:35:17.563" v="145" actId="1076"/>
          <ac:picMkLst>
            <pc:docMk/>
            <pc:sldMk cId="678561100" sldId="260"/>
            <ac:picMk id="11" creationId="{8B46B2D0-F964-448C-B723-370C3B323F59}"/>
          </ac:picMkLst>
        </pc:picChg>
        <pc:cxnChg chg="add mod">
          <ac:chgData name="Arun Kumar Ragu" userId="cc372c9e-9ae4-4619-a720-77bfbf4afa25" providerId="ADAL" clId="{540F92B6-0A3F-40C5-9A78-CCD90C77BB35}" dt="2022-10-19T16:33:55.420" v="135" actId="1076"/>
          <ac:cxnSpMkLst>
            <pc:docMk/>
            <pc:sldMk cId="678561100" sldId="260"/>
            <ac:cxnSpMk id="12" creationId="{92A92918-59EB-4385-83AE-F7632F5D0A32}"/>
          </ac:cxnSpMkLst>
        </pc:cxnChg>
        <pc:cxnChg chg="add mod">
          <ac:chgData name="Arun Kumar Ragu" userId="cc372c9e-9ae4-4619-a720-77bfbf4afa25" providerId="ADAL" clId="{540F92B6-0A3F-40C5-9A78-CCD90C77BB35}" dt="2022-10-19T16:34:48.250" v="143" actId="1076"/>
          <ac:cxnSpMkLst>
            <pc:docMk/>
            <pc:sldMk cId="678561100" sldId="260"/>
            <ac:cxnSpMk id="14" creationId="{0A0CD77C-5B86-438B-AEBB-DD64BE1A6D1E}"/>
          </ac:cxnSpMkLst>
        </pc:cxnChg>
        <pc:cxnChg chg="add mod">
          <ac:chgData name="Arun Kumar Ragu" userId="cc372c9e-9ae4-4619-a720-77bfbf4afa25" providerId="ADAL" clId="{540F92B6-0A3F-40C5-9A78-CCD90C77BB35}" dt="2022-10-19T16:35:20.565" v="146" actId="1076"/>
          <ac:cxnSpMkLst>
            <pc:docMk/>
            <pc:sldMk cId="678561100" sldId="260"/>
            <ac:cxnSpMk id="15" creationId="{F2128C16-413B-48CF-81A7-1178AB8C98C3}"/>
          </ac:cxnSpMkLst>
        </pc:cxnChg>
      </pc:sldChg>
      <pc:sldChg chg="add del">
        <pc:chgData name="Arun Kumar Ragu" userId="cc372c9e-9ae4-4619-a720-77bfbf4afa25" providerId="ADAL" clId="{540F92B6-0A3F-40C5-9A78-CCD90C77BB35}" dt="2022-10-19T16:34:22.213" v="139"/>
        <pc:sldMkLst>
          <pc:docMk/>
          <pc:sldMk cId="3357521674" sldId="261"/>
        </pc:sldMkLst>
      </pc:sldChg>
      <pc:sldMasterChg chg="setBg">
        <pc:chgData name="Arun Kumar Ragu" userId="cc372c9e-9ae4-4619-a720-77bfbf4afa25" providerId="ADAL" clId="{540F92B6-0A3F-40C5-9A78-CCD90C77BB35}" dt="2022-10-19T16:59:41.319" v="467"/>
        <pc:sldMasterMkLst>
          <pc:docMk/>
          <pc:sldMasterMk cId="1832832984" sldId="214748367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76702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118322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895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408109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616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192811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4221048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416985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211482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55189-3771-4FEB-8407-20A89C25C418}"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33706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255189-3771-4FEB-8407-20A89C25C418}"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41879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255189-3771-4FEB-8407-20A89C25C418}"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206629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255189-3771-4FEB-8407-20A89C25C418}"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191750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55189-3771-4FEB-8407-20A89C25C418}"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18865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55189-3771-4FEB-8407-20A89C25C418}"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E8DA-1E8D-4127-862E-71C71C2D38F8}" type="slidenum">
              <a:rPr lang="en-US" smtClean="0"/>
              <a:t>‹#›</a:t>
            </a:fld>
            <a:endParaRPr lang="en-US"/>
          </a:p>
        </p:txBody>
      </p:sp>
    </p:spTree>
    <p:extLst>
      <p:ext uri="{BB962C8B-B14F-4D97-AF65-F5344CB8AC3E}">
        <p14:creationId xmlns:p14="http://schemas.microsoft.com/office/powerpoint/2010/main" val="344053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E8DA-1E8D-4127-862E-71C71C2D38F8}" type="slidenum">
              <a:rPr lang="en-US" smtClean="0"/>
              <a:t>‹#›</a:t>
            </a:fld>
            <a:endParaRPr lang="en-US"/>
          </a:p>
        </p:txBody>
      </p:sp>
      <p:sp>
        <p:nvSpPr>
          <p:cNvPr id="5" name="Date Placeholder 4"/>
          <p:cNvSpPr>
            <a:spLocks noGrp="1"/>
          </p:cNvSpPr>
          <p:nvPr>
            <p:ph type="dt" sz="half" idx="10"/>
          </p:nvPr>
        </p:nvSpPr>
        <p:spPr/>
        <p:txBody>
          <a:bodyPr/>
          <a:lstStyle/>
          <a:p>
            <a:fld id="{E3255189-3771-4FEB-8407-20A89C25C418}" type="datetimeFigureOut">
              <a:rPr lang="en-US" smtClean="0"/>
              <a:t>10/19/2022</a:t>
            </a:fld>
            <a:endParaRPr lang="en-US"/>
          </a:p>
        </p:txBody>
      </p:sp>
    </p:spTree>
    <p:extLst>
      <p:ext uri="{BB962C8B-B14F-4D97-AF65-F5344CB8AC3E}">
        <p14:creationId xmlns:p14="http://schemas.microsoft.com/office/powerpoint/2010/main" val="108042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255189-3771-4FEB-8407-20A89C25C418}" type="datetimeFigureOut">
              <a:rPr lang="en-US" smtClean="0"/>
              <a:t>10/19/2022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12E8DA-1E8D-4127-862E-71C71C2D38F8}" type="slidenum">
              <a:rPr lang="en-US" smtClean="0"/>
              <a:t>‹#›</a:t>
            </a:fld>
            <a:endParaRPr lang="en-US"/>
          </a:p>
        </p:txBody>
      </p:sp>
    </p:spTree>
    <p:extLst>
      <p:ext uri="{BB962C8B-B14F-4D97-AF65-F5344CB8AC3E}">
        <p14:creationId xmlns:p14="http://schemas.microsoft.com/office/powerpoint/2010/main" val="17258939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6747-C210-4FAF-8CA7-91C14638A563}"/>
              </a:ext>
            </a:extLst>
          </p:cNvPr>
          <p:cNvSpPr>
            <a:spLocks noGrp="1"/>
          </p:cNvSpPr>
          <p:nvPr>
            <p:ph type="ctrTitle"/>
          </p:nvPr>
        </p:nvSpPr>
        <p:spPr>
          <a:xfrm>
            <a:off x="1304925" y="0"/>
            <a:ext cx="9144000" cy="2387600"/>
          </a:xfrm>
        </p:spPr>
        <p:txBody>
          <a:bodyPr>
            <a:normAutofit/>
          </a:bodyPr>
          <a:lstStyle/>
          <a:p>
            <a:r>
              <a:rPr lang="en-US" sz="4400" b="1"/>
              <a:t>Most Popular Components</a:t>
            </a:r>
            <a:endParaRPr lang="en-US" sz="4400" b="1" dirty="0"/>
          </a:p>
        </p:txBody>
      </p:sp>
      <p:sp>
        <p:nvSpPr>
          <p:cNvPr id="3" name="Subtitle 2">
            <a:extLst>
              <a:ext uri="{FF2B5EF4-FFF2-40B4-BE49-F238E27FC236}">
                <a16:creationId xmlns:a16="http://schemas.microsoft.com/office/drawing/2014/main" id="{7EC474A9-73A8-4A1E-B6E4-9ECB64C5DFB5}"/>
              </a:ext>
            </a:extLst>
          </p:cNvPr>
          <p:cNvSpPr>
            <a:spLocks noGrp="1"/>
          </p:cNvSpPr>
          <p:nvPr>
            <p:ph type="subTitle" idx="1"/>
          </p:nvPr>
        </p:nvSpPr>
        <p:spPr>
          <a:xfrm>
            <a:off x="1590675" y="3983037"/>
            <a:ext cx="9144000" cy="2055812"/>
          </a:xfrm>
        </p:spPr>
        <p:txBody>
          <a:bodyPr>
            <a:normAutofit/>
          </a:bodyPr>
          <a:lstStyle/>
          <a:p>
            <a:endParaRPr lang="en-US" dirty="0"/>
          </a:p>
          <a:p>
            <a:endParaRPr lang="en-US" dirty="0"/>
          </a:p>
          <a:p>
            <a:pPr algn="r"/>
            <a:r>
              <a:rPr lang="en-US" dirty="0"/>
              <a:t>ARUN KUMAR R</a:t>
            </a:r>
          </a:p>
          <a:p>
            <a:pPr algn="r"/>
            <a:r>
              <a:rPr lang="en-US" dirty="0"/>
              <a:t>Software Engineer</a:t>
            </a:r>
          </a:p>
          <a:p>
            <a:pPr algn="r"/>
            <a:r>
              <a:rPr lang="en-US" dirty="0"/>
              <a:t>SF3979</a:t>
            </a:r>
          </a:p>
        </p:txBody>
      </p:sp>
      <p:pic>
        <p:nvPicPr>
          <p:cNvPr id="1026" name="Picture 2" descr="Syncfusion Essential Studio Enterprise Edition Reviews 2022 ...">
            <a:extLst>
              <a:ext uri="{FF2B5EF4-FFF2-40B4-BE49-F238E27FC236}">
                <a16:creationId xmlns:a16="http://schemas.microsoft.com/office/drawing/2014/main" id="{28F1545F-97C0-4076-A784-907EC7A53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232886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2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D48A-0F3D-473F-9C62-F137F4B8ADA7}"/>
              </a:ext>
            </a:extLst>
          </p:cNvPr>
          <p:cNvSpPr>
            <a:spLocks noGrp="1"/>
          </p:cNvSpPr>
          <p:nvPr>
            <p:ph type="title"/>
          </p:nvPr>
        </p:nvSpPr>
        <p:spPr>
          <a:xfrm>
            <a:off x="838200" y="963507"/>
            <a:ext cx="3494362" cy="4930986"/>
          </a:xfrm>
        </p:spPr>
        <p:txBody>
          <a:bodyPr>
            <a:normAutofit/>
          </a:bodyPr>
          <a:lstStyle/>
          <a:p>
            <a:pPr algn="r"/>
            <a:r>
              <a:rPr lang="en-US" b="1">
                <a:solidFill>
                  <a:schemeClr val="accent1"/>
                </a:solidFill>
              </a:rPr>
              <a:t>List Of Components</a:t>
            </a:r>
          </a:p>
        </p:txBody>
      </p:sp>
      <p:sp>
        <p:nvSpPr>
          <p:cNvPr id="3" name="Content Placeholder 2">
            <a:extLst>
              <a:ext uri="{FF2B5EF4-FFF2-40B4-BE49-F238E27FC236}">
                <a16:creationId xmlns:a16="http://schemas.microsoft.com/office/drawing/2014/main" id="{2BD2DB68-D263-4C81-9862-F8E707264338}"/>
              </a:ext>
            </a:extLst>
          </p:cNvPr>
          <p:cNvSpPr>
            <a:spLocks noGrp="1"/>
          </p:cNvSpPr>
          <p:nvPr>
            <p:ph sz="half" idx="1"/>
          </p:nvPr>
        </p:nvSpPr>
        <p:spPr>
          <a:xfrm>
            <a:off x="4976030" y="963507"/>
            <a:ext cx="6250940" cy="2304627"/>
          </a:xfrm>
        </p:spPr>
        <p:txBody>
          <a:bodyPr anchor="b">
            <a:normAutofit/>
          </a:bodyPr>
          <a:lstStyle/>
          <a:p>
            <a:r>
              <a:rPr lang="en-US" sz="2000" dirty="0"/>
              <a:t>DataGrid</a:t>
            </a:r>
          </a:p>
          <a:p>
            <a:r>
              <a:rPr lang="en-US" sz="2000" dirty="0"/>
              <a:t>Charts </a:t>
            </a:r>
          </a:p>
          <a:p>
            <a:r>
              <a:rPr lang="en-US" sz="2000"/>
              <a:t>ListView</a:t>
            </a:r>
            <a:endParaRPr lang="en-US" sz="2000" dirty="0"/>
          </a:p>
          <a:p>
            <a:r>
              <a:rPr lang="en-US" sz="2000" dirty="0"/>
              <a:t>Scheduler</a:t>
            </a:r>
          </a:p>
        </p:txBody>
      </p:sp>
      <p:sp>
        <p:nvSpPr>
          <p:cNvPr id="4" name="Content Placeholder 3">
            <a:extLst>
              <a:ext uri="{FF2B5EF4-FFF2-40B4-BE49-F238E27FC236}">
                <a16:creationId xmlns:a16="http://schemas.microsoft.com/office/drawing/2014/main" id="{6FC84B2A-4A0C-43BD-918B-7FF4BCB94B58}"/>
              </a:ext>
            </a:extLst>
          </p:cNvPr>
          <p:cNvSpPr>
            <a:spLocks noGrp="1"/>
          </p:cNvSpPr>
          <p:nvPr>
            <p:ph sz="half" idx="2"/>
          </p:nvPr>
        </p:nvSpPr>
        <p:spPr>
          <a:xfrm>
            <a:off x="4976030" y="3589866"/>
            <a:ext cx="6250940" cy="2304628"/>
          </a:xfrm>
        </p:spPr>
        <p:txBody>
          <a:bodyPr>
            <a:normAutofit/>
          </a:bodyPr>
          <a:lstStyle/>
          <a:p>
            <a:r>
              <a:rPr lang="en-US" sz="2000" dirty="0"/>
              <a:t>Diagram</a:t>
            </a:r>
          </a:p>
          <a:p>
            <a:r>
              <a:rPr lang="en-US" sz="2000" dirty="0"/>
              <a:t>PDF viewer</a:t>
            </a:r>
          </a:p>
          <a:p>
            <a:r>
              <a:rPr lang="en-US" sz="2000"/>
              <a:t>ExcelLibrary</a:t>
            </a:r>
            <a:endParaRPr lang="en-US" sz="2000" dirty="0"/>
          </a:p>
          <a:p>
            <a:endParaRPr lang="en-US" sz="2000" dirty="0"/>
          </a:p>
        </p:txBody>
      </p:sp>
    </p:spTree>
    <p:extLst>
      <p:ext uri="{BB962C8B-B14F-4D97-AF65-F5344CB8AC3E}">
        <p14:creationId xmlns:p14="http://schemas.microsoft.com/office/powerpoint/2010/main" val="156283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BAC0-1190-4AB8-9A32-13C7E6E8DDE5}"/>
              </a:ext>
            </a:extLst>
          </p:cNvPr>
          <p:cNvSpPr>
            <a:spLocks noGrp="1"/>
          </p:cNvSpPr>
          <p:nvPr>
            <p:ph type="title"/>
          </p:nvPr>
        </p:nvSpPr>
        <p:spPr>
          <a:xfrm>
            <a:off x="916205" y="205649"/>
            <a:ext cx="10515600" cy="654050"/>
          </a:xfrm>
        </p:spPr>
        <p:txBody>
          <a:bodyPr>
            <a:normAutofit fontScale="90000"/>
          </a:bodyPr>
          <a:lstStyle/>
          <a:p>
            <a:r>
              <a:rPr lang="en-US" sz="4000" b="1" i="0" dirty="0">
                <a:effectLst/>
              </a:rPr>
              <a:t>DataGrid</a:t>
            </a:r>
            <a:endParaRPr lang="en-US" sz="4000" dirty="0"/>
          </a:p>
        </p:txBody>
      </p:sp>
      <p:sp>
        <p:nvSpPr>
          <p:cNvPr id="12" name="Content Placeholder 11">
            <a:extLst>
              <a:ext uri="{FF2B5EF4-FFF2-40B4-BE49-F238E27FC236}">
                <a16:creationId xmlns:a16="http://schemas.microsoft.com/office/drawing/2014/main" id="{7FFE327E-CF78-4DE4-90ED-9C32571A23DA}"/>
              </a:ext>
            </a:extLst>
          </p:cNvPr>
          <p:cNvSpPr>
            <a:spLocks noGrp="1"/>
          </p:cNvSpPr>
          <p:nvPr>
            <p:ph sz="half" idx="1"/>
          </p:nvPr>
        </p:nvSpPr>
        <p:spPr>
          <a:xfrm>
            <a:off x="914400" y="730068"/>
            <a:ext cx="5181600" cy="5660285"/>
          </a:xfrm>
        </p:spPr>
        <p:txBody>
          <a:bodyPr>
            <a:normAutofit/>
          </a:bodyPr>
          <a:lstStyle/>
          <a:p>
            <a:pPr marL="0" indent="0">
              <a:buNone/>
            </a:pPr>
            <a:r>
              <a:rPr lang="en-US" sz="1900" dirty="0"/>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r>
              <a:rPr lang="en-US" sz="1900" b="1" dirty="0"/>
              <a:t>SUPPORTED PLATFORMS</a:t>
            </a:r>
          </a:p>
          <a:p>
            <a:pPr marL="0" indent="0">
              <a:buNone/>
            </a:pPr>
            <a:endParaRPr lang="en-US" sz="1900" dirty="0"/>
          </a:p>
        </p:txBody>
      </p:sp>
      <p:pic>
        <p:nvPicPr>
          <p:cNvPr id="1026" name="Picture 2" descr="Syncfusion Essential DataGrid">
            <a:extLst>
              <a:ext uri="{FF2B5EF4-FFF2-40B4-BE49-F238E27FC236}">
                <a16:creationId xmlns:a16="http://schemas.microsoft.com/office/drawing/2014/main" id="{D24B9FA9-2BB7-4FDB-9EF1-F6ED326BE1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97420" y="516678"/>
            <a:ext cx="5181600" cy="3895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FCFAB4E4-B19C-461C-B1EE-88F9B59F4A44}"/>
              </a:ext>
            </a:extLst>
          </p:cNvPr>
          <p:cNvGraphicFramePr>
            <a:graphicFrameLocks noGrp="1"/>
          </p:cNvGraphicFramePr>
          <p:nvPr>
            <p:extLst>
              <p:ext uri="{D42A27DB-BD31-4B8C-83A1-F6EECF244321}">
                <p14:modId xmlns:p14="http://schemas.microsoft.com/office/powerpoint/2010/main" val="1334771927"/>
              </p:ext>
            </p:extLst>
          </p:nvPr>
        </p:nvGraphicFramePr>
        <p:xfrm>
          <a:off x="1270000" y="3881966"/>
          <a:ext cx="5092700" cy="370840"/>
        </p:xfrm>
        <a:graphic>
          <a:graphicData uri="http://schemas.openxmlformats.org/drawingml/2006/table">
            <a:tbl>
              <a:tblPr>
                <a:tableStyleId>{5C22544A-7EE6-4342-B048-85BDC9FD1C3A}</a:tableStyleId>
              </a:tblPr>
              <a:tblGrid>
                <a:gridCol w="1196975">
                  <a:extLst>
                    <a:ext uri="{9D8B030D-6E8A-4147-A177-3AD203B41FA5}">
                      <a16:colId xmlns:a16="http://schemas.microsoft.com/office/drawing/2014/main" val="2010920330"/>
                    </a:ext>
                  </a:extLst>
                </a:gridCol>
                <a:gridCol w="990600">
                  <a:extLst>
                    <a:ext uri="{9D8B030D-6E8A-4147-A177-3AD203B41FA5}">
                      <a16:colId xmlns:a16="http://schemas.microsoft.com/office/drawing/2014/main" val="3170873549"/>
                    </a:ext>
                  </a:extLst>
                </a:gridCol>
                <a:gridCol w="868045">
                  <a:extLst>
                    <a:ext uri="{9D8B030D-6E8A-4147-A177-3AD203B41FA5}">
                      <a16:colId xmlns:a16="http://schemas.microsoft.com/office/drawing/2014/main" val="2851665455"/>
                    </a:ext>
                  </a:extLst>
                </a:gridCol>
                <a:gridCol w="770255">
                  <a:extLst>
                    <a:ext uri="{9D8B030D-6E8A-4147-A177-3AD203B41FA5}">
                      <a16:colId xmlns:a16="http://schemas.microsoft.com/office/drawing/2014/main" val="4205342657"/>
                    </a:ext>
                  </a:extLst>
                </a:gridCol>
                <a:gridCol w="1266825">
                  <a:extLst>
                    <a:ext uri="{9D8B030D-6E8A-4147-A177-3AD203B41FA5}">
                      <a16:colId xmlns:a16="http://schemas.microsoft.com/office/drawing/2014/main" val="47210807"/>
                    </a:ext>
                  </a:extLst>
                </a:gridCol>
              </a:tblGrid>
              <a:tr h="370840">
                <a:tc>
                  <a:txBody>
                    <a:bodyPr/>
                    <a:lstStyle/>
                    <a:p>
                      <a:pPr marL="285750" indent="-285750">
                        <a:buFont typeface="Arial" panose="020B0604020202020204" pitchFamily="34" charset="0"/>
                        <a:buChar char="•"/>
                      </a:pPr>
                      <a:r>
                        <a:rPr lang="en-US" sz="1200" dirty="0" err="1">
                          <a:solidFill>
                            <a:schemeClr val="accent1"/>
                          </a:solidFill>
                        </a:rPr>
                        <a:t>javaScript</a:t>
                      </a:r>
                      <a:endParaRPr lang="en-US" sz="1200" dirty="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Angular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React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Vue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 Blazor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712212"/>
                  </a:ext>
                </a:extLst>
              </a:tr>
            </a:tbl>
          </a:graphicData>
        </a:graphic>
      </p:graphicFrame>
      <p:graphicFrame>
        <p:nvGraphicFramePr>
          <p:cNvPr id="6" name="Table 6">
            <a:extLst>
              <a:ext uri="{FF2B5EF4-FFF2-40B4-BE49-F238E27FC236}">
                <a16:creationId xmlns:a16="http://schemas.microsoft.com/office/drawing/2014/main" id="{C5502FA3-F654-46F0-987B-C66521402D50}"/>
              </a:ext>
            </a:extLst>
          </p:cNvPr>
          <p:cNvGraphicFramePr>
            <a:graphicFrameLocks noGrp="1"/>
          </p:cNvGraphicFramePr>
          <p:nvPr>
            <p:extLst>
              <p:ext uri="{D42A27DB-BD31-4B8C-83A1-F6EECF244321}">
                <p14:modId xmlns:p14="http://schemas.microsoft.com/office/powerpoint/2010/main" val="4025050561"/>
              </p:ext>
            </p:extLst>
          </p:nvPr>
        </p:nvGraphicFramePr>
        <p:xfrm>
          <a:off x="1270000" y="4252806"/>
          <a:ext cx="5092700" cy="319194"/>
        </p:xfrm>
        <a:graphic>
          <a:graphicData uri="http://schemas.openxmlformats.org/drawingml/2006/table">
            <a:tbl>
              <a:tblPr firstRow="1" bandRow="1">
                <a:tableStyleId>{5C22544A-7EE6-4342-B048-85BDC9FD1C3A}</a:tableStyleId>
              </a:tblPr>
              <a:tblGrid>
                <a:gridCol w="977900">
                  <a:extLst>
                    <a:ext uri="{9D8B030D-6E8A-4147-A177-3AD203B41FA5}">
                      <a16:colId xmlns:a16="http://schemas.microsoft.com/office/drawing/2014/main" val="3819776483"/>
                    </a:ext>
                  </a:extLst>
                </a:gridCol>
                <a:gridCol w="1028700">
                  <a:extLst>
                    <a:ext uri="{9D8B030D-6E8A-4147-A177-3AD203B41FA5}">
                      <a16:colId xmlns:a16="http://schemas.microsoft.com/office/drawing/2014/main" val="3052383758"/>
                    </a:ext>
                  </a:extLst>
                </a:gridCol>
                <a:gridCol w="1533525">
                  <a:extLst>
                    <a:ext uri="{9D8B030D-6E8A-4147-A177-3AD203B41FA5}">
                      <a16:colId xmlns:a16="http://schemas.microsoft.com/office/drawing/2014/main" val="192644569"/>
                    </a:ext>
                  </a:extLst>
                </a:gridCol>
                <a:gridCol w="1552575">
                  <a:extLst>
                    <a:ext uri="{9D8B030D-6E8A-4147-A177-3AD203B41FA5}">
                      <a16:colId xmlns:a16="http://schemas.microsoft.com/office/drawing/2014/main" val="121635130"/>
                    </a:ext>
                  </a:extLst>
                </a:gridCol>
              </a:tblGrid>
              <a:tr h="319194">
                <a:tc>
                  <a:txBody>
                    <a:bodyPr/>
                    <a:lstStyle/>
                    <a:p>
                      <a:pPr marL="285750" indent="-285750">
                        <a:buFont typeface="Arial" panose="020B0604020202020204" pitchFamily="34" charset="0"/>
                        <a:buChar char="•"/>
                      </a:pPr>
                      <a:r>
                        <a:rPr lang="en-US" sz="1200" b="0" dirty="0">
                          <a:solidFill>
                            <a:schemeClr val="accent1"/>
                          </a:solidFill>
                        </a:rPr>
                        <a:t>Flutter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err="1">
                          <a:solidFill>
                            <a:schemeClr val="accent1"/>
                          </a:solidFill>
                        </a:rPr>
                        <a:t>jQuerry</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ASP.NET MVC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ASP.NET Core</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6374868"/>
                  </a:ext>
                </a:extLst>
              </a:tr>
            </a:tbl>
          </a:graphicData>
        </a:graphic>
      </p:graphicFrame>
      <p:graphicFrame>
        <p:nvGraphicFramePr>
          <p:cNvPr id="7" name="Table 7">
            <a:extLst>
              <a:ext uri="{FF2B5EF4-FFF2-40B4-BE49-F238E27FC236}">
                <a16:creationId xmlns:a16="http://schemas.microsoft.com/office/drawing/2014/main" id="{B593C523-BF9A-4A72-AD0E-8A5FDB6A0BA5}"/>
              </a:ext>
            </a:extLst>
          </p:cNvPr>
          <p:cNvGraphicFramePr>
            <a:graphicFrameLocks noGrp="1"/>
          </p:cNvGraphicFramePr>
          <p:nvPr>
            <p:extLst>
              <p:ext uri="{D42A27DB-BD31-4B8C-83A1-F6EECF244321}">
                <p14:modId xmlns:p14="http://schemas.microsoft.com/office/powerpoint/2010/main" val="3392166047"/>
              </p:ext>
            </p:extLst>
          </p:nvPr>
        </p:nvGraphicFramePr>
        <p:xfrm>
          <a:off x="1270000" y="4569035"/>
          <a:ext cx="5092700" cy="370840"/>
        </p:xfrm>
        <a:graphic>
          <a:graphicData uri="http://schemas.openxmlformats.org/drawingml/2006/table">
            <a:tbl>
              <a:tblPr firstRow="1" bandRow="1">
                <a:tableStyleId>{5C22544A-7EE6-4342-B048-85BDC9FD1C3A}</a:tableStyleId>
              </a:tblPr>
              <a:tblGrid>
                <a:gridCol w="5092700">
                  <a:extLst>
                    <a:ext uri="{9D8B030D-6E8A-4147-A177-3AD203B41FA5}">
                      <a16:colId xmlns:a16="http://schemas.microsoft.com/office/drawing/2014/main" val="3307518352"/>
                    </a:ext>
                  </a:extLst>
                </a:gridCol>
              </a:tblGrid>
              <a:tr h="370840">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ASP.NET Web Forms</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7756169"/>
                  </a:ext>
                </a:extLst>
              </a:tr>
            </a:tbl>
          </a:graphicData>
        </a:graphic>
      </p:graphicFrame>
      <p:pic>
        <p:nvPicPr>
          <p:cNvPr id="1030" name="Picture 6" descr="28,979,398 Web Images, Stock Photos &amp; Vectors | Shutterstock">
            <a:extLst>
              <a:ext uri="{FF2B5EF4-FFF2-40B4-BE49-F238E27FC236}">
                <a16:creationId xmlns:a16="http://schemas.microsoft.com/office/drawing/2014/main" id="{48295B47-F465-4E13-8024-110F76E2D1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39" t="20804" r="21538" b="28482"/>
          <a:stretch/>
        </p:blipFill>
        <p:spPr bwMode="auto">
          <a:xfrm>
            <a:off x="688897" y="4022935"/>
            <a:ext cx="343335" cy="370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E1514282-D573-4F62-A961-B5E2B5E66258}"/>
              </a:ext>
            </a:extLst>
          </p:cNvPr>
          <p:cNvGraphicFramePr>
            <a:graphicFrameLocks noGrp="1"/>
          </p:cNvGraphicFramePr>
          <p:nvPr>
            <p:extLst>
              <p:ext uri="{D42A27DB-BD31-4B8C-83A1-F6EECF244321}">
                <p14:modId xmlns:p14="http://schemas.microsoft.com/office/powerpoint/2010/main" val="1031425355"/>
              </p:ext>
            </p:extLst>
          </p:nvPr>
        </p:nvGraphicFramePr>
        <p:xfrm>
          <a:off x="1269998" y="4894867"/>
          <a:ext cx="5953762" cy="457200"/>
        </p:xfrm>
        <a:graphic>
          <a:graphicData uri="http://schemas.openxmlformats.org/drawingml/2006/table">
            <a:tbl>
              <a:tblPr firstRow="1" bandRow="1">
                <a:tableStyleId>{5C22544A-7EE6-4342-B048-85BDC9FD1C3A}</a:tableStyleId>
              </a:tblPr>
              <a:tblGrid>
                <a:gridCol w="1209974">
                  <a:extLst>
                    <a:ext uri="{9D8B030D-6E8A-4147-A177-3AD203B41FA5}">
                      <a16:colId xmlns:a16="http://schemas.microsoft.com/office/drawing/2014/main" val="1618179533"/>
                    </a:ext>
                  </a:extLst>
                </a:gridCol>
                <a:gridCol w="825433">
                  <a:extLst>
                    <a:ext uri="{9D8B030D-6E8A-4147-A177-3AD203B41FA5}">
                      <a16:colId xmlns:a16="http://schemas.microsoft.com/office/drawing/2014/main" val="1908452610"/>
                    </a:ext>
                  </a:extLst>
                </a:gridCol>
                <a:gridCol w="954718">
                  <a:extLst>
                    <a:ext uri="{9D8B030D-6E8A-4147-A177-3AD203B41FA5}">
                      <a16:colId xmlns:a16="http://schemas.microsoft.com/office/drawing/2014/main" val="3616726764"/>
                    </a:ext>
                  </a:extLst>
                </a:gridCol>
                <a:gridCol w="1024333">
                  <a:extLst>
                    <a:ext uri="{9D8B030D-6E8A-4147-A177-3AD203B41FA5}">
                      <a16:colId xmlns:a16="http://schemas.microsoft.com/office/drawing/2014/main" val="685522255"/>
                    </a:ext>
                  </a:extLst>
                </a:gridCol>
                <a:gridCol w="1024333">
                  <a:extLst>
                    <a:ext uri="{9D8B030D-6E8A-4147-A177-3AD203B41FA5}">
                      <a16:colId xmlns:a16="http://schemas.microsoft.com/office/drawing/2014/main" val="2817589885"/>
                    </a:ext>
                  </a:extLst>
                </a:gridCol>
                <a:gridCol w="914971">
                  <a:extLst>
                    <a:ext uri="{9D8B030D-6E8A-4147-A177-3AD203B41FA5}">
                      <a16:colId xmlns:a16="http://schemas.microsoft.com/office/drawing/2014/main" val="3498603131"/>
                    </a:ext>
                  </a:extLst>
                </a:gridCol>
              </a:tblGrid>
              <a:tr h="370840">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WinForms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a:solidFill>
                            <a:schemeClr val="accent1"/>
                          </a:solidFill>
                        </a:rPr>
                        <a:t>WPF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err="1">
                          <a:solidFill>
                            <a:schemeClr val="accent1"/>
                          </a:solidFill>
                          <a:effectLst/>
                          <a:latin typeface="+mn-lt"/>
                          <a:ea typeface="+mn-ea"/>
                          <a:cs typeface="+mn-cs"/>
                        </a:rPr>
                        <a:t>WinUI</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Flutter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Xamarin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UWP</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8873551"/>
                  </a:ext>
                </a:extLst>
              </a:tr>
            </a:tbl>
          </a:graphicData>
        </a:graphic>
      </p:graphicFrame>
      <p:pic>
        <p:nvPicPr>
          <p:cNvPr id="1032" name="Picture 8" descr="302,658 Computer Logo Stock Photos and Images - 123RF">
            <a:extLst>
              <a:ext uri="{FF2B5EF4-FFF2-40B4-BE49-F238E27FC236}">
                <a16:creationId xmlns:a16="http://schemas.microsoft.com/office/drawing/2014/main" id="{78644F35-ECAA-45A6-8A41-6A1CC02EA9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79" y="4782342"/>
            <a:ext cx="561975" cy="561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8BC793DA-3951-4C37-98F3-21B438D58215}"/>
              </a:ext>
            </a:extLst>
          </p:cNvPr>
          <p:cNvCxnSpPr/>
          <p:nvPr/>
        </p:nvCxnSpPr>
        <p:spPr>
          <a:xfrm>
            <a:off x="1269998" y="4022935"/>
            <a:ext cx="0" cy="73152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FA89F3C-45D3-4D85-BB56-4A15859514D8}"/>
              </a:ext>
            </a:extLst>
          </p:cNvPr>
          <p:cNvCxnSpPr/>
          <p:nvPr/>
        </p:nvCxnSpPr>
        <p:spPr>
          <a:xfrm>
            <a:off x="1270000" y="4879393"/>
            <a:ext cx="0" cy="367875"/>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4" name="Table 14">
            <a:extLst>
              <a:ext uri="{FF2B5EF4-FFF2-40B4-BE49-F238E27FC236}">
                <a16:creationId xmlns:a16="http://schemas.microsoft.com/office/drawing/2014/main" id="{CB053FE2-5A17-40E1-94D5-5DFD944F0A7E}"/>
              </a:ext>
            </a:extLst>
          </p:cNvPr>
          <p:cNvGraphicFramePr>
            <a:graphicFrameLocks noGrp="1"/>
          </p:cNvGraphicFramePr>
          <p:nvPr>
            <p:extLst>
              <p:ext uri="{D42A27DB-BD31-4B8C-83A1-F6EECF244321}">
                <p14:modId xmlns:p14="http://schemas.microsoft.com/office/powerpoint/2010/main" val="3160712559"/>
              </p:ext>
            </p:extLst>
          </p:nvPr>
        </p:nvGraphicFramePr>
        <p:xfrm>
          <a:off x="1290854" y="5456340"/>
          <a:ext cx="3385920" cy="325335"/>
        </p:xfrm>
        <a:graphic>
          <a:graphicData uri="http://schemas.openxmlformats.org/drawingml/2006/table">
            <a:tbl>
              <a:tblPr firstRow="1" bandRow="1">
                <a:tableStyleId>{5C22544A-7EE6-4342-B048-85BDC9FD1C3A}</a:tableStyleId>
              </a:tblPr>
              <a:tblGrid>
                <a:gridCol w="1128640">
                  <a:extLst>
                    <a:ext uri="{9D8B030D-6E8A-4147-A177-3AD203B41FA5}">
                      <a16:colId xmlns:a16="http://schemas.microsoft.com/office/drawing/2014/main" val="2871624029"/>
                    </a:ext>
                  </a:extLst>
                </a:gridCol>
                <a:gridCol w="1128640">
                  <a:extLst>
                    <a:ext uri="{9D8B030D-6E8A-4147-A177-3AD203B41FA5}">
                      <a16:colId xmlns:a16="http://schemas.microsoft.com/office/drawing/2014/main" val="1432143489"/>
                    </a:ext>
                  </a:extLst>
                </a:gridCol>
                <a:gridCol w="1128640">
                  <a:extLst>
                    <a:ext uri="{9D8B030D-6E8A-4147-A177-3AD203B41FA5}">
                      <a16:colId xmlns:a16="http://schemas.microsoft.com/office/drawing/2014/main" val="2119448135"/>
                    </a:ext>
                  </a:extLst>
                </a:gridCol>
              </a:tblGrid>
              <a:tr h="325335">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Xamarin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kern="1200" dirty="0">
                          <a:solidFill>
                            <a:schemeClr val="accent1"/>
                          </a:solidFill>
                          <a:effectLst/>
                          <a:latin typeface="+mn-lt"/>
                          <a:ea typeface="+mn-ea"/>
                          <a:cs typeface="+mn-cs"/>
                        </a:rPr>
                        <a:t>Flutter</a:t>
                      </a:r>
                      <a:endParaRPr lang="en-US" sz="1200" b="0" i="0" u="none"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a:solidFill>
                            <a:schemeClr val="accent1"/>
                          </a:solidFill>
                        </a:rPr>
                        <a:t>UWP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1234267"/>
                  </a:ext>
                </a:extLst>
              </a:tr>
            </a:tbl>
          </a:graphicData>
        </a:graphic>
      </p:graphicFrame>
      <p:pic>
        <p:nvPicPr>
          <p:cNvPr id="15" name="Picture 10" descr="425,309 Phone Logo Images, Stock Photos &amp; Vectors | Shutterstock">
            <a:extLst>
              <a:ext uri="{FF2B5EF4-FFF2-40B4-BE49-F238E27FC236}">
                <a16:creationId xmlns:a16="http://schemas.microsoft.com/office/drawing/2014/main" id="{261A86D7-1E05-4C62-8822-BDC13BC09A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15" t="11071" r="21796" b="14401"/>
          <a:stretch/>
        </p:blipFill>
        <p:spPr bwMode="auto">
          <a:xfrm>
            <a:off x="656431" y="5392763"/>
            <a:ext cx="363537" cy="49799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1E3F42B-A68A-4F46-B6E3-8691E8F5C0FB}"/>
              </a:ext>
            </a:extLst>
          </p:cNvPr>
          <p:cNvCxnSpPr/>
          <p:nvPr/>
        </p:nvCxnSpPr>
        <p:spPr>
          <a:xfrm>
            <a:off x="1269998" y="5441524"/>
            <a:ext cx="0" cy="3657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516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D273-9B1D-45B2-A300-7BA7C606E2F7}"/>
              </a:ext>
            </a:extLst>
          </p:cNvPr>
          <p:cNvSpPr>
            <a:spLocks noGrp="1"/>
          </p:cNvSpPr>
          <p:nvPr>
            <p:ph type="title"/>
          </p:nvPr>
        </p:nvSpPr>
        <p:spPr>
          <a:xfrm>
            <a:off x="624517" y="382000"/>
            <a:ext cx="10515600" cy="646838"/>
          </a:xfrm>
        </p:spPr>
        <p:txBody>
          <a:bodyPr>
            <a:normAutofit/>
          </a:bodyPr>
          <a:lstStyle/>
          <a:p>
            <a:r>
              <a:rPr lang="en-US" b="1" dirty="0"/>
              <a:t>Charts</a:t>
            </a:r>
          </a:p>
        </p:txBody>
      </p:sp>
      <p:sp>
        <p:nvSpPr>
          <p:cNvPr id="4" name="Content Placeholder 3">
            <a:extLst>
              <a:ext uri="{FF2B5EF4-FFF2-40B4-BE49-F238E27FC236}">
                <a16:creationId xmlns:a16="http://schemas.microsoft.com/office/drawing/2014/main" id="{7B91E36C-4C99-4C71-B220-E7F05B97288A}"/>
              </a:ext>
            </a:extLst>
          </p:cNvPr>
          <p:cNvSpPr>
            <a:spLocks noGrp="1"/>
          </p:cNvSpPr>
          <p:nvPr>
            <p:ph sz="half" idx="1"/>
          </p:nvPr>
        </p:nvSpPr>
        <p:spPr>
          <a:xfrm>
            <a:off x="725484" y="1126199"/>
            <a:ext cx="5181600" cy="4351338"/>
          </a:xfrm>
        </p:spPr>
        <p:txBody>
          <a:bodyPr>
            <a:normAutofit/>
          </a:bodyPr>
          <a:lstStyle/>
          <a:p>
            <a:pPr marL="0" indent="0" algn="l">
              <a:buNone/>
            </a:pPr>
            <a:r>
              <a:rPr lang="en-US" sz="19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lgn="l">
              <a:buNone/>
            </a:pPr>
            <a:endParaRPr lang="en-US" sz="1600" dirty="0">
              <a:solidFill>
                <a:srgbClr val="1A1A1A"/>
              </a:solidFill>
              <a:latin typeface="Open Sans" panose="020B0606030504020204" pitchFamily="34" charset="0"/>
            </a:endParaRPr>
          </a:p>
          <a:p>
            <a:pPr marL="0" indent="0">
              <a:buNone/>
            </a:pPr>
            <a:r>
              <a:rPr lang="en-US" sz="1600" b="1" i="0" dirty="0">
                <a:solidFill>
                  <a:srgbClr val="1A1A1A"/>
                </a:solidFill>
                <a:effectLst/>
                <a:latin typeface="Open Sans" panose="020B0606030504020204" pitchFamily="34" charset="0"/>
              </a:rPr>
              <a:t>SUPPORTED PLATFORMS</a:t>
            </a:r>
          </a:p>
          <a:p>
            <a:pPr marL="0" indent="0" algn="l">
              <a:buNone/>
            </a:pPr>
            <a:endParaRPr lang="en-US" sz="1600" b="0" i="0" dirty="0">
              <a:solidFill>
                <a:srgbClr val="1A1A1A"/>
              </a:solidFill>
              <a:effectLst/>
              <a:latin typeface="Open Sans" panose="020B0606030504020204" pitchFamily="34" charset="0"/>
            </a:endParaRPr>
          </a:p>
          <a:p>
            <a:endParaRPr lang="en-US" sz="1600" dirty="0"/>
          </a:p>
        </p:txBody>
      </p:sp>
      <p:pic>
        <p:nvPicPr>
          <p:cNvPr id="2050" name="Picture 2" descr="Syncfusion Essential Chart">
            <a:extLst>
              <a:ext uri="{FF2B5EF4-FFF2-40B4-BE49-F238E27FC236}">
                <a16:creationId xmlns:a16="http://schemas.microsoft.com/office/drawing/2014/main" id="{8D927C71-A4D1-4622-A5BB-64B255F5F0F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3561" y="587375"/>
            <a:ext cx="4866628"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DBB65CC4-AD97-4BFA-977E-C18A4F7D7B76}"/>
              </a:ext>
            </a:extLst>
          </p:cNvPr>
          <p:cNvGraphicFramePr>
            <a:graphicFrameLocks noGrp="1"/>
          </p:cNvGraphicFramePr>
          <p:nvPr>
            <p:extLst>
              <p:ext uri="{D42A27DB-BD31-4B8C-83A1-F6EECF244321}">
                <p14:modId xmlns:p14="http://schemas.microsoft.com/office/powerpoint/2010/main" val="1670926425"/>
              </p:ext>
            </p:extLst>
          </p:nvPr>
        </p:nvGraphicFramePr>
        <p:xfrm>
          <a:off x="1003300" y="4001294"/>
          <a:ext cx="5092700" cy="370840"/>
        </p:xfrm>
        <a:graphic>
          <a:graphicData uri="http://schemas.openxmlformats.org/drawingml/2006/table">
            <a:tbl>
              <a:tblPr>
                <a:tableStyleId>{5C22544A-7EE6-4342-B048-85BDC9FD1C3A}</a:tableStyleId>
              </a:tblPr>
              <a:tblGrid>
                <a:gridCol w="1196975">
                  <a:extLst>
                    <a:ext uri="{9D8B030D-6E8A-4147-A177-3AD203B41FA5}">
                      <a16:colId xmlns:a16="http://schemas.microsoft.com/office/drawing/2014/main" val="3112155849"/>
                    </a:ext>
                  </a:extLst>
                </a:gridCol>
                <a:gridCol w="990600">
                  <a:extLst>
                    <a:ext uri="{9D8B030D-6E8A-4147-A177-3AD203B41FA5}">
                      <a16:colId xmlns:a16="http://schemas.microsoft.com/office/drawing/2014/main" val="2983013007"/>
                    </a:ext>
                  </a:extLst>
                </a:gridCol>
                <a:gridCol w="868045">
                  <a:extLst>
                    <a:ext uri="{9D8B030D-6E8A-4147-A177-3AD203B41FA5}">
                      <a16:colId xmlns:a16="http://schemas.microsoft.com/office/drawing/2014/main" val="2026019919"/>
                    </a:ext>
                  </a:extLst>
                </a:gridCol>
                <a:gridCol w="770255">
                  <a:extLst>
                    <a:ext uri="{9D8B030D-6E8A-4147-A177-3AD203B41FA5}">
                      <a16:colId xmlns:a16="http://schemas.microsoft.com/office/drawing/2014/main" val="3002612920"/>
                    </a:ext>
                  </a:extLst>
                </a:gridCol>
                <a:gridCol w="1266825">
                  <a:extLst>
                    <a:ext uri="{9D8B030D-6E8A-4147-A177-3AD203B41FA5}">
                      <a16:colId xmlns:a16="http://schemas.microsoft.com/office/drawing/2014/main" val="2952067504"/>
                    </a:ext>
                  </a:extLst>
                </a:gridCol>
              </a:tblGrid>
              <a:tr h="370840">
                <a:tc>
                  <a:txBody>
                    <a:bodyPr/>
                    <a:lstStyle/>
                    <a:p>
                      <a:pPr marL="285750" indent="-285750">
                        <a:buFont typeface="Arial" panose="020B0604020202020204" pitchFamily="34" charset="0"/>
                        <a:buChar char="•"/>
                      </a:pPr>
                      <a:r>
                        <a:rPr lang="en-US" sz="1200" dirty="0" err="1">
                          <a:solidFill>
                            <a:schemeClr val="accent1"/>
                          </a:solidFill>
                        </a:rPr>
                        <a:t>javaScript</a:t>
                      </a:r>
                      <a:endParaRPr lang="en-US" sz="1200" dirty="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Angular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React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Vue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 Blazor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4455429"/>
                  </a:ext>
                </a:extLst>
              </a:tr>
            </a:tbl>
          </a:graphicData>
        </a:graphic>
      </p:graphicFrame>
      <p:graphicFrame>
        <p:nvGraphicFramePr>
          <p:cNvPr id="7" name="Table 6">
            <a:extLst>
              <a:ext uri="{FF2B5EF4-FFF2-40B4-BE49-F238E27FC236}">
                <a16:creationId xmlns:a16="http://schemas.microsoft.com/office/drawing/2014/main" id="{EAAB4656-642A-48F7-BD10-65C841E9CE65}"/>
              </a:ext>
            </a:extLst>
          </p:cNvPr>
          <p:cNvGraphicFramePr>
            <a:graphicFrameLocks noGrp="1"/>
          </p:cNvGraphicFramePr>
          <p:nvPr>
            <p:extLst>
              <p:ext uri="{D42A27DB-BD31-4B8C-83A1-F6EECF244321}">
                <p14:modId xmlns:p14="http://schemas.microsoft.com/office/powerpoint/2010/main" val="876375937"/>
              </p:ext>
            </p:extLst>
          </p:nvPr>
        </p:nvGraphicFramePr>
        <p:xfrm>
          <a:off x="1003300" y="4347474"/>
          <a:ext cx="5092700" cy="319194"/>
        </p:xfrm>
        <a:graphic>
          <a:graphicData uri="http://schemas.openxmlformats.org/drawingml/2006/table">
            <a:tbl>
              <a:tblPr firstRow="1" bandRow="1">
                <a:tableStyleId>{5C22544A-7EE6-4342-B048-85BDC9FD1C3A}</a:tableStyleId>
              </a:tblPr>
              <a:tblGrid>
                <a:gridCol w="977900">
                  <a:extLst>
                    <a:ext uri="{9D8B030D-6E8A-4147-A177-3AD203B41FA5}">
                      <a16:colId xmlns:a16="http://schemas.microsoft.com/office/drawing/2014/main" val="853717714"/>
                    </a:ext>
                  </a:extLst>
                </a:gridCol>
                <a:gridCol w="1028700">
                  <a:extLst>
                    <a:ext uri="{9D8B030D-6E8A-4147-A177-3AD203B41FA5}">
                      <a16:colId xmlns:a16="http://schemas.microsoft.com/office/drawing/2014/main" val="3831537676"/>
                    </a:ext>
                  </a:extLst>
                </a:gridCol>
                <a:gridCol w="1533525">
                  <a:extLst>
                    <a:ext uri="{9D8B030D-6E8A-4147-A177-3AD203B41FA5}">
                      <a16:colId xmlns:a16="http://schemas.microsoft.com/office/drawing/2014/main" val="951155461"/>
                    </a:ext>
                  </a:extLst>
                </a:gridCol>
                <a:gridCol w="1552575">
                  <a:extLst>
                    <a:ext uri="{9D8B030D-6E8A-4147-A177-3AD203B41FA5}">
                      <a16:colId xmlns:a16="http://schemas.microsoft.com/office/drawing/2014/main" val="765275861"/>
                    </a:ext>
                  </a:extLst>
                </a:gridCol>
              </a:tblGrid>
              <a:tr h="319194">
                <a:tc>
                  <a:txBody>
                    <a:bodyPr/>
                    <a:lstStyle/>
                    <a:p>
                      <a:pPr marL="285750" indent="-285750">
                        <a:buFont typeface="Arial" panose="020B0604020202020204" pitchFamily="34" charset="0"/>
                        <a:buChar char="•"/>
                      </a:pPr>
                      <a:r>
                        <a:rPr lang="en-US" sz="1200" b="0" dirty="0">
                          <a:solidFill>
                            <a:schemeClr val="accent1"/>
                          </a:solidFill>
                        </a:rPr>
                        <a:t>Flutter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err="1">
                          <a:solidFill>
                            <a:schemeClr val="accent1"/>
                          </a:solidFill>
                        </a:rPr>
                        <a:t>jQuerry</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ASP.NET MVC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ASP.NET Core</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3839632"/>
                  </a:ext>
                </a:extLst>
              </a:tr>
            </a:tbl>
          </a:graphicData>
        </a:graphic>
      </p:graphicFrame>
      <p:sp>
        <p:nvSpPr>
          <p:cNvPr id="11" name="TextBox 10">
            <a:extLst>
              <a:ext uri="{FF2B5EF4-FFF2-40B4-BE49-F238E27FC236}">
                <a16:creationId xmlns:a16="http://schemas.microsoft.com/office/drawing/2014/main" id="{55C6ED58-FF21-4EE0-B48C-7070C6E5DE34}"/>
              </a:ext>
            </a:extLst>
          </p:cNvPr>
          <p:cNvSpPr txBox="1"/>
          <p:nvPr/>
        </p:nvSpPr>
        <p:spPr>
          <a:xfrm>
            <a:off x="1003300" y="4666668"/>
            <a:ext cx="3997325" cy="276999"/>
          </a:xfrm>
          <a:prstGeom prst="rect">
            <a:avLst/>
          </a:prstGeom>
          <a:noFill/>
        </p:spPr>
        <p:txBody>
          <a:bodyPr wrap="square">
            <a:spAutoFit/>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ASP.NET Web Forms</a:t>
            </a:r>
            <a:endParaRPr lang="en-US" sz="1200" dirty="0">
              <a:solidFill>
                <a:schemeClr val="accent1"/>
              </a:solidFill>
            </a:endParaRPr>
          </a:p>
        </p:txBody>
      </p:sp>
      <p:graphicFrame>
        <p:nvGraphicFramePr>
          <p:cNvPr id="9" name="Table 8">
            <a:extLst>
              <a:ext uri="{FF2B5EF4-FFF2-40B4-BE49-F238E27FC236}">
                <a16:creationId xmlns:a16="http://schemas.microsoft.com/office/drawing/2014/main" id="{D5750732-672D-45E7-897B-3B70A9E72B41}"/>
              </a:ext>
            </a:extLst>
          </p:cNvPr>
          <p:cNvGraphicFramePr>
            <a:graphicFrameLocks noGrp="1"/>
          </p:cNvGraphicFramePr>
          <p:nvPr>
            <p:extLst>
              <p:ext uri="{D42A27DB-BD31-4B8C-83A1-F6EECF244321}">
                <p14:modId xmlns:p14="http://schemas.microsoft.com/office/powerpoint/2010/main" val="4125628002"/>
              </p:ext>
            </p:extLst>
          </p:nvPr>
        </p:nvGraphicFramePr>
        <p:xfrm>
          <a:off x="989337" y="5124312"/>
          <a:ext cx="5864224" cy="457200"/>
        </p:xfrm>
        <a:graphic>
          <a:graphicData uri="http://schemas.openxmlformats.org/drawingml/2006/table">
            <a:tbl>
              <a:tblPr firstRow="1" bandRow="1">
                <a:tableStyleId>{5C22544A-7EE6-4342-B048-85BDC9FD1C3A}</a:tableStyleId>
              </a:tblPr>
              <a:tblGrid>
                <a:gridCol w="1209974">
                  <a:extLst>
                    <a:ext uri="{9D8B030D-6E8A-4147-A177-3AD203B41FA5}">
                      <a16:colId xmlns:a16="http://schemas.microsoft.com/office/drawing/2014/main" val="2618852266"/>
                    </a:ext>
                  </a:extLst>
                </a:gridCol>
                <a:gridCol w="825433">
                  <a:extLst>
                    <a:ext uri="{9D8B030D-6E8A-4147-A177-3AD203B41FA5}">
                      <a16:colId xmlns:a16="http://schemas.microsoft.com/office/drawing/2014/main" val="1288828882"/>
                    </a:ext>
                  </a:extLst>
                </a:gridCol>
                <a:gridCol w="954718">
                  <a:extLst>
                    <a:ext uri="{9D8B030D-6E8A-4147-A177-3AD203B41FA5}">
                      <a16:colId xmlns:a16="http://schemas.microsoft.com/office/drawing/2014/main" val="1764344069"/>
                    </a:ext>
                  </a:extLst>
                </a:gridCol>
                <a:gridCol w="1024333">
                  <a:extLst>
                    <a:ext uri="{9D8B030D-6E8A-4147-A177-3AD203B41FA5}">
                      <a16:colId xmlns:a16="http://schemas.microsoft.com/office/drawing/2014/main" val="4259544123"/>
                    </a:ext>
                  </a:extLst>
                </a:gridCol>
                <a:gridCol w="1024333">
                  <a:extLst>
                    <a:ext uri="{9D8B030D-6E8A-4147-A177-3AD203B41FA5}">
                      <a16:colId xmlns:a16="http://schemas.microsoft.com/office/drawing/2014/main" val="3491315024"/>
                    </a:ext>
                  </a:extLst>
                </a:gridCol>
                <a:gridCol w="825433">
                  <a:extLst>
                    <a:ext uri="{9D8B030D-6E8A-4147-A177-3AD203B41FA5}">
                      <a16:colId xmlns:a16="http://schemas.microsoft.com/office/drawing/2014/main" val="3655662820"/>
                    </a:ext>
                  </a:extLst>
                </a:gridCol>
              </a:tblGrid>
              <a:tr h="370840">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WinForms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a:solidFill>
                            <a:schemeClr val="accent1"/>
                          </a:solidFill>
                        </a:rPr>
                        <a:t>WPF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err="1">
                          <a:solidFill>
                            <a:schemeClr val="accent1"/>
                          </a:solidFill>
                          <a:effectLst/>
                          <a:latin typeface="+mn-lt"/>
                          <a:ea typeface="+mn-ea"/>
                          <a:cs typeface="+mn-cs"/>
                        </a:rPr>
                        <a:t>WinUI</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Flutter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strike="noStrike" kern="1200" dirty="0">
                          <a:solidFill>
                            <a:schemeClr val="accent1"/>
                          </a:solidFill>
                          <a:effectLst/>
                          <a:latin typeface="+mn-lt"/>
                          <a:ea typeface="+mn-ea"/>
                          <a:cs typeface="+mn-cs"/>
                        </a:rPr>
                        <a:t>Xamarin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UWP</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1983819"/>
                  </a:ext>
                </a:extLst>
              </a:tr>
            </a:tbl>
          </a:graphicData>
        </a:graphic>
      </p:graphicFrame>
      <p:graphicFrame>
        <p:nvGraphicFramePr>
          <p:cNvPr id="10" name="Table 9">
            <a:extLst>
              <a:ext uri="{FF2B5EF4-FFF2-40B4-BE49-F238E27FC236}">
                <a16:creationId xmlns:a16="http://schemas.microsoft.com/office/drawing/2014/main" id="{426E174E-543A-40B9-B126-F97CC1FC2B00}"/>
              </a:ext>
            </a:extLst>
          </p:cNvPr>
          <p:cNvGraphicFramePr>
            <a:graphicFrameLocks noGrp="1"/>
          </p:cNvGraphicFramePr>
          <p:nvPr>
            <p:extLst>
              <p:ext uri="{D42A27DB-BD31-4B8C-83A1-F6EECF244321}">
                <p14:modId xmlns:p14="http://schemas.microsoft.com/office/powerpoint/2010/main" val="2304881562"/>
              </p:ext>
            </p:extLst>
          </p:nvPr>
        </p:nvGraphicFramePr>
        <p:xfrm>
          <a:off x="1003300" y="5520702"/>
          <a:ext cx="3385920" cy="325335"/>
        </p:xfrm>
        <a:graphic>
          <a:graphicData uri="http://schemas.openxmlformats.org/drawingml/2006/table">
            <a:tbl>
              <a:tblPr firstRow="1" bandRow="1">
                <a:tableStyleId>{5C22544A-7EE6-4342-B048-85BDC9FD1C3A}</a:tableStyleId>
              </a:tblPr>
              <a:tblGrid>
                <a:gridCol w="1128640">
                  <a:extLst>
                    <a:ext uri="{9D8B030D-6E8A-4147-A177-3AD203B41FA5}">
                      <a16:colId xmlns:a16="http://schemas.microsoft.com/office/drawing/2014/main" val="2142361108"/>
                    </a:ext>
                  </a:extLst>
                </a:gridCol>
                <a:gridCol w="1128640">
                  <a:extLst>
                    <a:ext uri="{9D8B030D-6E8A-4147-A177-3AD203B41FA5}">
                      <a16:colId xmlns:a16="http://schemas.microsoft.com/office/drawing/2014/main" val="1295413463"/>
                    </a:ext>
                  </a:extLst>
                </a:gridCol>
                <a:gridCol w="1128640">
                  <a:extLst>
                    <a:ext uri="{9D8B030D-6E8A-4147-A177-3AD203B41FA5}">
                      <a16:colId xmlns:a16="http://schemas.microsoft.com/office/drawing/2014/main" val="2287249572"/>
                    </a:ext>
                  </a:extLst>
                </a:gridCol>
              </a:tblGrid>
              <a:tr h="325335">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Xamarin </a:t>
                      </a:r>
                      <a:endParaRPr lang="en-US" sz="1200" b="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u="none" kern="1200" dirty="0">
                          <a:solidFill>
                            <a:schemeClr val="accent1"/>
                          </a:solidFill>
                          <a:effectLst/>
                          <a:latin typeface="+mn-lt"/>
                          <a:ea typeface="+mn-ea"/>
                          <a:cs typeface="+mn-cs"/>
                        </a:rPr>
                        <a:t>Flutter</a:t>
                      </a:r>
                      <a:endParaRPr lang="en-US" sz="1200" b="0" i="0" u="none" dirty="0">
                        <a:solidFill>
                          <a:schemeClr val="accent1"/>
                        </a:solidFill>
                      </a:endParaRPr>
                    </a:p>
                  </a:txBody>
                  <a:tcPr>
                    <a:lnL w="12700" cmpd="sng">
                      <a:noFill/>
                    </a:lnL>
                    <a:solidFill>
                      <a:schemeClr val="bg1"/>
                    </a:solidFill>
                  </a:tcPr>
                </a:tc>
                <a:tc>
                  <a:txBody>
                    <a:bodyPr/>
                    <a:lstStyle/>
                    <a:p>
                      <a:pPr marL="285750" indent="-285750">
                        <a:buFont typeface="Arial" panose="020B0604020202020204" pitchFamily="34" charset="0"/>
                        <a:buChar char="•"/>
                      </a:pPr>
                      <a:r>
                        <a:rPr lang="en-US" sz="1200" b="0" dirty="0">
                          <a:solidFill>
                            <a:schemeClr val="accent1"/>
                          </a:solidFill>
                        </a:rPr>
                        <a:t>UWP</a:t>
                      </a:r>
                    </a:p>
                  </a:txBody>
                  <a:tcPr>
                    <a:solidFill>
                      <a:schemeClr val="bg1"/>
                    </a:solidFill>
                  </a:tcPr>
                </a:tc>
                <a:extLst>
                  <a:ext uri="{0D108BD9-81ED-4DB2-BD59-A6C34878D82A}">
                    <a16:rowId xmlns:a16="http://schemas.microsoft.com/office/drawing/2014/main" val="3396399074"/>
                  </a:ext>
                </a:extLst>
              </a:tr>
            </a:tbl>
          </a:graphicData>
        </a:graphic>
      </p:graphicFrame>
      <p:pic>
        <p:nvPicPr>
          <p:cNvPr id="14" name="Picture 6" descr="28,979,398 Web Images, Stock Photos &amp; Vectors | Shutterstock">
            <a:extLst>
              <a:ext uri="{FF2B5EF4-FFF2-40B4-BE49-F238E27FC236}">
                <a16:creationId xmlns:a16="http://schemas.microsoft.com/office/drawing/2014/main" id="{BFD74B44-2E0A-4CA4-8065-DEBA8DEA64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39" t="20804" r="21538" b="28482"/>
          <a:stretch/>
        </p:blipFill>
        <p:spPr bwMode="auto">
          <a:xfrm>
            <a:off x="452852" y="4136231"/>
            <a:ext cx="343335" cy="3708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302,658 Computer Logo Stock Photos and Images - 123RF">
            <a:extLst>
              <a:ext uri="{FF2B5EF4-FFF2-40B4-BE49-F238E27FC236}">
                <a16:creationId xmlns:a16="http://schemas.microsoft.com/office/drawing/2014/main" id="{CE7F57E1-D820-4CB5-9354-20830E713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1" y="4958727"/>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425,309 Phone Logo Images, Stock Photos &amp; Vectors | Shutterstock">
            <a:extLst>
              <a:ext uri="{FF2B5EF4-FFF2-40B4-BE49-F238E27FC236}">
                <a16:creationId xmlns:a16="http://schemas.microsoft.com/office/drawing/2014/main" id="{3431EA6E-B0B0-465F-BFCE-23125FEED30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15" t="11071" r="21796" b="14401"/>
          <a:stretch/>
        </p:blipFill>
        <p:spPr bwMode="auto">
          <a:xfrm>
            <a:off x="442749" y="5434372"/>
            <a:ext cx="363537" cy="49799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DDA0FEB-5102-415F-91F0-F21C66304B9E}"/>
              </a:ext>
            </a:extLst>
          </p:cNvPr>
          <p:cNvCxnSpPr/>
          <p:nvPr/>
        </p:nvCxnSpPr>
        <p:spPr>
          <a:xfrm>
            <a:off x="968914" y="4006374"/>
            <a:ext cx="0" cy="73152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D059A06-4CE3-48A5-9099-2763953EAB4C}"/>
              </a:ext>
            </a:extLst>
          </p:cNvPr>
          <p:cNvCxnSpPr/>
          <p:nvPr/>
        </p:nvCxnSpPr>
        <p:spPr>
          <a:xfrm>
            <a:off x="968914" y="5066497"/>
            <a:ext cx="0" cy="36787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097102E-5BAD-4115-A6E3-C3C6D6F57EDB}"/>
              </a:ext>
            </a:extLst>
          </p:cNvPr>
          <p:cNvCxnSpPr/>
          <p:nvPr/>
        </p:nvCxnSpPr>
        <p:spPr>
          <a:xfrm>
            <a:off x="968914" y="5520702"/>
            <a:ext cx="0" cy="3657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61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BC54-7DBF-4C46-8E8D-FFE19AE193F5}"/>
              </a:ext>
            </a:extLst>
          </p:cNvPr>
          <p:cNvSpPr>
            <a:spLocks noGrp="1"/>
          </p:cNvSpPr>
          <p:nvPr>
            <p:ph type="title"/>
          </p:nvPr>
        </p:nvSpPr>
        <p:spPr>
          <a:xfrm>
            <a:off x="838200" y="365126"/>
            <a:ext cx="10515600" cy="640000"/>
          </a:xfrm>
        </p:spPr>
        <p:txBody>
          <a:bodyPr>
            <a:normAutofit fontScale="90000"/>
          </a:bodyPr>
          <a:lstStyle/>
          <a:p>
            <a:r>
              <a:rPr lang="en-US" b="1" dirty="0" err="1"/>
              <a:t>Listview</a:t>
            </a:r>
            <a:endParaRPr lang="en-US" b="1" dirty="0"/>
          </a:p>
        </p:txBody>
      </p:sp>
      <p:sp>
        <p:nvSpPr>
          <p:cNvPr id="3" name="Content Placeholder 2">
            <a:extLst>
              <a:ext uri="{FF2B5EF4-FFF2-40B4-BE49-F238E27FC236}">
                <a16:creationId xmlns:a16="http://schemas.microsoft.com/office/drawing/2014/main" id="{10DE3A8F-8722-4F30-8340-3B1501939C98}"/>
              </a:ext>
            </a:extLst>
          </p:cNvPr>
          <p:cNvSpPr>
            <a:spLocks noGrp="1"/>
          </p:cNvSpPr>
          <p:nvPr>
            <p:ph sz="half" idx="1"/>
          </p:nvPr>
        </p:nvSpPr>
        <p:spPr>
          <a:xfrm>
            <a:off x="838200" y="1090534"/>
            <a:ext cx="5181600" cy="4351338"/>
          </a:xfrm>
        </p:spPr>
        <p:txBody>
          <a:bodyPr>
            <a:normAutofit/>
          </a:bodyPr>
          <a:lstStyle/>
          <a:p>
            <a:pPr marL="0" indent="0">
              <a:buNone/>
            </a:pPr>
            <a:r>
              <a:rPr lang="en-US" sz="1600" b="0" i="0" dirty="0">
                <a:solidFill>
                  <a:srgbClr val="1A1A1A"/>
                </a:solidFill>
                <a:effectLst/>
                <a:latin typeface="Open Sans" panose="020B0606030504020204" pitchFamily="34" charset="0"/>
              </a:rPr>
              <a:t>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control has been optimized to work with large amounts of data.</a:t>
            </a:r>
          </a:p>
          <a:p>
            <a:pPr marL="0" indent="0">
              <a:buNone/>
            </a:pPr>
            <a:endParaRPr lang="en-US" sz="1600" dirty="0">
              <a:solidFill>
                <a:srgbClr val="1A1A1A"/>
              </a:solidFill>
              <a:latin typeface="Open Sans" panose="020B0606030504020204" pitchFamily="34" charset="0"/>
            </a:endParaRPr>
          </a:p>
          <a:p>
            <a:pPr marL="0" indent="0">
              <a:buNone/>
            </a:pPr>
            <a:endParaRPr lang="en-US" sz="1600" dirty="0">
              <a:solidFill>
                <a:srgbClr val="1A1A1A"/>
              </a:solidFill>
              <a:latin typeface="Open Sans" panose="020B0606030504020204" pitchFamily="34" charset="0"/>
            </a:endParaRPr>
          </a:p>
          <a:p>
            <a:pPr marL="0" indent="0">
              <a:buNone/>
            </a:pPr>
            <a:endParaRPr lang="en-US" sz="1600" dirty="0">
              <a:solidFill>
                <a:srgbClr val="1A1A1A"/>
              </a:solidFill>
              <a:latin typeface="Open Sans" panose="020B0606030504020204" pitchFamily="34" charset="0"/>
            </a:endParaRPr>
          </a:p>
          <a:p>
            <a:pPr marL="0" indent="0">
              <a:buNone/>
            </a:pPr>
            <a:r>
              <a:rPr lang="en-US" sz="1600" b="1" i="0" dirty="0">
                <a:solidFill>
                  <a:srgbClr val="1A1A1A"/>
                </a:solidFill>
                <a:effectLst/>
                <a:latin typeface="Open Sans" panose="020B0606030504020204" pitchFamily="34" charset="0"/>
              </a:rPr>
              <a:t>SUPPORTED PLATFORMS</a:t>
            </a:r>
          </a:p>
          <a:p>
            <a:pPr marL="0" indent="0">
              <a:buNone/>
            </a:pPr>
            <a:endParaRPr lang="en-US" sz="1600" dirty="0"/>
          </a:p>
        </p:txBody>
      </p:sp>
      <p:pic>
        <p:nvPicPr>
          <p:cNvPr id="3074" name="Picture 2" descr="Syncfusion List View">
            <a:extLst>
              <a:ext uri="{FF2B5EF4-FFF2-40B4-BE49-F238E27FC236}">
                <a16:creationId xmlns:a16="http://schemas.microsoft.com/office/drawing/2014/main" id="{73D46CB3-88C6-44B2-A8CB-6CCCF6D44D5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1117" y="901700"/>
            <a:ext cx="5108615"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8127E6C-29F1-4663-A2A5-406A392C274C}"/>
              </a:ext>
            </a:extLst>
          </p:cNvPr>
          <p:cNvGraphicFramePr>
            <a:graphicFrameLocks noGrp="1"/>
          </p:cNvGraphicFramePr>
          <p:nvPr>
            <p:extLst>
              <p:ext uri="{D42A27DB-BD31-4B8C-83A1-F6EECF244321}">
                <p14:modId xmlns:p14="http://schemas.microsoft.com/office/powerpoint/2010/main" val="3345329654"/>
              </p:ext>
            </p:extLst>
          </p:nvPr>
        </p:nvGraphicFramePr>
        <p:xfrm>
          <a:off x="882650" y="4124325"/>
          <a:ext cx="6175375" cy="324009"/>
        </p:xfrm>
        <a:graphic>
          <a:graphicData uri="http://schemas.openxmlformats.org/drawingml/2006/table">
            <a:tbl>
              <a:tblPr>
                <a:tableStyleId>{5C22544A-7EE6-4342-B048-85BDC9FD1C3A}</a:tableStyleId>
              </a:tblPr>
              <a:tblGrid>
                <a:gridCol w="1189990">
                  <a:extLst>
                    <a:ext uri="{9D8B030D-6E8A-4147-A177-3AD203B41FA5}">
                      <a16:colId xmlns:a16="http://schemas.microsoft.com/office/drawing/2014/main" val="3112155849"/>
                    </a:ext>
                  </a:extLst>
                </a:gridCol>
                <a:gridCol w="1087120">
                  <a:extLst>
                    <a:ext uri="{9D8B030D-6E8A-4147-A177-3AD203B41FA5}">
                      <a16:colId xmlns:a16="http://schemas.microsoft.com/office/drawing/2014/main" val="2983013007"/>
                    </a:ext>
                  </a:extLst>
                </a:gridCol>
                <a:gridCol w="924560">
                  <a:extLst>
                    <a:ext uri="{9D8B030D-6E8A-4147-A177-3AD203B41FA5}">
                      <a16:colId xmlns:a16="http://schemas.microsoft.com/office/drawing/2014/main" val="2026019919"/>
                    </a:ext>
                  </a:extLst>
                </a:gridCol>
                <a:gridCol w="859155">
                  <a:extLst>
                    <a:ext uri="{9D8B030D-6E8A-4147-A177-3AD203B41FA5}">
                      <a16:colId xmlns:a16="http://schemas.microsoft.com/office/drawing/2014/main" val="3002612920"/>
                    </a:ext>
                  </a:extLst>
                </a:gridCol>
                <a:gridCol w="942975">
                  <a:extLst>
                    <a:ext uri="{9D8B030D-6E8A-4147-A177-3AD203B41FA5}">
                      <a16:colId xmlns:a16="http://schemas.microsoft.com/office/drawing/2014/main" val="2952067504"/>
                    </a:ext>
                  </a:extLst>
                </a:gridCol>
                <a:gridCol w="1171575">
                  <a:extLst>
                    <a:ext uri="{9D8B030D-6E8A-4147-A177-3AD203B41FA5}">
                      <a16:colId xmlns:a16="http://schemas.microsoft.com/office/drawing/2014/main" val="2376685527"/>
                    </a:ext>
                  </a:extLst>
                </a:gridCol>
              </a:tblGrid>
              <a:tr h="324009">
                <a:tc>
                  <a:txBody>
                    <a:bodyPr/>
                    <a:lstStyle/>
                    <a:p>
                      <a:pPr marL="285750" indent="-285750">
                        <a:buFont typeface="Arial" panose="020B0604020202020204" pitchFamily="34" charset="0"/>
                        <a:buChar char="•"/>
                      </a:pPr>
                      <a:r>
                        <a:rPr lang="en-US" sz="1200" dirty="0" err="1">
                          <a:solidFill>
                            <a:schemeClr val="accent1"/>
                          </a:solidFill>
                        </a:rPr>
                        <a:t>javaScript</a:t>
                      </a:r>
                      <a:endParaRPr lang="en-US" sz="1200" dirty="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Angular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React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Vue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Blazor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jQuery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4455429"/>
                  </a:ext>
                </a:extLst>
              </a:tr>
            </a:tbl>
          </a:graphicData>
        </a:graphic>
      </p:graphicFrame>
      <p:graphicFrame>
        <p:nvGraphicFramePr>
          <p:cNvPr id="5" name="Table 6">
            <a:extLst>
              <a:ext uri="{FF2B5EF4-FFF2-40B4-BE49-F238E27FC236}">
                <a16:creationId xmlns:a16="http://schemas.microsoft.com/office/drawing/2014/main" id="{E3212924-2790-4518-8C79-6F6835B3A3D9}"/>
              </a:ext>
            </a:extLst>
          </p:cNvPr>
          <p:cNvGraphicFramePr>
            <a:graphicFrameLocks noGrp="1"/>
          </p:cNvGraphicFramePr>
          <p:nvPr>
            <p:extLst>
              <p:ext uri="{D42A27DB-BD31-4B8C-83A1-F6EECF244321}">
                <p14:modId xmlns:p14="http://schemas.microsoft.com/office/powerpoint/2010/main" val="1670577100"/>
              </p:ext>
            </p:extLst>
          </p:nvPr>
        </p:nvGraphicFramePr>
        <p:xfrm>
          <a:off x="882651" y="4479846"/>
          <a:ext cx="5678466" cy="370840"/>
        </p:xfrm>
        <a:graphic>
          <a:graphicData uri="http://schemas.openxmlformats.org/drawingml/2006/table">
            <a:tbl>
              <a:tblPr firstRow="1" bandRow="1">
                <a:tableStyleId>{5C22544A-7EE6-4342-B048-85BDC9FD1C3A}</a:tableStyleId>
              </a:tblPr>
              <a:tblGrid>
                <a:gridCol w="1864911">
                  <a:extLst>
                    <a:ext uri="{9D8B030D-6E8A-4147-A177-3AD203B41FA5}">
                      <a16:colId xmlns:a16="http://schemas.microsoft.com/office/drawing/2014/main" val="268960196"/>
                    </a:ext>
                  </a:extLst>
                </a:gridCol>
                <a:gridCol w="1424945">
                  <a:extLst>
                    <a:ext uri="{9D8B030D-6E8A-4147-A177-3AD203B41FA5}">
                      <a16:colId xmlns:a16="http://schemas.microsoft.com/office/drawing/2014/main" val="3040276281"/>
                    </a:ext>
                  </a:extLst>
                </a:gridCol>
                <a:gridCol w="2388610">
                  <a:extLst>
                    <a:ext uri="{9D8B030D-6E8A-4147-A177-3AD203B41FA5}">
                      <a16:colId xmlns:a16="http://schemas.microsoft.com/office/drawing/2014/main" val="1048991626"/>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accent1"/>
                          </a:solidFill>
                          <a:effectLst/>
                          <a:latin typeface="+mn-lt"/>
                          <a:ea typeface="+mn-ea"/>
                          <a:cs typeface="+mn-cs"/>
                        </a:rPr>
                        <a:t>ASP.NET MVC </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ASP.NET Core</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accent1"/>
                          </a:solidFill>
                          <a:effectLst/>
                          <a:latin typeface="+mn-lt"/>
                          <a:ea typeface="+mn-ea"/>
                          <a:cs typeface="+mn-cs"/>
                        </a:rPr>
                        <a:t>ASP.NET Web Forms</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5506825"/>
                  </a:ext>
                </a:extLst>
              </a:tr>
            </a:tbl>
          </a:graphicData>
        </a:graphic>
      </p:graphicFrame>
      <p:graphicFrame>
        <p:nvGraphicFramePr>
          <p:cNvPr id="4" name="Table 6">
            <a:extLst>
              <a:ext uri="{FF2B5EF4-FFF2-40B4-BE49-F238E27FC236}">
                <a16:creationId xmlns:a16="http://schemas.microsoft.com/office/drawing/2014/main" id="{A12D334F-D12E-42D6-80A1-114CCC90FCC8}"/>
              </a:ext>
            </a:extLst>
          </p:cNvPr>
          <p:cNvGraphicFramePr>
            <a:graphicFrameLocks noGrp="1"/>
          </p:cNvGraphicFramePr>
          <p:nvPr>
            <p:extLst>
              <p:ext uri="{D42A27DB-BD31-4B8C-83A1-F6EECF244321}">
                <p14:modId xmlns:p14="http://schemas.microsoft.com/office/powerpoint/2010/main" val="583433425"/>
              </p:ext>
            </p:extLst>
          </p:nvPr>
        </p:nvGraphicFramePr>
        <p:xfrm>
          <a:off x="882650" y="4985623"/>
          <a:ext cx="3762374" cy="370840"/>
        </p:xfrm>
        <a:graphic>
          <a:graphicData uri="http://schemas.openxmlformats.org/drawingml/2006/table">
            <a:tbl>
              <a:tblPr firstRow="1" bandRow="1">
                <a:tableStyleId>{5C22544A-7EE6-4342-B048-85BDC9FD1C3A}</a:tableStyleId>
              </a:tblPr>
              <a:tblGrid>
                <a:gridCol w="1247774">
                  <a:extLst>
                    <a:ext uri="{9D8B030D-6E8A-4147-A177-3AD203B41FA5}">
                      <a16:colId xmlns:a16="http://schemas.microsoft.com/office/drawing/2014/main" val="2239922947"/>
                    </a:ext>
                  </a:extLst>
                </a:gridCol>
                <a:gridCol w="1400175">
                  <a:extLst>
                    <a:ext uri="{9D8B030D-6E8A-4147-A177-3AD203B41FA5}">
                      <a16:colId xmlns:a16="http://schemas.microsoft.com/office/drawing/2014/main" val="3944821887"/>
                    </a:ext>
                  </a:extLst>
                </a:gridCol>
                <a:gridCol w="1114425">
                  <a:extLst>
                    <a:ext uri="{9D8B030D-6E8A-4147-A177-3AD203B41FA5}">
                      <a16:colId xmlns:a16="http://schemas.microsoft.com/office/drawing/2014/main" val="4099956906"/>
                    </a:ext>
                  </a:extLst>
                </a:gridCol>
              </a:tblGrid>
              <a:tr h="370840">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WinForms </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.NET MAUI </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Xamarin</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9310410"/>
                  </a:ext>
                </a:extLst>
              </a:tr>
            </a:tbl>
          </a:graphicData>
        </a:graphic>
      </p:graphicFrame>
      <p:graphicFrame>
        <p:nvGraphicFramePr>
          <p:cNvPr id="7" name="Table 7">
            <a:extLst>
              <a:ext uri="{FF2B5EF4-FFF2-40B4-BE49-F238E27FC236}">
                <a16:creationId xmlns:a16="http://schemas.microsoft.com/office/drawing/2014/main" id="{4AE599C5-79DB-4EBB-AC9E-4B9BE37522D4}"/>
              </a:ext>
            </a:extLst>
          </p:cNvPr>
          <p:cNvGraphicFramePr>
            <a:graphicFrameLocks noGrp="1"/>
          </p:cNvGraphicFramePr>
          <p:nvPr>
            <p:extLst>
              <p:ext uri="{D42A27DB-BD31-4B8C-83A1-F6EECF244321}">
                <p14:modId xmlns:p14="http://schemas.microsoft.com/office/powerpoint/2010/main" val="778847755"/>
              </p:ext>
            </p:extLst>
          </p:nvPr>
        </p:nvGraphicFramePr>
        <p:xfrm>
          <a:off x="882650" y="5477868"/>
          <a:ext cx="2613025" cy="370840"/>
        </p:xfrm>
        <a:graphic>
          <a:graphicData uri="http://schemas.openxmlformats.org/drawingml/2006/table">
            <a:tbl>
              <a:tblPr firstRow="1" bandRow="1">
                <a:tableStyleId>{5C22544A-7EE6-4342-B048-85BDC9FD1C3A}</a:tableStyleId>
              </a:tblPr>
              <a:tblGrid>
                <a:gridCol w="1431925">
                  <a:extLst>
                    <a:ext uri="{9D8B030D-6E8A-4147-A177-3AD203B41FA5}">
                      <a16:colId xmlns:a16="http://schemas.microsoft.com/office/drawing/2014/main" val="2976826799"/>
                    </a:ext>
                  </a:extLst>
                </a:gridCol>
                <a:gridCol w="1181100">
                  <a:extLst>
                    <a:ext uri="{9D8B030D-6E8A-4147-A177-3AD203B41FA5}">
                      <a16:colId xmlns:a16="http://schemas.microsoft.com/office/drawing/2014/main" val="175779327"/>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accent1"/>
                          </a:solidFill>
                          <a:effectLst/>
                          <a:latin typeface="+mn-lt"/>
                          <a:ea typeface="+mn-ea"/>
                          <a:cs typeface="+mn-cs"/>
                        </a:rPr>
                        <a:t> </a:t>
                      </a:r>
                      <a:r>
                        <a:rPr lang="en-US" sz="1200" b="0" i="0" u="none" strike="noStrike" kern="1200" dirty="0">
                          <a:solidFill>
                            <a:schemeClr val="accent1"/>
                          </a:solidFill>
                          <a:effectLst/>
                          <a:latin typeface="+mn-lt"/>
                          <a:ea typeface="+mn-ea"/>
                          <a:cs typeface="+mn-cs"/>
                        </a:rPr>
                        <a:t>.NET MAUI </a:t>
                      </a:r>
                      <a:endParaRPr lang="en-US" sz="1200" dirty="0">
                        <a:solidFill>
                          <a:schemeClr val="accent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dirty="0">
                          <a:solidFill>
                            <a:schemeClr val="accent1"/>
                          </a:solidFill>
                        </a:rPr>
                        <a:t>Xamarin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3883752"/>
                  </a:ext>
                </a:extLst>
              </a:tr>
            </a:tbl>
          </a:graphicData>
        </a:graphic>
      </p:graphicFrame>
      <p:pic>
        <p:nvPicPr>
          <p:cNvPr id="9" name="Picture 6" descr="28,979,398 Web Images, Stock Photos &amp; Vectors | Shutterstock">
            <a:extLst>
              <a:ext uri="{FF2B5EF4-FFF2-40B4-BE49-F238E27FC236}">
                <a16:creationId xmlns:a16="http://schemas.microsoft.com/office/drawing/2014/main" id="{C51373CC-C9E1-48DB-855F-76202843C2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39" t="20804" r="21538" b="28482"/>
          <a:stretch/>
        </p:blipFill>
        <p:spPr bwMode="auto">
          <a:xfrm>
            <a:off x="452852" y="4136231"/>
            <a:ext cx="343335" cy="3708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302,658 Computer Logo Stock Photos and Images - 123RF">
            <a:extLst>
              <a:ext uri="{FF2B5EF4-FFF2-40B4-BE49-F238E27FC236}">
                <a16:creationId xmlns:a16="http://schemas.microsoft.com/office/drawing/2014/main" id="{11D2DCDD-92B1-4E3B-AC0F-88EF0EB12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1" y="4830485"/>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425,309 Phone Logo Images, Stock Photos &amp; Vectors | Shutterstock">
            <a:extLst>
              <a:ext uri="{FF2B5EF4-FFF2-40B4-BE49-F238E27FC236}">
                <a16:creationId xmlns:a16="http://schemas.microsoft.com/office/drawing/2014/main" id="{8B46B2D0-F964-448C-B723-370C3B323F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15" t="11071" r="21796" b="14401"/>
          <a:stretch/>
        </p:blipFill>
        <p:spPr bwMode="auto">
          <a:xfrm>
            <a:off x="432650" y="5414291"/>
            <a:ext cx="363537" cy="4979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2A92918-59EB-4385-83AE-F7632F5D0A32}"/>
              </a:ext>
            </a:extLst>
          </p:cNvPr>
          <p:cNvCxnSpPr/>
          <p:nvPr/>
        </p:nvCxnSpPr>
        <p:spPr>
          <a:xfrm>
            <a:off x="902870" y="4057095"/>
            <a:ext cx="0" cy="73152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A0CD77C-5B86-438B-AEBB-DD64BE1A6D1E}"/>
              </a:ext>
            </a:extLst>
          </p:cNvPr>
          <p:cNvCxnSpPr/>
          <p:nvPr/>
        </p:nvCxnSpPr>
        <p:spPr>
          <a:xfrm>
            <a:off x="908050" y="4885163"/>
            <a:ext cx="0" cy="3678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128C16-413B-48CF-81A7-1178AB8C98C3}"/>
              </a:ext>
            </a:extLst>
          </p:cNvPr>
          <p:cNvCxnSpPr/>
          <p:nvPr/>
        </p:nvCxnSpPr>
        <p:spPr>
          <a:xfrm>
            <a:off x="902870" y="5414291"/>
            <a:ext cx="0" cy="3657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561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96</TotalTime>
  <Words>299</Words>
  <Application>Microsoft Office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Open Sans</vt:lpstr>
      <vt:lpstr>Trebuchet MS</vt:lpstr>
      <vt:lpstr>Wingdings 3</vt:lpstr>
      <vt:lpstr>Facet</vt:lpstr>
      <vt:lpstr>Most Popular Components</vt:lpstr>
      <vt:lpstr>List Of Components</vt:lpstr>
      <vt:lpstr>DataGrid</vt:lpstr>
      <vt:lpstr>Charts</vt:lpstr>
      <vt:lpstr>Listview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Arun Kumar Ragu</dc:creator>
  <cp:lastModifiedBy>Arun Kumar Ragu</cp:lastModifiedBy>
  <cp:revision>5</cp:revision>
  <dcterms:created xsi:type="dcterms:W3CDTF">2022-10-19T05:04:24Z</dcterms:created>
  <dcterms:modified xsi:type="dcterms:W3CDTF">2022-10-19T17:04:57Z</dcterms:modified>
</cp:coreProperties>
</file>