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7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9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8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6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9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5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5EBA-E1E5-4667-A848-1FCDA36C5F79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D301F1-37FC-448B-A1DC-AB375C59C1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1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465C-B5A2-E8AF-1F2B-13B24DD0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9A09F-E6E6-43BA-5913-2E0524A24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C4858"/>
                </a:solidFill>
                <a:effectLst/>
                <a:latin typeface="Manrope"/>
              </a:rPr>
              <a:t>Application in Real Life Scenario Case Study / PPT</a:t>
            </a:r>
          </a:p>
          <a:p>
            <a:r>
              <a:rPr lang="en-US" b="1" dirty="0">
                <a:solidFill>
                  <a:srgbClr val="3C4858"/>
                </a:solidFill>
                <a:latin typeface="Manrope"/>
              </a:rPr>
              <a:t>Buying a Bike for Daily Use.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425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F54B-D6DF-7788-6D00-95310799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DB9-1E04-D282-6D21-9D2C67CF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Need to buy a Motorcycle / 2-wheeler for my daily use.</a:t>
            </a:r>
          </a:p>
        </p:txBody>
      </p:sp>
    </p:spTree>
    <p:extLst>
      <p:ext uri="{BB962C8B-B14F-4D97-AF65-F5344CB8AC3E}">
        <p14:creationId xmlns:p14="http://schemas.microsoft.com/office/powerpoint/2010/main" val="29927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9C01-80FE-86E9-64AC-278F3A2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1477-CFA3-BE58-F489-8834D402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Make a list of all the bikes which falls under the 300-400 cc Engines.</a:t>
            </a:r>
          </a:p>
          <a:p>
            <a:pPr marL="0" indent="0">
              <a:buNone/>
            </a:pPr>
            <a:r>
              <a:rPr lang="en-IN" dirty="0"/>
              <a:t>Include the categories like :  </a:t>
            </a:r>
          </a:p>
          <a:p>
            <a:r>
              <a:rPr lang="en-IN" dirty="0"/>
              <a:t>Mileage Avg. : Greater than 30.</a:t>
            </a:r>
          </a:p>
          <a:p>
            <a:r>
              <a:rPr lang="en-IN" dirty="0"/>
              <a:t>Engine Performance : Should be good.</a:t>
            </a:r>
          </a:p>
          <a:p>
            <a:r>
              <a:rPr lang="en-IN" dirty="0"/>
              <a:t>Service costs : Should be nominal.</a:t>
            </a:r>
          </a:p>
          <a:p>
            <a:r>
              <a:rPr lang="en-IN" dirty="0"/>
              <a:t>Cost of the bike : Approx. 2 to 3 Lakhs(INR).</a:t>
            </a:r>
          </a:p>
          <a:p>
            <a:r>
              <a:rPr lang="en-IN" dirty="0"/>
              <a:t>Usage : Multiple(Touring, Street, Comfy).</a:t>
            </a:r>
          </a:p>
        </p:txBody>
      </p:sp>
    </p:spTree>
    <p:extLst>
      <p:ext uri="{BB962C8B-B14F-4D97-AF65-F5344CB8AC3E}">
        <p14:creationId xmlns:p14="http://schemas.microsoft.com/office/powerpoint/2010/main" val="2580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22-3A21-A454-83BA-C3D8A117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C716-8DF8-47B4-AD81-FDA4F502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my savings from my work which will contribute to 75% of the bike cost.</a:t>
            </a:r>
          </a:p>
          <a:p>
            <a:r>
              <a:rPr lang="en-IN" dirty="0"/>
              <a:t>My parents also pitched in some money which will contribute the rest of it.</a:t>
            </a:r>
          </a:p>
        </p:txBody>
      </p:sp>
    </p:spTree>
    <p:extLst>
      <p:ext uri="{BB962C8B-B14F-4D97-AF65-F5344CB8AC3E}">
        <p14:creationId xmlns:p14="http://schemas.microsoft.com/office/powerpoint/2010/main" val="11280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154D-2381-94FC-70E3-A9B8B708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E0AE-8881-627B-0713-971DBDCE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many options for buying a bike(For Example : Touring, Sports, Street rider, etc…)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9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B1D1-14B3-18F0-9B80-1AA8C4F2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86F-2643-FC7E-FA25-5B0FEA4F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Want to buy a bike which gives nice mileage in overall use, i.e. while riding in the cities as well as riding in the highways.</a:t>
            </a:r>
          </a:p>
          <a:p>
            <a:r>
              <a:rPr lang="en-IN" dirty="0"/>
              <a:t>Want the bike to be in trend and is the best in its category.</a:t>
            </a:r>
          </a:p>
          <a:p>
            <a:r>
              <a:rPr lang="en-IN" dirty="0"/>
              <a:t>Want to buy the bike which falls in my Budget.</a:t>
            </a:r>
          </a:p>
          <a:p>
            <a:r>
              <a:rPr lang="en-IN" dirty="0"/>
              <a:t>Make test drives with all the bikes which falls in all the category mentioned above and make the choice for the bike which suits 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0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C14-EEFE-3D34-9EF6-CEE43E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0EC1-3C87-CF2C-642D-171748EF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Bought Honda Highness 350 Pro which falls in all the Category which I mentioned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4261482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264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Manrope</vt:lpstr>
      <vt:lpstr>Gallery</vt:lpstr>
      <vt:lpstr>Data Analytics Process</vt:lpstr>
      <vt:lpstr>Description :</vt:lpstr>
      <vt:lpstr>Plan :</vt:lpstr>
      <vt:lpstr>Prepare : </vt:lpstr>
      <vt:lpstr>Process : </vt:lpstr>
      <vt:lpstr>Analyse : </vt:lpstr>
      <vt:lpstr>Act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Arunmaran Elango</dc:creator>
  <cp:lastModifiedBy>Arunmaran Elango</cp:lastModifiedBy>
  <cp:revision>2</cp:revision>
  <dcterms:created xsi:type="dcterms:W3CDTF">2023-07-07T12:11:06Z</dcterms:created>
  <dcterms:modified xsi:type="dcterms:W3CDTF">2023-07-07T12:19:30Z</dcterms:modified>
</cp:coreProperties>
</file>