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5BDA-0DB6-4C79-9DC0-1DBFDC3A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A3047-F486-4B24-AFCD-01A50CDCE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DEA4-5A4D-43F6-905B-62956DC3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7C0D-4B18-4BA2-8CA6-110AB4DC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583E-114B-4F77-B004-12E9D6CD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94DD-B9B8-497F-8DCC-720EFEBF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EE413-F790-4B18-9E18-20F54FA3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8F93-788F-46EA-9BF2-5395FE8A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E5876-B3F3-4523-A223-3C82FB18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A06D-0D21-404A-A4EB-07BFB394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D659A-A7C1-4235-B39D-7A9CA1DE1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84B9D-4584-4F41-9CF5-EB825888E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E675-AAC0-4D98-B14F-272A57D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0BE8-5F64-43A7-BA8B-00246609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4023-6974-4BC4-9F66-DFF453E1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7BF3-3B35-4676-84DA-71D7DF90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05E3-249D-473F-8536-8D3F17E1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81F5-5696-496E-AE76-411F62C5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1C5-A1FD-4ED6-85C0-75618FB8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9242-5FE0-4C13-871B-B713C7AE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7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78AD-350A-408F-B5B6-FD5DA84B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733D-1D68-4658-9D31-AB1F1B90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149A-0E97-4DCB-9D6A-47BF54D5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DB18-E22F-472A-A37B-7D9A5B13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B6F7-CFF4-4301-8D10-367AF4EE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7CB7-A407-4318-8EF7-B022A5E5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3ADE-8E0F-45C5-A22C-401FC2542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5BB6-C9BF-40DF-9C87-ED4B3613C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D7D8-D961-4E6D-9413-1305FD97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C049D-6A21-46CA-AA7A-6B0E7956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8017E-CAF3-42ED-A6B2-088E633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9C7A-DA07-4EEC-9F25-AFCC73E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6098-C810-4E0D-8B00-4F42AA26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21CC5-4237-4B67-8327-8A2AD81B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09E34-3B9B-4F6E-B453-3B8F2F23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A0E11-F82C-4886-ABCA-45BDBC788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C7AEC-5E00-43CD-9684-3E517AB8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9B8E-5DE5-4EA0-BD2D-D3FF9200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D5400-6C82-45BB-9D98-EC444519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5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431-9689-4BD8-A0BE-A63C0950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FB140-B6A2-4CCB-A11E-F08986FB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567BB-E0D9-421D-9A47-CB5EDA4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57F1-94A3-478E-ABFA-8B809061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19BC8-A804-4DC7-B7E3-1AD3E087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C34F6-7766-467F-AC17-9FF9F96F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DA56B-8F58-44A4-A802-7FCE661B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6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B880-7179-4675-8ADE-DC567980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7B8C-6D95-4179-8418-F1C9B7A5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EB622-6F48-4902-9A50-C1B3AF6D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D82F-4A01-4311-96F2-B93B966D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0249-3399-49C1-9F26-B98F7515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788B9-0574-4593-9FF1-9F7BD57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2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E30D-174E-48D3-A9E0-F8A6DD83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F7BBC-8273-407E-9984-1DC73E5D9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0C708-7472-44F6-84A9-F47A049F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0EDE-48E0-45BD-B1E2-6520DBCF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D969-8F8E-45E7-8802-3E34B3D0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F36C9-7AF5-474C-942C-638476A7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55A32-AAFE-4D56-BC92-74AD25BC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7BF3D-F796-49D0-B9A8-7697D200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5066-631C-4884-8079-2BAB90949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D745-FE91-4A65-B66B-4B5EC1F8BFC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3E11-3C31-443F-9BE9-D9BFD898C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ED-9C66-44B9-A1C1-A59E6E382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735C-9BD5-4DA4-B718-21DB83B5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BD8C-57D9-419C-8720-D699631D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92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Machine Learning Clustering Algorithms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1339-3BA5-4206-943F-CFE3C971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659"/>
            <a:ext cx="9144000" cy="449286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Affinity Propagation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Mean Shift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Spectral Clustering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DBSCAN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OPTICS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BIRCH</a:t>
            </a:r>
            <a:endParaRPr lang="en-I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0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9A1A-6E9E-42E7-842F-550F7A99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Affinity Propagation</a:t>
            </a:r>
            <a:br>
              <a:rPr lang="en-US" dirty="0">
                <a:solidFill>
                  <a:srgbClr val="FFFF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F2D6-6D58-47A0-A1EE-ACA5CDE1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139482"/>
            <a:ext cx="11184988" cy="5458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How it works: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Does not require the number of clusters to be specified.</a:t>
            </a:r>
          </a:p>
          <a:p>
            <a:r>
              <a:rPr lang="en-US" dirty="0">
                <a:solidFill>
                  <a:srgbClr val="FFFF00"/>
                </a:solidFill>
              </a:rPr>
              <a:t>Uses a message-passing technique to identify exemplars (representative points).</a:t>
            </a:r>
          </a:p>
          <a:p>
            <a:r>
              <a:rPr lang="en-US" dirty="0">
                <a:solidFill>
                  <a:srgbClr val="FFFF00"/>
                </a:solidFill>
              </a:rPr>
              <a:t>Iteratively refines clusters based on similarities and messages exchanged between points.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Pros: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Automatically determines the number of clusters.</a:t>
            </a:r>
          </a:p>
          <a:p>
            <a:r>
              <a:rPr lang="en-US" dirty="0">
                <a:solidFill>
                  <a:srgbClr val="FFFF00"/>
                </a:solidFill>
              </a:rPr>
              <a:t>Works well with non-Euclidean distances.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Cons: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Computationally expensive.</a:t>
            </a:r>
          </a:p>
          <a:p>
            <a:r>
              <a:rPr lang="en-US" dirty="0">
                <a:solidFill>
                  <a:srgbClr val="FFFF00"/>
                </a:solidFill>
              </a:rPr>
              <a:t>Sensitive to preference parameter.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Visual: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Example of a message-passing process.</a:t>
            </a:r>
          </a:p>
          <a:p>
            <a:r>
              <a:rPr lang="en-US" dirty="0">
                <a:solidFill>
                  <a:srgbClr val="FFFF00"/>
                </a:solidFill>
              </a:rPr>
              <a:t>Scatter plot showing clusters formed by Affinity Propagation.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8D017-482B-4DDF-8097-26FA44A1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078" y="3235569"/>
            <a:ext cx="3790560" cy="27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C9DA-985E-4345-83FE-CFC9F0C5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9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MEAN SHIFT</a:t>
            </a:r>
            <a:endParaRPr lang="en-IN" sz="49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9F534E-F909-4BCB-BE9E-F36811ED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489" y="5129431"/>
            <a:ext cx="2324512" cy="161903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5CAC25-F0AE-4B6A-9E82-4FF356FC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6" y="1427103"/>
            <a:ext cx="9292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How it 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Does not require the number of clusters to be specified.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Uses a sliding window approach to find dense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Moves points to the mean of points within the window to form clusters.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40688A-14FA-4A9D-B31A-4176E99A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6" y="2923931"/>
            <a:ext cx="618066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Pros: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Does not assume a specific number of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Can handle arbitrary cluster shapes.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Computationally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Can struggle with high-dimensional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FA9ECFC-987E-424B-8D89-65836CA7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6" y="5129431"/>
            <a:ext cx="67755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Scatter plot showing clusters formed by Mean Shift.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FFFF00"/>
                </a:solidFill>
              </a:rPr>
              <a:t>Example of sliding window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4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944F-4541-4A1E-B7AD-1CACB1BD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5082"/>
          </a:xfrm>
        </p:spPr>
        <p:txBody>
          <a:bodyPr/>
          <a:lstStyle/>
          <a:p>
            <a:pPr algn="ctr"/>
            <a:r>
              <a:rPr lang="en-US" sz="49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SPECTRAL CLUSTERING</a:t>
            </a:r>
            <a:endParaRPr lang="en-IN" sz="49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25ED9-460E-4B8A-97D9-83D1D0EA5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516" y="2271839"/>
            <a:ext cx="4603072" cy="31269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B3DEA3E-7A9D-487D-8DED-A0884687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810418"/>
            <a:ext cx="705436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How it 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Uses graph theory to partition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Constructs similarity graph from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Applies eigenvalue decomposition to identify clusters.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328ACBA-E0DB-442D-9A89-07F401C3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2380078"/>
            <a:ext cx="504644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Pros: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Effective for complex data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Can capture global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Requires computational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Sensitive to the choice of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968B68-4288-4479-942E-EC6097C4F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4798619"/>
            <a:ext cx="77370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Example of similarity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Scatter plot showing clusters formed by Spectral Clustering.</a:t>
            </a:r>
          </a:p>
        </p:txBody>
      </p:sp>
    </p:spTree>
    <p:extLst>
      <p:ext uri="{BB962C8B-B14F-4D97-AF65-F5344CB8AC3E}">
        <p14:creationId xmlns:p14="http://schemas.microsoft.com/office/powerpoint/2010/main" val="109531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FC03-0494-4638-ACD3-7AA5CE82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290612" cy="1021976"/>
          </a:xfrm>
        </p:spPr>
        <p:txBody>
          <a:bodyPr/>
          <a:lstStyle/>
          <a:p>
            <a:pPr algn="ctr"/>
            <a:r>
              <a:rPr lang="en-US" sz="49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DBSCAN</a:t>
            </a:r>
            <a:endParaRPr lang="en-IN" sz="49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BC814-8B8C-441B-9B6C-E72E76811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936" y="3039036"/>
            <a:ext cx="4853760" cy="323584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EA55029-597B-4C62-AD7E-ADD553E8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81" y="837312"/>
            <a:ext cx="78384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How it 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Does not require the number of clusters to be specified.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Identifies dense regions by a density-based criterion.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FF00"/>
                </a:solidFill>
              </a:rPr>
              <a:t>Classifies points as core points, reachable points, or outliers.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9D01FD-9A42-4300-A404-69129B24D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81" y="2355765"/>
            <a:ext cx="70462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</a:rPr>
              <a:t>Pros: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FFFF00"/>
                </a:solidFill>
              </a:rPr>
              <a:t>Does not require specifying the number of clusters.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FFFF00"/>
                </a:solidFill>
              </a:rPr>
              <a:t>Can identify outliers.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</a:rPr>
              <a:t>Cons: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FFFF00"/>
                </a:solidFill>
              </a:rPr>
              <a:t>Not effective for clusters with varying densities.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FFFF00"/>
                </a:solidFill>
              </a:rPr>
              <a:t>Parameter sensitivity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F736B86-BD31-469C-861B-876E970D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81" y="4756422"/>
            <a:ext cx="6597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Example of density-based criterion.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Scatter plot showing clusters formed by DBSCAN.</a:t>
            </a:r>
          </a:p>
        </p:txBody>
      </p:sp>
    </p:spTree>
    <p:extLst>
      <p:ext uri="{BB962C8B-B14F-4D97-AF65-F5344CB8AC3E}">
        <p14:creationId xmlns:p14="http://schemas.microsoft.com/office/powerpoint/2010/main" val="218908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1A90-CFB1-409A-A350-F34FF97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02"/>
            <a:ext cx="12192000" cy="816151"/>
          </a:xfrm>
        </p:spPr>
        <p:txBody>
          <a:bodyPr/>
          <a:lstStyle/>
          <a:p>
            <a:pPr algn="ctr"/>
            <a:r>
              <a:rPr lang="en-US" sz="49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BIRCH</a:t>
            </a:r>
            <a:endParaRPr lang="en-IN" sz="49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27403-15F6-4186-B672-51E99495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63" y="2440177"/>
            <a:ext cx="5258938" cy="387639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F51BB29-FB20-4045-95E4-30D9EADC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2" y="900953"/>
            <a:ext cx="74719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</a:rPr>
              <a:t>How it 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Builds a Clustering Feature (CF) tree from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Uses threshold and branching factor to control tree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Clusters data points incrementally.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F5EE52-3294-40B8-8C29-EFFD3C3D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2" y="2470613"/>
            <a:ext cx="47631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Pros: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Efficient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Handles noise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Cons: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May struggle with small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Sensitivity to threshold 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FC69707-124E-413F-875C-7D97A737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03" y="4871270"/>
            <a:ext cx="63159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Example of CF tree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FFFF00"/>
                </a:solidFill>
              </a:rPr>
              <a:t>Scatter plot showing clusters formed by BIRCH.</a:t>
            </a:r>
          </a:p>
        </p:txBody>
      </p:sp>
    </p:spTree>
    <p:extLst>
      <p:ext uri="{BB962C8B-B14F-4D97-AF65-F5344CB8AC3E}">
        <p14:creationId xmlns:p14="http://schemas.microsoft.com/office/powerpoint/2010/main" val="271035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392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Machine Learning Clustering Algorithms</vt:lpstr>
      <vt:lpstr>Affinity Propagation </vt:lpstr>
      <vt:lpstr>MEAN SHIFT</vt:lpstr>
      <vt:lpstr>SPECTRAL CLUSTERING</vt:lpstr>
      <vt:lpstr>DBSCAN</vt:lpstr>
      <vt:lpstr>BIRCH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Clustering Algorithms</dc:title>
  <dc:creator>Admin</dc:creator>
  <cp:lastModifiedBy>Admin</cp:lastModifiedBy>
  <cp:revision>12</cp:revision>
  <dcterms:created xsi:type="dcterms:W3CDTF">2024-12-29T07:37:38Z</dcterms:created>
  <dcterms:modified xsi:type="dcterms:W3CDTF">2024-12-29T12:12:45Z</dcterms:modified>
</cp:coreProperties>
</file>