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/>
  <p:notesSz cx="6858000" cy="9144000"/>
  <p:embeddedFontLst>
    <p:embeddedFont>
      <p:font typeface="Raleway" panose="020B0503030101060003"/>
      <p:regular r:id="rId12"/>
    </p:embeddedFont>
    <p:embeddedFont>
      <p:font typeface="Lato" panose="020F0502020204030203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32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02bef71b2_0_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02bef71b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a3c898_0_6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a3c898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7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/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/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F0502020204030203"/>
              <a:buChar char="●"/>
              <a:defRPr sz="18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812500" y="1149650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Self Learning Schedule.</a:t>
            </a:r>
            <a:endParaRPr lang="en-GB"/>
          </a:p>
        </p:txBody>
      </p:sp>
      <p:sp>
        <p:nvSpPr>
          <p:cNvPr id="73" name="Google Shape;73;p13"/>
          <p:cNvSpPr txBox="1"/>
          <p:nvPr>
            <p:ph type="subTitle" idx="1"/>
          </p:nvPr>
        </p:nvSpPr>
        <p:spPr>
          <a:xfrm>
            <a:off x="4294717" y="3453825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Name : V.R.Arunodhaya.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DAY-1</a:t>
            </a:r>
            <a:endParaRPr lang="en-GB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25-7-18</a:t>
            </a:r>
            <a:endParaRPr lang="en-US" b="1"/>
          </a:p>
        </p:txBody>
      </p:sp>
      <p:grpSp>
        <p:nvGrpSpPr>
          <p:cNvPr id="79" name="Google Shape;79;p14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80" name="Google Shape;80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" name="Google Shape;82;p14"/>
          <p:cNvSpPr txBox="1"/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Explored many websites for designing a new website.</a:t>
            </a:r>
            <a:endParaRPr sz="1600"/>
          </a:p>
        </p:txBody>
      </p:sp>
      <p:sp>
        <p:nvSpPr>
          <p:cNvPr id="83" name="Google Shape;83;p14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4"/>
          <p:cNvSpPr txBox="1"/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</a:rPr>
              <a:t>DAY-2</a:t>
            </a:r>
            <a:endParaRPr lang="en-GB" sz="1600" b="1">
              <a:solidFill>
                <a:schemeClr val="lt1"/>
              </a:solidFill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</a:rPr>
              <a:t>26-7-18</a:t>
            </a:r>
            <a:endParaRPr lang="en-US" sz="1600" b="1">
              <a:solidFill>
                <a:schemeClr val="lt1"/>
              </a:solidFill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86" name="Google Shape;86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" name="Google Shape;87;p14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14"/>
          <p:cNvSpPr txBox="1"/>
          <p:nvPr>
            <p:ph type="body" idx="4294967295"/>
          </p:nvPr>
        </p:nvSpPr>
        <p:spPr>
          <a:xfrm>
            <a:off x="1662687" y="36646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Designed a layout for the website.</a:t>
            </a:r>
            <a:endParaRPr sz="1600"/>
          </a:p>
        </p:txBody>
      </p:sp>
      <p:sp>
        <p:nvSpPr>
          <p:cNvPr id="89" name="Google Shape;89;p14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4"/>
          <p:cNvSpPr txBox="1"/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</a:rPr>
              <a:t>Day-3</a:t>
            </a:r>
            <a:endParaRPr lang="en-GB" sz="1600" b="1">
              <a:solidFill>
                <a:schemeClr val="lt1"/>
              </a:solidFill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30-7-18</a:t>
            </a:r>
            <a:endParaRPr lang="en-US" sz="1600">
              <a:solidFill>
                <a:schemeClr val="lt1"/>
              </a:solidFill>
            </a:endParaRPr>
          </a:p>
        </p:txBody>
      </p:sp>
      <p:grpSp>
        <p:nvGrpSpPr>
          <p:cNvPr id="91" name="Google Shape;91;p1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92" name="Google Shape;92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3" name="Google Shape;93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4" name="Google Shape;94;p14"/>
          <p:cNvSpPr txBox="1"/>
          <p:nvPr>
            <p:ph type="body" idx="4294967295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Started doing my own website.</a:t>
            </a:r>
            <a:endParaRPr sz="1600"/>
          </a:p>
        </p:txBody>
      </p:sp>
      <p:sp>
        <p:nvSpPr>
          <p:cNvPr id="95" name="Google Shape;95;p14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4"/>
          <p:cNvSpPr txBox="1"/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</a:rPr>
              <a:t>DAY-4</a:t>
            </a:r>
            <a:endParaRPr lang="en-GB" sz="1600" b="1">
              <a:solidFill>
                <a:schemeClr val="lt1"/>
              </a:solidFill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</a:rPr>
              <a:t>31-7-18</a:t>
            </a:r>
            <a:endParaRPr lang="en-US" sz="1600" b="1">
              <a:solidFill>
                <a:schemeClr val="lt1"/>
              </a:solidFill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98" name="Google Shape;98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" name="Google Shape;99;p14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0" name="Google Shape;100;p14"/>
          <p:cNvSpPr txBox="1"/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Completed  HTML part in the website.</a:t>
            </a:r>
            <a:endParaRPr sz="1600"/>
          </a:p>
        </p:txBody>
      </p:sp>
      <p:sp>
        <p:nvSpPr>
          <p:cNvPr id="101" name="Google Shape;101;p14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4"/>
          <p:cNvSpPr txBox="1"/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</a:rPr>
              <a:t>DAY-5</a:t>
            </a:r>
            <a:endParaRPr lang="en-GB" sz="1600" b="1">
              <a:solidFill>
                <a:schemeClr val="lt1"/>
              </a:solidFill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</a:rPr>
              <a:t>1-8-18</a:t>
            </a:r>
            <a:endParaRPr lang="en-US" sz="1600" b="1">
              <a:solidFill>
                <a:schemeClr val="lt1"/>
              </a:solidFill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04" name="Google Shape;104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" name="Google Shape;105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" name="Google Shape;106;p14"/>
          <p:cNvSpPr txBox="1"/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Added external CSS to decorate my website.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DAY-6</a:t>
            </a:r>
            <a:endParaRPr lang="en-GB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2-8-18</a:t>
            </a:r>
            <a:endParaRPr lang="en-US" b="1"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3" name="Google Shape;113;p1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4" name="Google Shape;114;p1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15"/>
          <p:cNvSpPr txBox="1"/>
          <p:nvPr>
            <p:ph type="body" idx="4294967295"/>
          </p:nvPr>
        </p:nvSpPr>
        <p:spPr>
          <a:xfrm>
            <a:off x="65000" y="70391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Worked more on CSS to get a mobile view.</a:t>
            </a:r>
            <a:endParaRPr sz="1600"/>
          </a:p>
        </p:txBody>
      </p:sp>
      <p:sp>
        <p:nvSpPr>
          <p:cNvPr id="116" name="Google Shape;116;p15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5"/>
          <p:cNvSpPr txBox="1"/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</a:rPr>
              <a:t>DAY-7</a:t>
            </a:r>
            <a:endParaRPr lang="en-GB" sz="16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</a:rPr>
              <a:t>3-8-18</a:t>
            </a:r>
            <a:endParaRPr lang="en-US" sz="1600" b="1">
              <a:solidFill>
                <a:schemeClr val="lt1"/>
              </a:solidFill>
            </a:endParaRPr>
          </a:p>
        </p:txBody>
      </p:sp>
      <p:grpSp>
        <p:nvGrpSpPr>
          <p:cNvPr id="118" name="Google Shape;118;p15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9" name="Google Shape;119;p1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" name="Google Shape;120;p15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1" name="Google Shape;121;p15"/>
          <p:cNvSpPr txBox="1"/>
          <p:nvPr>
            <p:ph type="body" idx="4294967295"/>
          </p:nvPr>
        </p:nvSpPr>
        <p:spPr>
          <a:xfrm>
            <a:off x="1662687" y="34790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Added parallax script for scrolling effect.</a:t>
            </a:r>
            <a:endParaRPr sz="1600"/>
          </a:p>
        </p:txBody>
      </p:sp>
      <p:sp>
        <p:nvSpPr>
          <p:cNvPr id="122" name="Google Shape;122;p1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15"/>
          <p:cNvSpPr txBox="1"/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</a:rPr>
              <a:t>Day-8</a:t>
            </a:r>
            <a:endParaRPr lang="en-GB" sz="16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6-8-18</a:t>
            </a:r>
            <a:endParaRPr lang="en-US" sz="1600">
              <a:solidFill>
                <a:schemeClr val="lt1"/>
              </a:solidFill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5" name="Google Shape;125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6" name="Google Shape;126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7" name="Google Shape;127;p15"/>
          <p:cNvSpPr txBox="1"/>
          <p:nvPr>
            <p:ph type="body" idx="4294967295"/>
          </p:nvPr>
        </p:nvSpPr>
        <p:spPr>
          <a:xfrm>
            <a:off x="3228069" y="644142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Started NPTEL course called PDSA using PYTHON.</a:t>
            </a:r>
            <a:endParaRPr sz="1600"/>
          </a:p>
        </p:txBody>
      </p:sp>
      <p:sp>
        <p:nvSpPr>
          <p:cNvPr id="128" name="Google Shape;128;p15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15"/>
          <p:cNvSpPr txBox="1"/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</a:rPr>
              <a:t>DAY-9</a:t>
            </a:r>
            <a:endParaRPr lang="en-GB" sz="16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</a:rPr>
              <a:t>7-8-18</a:t>
            </a:r>
            <a:endParaRPr lang="en-US" sz="1600" b="1">
              <a:solidFill>
                <a:schemeClr val="lt1"/>
              </a:solidFill>
            </a:endParaRPr>
          </a:p>
        </p:txBody>
      </p:sp>
      <p:grpSp>
        <p:nvGrpSpPr>
          <p:cNvPr id="130" name="Google Shape;130;p15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1" name="Google Shape;131;p1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" name="Google Shape;132;p1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3" name="Google Shape;133;p15"/>
          <p:cNvSpPr txBox="1"/>
          <p:nvPr>
            <p:ph type="body" idx="4294967295"/>
          </p:nvPr>
        </p:nvSpPr>
        <p:spPr>
          <a:xfrm>
            <a:off x="5031052" y="34790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Hosted my website in    000webhost.   </a:t>
            </a:r>
            <a:endParaRPr sz="1600"/>
          </a:p>
        </p:txBody>
      </p:sp>
      <p:sp>
        <p:nvSpPr>
          <p:cNvPr id="134" name="Google Shape;134;p15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15"/>
          <p:cNvSpPr txBox="1"/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</a:rPr>
              <a:t>DAY-10</a:t>
            </a:r>
            <a:endParaRPr lang="en-GB" sz="16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</a:rPr>
              <a:t>9-8-18</a:t>
            </a:r>
            <a:endParaRPr lang="en-US" sz="1600" b="1">
              <a:solidFill>
                <a:schemeClr val="lt1"/>
              </a:solidFill>
            </a:endParaRPr>
          </a:p>
        </p:txBody>
      </p:sp>
      <p:grpSp>
        <p:nvGrpSpPr>
          <p:cNvPr id="136" name="Google Shape;136;p15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7" name="Google Shape;137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5"/>
          <p:cNvSpPr txBox="1"/>
          <p:nvPr>
            <p:ph type="body" idx="4294967295"/>
          </p:nvPr>
        </p:nvSpPr>
        <p:spPr>
          <a:xfrm>
            <a:off x="6590129" y="70391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      Tried a problem in                    Hackerrank.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 lang="en-GB"/>
          </a:p>
        </p:txBody>
      </p:sp>
      <p:sp>
        <p:nvSpPr>
          <p:cNvPr id="145" name="Google Shape;145;p16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/>
              <a:t>DAY-11</a:t>
            </a:r>
            <a:endParaRPr sz="21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                      </a:t>
            </a:r>
            <a:r>
              <a:rPr lang="en-GB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Will </a:t>
            </a:r>
            <a:r>
              <a:rPr lang="en-GB" sz="1600">
                <a:solidFill>
                  <a:schemeClr val="lt1"/>
                </a:solidFill>
              </a:rPr>
              <a:t> </a:t>
            </a:r>
            <a:r>
              <a:rPr lang="en-GB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learn some commands in GITHUB and how to use it.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/>
              <a:t>DAY-12</a:t>
            </a:r>
            <a:endParaRPr sz="21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                     </a:t>
            </a:r>
            <a:r>
              <a:rPr lang="en-GB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Will try to upload my projects in GITHUB.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100" b="1"/>
              <a:t>DAY-13</a:t>
            </a:r>
            <a:endParaRPr sz="21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                    </a:t>
            </a:r>
            <a:r>
              <a:rPr lang="en-GB" sz="1600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en-GB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Will continue my NPTEL courses and my website..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Goals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1" name="Google Shape;151;p17"/>
          <p:cNvSpPr txBox="1"/>
          <p:nvPr>
            <p:ph type="body" idx="2"/>
          </p:nvPr>
        </p:nvSpPr>
        <p:spPr>
          <a:xfrm>
            <a:off x="4510075" y="0"/>
            <a:ext cx="4634100" cy="5143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 participate in various competitions and Hackathons.</a:t>
            </a:r>
            <a:endParaRPr lang="en-GB"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To develop my programming skills.</a:t>
            </a:r>
            <a:endParaRPr lang="en-GB"/>
          </a:p>
          <a:p>
            <a:pPr marL="457200" lvl="0" indent="-342900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-GB"/>
              <a:t>To learn new technologies like ML,AI.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WPS Presentation</Application>
  <PresentationFormat/>
  <Paragraphs>71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</vt:lpstr>
      <vt:lpstr>Raleway</vt:lpstr>
      <vt:lpstr>Lato</vt:lpstr>
      <vt:lpstr>Comfortaa</vt:lpstr>
      <vt:lpstr>Microsoft YaHei</vt:lpstr>
      <vt:lpstr>Arial Unicode MS</vt:lpstr>
      <vt:lpstr>Segoe Print</vt:lpstr>
      <vt:lpstr>Swiss</vt:lpstr>
      <vt:lpstr>Self Learning Schedule.</vt:lpstr>
      <vt:lpstr>PowerPoint 演示文稿</vt:lpstr>
      <vt:lpstr>PowerPoint 演示文稿</vt:lpstr>
      <vt:lpstr>Next steps</vt:lpstr>
      <vt:lpstr>Goals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Learning Schedule.</dc:title>
  <dc:creator/>
  <cp:lastModifiedBy>Arunodhaya</cp:lastModifiedBy>
  <cp:revision>1</cp:revision>
  <dcterms:created xsi:type="dcterms:W3CDTF">2018-08-11T08:20:48Z</dcterms:created>
  <dcterms:modified xsi:type="dcterms:W3CDTF">2018-08-11T08:20:48Z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